
<file path=[Content_Types].xml><?xml version="1.0" encoding="utf-8"?>
<Types xmlns="http://schemas.openxmlformats.org/package/2006/content-types">
  <Default ContentType="application/vnd.openxmlformats-officedocument.oleObject" Extension="bin"/>
  <Default ContentType="application/x-fontdata" Extension="fntdata"/>
  <Default ContentType="image/jpeg" Extension="jpeg"/>
  <Default ContentType="image/png" Extension="png"/>
  <Default ContentType="application/vnd.openxmlformats-package.relationships+xml" Extension="rels"/>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chart+xml" PartName="/ppt/charts/chart1.xml"/>
  <Override ContentType="application/vnd.openxmlformats-officedocument.drawingml.chart+xml" PartName="/ppt/charts/chart2.xml"/>
  <Override ContentType="application/vnd.ms-office.chartcolorstyle+xml" PartName="/ppt/charts/colors1.xml"/>
  <Override ContentType="application/vnd.ms-office.chartcolorstyle+xml" PartName="/ppt/charts/colors2.xml"/>
  <Override ContentType="application/vnd.ms-office.chartstyle+xml" PartName="/ppt/charts/style1.xml"/>
  <Override ContentType="application/vnd.ms-office.chartstyle+xml" PartName="/ppt/charts/style2.xml"/>
  <Override ContentType="application/vnd.openxmlformats-officedocument.presentationml.handoutMaster+xml" PartName="/ppt/handoutMasters/handoutMaster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embedTrueTypeFonts="1" saveSubsetFonts="1">
  <p:sldMasterIdLst>
    <p:sldMasterId id="2147483660" r:id="rId1"/>
  </p:sldMasterIdLst>
  <p:notesMasterIdLst>
    <p:notesMasterId r:id="rId2"/>
  </p:notesMasterIdLst>
  <p:handoutMasterIdLst>
    <p:handoutMasterId r:id="rId3"/>
  </p:handoutMasterIdLst>
  <p:sldIdLst>
    <p:sldId id="283" r:id="rId4"/>
    <p:sldId id="272" r:id="rId5"/>
    <p:sldId id="269" r:id="rId6"/>
    <p:sldId id="281" r:id="rId7"/>
    <p:sldId id="282" r:id="rId8"/>
    <p:sldId id="262" r:id="rId9"/>
    <p:sldId id="268" r:id="rId10"/>
    <p:sldId id="270" r:id="rId11"/>
    <p:sldId id="260" r:id="rId12"/>
    <p:sldId id="261" r:id="rId13"/>
    <p:sldId id="263" r:id="rId14"/>
    <p:sldId id="264" r:id="rId15"/>
    <p:sldId id="265" r:id="rId16"/>
    <p:sldId id="280" r:id="rId17"/>
    <p:sldId id="274" r:id="rId18"/>
    <p:sldId id="266" r:id="rId19"/>
    <p:sldId id="276" r:id="rId20"/>
    <p:sldId id="277" r:id="rId21"/>
    <p:sldId id="273" r:id="rId22"/>
    <p:sldId id="279" r:id="rId23"/>
  </p:sldIdLst>
  <p:sldSz cx="9144000" cy="5143500" type="screen16x9"/>
  <p:notesSz cx="6858000" cy="9144000"/>
  <p:embeddedFontLst>
    <p:embeddedFont>
      <p:font typeface="Calibri" panose="020F0502020204030204" pitchFamily="34" charset="0"/>
      <p:regular r:id="rId25"/>
      <p:bold r:id="rId26"/>
      <p:italic r:id="rId27"/>
      <p:boldItalic r:id="rId28"/>
    </p:embeddedFont>
    <p:embeddedFont>
      <p:font typeface="Open Sans" panose="020B0606030504020204" pitchFamily="34" charset="0"/>
      <p:regular r:id="rId29"/>
      <p:bold r:id="rId30"/>
      <p:boldItalic r:id="rId31"/>
    </p:embeddedFont>
    <p:embeddedFont>
      <p:font typeface="Calibri Light" panose="020F0302020204030204" pitchFamily="34" charset="0"/>
      <p:regular r:id="rId32"/>
      <p:italic r:id="rId33"/>
    </p:embeddedFont>
    <p:embeddedFont>
      <p:font typeface="News Gothic MT" panose="02010600030101010101" charset="-122"/>
      <p:regular r:id="rId34"/>
    </p:embeddedFont>
    <p:embeddedFont>
      <p:font typeface="Franklin Gothic Medium Cond" panose="020B0604020202020204" charset="0"/>
      <p:regular r:id="rId35"/>
    </p:embeddedFont>
  </p:embeddedFontLst>
  <p:custDataLst>
    <p:tags r:id="rId24"/>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92" autoAdjust="0"/>
    <p:restoredTop sz="94660"/>
  </p:normalViewPr>
  <p:slideViewPr>
    <p:cSldViewPr snapToGrid="0">
      <p:cViewPr varScale="1">
        <p:scale>
          <a:sx n="146" d="100"/>
          <a:sy n="146" d="100"/>
        </p:scale>
        <p:origin x="660" y="114"/>
      </p:cViewPr>
      <p:guideLst>
        <p:guide orient="horz" pos="1620"/>
        <p:guide pos="2880"/>
      </p:guideLst>
    </p:cSldViewPr>
  </p:slideViewPr>
  <p:notesTextViewPr>
    <p:cViewPr>
      <p:scale>
        <a:sx n="1" d="1"/>
        <a:sy n="1" d="1"/>
      </p:scale>
      <p:origin x="0" y="0"/>
    </p:cViewPr>
  </p:notesTextViewPr>
  <p:sorterViewPr>
    <p:cViewPr>
      <p:scale>
        <a:sx n="65" d="100"/>
        <a:sy n="65" d="100"/>
      </p:scale>
      <p:origin x="0" y="0"/>
    </p:cViewPr>
  </p:sorterViewPr>
  <p:notesViewPr>
    <p:cSldViewPr snapToGrid="0">
      <p:cViewPr varScale="1">
        <p:scale>
          <a:sx n="70" d="100"/>
          <a:sy n="70" d="100"/>
        </p:scale>
        <p:origin x="1638" y="72"/>
      </p:cViewPr>
      <p:guideLst/>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notesMasters/notesMaster1.xml" Type="http://schemas.openxmlformats.org/officeDocument/2006/relationships/notes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tags/tag1.xml" Type="http://schemas.openxmlformats.org/officeDocument/2006/relationships/tags"/><Relationship Id="rId25" Target="fonts/font1.fntdata" Type="http://schemas.openxmlformats.org/officeDocument/2006/relationships/font"/><Relationship Id="rId26" Target="fonts/font2.fntdata" Type="http://schemas.openxmlformats.org/officeDocument/2006/relationships/font"/><Relationship Id="rId27" Target="fonts/font3.fntdata" Type="http://schemas.openxmlformats.org/officeDocument/2006/relationships/font"/><Relationship Id="rId28" Target="fonts/font4.fntdata" Type="http://schemas.openxmlformats.org/officeDocument/2006/relationships/font"/><Relationship Id="rId29" Target="fonts/font5.fntdata" Type="http://schemas.openxmlformats.org/officeDocument/2006/relationships/font"/><Relationship Id="rId3" Target="handoutMasters/handoutMaster1.xml" Type="http://schemas.openxmlformats.org/officeDocument/2006/relationships/handoutMaster"/><Relationship Id="rId30" Target="fonts/font6.fntdata" Type="http://schemas.openxmlformats.org/officeDocument/2006/relationships/font"/><Relationship Id="rId31" Target="fonts/font7.fntdata" Type="http://schemas.openxmlformats.org/officeDocument/2006/relationships/font"/><Relationship Id="rId32" Target="fonts/font8.fntdata" Type="http://schemas.openxmlformats.org/officeDocument/2006/relationships/font"/><Relationship Id="rId33" Target="fonts/font9.fntdata" Type="http://schemas.openxmlformats.org/officeDocument/2006/relationships/font"/><Relationship Id="rId34" Target="fonts/font10.fntdata" Type="http://schemas.openxmlformats.org/officeDocument/2006/relationships/font"/><Relationship Id="rId35" Target="fonts/font11.fntdata" Type="http://schemas.openxmlformats.org/officeDocument/2006/relationships/font"/><Relationship Id="rId36" Target="presProps.xml" Type="http://schemas.openxmlformats.org/officeDocument/2006/relationships/presProps"/><Relationship Id="rId37" Target="viewProps.xml" Type="http://schemas.openxmlformats.org/officeDocument/2006/relationships/viewProps"/><Relationship Id="rId38" Target="theme/theme1.xml" Type="http://schemas.openxmlformats.org/officeDocument/2006/relationships/theme"/><Relationship Id="rId39" Target="tableStyles.xml" Type="http://schemas.openxmlformats.org/officeDocument/2006/relationships/tableStyles"/><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charts/_rels/chart1.xml.rels><?xml version="1.0" encoding="UTF-8" standalone="yes"?><Relationships xmlns="http://schemas.openxmlformats.org/package/2006/relationships"><Relationship Id="rId1" Target="../embeddings/Microsoft_Excel_Worksheet1.xlsx" Type="http://schemas.openxmlformats.org/officeDocument/2006/relationships/package"/><Relationship Id="rId2" Target="colors1.xml" Type="http://schemas.microsoft.com/office/2011/relationships/chartColorStyle"/><Relationship Id="rId3" Target="style1.xml" Type="http://schemas.microsoft.com/office/2011/relationships/chartStyle"/></Relationships>
</file>

<file path=ppt/charts/_rels/chart2.xml.rels><?xml version="1.0" encoding="UTF-8" standalone="yes"?><Relationships xmlns="http://schemas.openxmlformats.org/package/2006/relationships"><Relationship Id="rId1" Target="../embeddings/Microsoft_Excel_Worksheet2.xlsx" Type="http://schemas.openxmlformats.org/officeDocument/2006/relationships/package"/><Relationship Id="rId2" Target="colors2.xml" Type="http://schemas.microsoft.com/office/2011/relationships/chartColorStyle"/><Relationship Id="rId3" Target="style2.xml" Type="http://schemas.microsoft.com/office/2011/relationships/chartStyle"/></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tx>
            <c:strRef>
              <c:f>Sheet1!$B$1</c:f>
              <c:strCache>
                <c:ptCount val="1"/>
                <c:pt idx="0">
                  <c:v>A</c:v>
                </c:pt>
              </c:strCache>
            </c:strRef>
          </c:tx>
          <c:spPr>
            <a:ln>
              <a:noFill/>
            </a:ln>
          </c:spPr>
          <c:dPt>
            <c:idx val="0"/>
            <c:invertIfNegative val="1"/>
            <c:spPr>
              <a:solidFill>
                <a:srgbClr val="FFC000"/>
              </a:solidFill>
              <a:ln w="19050">
                <a:noFill/>
              </a:ln>
            </c:spPr>
          </c:dPt>
          <c:dPt>
            <c:idx val="1"/>
            <c:invertIfNegative val="1"/>
            <c:spPr>
              <a:noFill/>
              <a:ln w="19050">
                <a:noFill/>
              </a:ln>
            </c:spPr>
          </c:dPt>
          <c:dLbls>
            <c:delete val="1"/>
            <c:extLst>
              <c:ext xmlns:c15="http://schemas.microsoft.com/office/drawing/2012/chart" uri="{CE6537A1-D6FC-4f65-9D91-7224C49458BB}">
                <c15:showLeaderLines val="1"/>
              </c:ext>
            </c:extLst>
          </c:dLbls>
          <c:cat>
            <c:strRef>
              <c:f>Sheet1!$A$2:$A$3</c:f>
              <c:strCache>
                <c:ptCount val="2"/>
                <c:pt idx="0">
                  <c:v>PART 1</c:v>
                </c:pt>
                <c:pt idx="1">
                  <c:v>PART 2</c:v>
                </c:pt>
              </c:strCache>
            </c:strRef>
          </c:cat>
          <c:val>
            <c:numRef>
              <c:f>Sheet1!$B$2:$B$3</c:f>
              <c:numCache>
                <c:formatCode>General</c:formatCode>
                <c:ptCount val="2"/>
                <c:pt idx="0">
                  <c:v>4</c:v>
                </c:pt>
                <c:pt idx="1">
                  <c:v>6</c:v>
                </c:pt>
              </c:numCache>
            </c:numRef>
          </c:val>
        </c:ser>
        <c:ser>
          <c:idx val="1"/>
          <c:order val="1"/>
          <c:tx>
            <c:strRef>
              <c:f>Sheet1!$C$1</c:f>
              <c:strCache>
                <c:ptCount val="1"/>
                <c:pt idx="0">
                  <c:v>B</c:v>
                </c:pt>
              </c:strCache>
            </c:strRef>
          </c:tx>
          <c:spPr>
            <a:ln>
              <a:noFill/>
            </a:ln>
          </c:spPr>
          <c:dPt>
            <c:idx val="0"/>
            <c:invertIfNegative val="1"/>
            <c:spPr>
              <a:noFill/>
              <a:ln w="19050">
                <a:noFill/>
              </a:ln>
            </c:spPr>
          </c:dPt>
          <c:dPt>
            <c:idx val="1"/>
            <c:invertIfNegative val="1"/>
            <c:spPr>
              <a:noFill/>
              <a:ln w="19050">
                <a:noFill/>
              </a:ln>
            </c:spPr>
          </c:dPt>
          <c:dLbls>
            <c:delete val="1"/>
            <c:extLst>
              <c:ext xmlns:c15="http://schemas.microsoft.com/office/drawing/2012/chart" uri="{CE6537A1-D6FC-4f65-9D91-7224C49458BB}">
                <c15:showLeaderLines val="1"/>
              </c:ext>
            </c:extLst>
          </c:dLbls>
          <c:cat>
            <c:strRef>
              <c:f>Sheet1!$A$2:$A$3</c:f>
              <c:strCache>
                <c:ptCount val="2"/>
                <c:pt idx="0">
                  <c:v>PART 1</c:v>
                </c:pt>
                <c:pt idx="1">
                  <c:v>PART 2</c:v>
                </c:pt>
              </c:strCache>
            </c:strRef>
          </c:cat>
          <c:val>
            <c:numRef>
              <c:f>Sheet1!$C$2:$C$3</c:f>
              <c:numCache>
                <c:formatCode>General</c:formatCode>
                <c:ptCount val="2"/>
                <c:pt idx="0">
                  <c:v>5</c:v>
                </c:pt>
                <c:pt idx="1">
                  <c:v>5</c:v>
                </c:pt>
              </c:numCache>
            </c:numRef>
          </c:val>
        </c:ser>
        <c:ser>
          <c:idx val="2"/>
          <c:order val="2"/>
          <c:tx>
            <c:strRef>
              <c:f>Sheet1!$D$1</c:f>
              <c:strCache>
                <c:ptCount val="1"/>
                <c:pt idx="0">
                  <c:v>C</c:v>
                </c:pt>
              </c:strCache>
            </c:strRef>
          </c:tx>
          <c:spPr>
            <a:ln>
              <a:noFill/>
            </a:ln>
          </c:spPr>
          <c:dPt>
            <c:idx val="0"/>
            <c:invertIfNegative val="1"/>
            <c:spPr>
              <a:solidFill>
                <a:schemeClr val="bg1"/>
              </a:solidFill>
              <a:ln w="19050">
                <a:noFill/>
              </a:ln>
            </c:spPr>
          </c:dPt>
          <c:dPt>
            <c:idx val="1"/>
            <c:invertIfNegative val="1"/>
            <c:spPr>
              <a:noFill/>
              <a:ln w="19050">
                <a:noFill/>
              </a:ln>
            </c:spPr>
          </c:dPt>
          <c:dLbls>
            <c:delete val="1"/>
            <c:extLst>
              <c:ext xmlns:c15="http://schemas.microsoft.com/office/drawing/2012/chart" uri="{CE6537A1-D6FC-4f65-9D91-7224C49458BB}">
                <c15:showLeaderLines val="1"/>
              </c:ext>
            </c:extLst>
          </c:dLbls>
          <c:cat>
            <c:strRef>
              <c:f>Sheet1!$A$2:$A$3</c:f>
              <c:strCache>
                <c:ptCount val="2"/>
                <c:pt idx="0">
                  <c:v>PART 1</c:v>
                </c:pt>
                <c:pt idx="1">
                  <c:v>PART 2</c:v>
                </c:pt>
              </c:strCache>
            </c:strRef>
          </c:cat>
          <c:val>
            <c:numRef>
              <c:f>Sheet1!$D$2:$D$3</c:f>
              <c:numCache>
                <c:formatCode>General</c:formatCode>
                <c:ptCount val="2"/>
                <c:pt idx="0">
                  <c:v>6</c:v>
                </c:pt>
                <c:pt idx="1">
                  <c:v>4</c:v>
                </c:pt>
              </c:numCache>
            </c:numRef>
          </c:val>
        </c:ser>
        <c:ser>
          <c:idx val="3"/>
          <c:order val="3"/>
          <c:tx>
            <c:strRef>
              <c:f>Sheet1!$E$1</c:f>
              <c:strCache>
                <c:ptCount val="1"/>
                <c:pt idx="0">
                  <c:v>D</c:v>
                </c:pt>
              </c:strCache>
            </c:strRef>
          </c:tx>
          <c:spPr>
            <a:solidFill>
              <a:srgbClr val="375C75"/>
            </a:solidFill>
            <a:ln>
              <a:noFill/>
            </a:ln>
          </c:spPr>
          <c:dPt>
            <c:idx val="0"/>
            <c:invertIfNegative val="1"/>
            <c:spPr>
              <a:noFill/>
              <a:ln w="19050">
                <a:noFill/>
              </a:ln>
            </c:spPr>
          </c:dPt>
          <c:dPt>
            <c:idx val="1"/>
            <c:invertIfNegative val="1"/>
            <c:spPr>
              <a:noFill/>
              <a:ln w="19050">
                <a:noFill/>
              </a:ln>
            </c:spPr>
          </c:dPt>
          <c:dLbls>
            <c:delete val="1"/>
            <c:extLst>
              <c:ext xmlns:c15="http://schemas.microsoft.com/office/drawing/2012/chart" uri="{CE6537A1-D6FC-4f65-9D91-7224C49458BB}">
                <c15:showLeaderLines val="1"/>
              </c:ext>
            </c:extLst>
          </c:dLbls>
          <c:cat>
            <c:strRef>
              <c:f>Sheet1!$A$2:$A$3</c:f>
              <c:strCache>
                <c:ptCount val="2"/>
                <c:pt idx="0">
                  <c:v>PART 1</c:v>
                </c:pt>
                <c:pt idx="1">
                  <c:v>PART 2</c:v>
                </c:pt>
              </c:strCache>
            </c:strRef>
          </c:cat>
          <c:val>
            <c:numRef>
              <c:f>Sheet1!$E$2:$E$3</c:f>
              <c:numCache>
                <c:formatCode>General</c:formatCode>
                <c:ptCount val="2"/>
                <c:pt idx="0">
                  <c:v>7</c:v>
                </c:pt>
                <c:pt idx="1">
                  <c:v>3</c:v>
                </c:pt>
              </c:numCache>
            </c:numRef>
          </c:val>
        </c:ser>
        <c:ser>
          <c:idx val="4"/>
          <c:order val="4"/>
          <c:tx>
            <c:strRef>
              <c:f>Sheet1!$F$1</c:f>
              <c:strCache>
                <c:ptCount val="1"/>
                <c:pt idx="0">
                  <c:v>E</c:v>
                </c:pt>
              </c:strCache>
            </c:strRef>
          </c:tx>
          <c:spPr>
            <a:noFill/>
            <a:ln>
              <a:noFill/>
            </a:ln>
          </c:spPr>
          <c:dPt>
            <c:idx val="0"/>
            <c:invertIfNegative val="1"/>
            <c:spPr>
              <a:solidFill>
                <a:srgbClr val="EF9F00"/>
              </a:solidFill>
              <a:ln w="19050">
                <a:noFill/>
              </a:ln>
            </c:spPr>
          </c:dPt>
          <c:dPt>
            <c:idx val="1"/>
            <c:invertIfNegative val="1"/>
            <c:spPr>
              <a:noFill/>
              <a:ln w="19050">
                <a:noFill/>
              </a:ln>
            </c:spPr>
          </c:dPt>
          <c:dLbls>
            <c:delete val="1"/>
            <c:extLst>
              <c:ext xmlns:c15="http://schemas.microsoft.com/office/drawing/2012/chart" uri="{CE6537A1-D6FC-4f65-9D91-7224C49458BB}">
                <c15:showLeaderLines val="1"/>
              </c:ext>
            </c:extLst>
          </c:dLbls>
          <c:cat>
            <c:strRef>
              <c:f>Sheet1!$A$2:$A$3</c:f>
              <c:strCache>
                <c:ptCount val="2"/>
                <c:pt idx="0">
                  <c:v>PART 1</c:v>
                </c:pt>
                <c:pt idx="1">
                  <c:v>PART 2</c:v>
                </c:pt>
              </c:strCache>
            </c:strRef>
          </c:cat>
          <c:val>
            <c:numRef>
              <c:f>Sheet1!$F$2:$F$3</c:f>
              <c:numCache>
                <c:formatCode>General</c:formatCode>
                <c:ptCount val="2"/>
                <c:pt idx="0">
                  <c:v>8</c:v>
                </c:pt>
                <c:pt idx="1">
                  <c:v>2</c:v>
                </c:pt>
              </c:numCache>
            </c:numRef>
          </c:val>
        </c:ser>
        <c:ser>
          <c:idx val="5"/>
          <c:order val="5"/>
          <c:tx>
            <c:strRef>
              <c:f>Sheet1!$G$1</c:f>
              <c:strCache>
                <c:ptCount val="1"/>
                <c:pt idx="0">
                  <c:v>列1</c:v>
                </c:pt>
              </c:strCache>
            </c:strRef>
          </c:tx>
          <c:spPr>
            <a:noFill/>
            <a:ln>
              <a:noFill/>
            </a:ln>
          </c:spPr>
          <c:dPt>
            <c:idx val="0"/>
            <c:invertIfNegative val="1"/>
            <c:spPr>
              <a:noFill/>
              <a:ln w="19050">
                <a:noFill/>
              </a:ln>
            </c:spPr>
          </c:dPt>
          <c:dPt>
            <c:idx val="1"/>
            <c:invertIfNegative val="1"/>
            <c:spPr>
              <a:noFill/>
              <a:ln w="19050">
                <a:noFill/>
              </a:ln>
            </c:spPr>
          </c:dPt>
          <c:dLbls>
            <c:delete val="1"/>
            <c:extLst>
              <c:ext xmlns:c15="http://schemas.microsoft.com/office/drawing/2012/chart" uri="{CE6537A1-D6FC-4f65-9D91-7224C49458BB}">
                <c15:showLeaderLines val="1"/>
              </c:ext>
            </c:extLst>
          </c:dLbls>
          <c:cat>
            <c:strRef>
              <c:f>Sheet1!$A$2:$A$3</c:f>
              <c:strCache>
                <c:ptCount val="2"/>
                <c:pt idx="0">
                  <c:v>PART 1</c:v>
                </c:pt>
                <c:pt idx="1">
                  <c:v>PART 2</c:v>
                </c:pt>
              </c:strCache>
            </c:strRef>
          </c:cat>
          <c:val>
            <c:numRef>
              <c:f>Sheet1!$G$2:$G$3</c:f>
              <c:numCache>
                <c:formatCode>General</c:formatCode>
                <c:ptCount val="2"/>
                <c:pt idx="0">
                  <c:v>5</c:v>
                </c:pt>
                <c:pt idx="1">
                  <c:v>4</c:v>
                </c:pt>
              </c:numCache>
            </c:numRef>
          </c:val>
        </c:ser>
        <c:ser>
          <c:idx val="6"/>
          <c:order val="6"/>
          <c:tx>
            <c:strRef>
              <c:f>Sheet1!$H$1</c:f>
              <c:strCache>
                <c:ptCount val="1"/>
                <c:pt idx="0">
                  <c:v>列2</c:v>
                </c:pt>
              </c:strCache>
            </c:strRef>
          </c:tx>
          <c:dPt>
            <c:idx val="0"/>
            <c:invertIfNegative val="1"/>
            <c:spPr>
              <a:solidFill>
                <a:schemeClr val="bg1"/>
              </a:solidFill>
              <a:ln w="19050">
                <a:noFill/>
              </a:ln>
            </c:spPr>
          </c:dPt>
          <c:dPt>
            <c:idx val="1"/>
            <c:invertIfNegative val="1"/>
            <c:spPr>
              <a:noFill/>
              <a:ln w="19050">
                <a:noFill/>
              </a:ln>
            </c:spPr>
          </c:dPt>
          <c:dLbls>
            <c:delete val="1"/>
            <c:extLst>
              <c:ext xmlns:c15="http://schemas.microsoft.com/office/drawing/2012/chart" uri="{CE6537A1-D6FC-4f65-9D91-7224C49458BB}">
                <c15:showLeaderLines val="1"/>
              </c:ext>
            </c:extLst>
          </c:dLbls>
          <c:cat>
            <c:strRef>
              <c:f>Sheet1!$A$2:$A$3</c:f>
              <c:strCache>
                <c:ptCount val="2"/>
                <c:pt idx="0">
                  <c:v>PART 1</c:v>
                </c:pt>
                <c:pt idx="1">
                  <c:v>PART 2</c:v>
                </c:pt>
              </c:strCache>
            </c:strRef>
          </c:cat>
          <c:val>
            <c:numRef>
              <c:f>Sheet1!$H$2:$H$3</c:f>
              <c:numCache>
                <c:formatCode>General</c:formatCode>
                <c:ptCount val="2"/>
                <c:pt idx="0">
                  <c:v>3</c:v>
                </c:pt>
                <c:pt idx="1">
                  <c:v>7</c:v>
                </c:pt>
              </c:numCache>
            </c:numRef>
          </c:val>
        </c:ser>
        <c:dLbls>
          <c:showLegendKey val="0"/>
          <c:showVal val="0"/>
          <c:showCatName val="0"/>
          <c:showSerName val="0"/>
          <c:showPercent val="0"/>
          <c:showBubbleSize val="0"/>
          <c:showLeaderLines val="0"/>
        </c:dLbls>
        <c:firstSliceAng/>
        <c:holeSize val="50"/>
      </c:doughnutChart>
      <c:spPr>
        <a:noFill/>
        <a:ln>
          <a:noFill/>
        </a:ln>
        <a:effectLst/>
      </c:spPr>
    </c:plotArea>
    <c:plotVisOnly val="1"/>
    <c:dispBlanksAs val="gap"/>
    <c:showDLblsOverMax val="0"/>
  </c:chart>
  <c:spPr>
    <a:noFill/>
    <a:ln>
      <a:noFill/>
    </a:ln>
    <a:effectLst/>
  </c:spPr>
  <c:txPr>
    <a:bodyPr/>
    <a:p>
      <a:pPr>
        <a:defRPr/>
      </a:pPr>
      <a:endParaRPr lang="zh-CN"/>
    </a:p>
  </c:txPr>
  <c:externalData r:id="rId1">
    <c:autoUpdate val="0"/>
  </c:externalData>
</c:chartSpace>
</file>

<file path=ppt/charts/chart2.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ineChart>
        <c:grouping/>
        <c:varyColors val="0"/>
        <c:ser>
          <c:idx val="0"/>
          <c:order val="0"/>
          <c:tx>
            <c:strRef>
              <c:f>Sheet1!$B$1</c:f>
              <c:strCache>
                <c:ptCount val="1"/>
                <c:pt idx="0">
                  <c:v>number1</c:v>
                </c:pt>
              </c:strCache>
            </c:strRef>
          </c:tx>
          <c:spPr>
            <a:ln w="28575" cap="rnd">
              <a:solidFill>
                <a:srgbClr val="FFC000"/>
              </a:solidFill>
              <a:round/>
            </a:ln>
            <a:effectLst/>
          </c:spPr>
          <c:marker>
            <c:symbol val="circle"/>
            <c:spPr>
              <a:solidFill>
                <a:schemeClr val="bg1"/>
              </a:solidFill>
              <a:ln w="28575">
                <a:solidFill>
                  <a:srgbClr val="FFC000"/>
                </a:solidFill>
              </a:ln>
              <a:effectLst/>
            </c:spPr>
          </c:marker>
          <c:cat>
            <c:numRef>
              <c:f>Sheet1!$A$2:$A$7</c:f>
              <c:numCache>
                <c:formatCode>General</c:formatCode>
                <c:ptCount val="6"/>
                <c:pt idx="0">
                  <c:v>2009</c:v>
                </c:pt>
                <c:pt idx="1">
                  <c:v>2010</c:v>
                </c:pt>
                <c:pt idx="2">
                  <c:v>2011</c:v>
                </c:pt>
                <c:pt idx="3">
                  <c:v>2012</c:v>
                </c:pt>
                <c:pt idx="4">
                  <c:v>2013</c:v>
                </c:pt>
                <c:pt idx="5">
                  <c:v>2014</c:v>
                </c:pt>
              </c:numCache>
            </c:numRef>
          </c:cat>
          <c:val>
            <c:numRef>
              <c:f>Sheet1!$B$2:$B$7</c:f>
              <c:numCache>
                <c:formatCode>General</c:formatCode>
                <c:ptCount val="6"/>
                <c:pt idx="0">
                  <c:v>4.3</c:v>
                </c:pt>
                <c:pt idx="1">
                  <c:v>2.5</c:v>
                </c:pt>
                <c:pt idx="2">
                  <c:v>3.5</c:v>
                </c:pt>
                <c:pt idx="3">
                  <c:v>4.5</c:v>
                </c:pt>
                <c:pt idx="4">
                  <c:v>8.4</c:v>
                </c:pt>
                <c:pt idx="5">
                  <c:v>2.3</c:v>
                </c:pt>
              </c:numCache>
            </c:numRef>
          </c:val>
          <c:smooth val="0"/>
        </c:ser>
        <c:ser>
          <c:idx val="1"/>
          <c:order val="1"/>
          <c:tx>
            <c:strRef>
              <c:f>Sheet1!$C$1</c:f>
              <c:strCache>
                <c:ptCount val="1"/>
                <c:pt idx="0">
                  <c:v>number2</c:v>
                </c:pt>
              </c:strCache>
            </c:strRef>
          </c:tx>
          <c:spPr>
            <a:ln w="28575" cap="rnd">
              <a:solidFill>
                <a:srgbClr val="EF9F00"/>
              </a:solidFill>
              <a:round/>
            </a:ln>
            <a:effectLst/>
          </c:spPr>
          <c:marker>
            <c:symbol val="circle"/>
            <c:spPr>
              <a:solidFill>
                <a:schemeClr val="bg1"/>
              </a:solidFill>
              <a:ln w="28575">
                <a:solidFill>
                  <a:srgbClr val="EF9F00"/>
                </a:solidFill>
              </a:ln>
              <a:effectLst/>
            </c:spPr>
          </c:marker>
          <c:cat>
            <c:numRef>
              <c:f>Sheet1!$A$2:$A$7</c:f>
              <c:numCache>
                <c:formatCode>General</c:formatCode>
                <c:ptCount val="6"/>
                <c:pt idx="0">
                  <c:v>2009</c:v>
                </c:pt>
                <c:pt idx="1">
                  <c:v>2010</c:v>
                </c:pt>
                <c:pt idx="2">
                  <c:v>2011</c:v>
                </c:pt>
                <c:pt idx="3">
                  <c:v>2012</c:v>
                </c:pt>
                <c:pt idx="4">
                  <c:v>2013</c:v>
                </c:pt>
                <c:pt idx="5">
                  <c:v>2014</c:v>
                </c:pt>
              </c:numCache>
            </c:numRef>
          </c:cat>
          <c:val>
            <c:numRef>
              <c:f>Sheet1!$C$2:$C$7</c:f>
              <c:numCache>
                <c:formatCode>General</c:formatCode>
                <c:ptCount val="6"/>
                <c:pt idx="0">
                  <c:v>2.7</c:v>
                </c:pt>
                <c:pt idx="1">
                  <c:v>8.3</c:v>
                </c:pt>
                <c:pt idx="2">
                  <c:v>5.7</c:v>
                </c:pt>
                <c:pt idx="3">
                  <c:v>7.6</c:v>
                </c:pt>
                <c:pt idx="4">
                  <c:v>2.7</c:v>
                </c:pt>
                <c:pt idx="5">
                  <c:v>5.8</c:v>
                </c:pt>
              </c:numCache>
            </c:numRef>
          </c:val>
          <c:smooth val="0"/>
        </c:ser>
        <c:ser>
          <c:idx val="2"/>
          <c:order val="2"/>
          <c:tx>
            <c:strRef>
              <c:f>Sheet1!$D$1</c:f>
              <c:strCache>
                <c:ptCount val="1"/>
                <c:pt idx="0">
                  <c:v>number3</c:v>
                </c:pt>
              </c:strCache>
            </c:strRef>
          </c:tx>
          <c:spPr>
            <a:ln w="28575" cap="rnd">
              <a:solidFill>
                <a:schemeClr val="bg1"/>
              </a:solidFill>
              <a:round/>
            </a:ln>
            <a:effectLst/>
          </c:spPr>
          <c:marker>
            <c:symbol val="circle"/>
            <c:spPr>
              <a:solidFill>
                <a:schemeClr val="bg1"/>
              </a:solidFill>
              <a:ln w="28575">
                <a:solidFill>
                  <a:schemeClr val="bg1"/>
                </a:solidFill>
              </a:ln>
              <a:effectLst/>
            </c:spPr>
          </c:marker>
          <c:cat>
            <c:numRef>
              <c:f>Sheet1!$A$2:$A$7</c:f>
              <c:numCache>
                <c:formatCode>General</c:formatCode>
                <c:ptCount val="6"/>
                <c:pt idx="0">
                  <c:v>2009</c:v>
                </c:pt>
                <c:pt idx="1">
                  <c:v>2010</c:v>
                </c:pt>
                <c:pt idx="2">
                  <c:v>2011</c:v>
                </c:pt>
                <c:pt idx="3">
                  <c:v>2012</c:v>
                </c:pt>
                <c:pt idx="4">
                  <c:v>2013</c:v>
                </c:pt>
                <c:pt idx="5">
                  <c:v>2014</c:v>
                </c:pt>
              </c:numCache>
            </c:numRef>
          </c:cat>
          <c:val>
            <c:numRef>
              <c:f>Sheet1!$D$2:$D$7</c:f>
              <c:numCache>
                <c:formatCode>General</c:formatCode>
                <c:ptCount val="6"/>
                <c:pt idx="0">
                  <c:v>4.8</c:v>
                </c:pt>
                <c:pt idx="1">
                  <c:v>5</c:v>
                </c:pt>
                <c:pt idx="2">
                  <c:v>8</c:v>
                </c:pt>
                <c:pt idx="3">
                  <c:v>5</c:v>
                </c:pt>
                <c:pt idx="4">
                  <c:v>6.5</c:v>
                </c:pt>
                <c:pt idx="5">
                  <c:v>4.8</c:v>
                </c:pt>
              </c:numCache>
            </c:numRef>
          </c:val>
          <c:smooth val="0"/>
        </c:ser>
        <c:dLbls>
          <c:showLegendKey val="0"/>
          <c:showVal val="0"/>
          <c:showCatName val="0"/>
          <c:showSerName val="0"/>
          <c:showPercent val="0"/>
          <c:showBubbleSize val="0"/>
          <c:showLeaderLines val="0"/>
        </c:dLbls>
        <c:axId val="812602656"/>
        <c:axId val="812603216"/>
      </c:lineChart>
      <c:catAx>
        <c:axId val="812602656"/>
        <c:scaling>
          <c:orientation/>
        </c:scaling>
        <c:delete val="0"/>
        <c:axPos val="b"/>
        <c:numFmt formatCode="General" sourceLinked="1"/>
        <c:majorTickMark val="none"/>
        <c:minorTickMark val="none"/>
        <c:spPr>
          <a:noFill/>
          <a:ln w="9525" cap="flat" cmpd="sng" algn="ctr">
            <a:noFill/>
            <a:round/>
          </a:ln>
          <a:effectLst/>
        </c:spPr>
        <c:txPr>
          <a:bodyPr rot="-60000000" spcFirstLastPara="1" vertOverflow="ellipsis" vert="horz" wrap="square" anchor="ctr" anchorCtr="1"/>
          <a:p>
            <a:pPr algn="ctr">
              <a:defRPr lang="zh-CN" altLang="en-US" sz="1200" b="0" i="0" u="none" strike="noStrike" kern="1200" baseline="0" smtId="4294967295">
                <a:solidFill>
                  <a:schemeClr val="bg1"/>
                </a:solidFill>
                <a:latin typeface="HelveticaNeueLT Pro 67 MdCn" panose="020b0606030502030204" pitchFamily="34" charset="0"/>
                <a:ea typeface="Hiragino Sans GB W3" panose="020b0300000000000000" pitchFamily="34" charset="-122"/>
                <a:cs typeface="+mn-cs"/>
              </a:defRPr>
            </a:pPr>
            <a:endParaRPr lang="zh-CN" altLang="en-US" sz="1200" b="0" i="0" u="none" strike="noStrike" kern="1200" baseline="0" smtId="4294967295">
              <a:solidFill>
                <a:schemeClr val="bg1"/>
              </a:solidFill>
              <a:latin typeface="HelveticaNeueLT Pro 67 MdCn" panose="020b0606030502030204" pitchFamily="34" charset="0"/>
              <a:ea typeface="Hiragino Sans GB W3" panose="020b0300000000000000" pitchFamily="34" charset="-122"/>
              <a:cs typeface="+mn-cs"/>
            </a:endParaRPr>
          </a:p>
        </c:txPr>
        <c:crossAx val="812603216"/>
        <c:crosses val="autoZero"/>
        <c:auto val="0"/>
        <c:lblAlgn val="ctr"/>
        <c:lblOffset/>
        <c:noMultiLvlLbl val="0"/>
      </c:catAx>
      <c:valAx>
        <c:axId val="812603216"/>
        <c:scaling>
          <c:orientation/>
        </c:scaling>
        <c:delete val="0"/>
        <c:axPos val="l"/>
        <c:majorGridlines>
          <c:spPr>
            <a:ln w="6350" cap="flat" cmpd="sng" algn="ctr">
              <a:solidFill>
                <a:schemeClr val="tx1">
                  <a:lumMod val="65000"/>
                  <a:lumOff val="35000"/>
                </a:schemeClr>
              </a:solidFill>
              <a:prstDash val="sysDash"/>
              <a:round/>
            </a:ln>
            <a:effectLst/>
          </c:spPr>
        </c:majorGridlines>
        <c:numFmt formatCode="General" sourceLinked="1"/>
        <c:majorTickMark val="none"/>
        <c:minorTickMark val="none"/>
        <c:spPr>
          <a:noFill/>
          <a:ln>
            <a:noFill/>
          </a:ln>
          <a:effectLst/>
        </c:spPr>
        <c:txPr>
          <a:bodyPr rot="-60000000" spcFirstLastPara="1" vertOverflow="ellipsis" vert="horz" wrap="square" anchor="ctr" anchorCtr="1"/>
          <a:p>
            <a:pPr algn="ctr">
              <a:defRPr lang="zh-CN" altLang="en-US" sz="1200" b="0" i="0" u="none" strike="noStrike" kern="1200" baseline="0" smtId="4294967295">
                <a:solidFill>
                  <a:schemeClr val="bg1"/>
                </a:solidFill>
                <a:latin typeface="HelveticaNeueLT Pro 67 MdCn" panose="020b0606030502030204" pitchFamily="34" charset="0"/>
                <a:ea typeface="Hiragino Sans GB W3" panose="020b0300000000000000" pitchFamily="34" charset="-122"/>
                <a:cs typeface="+mn-cs"/>
              </a:defRPr>
            </a:pPr>
            <a:endParaRPr lang="zh-CN" altLang="en-US" sz="1200" b="0" i="0" u="none" strike="noStrike" kern="1200" baseline="0" smtId="4294967295">
              <a:solidFill>
                <a:schemeClr val="bg1"/>
              </a:solidFill>
              <a:latin typeface="HelveticaNeueLT Pro 67 MdCn" panose="020b0606030502030204" pitchFamily="34" charset="0"/>
              <a:ea typeface="Hiragino Sans GB W3" panose="020b0300000000000000" pitchFamily="34" charset="-122"/>
              <a:cs typeface="+mn-cs"/>
            </a:endParaRPr>
          </a:p>
        </c:txPr>
        <c:crossAx val="812602656"/>
        <c:crosses val="autoZero"/>
        <c:crossBetween val="between"/>
        <c:majorUnit val="3"/>
      </c:valAx>
      <c:spPr>
        <a:noFill/>
        <a:ln>
          <a:noFill/>
        </a:ln>
        <a:effectLst/>
      </c:spPr>
    </c:plotArea>
    <c:plotVisOnly val="1"/>
    <c:dispBlanksAs val="gap"/>
    <c:showDLblsOverMax val="0"/>
  </c:chart>
  <c:spPr>
    <a:noFill/>
    <a:ln>
      <a:noFill/>
    </a:ln>
    <a:effectLst/>
  </c:spPr>
  <c:txPr>
    <a:bodyPr/>
    <a:p>
      <a:pPr>
        <a:defRPr/>
      </a:pPr>
      <a:endParaRPr lang="zh-CN"/>
    </a:p>
  </c:txPr>
  <c:externalData r:id="rId1">
    <c:autoUpdate val="0"/>
  </c:externalData>
</c:chartSpace>
</file>

<file path=ppt/charts/colors1.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a="http://schemas.openxmlformats.org/drawingml/2006/main" xmlns:r="http://schemas.openxmlformats.org/officeDocument/2006/relationships" xmlns:cs="http://schemas.microsoft.com/office/drawing/2012/chartStyle"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a="http://schemas.openxmlformats.org/drawingml/2006/main" xmlns:r="http://schemas.openxmlformats.org/officeDocument/2006/relationships" xmlns:cs="http://schemas.microsoft.com/office/drawing/2012/chartStyle"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Relationships xmlns="http://schemas.openxmlformats.org/package/2006/relationships"><Relationship Id="rId1" Target="../theme/theme3.xml" Type="http://schemas.openxmlformats.org/officeDocument/2006/relationships/theme"/></Relationships>
</file>

<file path=ppt/handoutMasters/handoutMaster1.xml><?xml version="1.0" encoding="utf-8"?>
<p:handoutMaster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4F7CABB-EF85-43F7-85C6-1966E0460326}" type="datetimeFigureOut">
              <a:rPr lang="zh-CN" altLang="en-US" smtClean="0"/>
              <a:t>2018/6/2</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EF7DB7F-0AC7-44EA-8BC4-F92F5FF42213}" type="slidenum">
              <a:rPr lang="zh-CN" altLang="en-US" smtClean="0"/>
              <a:t>‹#›</a:t>
            </a:fld>
            <a:endParaRPr lang="zh-CN" altLang="en-US"/>
          </a:p>
        </p:txBody>
      </p:sp>
    </p:spTree>
    <p:extLst>
      <p:ext uri="{BB962C8B-B14F-4D97-AF65-F5344CB8AC3E}">
        <p14:creationId xmlns:p14="http://schemas.microsoft.com/office/powerpoint/2010/main" val="13905966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81187D-D9AF-46AC-8FE4-B0C41E7040B5}" type="datetimeFigureOut">
              <a:rPr lang="zh-CN" altLang="en-US" smtClean="0"/>
              <a:t>2018/6/2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F3E5CE-4B84-4EEF-AC42-351806A181A3}" type="slidenum">
              <a:rPr lang="zh-CN" altLang="en-US" smtClean="0"/>
              <a:t>‹#›</a:t>
            </a:fld>
            <a:endParaRPr lang="zh-CN" altLang="en-US"/>
          </a:p>
        </p:txBody>
      </p:sp>
    </p:spTree>
    <p:extLst>
      <p:ext uri="{BB962C8B-B14F-4D97-AF65-F5344CB8AC3E}">
        <p14:creationId val="16029601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Relationships xmlns="http://schemas.openxmlformats.org/package/2006/relationships"><Relationship Id="rId1" Target="../media/image1.png" Type="http://schemas.openxmlformats.org/officeDocument/2006/relationships/image"/><Relationship Id="rId2"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media/image1.png" Type="http://schemas.openxmlformats.org/officeDocument/2006/relationships/image"/><Relationship Id="rId2"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media/image1.png" Type="http://schemas.openxmlformats.org/officeDocument/2006/relationships/image"/><Relationship Id="rId2"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media/image1.png" Type="http://schemas.openxmlformats.org/officeDocument/2006/relationships/image"/><Relationship Id="rId2"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media/image1.png" Type="http://schemas.openxmlformats.org/officeDocument/2006/relationships/image"/><Relationship Id="rId2"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幻灯片">
    <p:spTree>
      <p:nvGrpSpPr>
        <p:cNvPr id="1" name=""/>
        <p:cNvGrpSpPr/>
        <p:nvPr/>
      </p:nvGrpSpPr>
      <p:grpSpPr>
        <a:xfrm>
          <a:off x="0" y="0"/>
          <a:ext cx="0" cy="0"/>
        </a:xfrm>
      </p:grpSpPr>
      <p:pic>
        <p:nvPicPr>
          <p:cNvPr id="7" name="图片 6"/>
          <p:cNvPicPr>
            <a:picLocks noChangeAspect="1"/>
          </p:cNvPicPr>
          <p:nvPr userDrawn="1"/>
        </p:nvPicPr>
        <p:blipFill>
          <a:blip r:embed="rId1">
            <a:extLst>
              <a:ext uri="{28A0092B-C50C-407E-A947-70E740481C1C}">
                <a14:useLocalDpi val="0"/>
              </a:ext>
            </a:extLst>
          </a:blip>
          <a:srcRect r="200" b="26237"/>
          <a:stretch>
            <a:fillRect/>
          </a:stretch>
        </p:blipFill>
        <p:spPr>
          <a:xfrm>
            <a:off x="0" y="-1"/>
            <a:ext cx="9125712" cy="5143501"/>
          </a:xfrm>
          <a:prstGeom prst="rect">
            <a:avLst/>
          </a:prstGeom>
        </p:spPr>
      </p:pic>
      <p:sp>
        <p:nvSpPr>
          <p:cNvPr id="8" name="矩形 7"/>
          <p:cNvSpPr/>
          <p:nvPr userDrawn="1"/>
        </p:nvSpPr>
        <p:spPr>
          <a:xfrm>
            <a:off x="0" y="1"/>
            <a:ext cx="9144000" cy="5143500"/>
          </a:xfrm>
          <a:prstGeom prst="rect">
            <a:avLst/>
          </a:prstGeom>
          <a:gradFill flip="none" rotWithShape="1">
            <a:gsLst>
              <a:gs pos="0">
                <a:schemeClr val="tx1">
                  <a:alpha val="65000"/>
                </a:schemeClr>
              </a:gs>
              <a:gs pos="50000">
                <a:srgbClr val="000000">
                  <a:alpha val="75000"/>
                </a:srgbClr>
              </a:gs>
              <a:gs pos="100000">
                <a:schemeClr val="tx1"/>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任意多边形 15"/>
          <p:cNvSpPr/>
          <p:nvPr userDrawn="1"/>
        </p:nvSpPr>
        <p:spPr>
          <a:xfrm rot="5400000">
            <a:off x="8287159" y="207825"/>
            <a:ext cx="350159" cy="515007"/>
          </a:xfrm>
          <a:custGeom>
            <a:gdLst>
              <a:gd name="connsiteX0" fmla="*/ 0 w 350159"/>
              <a:gd name="connsiteY0" fmla="*/ 494407 h 515007"/>
              <a:gd name="connsiteX1" fmla="*/ 0 w 350159"/>
              <a:gd name="connsiteY1" fmla="*/ 20600 h 515007"/>
              <a:gd name="connsiteX2" fmla="*/ 20600 w 350159"/>
              <a:gd name="connsiteY2" fmla="*/ 0 h 515007"/>
              <a:gd name="connsiteX3" fmla="*/ 263179 w 350159"/>
              <a:gd name="connsiteY3" fmla="*/ 0 h 515007"/>
              <a:gd name="connsiteX4" fmla="*/ 283779 w 350159"/>
              <a:gd name="connsiteY4" fmla="*/ 20600 h 515007"/>
              <a:gd name="connsiteX5" fmla="*/ 283779 w 350159"/>
              <a:gd name="connsiteY5" fmla="*/ 342220 h 515007"/>
              <a:gd name="connsiteX6" fmla="*/ 350159 w 350159"/>
              <a:gd name="connsiteY6" fmla="*/ 408600 h 515007"/>
              <a:gd name="connsiteX7" fmla="*/ 283779 w 350159"/>
              <a:gd name="connsiteY7" fmla="*/ 408600 h 515007"/>
              <a:gd name="connsiteX8" fmla="*/ 283779 w 350159"/>
              <a:gd name="connsiteY8" fmla="*/ 494407 h 515007"/>
              <a:gd name="connsiteX9" fmla="*/ 263179 w 350159"/>
              <a:gd name="connsiteY9" fmla="*/ 515007 h 515007"/>
              <a:gd name="connsiteX10" fmla="*/ 20600 w 350159"/>
              <a:gd name="connsiteY10" fmla="*/ 515007 h 515007"/>
              <a:gd name="connsiteX11" fmla="*/ 0 w 350159"/>
              <a:gd name="connsiteY11" fmla="*/ 494407 h 51500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0159" h="515007">
                <a:moveTo>
                  <a:pt x="0" y="494407"/>
                </a:moveTo>
                <a:lnTo>
                  <a:pt x="0" y="20600"/>
                </a:lnTo>
                <a:cubicBezTo>
                  <a:pt x="0" y="9223"/>
                  <a:pt x="9223" y="0"/>
                  <a:pt x="20600" y="0"/>
                </a:cubicBezTo>
                <a:lnTo>
                  <a:pt x="263179" y="0"/>
                </a:lnTo>
                <a:cubicBezTo>
                  <a:pt x="274556" y="0"/>
                  <a:pt x="283779" y="9223"/>
                  <a:pt x="283779" y="20600"/>
                </a:cubicBezTo>
                <a:lnTo>
                  <a:pt x="283779" y="342220"/>
                </a:lnTo>
                <a:lnTo>
                  <a:pt x="350159" y="408600"/>
                </a:lnTo>
                <a:lnTo>
                  <a:pt x="283779" y="408600"/>
                </a:lnTo>
                <a:lnTo>
                  <a:pt x="283779" y="494407"/>
                </a:lnTo>
                <a:cubicBezTo>
                  <a:pt x="283779" y="505784"/>
                  <a:pt x="274556" y="515007"/>
                  <a:pt x="263179" y="515007"/>
                </a:cubicBezTo>
                <a:lnTo>
                  <a:pt x="20600" y="515007"/>
                </a:lnTo>
                <a:cubicBezTo>
                  <a:pt x="9223" y="515007"/>
                  <a:pt x="0" y="505784"/>
                  <a:pt x="0" y="494407"/>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7" name="Group 19"/>
          <p:cNvGrpSpPr/>
          <p:nvPr userDrawn="1"/>
        </p:nvGrpSpPr>
        <p:grpSpPr>
          <a:xfrm>
            <a:off x="4275953" y="4820417"/>
            <a:ext cx="592094" cy="94356"/>
            <a:chOff x="4043083" y="641799"/>
            <a:chExt cx="731305" cy="116541"/>
          </a:xfrm>
        </p:grpSpPr>
        <p:sp>
          <p:nvSpPr>
            <p:cNvPr id="18" name="Oval 20"/>
            <p:cNvSpPr/>
            <p:nvPr/>
          </p:nvSpPr>
          <p:spPr>
            <a:xfrm>
              <a:off x="4043083" y="641799"/>
              <a:ext cx="116541" cy="11654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Oval 21"/>
            <p:cNvSpPr/>
            <p:nvPr/>
          </p:nvSpPr>
          <p:spPr>
            <a:xfrm>
              <a:off x="4350465" y="641799"/>
              <a:ext cx="116541" cy="11654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Oval 22"/>
            <p:cNvSpPr/>
            <p:nvPr/>
          </p:nvSpPr>
          <p:spPr>
            <a:xfrm>
              <a:off x="4657847" y="641799"/>
              <a:ext cx="116541" cy="11654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val="2062831548"/>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0BF4CF4B-9672-4EA3-85F7-6D004C9B75BE}" type="datetimeFigureOut">
              <a:rPr lang="zh-CN" altLang="en-US" smtClean="0"/>
              <a:t>2018/6/2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C1C8A212-C821-4AE5-A814-084BF9067847}" type="slidenum">
              <a:rPr lang="zh-CN" altLang="en-US" smtClean="0"/>
              <a:t>‹#›</a:t>
            </a:fld>
            <a:endParaRPr lang="zh-CN" altLang="en-US"/>
          </a:p>
        </p:txBody>
      </p:sp>
    </p:spTree>
    <p:extLst>
      <p:ext uri="{BB962C8B-B14F-4D97-AF65-F5344CB8AC3E}">
        <p14:creationId val="1836511118"/>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0BF4CF4B-9672-4EA3-85F7-6D004C9B75BE}" type="datetimeFigureOut">
              <a:rPr lang="zh-CN" altLang="en-US" smtClean="0"/>
              <a:t>2018/6/2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1C8A212-C821-4AE5-A814-084BF9067847}" type="slidenum">
              <a:rPr lang="zh-CN" altLang="en-US" smtClean="0"/>
              <a:t>‹#›</a:t>
            </a:fld>
            <a:endParaRPr lang="zh-CN" altLang="en-US"/>
          </a:p>
        </p:txBody>
      </p:sp>
    </p:spTree>
    <p:extLst>
      <p:ext uri="{BB962C8B-B14F-4D97-AF65-F5344CB8AC3E}">
        <p14:creationId val="950463756"/>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0BF4CF4B-9672-4EA3-85F7-6D004C9B75BE}" type="datetimeFigureOut">
              <a:rPr lang="zh-CN" altLang="en-US" smtClean="0"/>
              <a:t>2018/6/2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1C8A212-C821-4AE5-A814-084BF9067847}" type="slidenum">
              <a:rPr lang="zh-CN" altLang="en-US" smtClean="0"/>
              <a:t>‹#›</a:t>
            </a:fld>
            <a:endParaRPr lang="zh-CN" altLang="en-US"/>
          </a:p>
        </p:txBody>
      </p:sp>
    </p:spTree>
    <p:extLst>
      <p:ext uri="{BB962C8B-B14F-4D97-AF65-F5344CB8AC3E}">
        <p14:creationId val="1729111650"/>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和内容">
    <p:spTree>
      <p:nvGrpSpPr>
        <p:cNvPr id="1" name=""/>
        <p:cNvGrpSpPr/>
        <p:nvPr/>
      </p:nvGrpSpPr>
      <p:grpSpPr>
        <a:xfrm>
          <a:off x="0" y="0"/>
          <a:ext cx="0" cy="0"/>
        </a:xfrm>
      </p:grpSpPr>
      <p:pic>
        <p:nvPicPr>
          <p:cNvPr id="7" name="图片 6"/>
          <p:cNvPicPr>
            <a:picLocks noChangeAspect="1"/>
          </p:cNvPicPr>
          <p:nvPr userDrawn="1"/>
        </p:nvPicPr>
        <p:blipFill>
          <a:blip r:embed="rId1">
            <a:extLst>
              <a:ext uri="{28A0092B-C50C-407E-A947-70E740481C1C}">
                <a14:useLocalDpi val="0"/>
              </a:ext>
            </a:extLst>
          </a:blip>
          <a:srcRect r="200" b="26237"/>
          <a:stretch>
            <a:fillRect/>
          </a:stretch>
        </p:blipFill>
        <p:spPr>
          <a:xfrm>
            <a:off x="0" y="-1"/>
            <a:ext cx="9125712" cy="5143501"/>
          </a:xfrm>
          <a:prstGeom prst="rect">
            <a:avLst/>
          </a:prstGeom>
        </p:spPr>
      </p:pic>
      <p:sp>
        <p:nvSpPr>
          <p:cNvPr id="8" name="矩形 7"/>
          <p:cNvSpPr/>
          <p:nvPr userDrawn="1"/>
        </p:nvSpPr>
        <p:spPr>
          <a:xfrm>
            <a:off x="0" y="1"/>
            <a:ext cx="9144000" cy="5143500"/>
          </a:xfrm>
          <a:prstGeom prst="rect">
            <a:avLst/>
          </a:prstGeom>
          <a:gradFill flip="none" rotWithShape="1">
            <a:gsLst>
              <a:gs pos="0">
                <a:schemeClr val="tx1">
                  <a:alpha val="65000"/>
                </a:schemeClr>
              </a:gs>
              <a:gs pos="50000">
                <a:srgbClr val="000000">
                  <a:alpha val="75000"/>
                </a:srgbClr>
              </a:gs>
              <a:gs pos="100000">
                <a:schemeClr val="tx1"/>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任意多边形 15"/>
          <p:cNvSpPr/>
          <p:nvPr userDrawn="1"/>
        </p:nvSpPr>
        <p:spPr>
          <a:xfrm rot="5400000">
            <a:off x="8287159" y="207825"/>
            <a:ext cx="350159" cy="515007"/>
          </a:xfrm>
          <a:custGeom>
            <a:gdLst>
              <a:gd name="connsiteX0" fmla="*/ 0 w 350159"/>
              <a:gd name="connsiteY0" fmla="*/ 494407 h 515007"/>
              <a:gd name="connsiteX1" fmla="*/ 0 w 350159"/>
              <a:gd name="connsiteY1" fmla="*/ 20600 h 515007"/>
              <a:gd name="connsiteX2" fmla="*/ 20600 w 350159"/>
              <a:gd name="connsiteY2" fmla="*/ 0 h 515007"/>
              <a:gd name="connsiteX3" fmla="*/ 263179 w 350159"/>
              <a:gd name="connsiteY3" fmla="*/ 0 h 515007"/>
              <a:gd name="connsiteX4" fmla="*/ 283779 w 350159"/>
              <a:gd name="connsiteY4" fmla="*/ 20600 h 515007"/>
              <a:gd name="connsiteX5" fmla="*/ 283779 w 350159"/>
              <a:gd name="connsiteY5" fmla="*/ 342220 h 515007"/>
              <a:gd name="connsiteX6" fmla="*/ 350159 w 350159"/>
              <a:gd name="connsiteY6" fmla="*/ 408600 h 515007"/>
              <a:gd name="connsiteX7" fmla="*/ 283779 w 350159"/>
              <a:gd name="connsiteY7" fmla="*/ 408600 h 515007"/>
              <a:gd name="connsiteX8" fmla="*/ 283779 w 350159"/>
              <a:gd name="connsiteY8" fmla="*/ 494407 h 515007"/>
              <a:gd name="connsiteX9" fmla="*/ 263179 w 350159"/>
              <a:gd name="connsiteY9" fmla="*/ 515007 h 515007"/>
              <a:gd name="connsiteX10" fmla="*/ 20600 w 350159"/>
              <a:gd name="connsiteY10" fmla="*/ 515007 h 515007"/>
              <a:gd name="connsiteX11" fmla="*/ 0 w 350159"/>
              <a:gd name="connsiteY11" fmla="*/ 494407 h 51500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0159" h="515007">
                <a:moveTo>
                  <a:pt x="0" y="494407"/>
                </a:moveTo>
                <a:lnTo>
                  <a:pt x="0" y="20600"/>
                </a:lnTo>
                <a:cubicBezTo>
                  <a:pt x="0" y="9223"/>
                  <a:pt x="9223" y="0"/>
                  <a:pt x="20600" y="0"/>
                </a:cubicBezTo>
                <a:lnTo>
                  <a:pt x="263179" y="0"/>
                </a:lnTo>
                <a:cubicBezTo>
                  <a:pt x="274556" y="0"/>
                  <a:pt x="283779" y="9223"/>
                  <a:pt x="283779" y="20600"/>
                </a:cubicBezTo>
                <a:lnTo>
                  <a:pt x="283779" y="342220"/>
                </a:lnTo>
                <a:lnTo>
                  <a:pt x="350159" y="408600"/>
                </a:lnTo>
                <a:lnTo>
                  <a:pt x="283779" y="408600"/>
                </a:lnTo>
                <a:lnTo>
                  <a:pt x="283779" y="494407"/>
                </a:lnTo>
                <a:cubicBezTo>
                  <a:pt x="283779" y="505784"/>
                  <a:pt x="274556" y="515007"/>
                  <a:pt x="263179" y="515007"/>
                </a:cubicBezTo>
                <a:lnTo>
                  <a:pt x="20600" y="515007"/>
                </a:lnTo>
                <a:cubicBezTo>
                  <a:pt x="9223" y="515007"/>
                  <a:pt x="0" y="505784"/>
                  <a:pt x="0" y="494407"/>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val="2052054217"/>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节标题">
    <p:spTree>
      <p:nvGrpSpPr>
        <p:cNvPr id="1" name=""/>
        <p:cNvGrpSpPr/>
        <p:nvPr/>
      </p:nvGrpSpPr>
      <p:grpSpPr>
        <a:xfrm>
          <a:off x="0" y="0"/>
          <a:ext cx="0" cy="0"/>
        </a:xfrm>
      </p:grpSpPr>
      <p:grpSp>
        <p:nvGrpSpPr>
          <p:cNvPr id="18" name="Group 19"/>
          <p:cNvGrpSpPr/>
          <p:nvPr userDrawn="1"/>
        </p:nvGrpSpPr>
        <p:grpSpPr>
          <a:xfrm>
            <a:off x="4275953" y="4820417"/>
            <a:ext cx="592094" cy="94356"/>
            <a:chOff x="4043083" y="641799"/>
            <a:chExt cx="731305" cy="116541"/>
          </a:xfrm>
        </p:grpSpPr>
        <p:sp>
          <p:nvSpPr>
            <p:cNvPr id="19" name="Oval 20"/>
            <p:cNvSpPr/>
            <p:nvPr/>
          </p:nvSpPr>
          <p:spPr>
            <a:xfrm>
              <a:off x="4043083" y="641799"/>
              <a:ext cx="116541" cy="11654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Oval 21"/>
            <p:cNvSpPr/>
            <p:nvPr/>
          </p:nvSpPr>
          <p:spPr>
            <a:xfrm>
              <a:off x="4350465" y="641799"/>
              <a:ext cx="116541" cy="11654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Oval 22"/>
            <p:cNvSpPr/>
            <p:nvPr/>
          </p:nvSpPr>
          <p:spPr>
            <a:xfrm>
              <a:off x="4657847" y="641799"/>
              <a:ext cx="116541" cy="11654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2" name="图片 21"/>
          <p:cNvPicPr>
            <a:picLocks noChangeAspect="1"/>
          </p:cNvPicPr>
          <p:nvPr userDrawn="1"/>
        </p:nvPicPr>
        <p:blipFill>
          <a:blip r:embed="rId1">
            <a:extLst>
              <a:ext uri="{28A0092B-C50C-407E-A947-70E740481C1C}">
                <a14:useLocalDpi val="0"/>
              </a:ext>
            </a:extLst>
          </a:blip>
          <a:srcRect r="200" b="60467"/>
          <a:stretch>
            <a:fillRect/>
          </a:stretch>
        </p:blipFill>
        <p:spPr>
          <a:xfrm>
            <a:off x="0" y="-1"/>
            <a:ext cx="9125712" cy="2756648"/>
          </a:xfrm>
          <a:prstGeom prst="rect">
            <a:avLst/>
          </a:prstGeom>
        </p:spPr>
      </p:pic>
      <p:sp>
        <p:nvSpPr>
          <p:cNvPr id="23" name="矩形 22"/>
          <p:cNvSpPr/>
          <p:nvPr userDrawn="1"/>
        </p:nvSpPr>
        <p:spPr>
          <a:xfrm>
            <a:off x="0" y="2"/>
            <a:ext cx="9144000" cy="2756646"/>
          </a:xfrm>
          <a:prstGeom prst="rect">
            <a:avLst/>
          </a:prstGeom>
          <a:gradFill flip="none" rotWithShape="1">
            <a:gsLst>
              <a:gs pos="0">
                <a:schemeClr val="tx1">
                  <a:alpha val="65000"/>
                </a:schemeClr>
              </a:gs>
              <a:gs pos="50000">
                <a:srgbClr val="000000">
                  <a:alpha val="75000"/>
                </a:srgbClr>
              </a:gs>
              <a:gs pos="100000">
                <a:schemeClr val="tx1"/>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任意多边形 23"/>
          <p:cNvSpPr/>
          <p:nvPr userDrawn="1"/>
        </p:nvSpPr>
        <p:spPr>
          <a:xfrm rot="5400000">
            <a:off x="8287159" y="207825"/>
            <a:ext cx="350159" cy="515007"/>
          </a:xfrm>
          <a:custGeom>
            <a:gdLst>
              <a:gd name="connsiteX0" fmla="*/ 0 w 350159"/>
              <a:gd name="connsiteY0" fmla="*/ 494407 h 515007"/>
              <a:gd name="connsiteX1" fmla="*/ 0 w 350159"/>
              <a:gd name="connsiteY1" fmla="*/ 20600 h 515007"/>
              <a:gd name="connsiteX2" fmla="*/ 20600 w 350159"/>
              <a:gd name="connsiteY2" fmla="*/ 0 h 515007"/>
              <a:gd name="connsiteX3" fmla="*/ 263179 w 350159"/>
              <a:gd name="connsiteY3" fmla="*/ 0 h 515007"/>
              <a:gd name="connsiteX4" fmla="*/ 283779 w 350159"/>
              <a:gd name="connsiteY4" fmla="*/ 20600 h 515007"/>
              <a:gd name="connsiteX5" fmla="*/ 283779 w 350159"/>
              <a:gd name="connsiteY5" fmla="*/ 342220 h 515007"/>
              <a:gd name="connsiteX6" fmla="*/ 350159 w 350159"/>
              <a:gd name="connsiteY6" fmla="*/ 408600 h 515007"/>
              <a:gd name="connsiteX7" fmla="*/ 283779 w 350159"/>
              <a:gd name="connsiteY7" fmla="*/ 408600 h 515007"/>
              <a:gd name="connsiteX8" fmla="*/ 283779 w 350159"/>
              <a:gd name="connsiteY8" fmla="*/ 494407 h 515007"/>
              <a:gd name="connsiteX9" fmla="*/ 263179 w 350159"/>
              <a:gd name="connsiteY9" fmla="*/ 515007 h 515007"/>
              <a:gd name="connsiteX10" fmla="*/ 20600 w 350159"/>
              <a:gd name="connsiteY10" fmla="*/ 515007 h 515007"/>
              <a:gd name="connsiteX11" fmla="*/ 0 w 350159"/>
              <a:gd name="connsiteY11" fmla="*/ 494407 h 51500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0159" h="515007">
                <a:moveTo>
                  <a:pt x="0" y="494407"/>
                </a:moveTo>
                <a:lnTo>
                  <a:pt x="0" y="20600"/>
                </a:lnTo>
                <a:cubicBezTo>
                  <a:pt x="0" y="9223"/>
                  <a:pt x="9223" y="0"/>
                  <a:pt x="20600" y="0"/>
                </a:cubicBezTo>
                <a:lnTo>
                  <a:pt x="263179" y="0"/>
                </a:lnTo>
                <a:cubicBezTo>
                  <a:pt x="274556" y="0"/>
                  <a:pt x="283779" y="9223"/>
                  <a:pt x="283779" y="20600"/>
                </a:cubicBezTo>
                <a:lnTo>
                  <a:pt x="283779" y="342220"/>
                </a:lnTo>
                <a:lnTo>
                  <a:pt x="350159" y="408600"/>
                </a:lnTo>
                <a:lnTo>
                  <a:pt x="283779" y="408600"/>
                </a:lnTo>
                <a:lnTo>
                  <a:pt x="283779" y="494407"/>
                </a:lnTo>
                <a:cubicBezTo>
                  <a:pt x="283779" y="505784"/>
                  <a:pt x="274556" y="515007"/>
                  <a:pt x="263179" y="515007"/>
                </a:cubicBezTo>
                <a:lnTo>
                  <a:pt x="20600" y="515007"/>
                </a:lnTo>
                <a:cubicBezTo>
                  <a:pt x="9223" y="515007"/>
                  <a:pt x="0" y="505784"/>
                  <a:pt x="0" y="494407"/>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val="3756967968"/>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两栏内容">
    <p:spTree>
      <p:nvGrpSpPr>
        <p:cNvPr id="1" name=""/>
        <p:cNvGrpSpPr/>
        <p:nvPr/>
      </p:nvGrpSpPr>
      <p:grpSpPr>
        <a:xfrm>
          <a:off x="0" y="0"/>
          <a:ext cx="0" cy="0"/>
        </a:xfrm>
      </p:grpSpPr>
      <p:pic>
        <p:nvPicPr>
          <p:cNvPr id="8" name="图片 7"/>
          <p:cNvPicPr>
            <a:picLocks noChangeAspect="1"/>
          </p:cNvPicPr>
          <p:nvPr userDrawn="1"/>
        </p:nvPicPr>
        <p:blipFill>
          <a:blip r:embed="rId1">
            <a:extLst>
              <a:ext uri="{28A0092B-C50C-407E-A947-70E740481C1C}">
                <a14:useLocalDpi val="0"/>
              </a:ext>
            </a:extLst>
          </a:blip>
          <a:srcRect r="200" b="60467"/>
          <a:stretch>
            <a:fillRect/>
          </a:stretch>
        </p:blipFill>
        <p:spPr>
          <a:xfrm>
            <a:off x="0" y="-1"/>
            <a:ext cx="9125712" cy="2756648"/>
          </a:xfrm>
          <a:prstGeom prst="rect">
            <a:avLst/>
          </a:prstGeom>
        </p:spPr>
      </p:pic>
      <p:sp>
        <p:nvSpPr>
          <p:cNvPr id="9" name="矩形 8"/>
          <p:cNvSpPr/>
          <p:nvPr userDrawn="1"/>
        </p:nvSpPr>
        <p:spPr>
          <a:xfrm>
            <a:off x="0" y="2"/>
            <a:ext cx="9144000" cy="2756646"/>
          </a:xfrm>
          <a:prstGeom prst="rect">
            <a:avLst/>
          </a:prstGeom>
          <a:gradFill flip="none" rotWithShape="1">
            <a:gsLst>
              <a:gs pos="0">
                <a:schemeClr val="tx1">
                  <a:alpha val="65000"/>
                </a:schemeClr>
              </a:gs>
              <a:gs pos="50000">
                <a:srgbClr val="000000">
                  <a:alpha val="75000"/>
                </a:srgbClr>
              </a:gs>
              <a:gs pos="100000">
                <a:schemeClr val="tx1"/>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
          <p:cNvSpPr/>
          <p:nvPr userDrawn="1"/>
        </p:nvSpPr>
        <p:spPr>
          <a:xfrm rot="5400000">
            <a:off x="8287159" y="207825"/>
            <a:ext cx="350159" cy="515007"/>
          </a:xfrm>
          <a:custGeom>
            <a:gdLst>
              <a:gd name="connsiteX0" fmla="*/ 0 w 350159"/>
              <a:gd name="connsiteY0" fmla="*/ 494407 h 515007"/>
              <a:gd name="connsiteX1" fmla="*/ 0 w 350159"/>
              <a:gd name="connsiteY1" fmla="*/ 20600 h 515007"/>
              <a:gd name="connsiteX2" fmla="*/ 20600 w 350159"/>
              <a:gd name="connsiteY2" fmla="*/ 0 h 515007"/>
              <a:gd name="connsiteX3" fmla="*/ 263179 w 350159"/>
              <a:gd name="connsiteY3" fmla="*/ 0 h 515007"/>
              <a:gd name="connsiteX4" fmla="*/ 283779 w 350159"/>
              <a:gd name="connsiteY4" fmla="*/ 20600 h 515007"/>
              <a:gd name="connsiteX5" fmla="*/ 283779 w 350159"/>
              <a:gd name="connsiteY5" fmla="*/ 342220 h 515007"/>
              <a:gd name="connsiteX6" fmla="*/ 350159 w 350159"/>
              <a:gd name="connsiteY6" fmla="*/ 408600 h 515007"/>
              <a:gd name="connsiteX7" fmla="*/ 283779 w 350159"/>
              <a:gd name="connsiteY7" fmla="*/ 408600 h 515007"/>
              <a:gd name="connsiteX8" fmla="*/ 283779 w 350159"/>
              <a:gd name="connsiteY8" fmla="*/ 494407 h 515007"/>
              <a:gd name="connsiteX9" fmla="*/ 263179 w 350159"/>
              <a:gd name="connsiteY9" fmla="*/ 515007 h 515007"/>
              <a:gd name="connsiteX10" fmla="*/ 20600 w 350159"/>
              <a:gd name="connsiteY10" fmla="*/ 515007 h 515007"/>
              <a:gd name="connsiteX11" fmla="*/ 0 w 350159"/>
              <a:gd name="connsiteY11" fmla="*/ 494407 h 51500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0159" h="515007">
                <a:moveTo>
                  <a:pt x="0" y="494407"/>
                </a:moveTo>
                <a:lnTo>
                  <a:pt x="0" y="20600"/>
                </a:lnTo>
                <a:cubicBezTo>
                  <a:pt x="0" y="9223"/>
                  <a:pt x="9223" y="0"/>
                  <a:pt x="20600" y="0"/>
                </a:cubicBezTo>
                <a:lnTo>
                  <a:pt x="263179" y="0"/>
                </a:lnTo>
                <a:cubicBezTo>
                  <a:pt x="274556" y="0"/>
                  <a:pt x="283779" y="9223"/>
                  <a:pt x="283779" y="20600"/>
                </a:cubicBezTo>
                <a:lnTo>
                  <a:pt x="283779" y="342220"/>
                </a:lnTo>
                <a:lnTo>
                  <a:pt x="350159" y="408600"/>
                </a:lnTo>
                <a:lnTo>
                  <a:pt x="283779" y="408600"/>
                </a:lnTo>
                <a:lnTo>
                  <a:pt x="283779" y="494407"/>
                </a:lnTo>
                <a:cubicBezTo>
                  <a:pt x="283779" y="505784"/>
                  <a:pt x="274556" y="515007"/>
                  <a:pt x="263179" y="515007"/>
                </a:cubicBezTo>
                <a:lnTo>
                  <a:pt x="20600" y="515007"/>
                </a:lnTo>
                <a:cubicBezTo>
                  <a:pt x="9223" y="515007"/>
                  <a:pt x="0" y="505784"/>
                  <a:pt x="0" y="494407"/>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val="2669563764"/>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比较">
    <p:spTree>
      <p:nvGrpSpPr>
        <p:cNvPr id="1" name=""/>
        <p:cNvGrpSpPr/>
        <p:nvPr/>
      </p:nvGrpSpPr>
      <p:grpSpPr>
        <a:xfrm>
          <a:off x="0" y="0"/>
          <a:ext cx="0" cy="0"/>
        </a:xfrm>
      </p:grpSpPr>
    </p:spTree>
    <p:extLst>
      <p:ext uri="{BB962C8B-B14F-4D97-AF65-F5344CB8AC3E}">
        <p14:creationId val="179992466"/>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标题幻灯片">
    <p:spTree>
      <p:nvGrpSpPr>
        <p:cNvPr id="1" name=""/>
        <p:cNvGrpSpPr/>
        <p:nvPr/>
      </p:nvGrpSpPr>
      <p:grpSpPr>
        <a:xfrm>
          <a:off x="0" y="0"/>
          <a:ext cx="0" cy="0"/>
        </a:xfrm>
      </p:grpSpPr>
      <p:pic>
        <p:nvPicPr>
          <p:cNvPr id="10" name="图片 9"/>
          <p:cNvPicPr>
            <a:picLocks noChangeAspect="1"/>
          </p:cNvPicPr>
          <p:nvPr userDrawn="1"/>
        </p:nvPicPr>
        <p:blipFill>
          <a:blip r:embed="rId1">
            <a:extLst>
              <a:ext uri="{28A0092B-C50C-407E-A947-70E740481C1C}">
                <a14:useLocalDpi val="0"/>
              </a:ext>
            </a:extLst>
          </a:blip>
          <a:srcRect r="50164" b="26237"/>
          <a:stretch>
            <a:fillRect/>
          </a:stretch>
        </p:blipFill>
        <p:spPr>
          <a:xfrm>
            <a:off x="0" y="-1"/>
            <a:ext cx="4557010" cy="5143501"/>
          </a:xfrm>
          <a:custGeom>
            <a:gdLst>
              <a:gd name="connsiteX0" fmla="*/ 0 w 4557010"/>
              <a:gd name="connsiteY0" fmla="*/ 0 h 5143501"/>
              <a:gd name="connsiteX1" fmla="*/ 4557010 w 4557010"/>
              <a:gd name="connsiteY1" fmla="*/ 0 h 5143501"/>
              <a:gd name="connsiteX2" fmla="*/ 4557010 w 4557010"/>
              <a:gd name="connsiteY2" fmla="*/ 5143501 h 5143501"/>
              <a:gd name="connsiteX3" fmla="*/ 0 w 4557010"/>
              <a:gd name="connsiteY3" fmla="*/ 5143501 h 5143501"/>
            </a:gdLst>
            <a:cxnLst>
              <a:cxn ang="0">
                <a:pos x="connsiteX0" y="connsiteY0"/>
              </a:cxn>
              <a:cxn ang="0">
                <a:pos x="connsiteX1" y="connsiteY1"/>
              </a:cxn>
              <a:cxn ang="0">
                <a:pos x="connsiteX2" y="connsiteY2"/>
              </a:cxn>
              <a:cxn ang="0">
                <a:pos x="connsiteX3" y="connsiteY3"/>
              </a:cxn>
            </a:cxnLst>
            <a:rect l="l" t="t" r="r" b="b"/>
            <a:pathLst>
              <a:path w="4557010" h="5143501">
                <a:moveTo>
                  <a:pt x="0" y="0"/>
                </a:moveTo>
                <a:lnTo>
                  <a:pt x="4557010" y="0"/>
                </a:lnTo>
                <a:lnTo>
                  <a:pt x="4557010" y="5143501"/>
                </a:lnTo>
                <a:lnTo>
                  <a:pt x="0" y="5143501"/>
                </a:lnTo>
                <a:close/>
              </a:path>
            </a:pathLst>
          </a:custGeom>
        </p:spPr>
      </p:pic>
      <p:sp>
        <p:nvSpPr>
          <p:cNvPr id="8" name="矩形 7"/>
          <p:cNvSpPr/>
          <p:nvPr userDrawn="1"/>
        </p:nvSpPr>
        <p:spPr>
          <a:xfrm>
            <a:off x="0" y="1"/>
            <a:ext cx="4557010" cy="5143500"/>
          </a:xfrm>
          <a:prstGeom prst="rect">
            <a:avLst/>
          </a:prstGeom>
          <a:gradFill flip="none" rotWithShape="1">
            <a:gsLst>
              <a:gs pos="0">
                <a:schemeClr val="tx1">
                  <a:alpha val="65000"/>
                </a:schemeClr>
              </a:gs>
              <a:gs pos="50000">
                <a:srgbClr val="000000">
                  <a:alpha val="75000"/>
                </a:srgbClr>
              </a:gs>
              <a:gs pos="100000">
                <a:schemeClr val="tx1"/>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任意多边形 15"/>
          <p:cNvSpPr/>
          <p:nvPr userDrawn="1"/>
        </p:nvSpPr>
        <p:spPr>
          <a:xfrm rot="5400000">
            <a:off x="8287159" y="207825"/>
            <a:ext cx="350159" cy="515007"/>
          </a:xfrm>
          <a:custGeom>
            <a:gdLst>
              <a:gd name="connsiteX0" fmla="*/ 0 w 350159"/>
              <a:gd name="connsiteY0" fmla="*/ 494407 h 515007"/>
              <a:gd name="connsiteX1" fmla="*/ 0 w 350159"/>
              <a:gd name="connsiteY1" fmla="*/ 20600 h 515007"/>
              <a:gd name="connsiteX2" fmla="*/ 20600 w 350159"/>
              <a:gd name="connsiteY2" fmla="*/ 0 h 515007"/>
              <a:gd name="connsiteX3" fmla="*/ 263179 w 350159"/>
              <a:gd name="connsiteY3" fmla="*/ 0 h 515007"/>
              <a:gd name="connsiteX4" fmla="*/ 283779 w 350159"/>
              <a:gd name="connsiteY4" fmla="*/ 20600 h 515007"/>
              <a:gd name="connsiteX5" fmla="*/ 283779 w 350159"/>
              <a:gd name="connsiteY5" fmla="*/ 342220 h 515007"/>
              <a:gd name="connsiteX6" fmla="*/ 350159 w 350159"/>
              <a:gd name="connsiteY6" fmla="*/ 408600 h 515007"/>
              <a:gd name="connsiteX7" fmla="*/ 283779 w 350159"/>
              <a:gd name="connsiteY7" fmla="*/ 408600 h 515007"/>
              <a:gd name="connsiteX8" fmla="*/ 283779 w 350159"/>
              <a:gd name="connsiteY8" fmla="*/ 494407 h 515007"/>
              <a:gd name="connsiteX9" fmla="*/ 263179 w 350159"/>
              <a:gd name="connsiteY9" fmla="*/ 515007 h 515007"/>
              <a:gd name="connsiteX10" fmla="*/ 20600 w 350159"/>
              <a:gd name="connsiteY10" fmla="*/ 515007 h 515007"/>
              <a:gd name="connsiteX11" fmla="*/ 0 w 350159"/>
              <a:gd name="connsiteY11" fmla="*/ 494407 h 51500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0159" h="515007">
                <a:moveTo>
                  <a:pt x="0" y="494407"/>
                </a:moveTo>
                <a:lnTo>
                  <a:pt x="0" y="20600"/>
                </a:lnTo>
                <a:cubicBezTo>
                  <a:pt x="0" y="9223"/>
                  <a:pt x="9223" y="0"/>
                  <a:pt x="20600" y="0"/>
                </a:cubicBezTo>
                <a:lnTo>
                  <a:pt x="263179" y="0"/>
                </a:lnTo>
                <a:cubicBezTo>
                  <a:pt x="274556" y="0"/>
                  <a:pt x="283779" y="9223"/>
                  <a:pt x="283779" y="20600"/>
                </a:cubicBezTo>
                <a:lnTo>
                  <a:pt x="283779" y="342220"/>
                </a:lnTo>
                <a:lnTo>
                  <a:pt x="350159" y="408600"/>
                </a:lnTo>
                <a:lnTo>
                  <a:pt x="283779" y="408600"/>
                </a:lnTo>
                <a:lnTo>
                  <a:pt x="283779" y="494407"/>
                </a:lnTo>
                <a:cubicBezTo>
                  <a:pt x="283779" y="505784"/>
                  <a:pt x="274556" y="515007"/>
                  <a:pt x="263179" y="515007"/>
                </a:cubicBezTo>
                <a:lnTo>
                  <a:pt x="20600" y="515007"/>
                </a:lnTo>
                <a:cubicBezTo>
                  <a:pt x="9223" y="515007"/>
                  <a:pt x="0" y="505784"/>
                  <a:pt x="0" y="494407"/>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val="2619463099"/>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0BF4CF4B-9672-4EA3-85F7-6D004C9B75BE}" type="datetimeFigureOut">
              <a:rPr lang="zh-CN" altLang="en-US" smtClean="0"/>
              <a:t>2018/6/2</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C1C8A212-C821-4AE5-A814-084BF9067847}" type="slidenum">
              <a:rPr lang="zh-CN" altLang="en-US" smtClean="0"/>
              <a:t>‹#›</a:t>
            </a:fld>
            <a:endParaRPr lang="zh-CN" altLang="en-US"/>
          </a:p>
        </p:txBody>
      </p:sp>
    </p:spTree>
    <p:extLst>
      <p:ext uri="{BB962C8B-B14F-4D97-AF65-F5344CB8AC3E}">
        <p14:creationId val="854831180"/>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0BF4CF4B-9672-4EA3-85F7-6D004C9B75BE}" type="datetimeFigureOut">
              <a:rPr lang="zh-CN" altLang="en-US" smtClean="0"/>
              <a:t>2018/6/2</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C1C8A212-C821-4AE5-A814-084BF9067847}" type="slidenum">
              <a:rPr lang="zh-CN" altLang="en-US" smtClean="0"/>
              <a:t>‹#›</a:t>
            </a:fld>
            <a:endParaRPr lang="zh-CN" altLang="en-US"/>
          </a:p>
        </p:txBody>
      </p:sp>
    </p:spTree>
    <p:extLst>
      <p:ext uri="{BB962C8B-B14F-4D97-AF65-F5344CB8AC3E}">
        <p14:creationId val="2516814576"/>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0BF4CF4B-9672-4EA3-85F7-6D004C9B75BE}" type="datetimeFigureOut">
              <a:rPr lang="zh-CN" altLang="en-US" smtClean="0"/>
              <a:t>2018/6/2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C1C8A212-C821-4AE5-A814-084BF9067847}" type="slidenum">
              <a:rPr lang="zh-CN" altLang="en-US" smtClean="0"/>
              <a:t>‹#›</a:t>
            </a:fld>
            <a:endParaRPr lang="zh-CN" altLang="en-US"/>
          </a:p>
        </p:txBody>
      </p:sp>
    </p:spTree>
    <p:extLst>
      <p:ext uri="{BB962C8B-B14F-4D97-AF65-F5344CB8AC3E}">
        <p14:creationId val="2536851922"/>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slideLayouts/slideLayout12.xml" Type="http://schemas.openxmlformats.org/officeDocument/2006/relationships/slideLayout"/><Relationship Id="rId13"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0BF4CF4B-9672-4EA3-85F7-6D004C9B75BE}" type="datetimeFigureOut">
              <a:rPr lang="zh-CN" altLang="en-US" smtClean="0"/>
              <a:t>2018/6/2</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C1C8A212-C821-4AE5-A814-084BF9067847}" type="slidenum">
              <a:rPr lang="zh-CN" altLang="en-US" smtClean="0"/>
              <a:t>‹#›</a:t>
            </a:fld>
            <a:endParaRPr lang="zh-CN" altLang="en-US"/>
          </a:p>
        </p:txBody>
      </p:sp>
    </p:spTree>
    <p:extLst>
      <p:ext uri="{BB962C8B-B14F-4D97-AF65-F5344CB8AC3E}">
        <p14:creationId val="42634950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72" r:id="rId6"/>
    <p:sldLayoutId id="2147483666" r:id="rId7"/>
    <p:sldLayoutId id="2147483667" r:id="rId8"/>
    <p:sldLayoutId id="2147483668" r:id="rId9"/>
    <p:sldLayoutId id="2147483669" r:id="rId10"/>
    <p:sldLayoutId id="2147483670" r:id="rId11"/>
    <p:sldLayoutId id="2147483671" r:id="rId12"/>
  </p:sldLayoutIdLst>
  <p:transition/>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5.xml" Type="http://schemas.openxmlformats.org/officeDocument/2006/relationships/slideLayout"/><Relationship Id="rId2" Target="../media/image2.png" Type="http://schemas.openxmlformats.org/officeDocument/2006/relationships/image"/><Relationship Id="rId3" Target="../media/image3.jpeg" Type="http://schemas.openxmlformats.org/officeDocument/2006/relationships/image"/><Relationship Id="rId4" Target="../media/image4.jpeg" Type="http://schemas.openxmlformats.org/officeDocument/2006/relationships/image"/><Relationship Id="rId5" Target="../media/image5.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15.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16.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17.xml.rels><?xml version="1.0" encoding="UTF-8" standalone="yes"?><Relationships xmlns="http://schemas.openxmlformats.org/package/2006/relationships"><Relationship Id="rId1" Target="../slideLayouts/slideLayout2.xml" Type="http://schemas.openxmlformats.org/officeDocument/2006/relationships/slideLayout"/><Relationship Id="rId2" Target="../charts/chart1.xml" Type="http://schemas.openxmlformats.org/officeDocument/2006/relationships/chart"/></Relationships>
</file>

<file path=ppt/slides/_rels/slide18.xml.rels><?xml version="1.0" encoding="UTF-8" standalone="yes"?><Relationships xmlns="http://schemas.openxmlformats.org/package/2006/relationships"><Relationship Id="rId1" Target="../slideLayouts/slideLayout2.xml" Type="http://schemas.openxmlformats.org/officeDocument/2006/relationships/slideLayout"/><Relationship Id="rId2" Target="../charts/chart2.xml" Type="http://schemas.openxmlformats.org/officeDocument/2006/relationships/chart"/></Relationships>
</file>

<file path=ppt/slides/_rels/slide19.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6.jpeg" Type="http://schemas.openxmlformats.org/officeDocument/2006/relationships/image"/><Relationship Id="rId3" Target="../media/image7.jpeg" Type="http://schemas.openxmlformats.org/officeDocument/2006/relationships/image"/><Relationship Id="rId4" Target="../media/image8.jpeg" Type="http://schemas.openxmlformats.org/officeDocument/2006/relationships/image"/><Relationship Id="rId5" Target="../media/image9.jpe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6.xml" Type="http://schemas.openxmlformats.org/officeDocument/2006/relationships/slideLayout"/><Relationship Id="rId2" Target="../media/image17.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4.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0.jpeg" Type="http://schemas.openxmlformats.org/officeDocument/2006/relationships/image"/><Relationship Id="rId3" Target="../media/image11.jpeg" Type="http://schemas.openxmlformats.org/officeDocument/2006/relationships/image"/><Relationship Id="rId4" Target="../media/image12.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4.xml" Type="http://schemas.openxmlformats.org/officeDocument/2006/relationships/slideLayout"/><Relationship Id="rId2" Target="../media/image13.png" Type="http://schemas.openxmlformats.org/officeDocument/2006/relationships/image"/><Relationship Id="rId3" Target="../media/image14.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15.jpeg" Type="http://schemas.openxmlformats.org/officeDocument/2006/relationships/image"/><Relationship Id="rId3" Target="../media/image16.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68" name="图片 67"/>
          <p:cNvPicPr>
            <a:picLocks noChangeAspect="1"/>
          </p:cNvPicPr>
          <p:nvPr/>
        </p:nvPicPr>
        <p:blipFill>
          <a:blip r:embed="rId2">
            <a:grayscl/>
            <a:extLst>
              <a:ext uri="{BEBA8EAE-BF5A-486C-A8C5-ECC9F3942E4B}">
                <a14:imgProps>
                  <a14:imgLayer xmlns:d3p1="http://schemas.openxmlformats.org/officeDocument/2006/relationships" d3p1:embed="">
                    <a14:imgEffect>
                      <a14:brightnessContrast bright="-40000" contrast="-40000"/>
                    </a14:imgEffect>
                  </a14:imgLayer>
                </a14:imgProps>
              </a:ext>
              <a:ext uri="{28A0092B-C50C-407E-A947-70E740481C1C}">
                <a14:useLocalDpi val="0"/>
              </a:ext>
            </a:extLst>
          </a:blip>
          <a:stretch>
            <a:fillRect/>
          </a:stretch>
        </p:blipFill>
        <p:spPr>
          <a:xfrm>
            <a:off x="-548158" y="3219582"/>
            <a:ext cx="10240317" cy="527581"/>
          </a:xfrm>
          <a:prstGeom prst="rect">
            <a:avLst/>
          </a:prstGeom>
        </p:spPr>
      </p:pic>
      <p:grpSp>
        <p:nvGrpSpPr>
          <p:cNvPr id="37" name="组合 36"/>
          <p:cNvGrpSpPr/>
          <p:nvPr/>
        </p:nvGrpSpPr>
        <p:grpSpPr>
          <a:xfrm>
            <a:off x="408874" y="4001594"/>
            <a:ext cx="754661" cy="843306"/>
            <a:chOff x="3181806" y="3451411"/>
            <a:chExt cx="936375" cy="1046364"/>
          </a:xfrm>
        </p:grpSpPr>
        <p:sp>
          <p:nvSpPr>
            <p:cNvPr id="38" name="任意多边形 37"/>
            <p:cNvSpPr/>
            <p:nvPr/>
          </p:nvSpPr>
          <p:spPr>
            <a:xfrm rot="10800000">
              <a:off x="3213548" y="3451411"/>
              <a:ext cx="872891" cy="993808"/>
            </a:xfrm>
            <a:custGeom>
              <a:gdLst>
                <a:gd fmla="*/ 770660 w 826161" name="connsiteX0"/>
                <a:gd fmla="*/ 940604 h 940604" name="connsiteY0"/>
                <a:gd fmla="*/ 55501 w 826161" name="connsiteX1"/>
                <a:gd fmla="*/ 940604 h 940604" name="connsiteY1"/>
                <a:gd fmla="*/ 0 w 826161" name="connsiteX2"/>
                <a:gd fmla="*/ 885103 h 940604" name="connsiteY2"/>
                <a:gd fmla="*/ 0 w 826161" name="connsiteX3"/>
                <a:gd fmla="*/ 169944 h 940604" name="connsiteY3"/>
                <a:gd fmla="*/ 55501 w 826161" name="connsiteX4"/>
                <a:gd fmla="*/ 114443 h 940604" name="connsiteY4"/>
                <a:gd fmla="*/ 346704 w 826161" name="connsiteX5"/>
                <a:gd fmla="*/ 114443 h 940604" name="connsiteY5"/>
                <a:gd fmla="*/ 413081 w 826161" name="connsiteX6"/>
                <a:gd fmla="*/ 0 h 940604" name="connsiteY6"/>
                <a:gd fmla="*/ 479458 w 826161" name="connsiteX7"/>
                <a:gd fmla="*/ 114443 h 940604" name="connsiteY7"/>
                <a:gd fmla="*/ 770660 w 826161" name="connsiteX8"/>
                <a:gd fmla="*/ 114443 h 940604" name="connsiteY8"/>
                <a:gd fmla="*/ 826161 w 826161" name="connsiteX9"/>
                <a:gd fmla="*/ 169944 h 940604" name="connsiteY9"/>
                <a:gd fmla="*/ 826161 w 826161" name="connsiteX10"/>
                <a:gd fmla="*/ 885103 h 940604" name="connsiteY10"/>
                <a:gd fmla="*/ 770660 w 826161" name="connsiteX11"/>
                <a:gd fmla="*/ 940604 h 940604"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940604" w="826160">
                  <a:moveTo>
                    <a:pt x="770660" y="940604"/>
                  </a:moveTo>
                  <a:lnTo>
                    <a:pt x="55501" y="940604"/>
                  </a:lnTo>
                  <a:cubicBezTo>
                    <a:pt x="24849" y="940604"/>
                    <a:pt x="0" y="915755"/>
                    <a:pt x="0" y="885103"/>
                  </a:cubicBezTo>
                  <a:lnTo>
                    <a:pt x="0" y="169944"/>
                  </a:lnTo>
                  <a:cubicBezTo>
                    <a:pt x="0" y="139292"/>
                    <a:pt x="24849" y="114443"/>
                    <a:pt x="55501" y="114443"/>
                  </a:cubicBezTo>
                  <a:lnTo>
                    <a:pt x="346704" y="114443"/>
                  </a:lnTo>
                  <a:lnTo>
                    <a:pt x="413081" y="0"/>
                  </a:lnTo>
                  <a:lnTo>
                    <a:pt x="479458" y="114443"/>
                  </a:lnTo>
                  <a:lnTo>
                    <a:pt x="770660" y="114443"/>
                  </a:lnTo>
                  <a:cubicBezTo>
                    <a:pt x="801312" y="114443"/>
                    <a:pt x="826161" y="139292"/>
                    <a:pt x="826161" y="169944"/>
                  </a:cubicBezTo>
                  <a:lnTo>
                    <a:pt x="826161" y="885103"/>
                  </a:lnTo>
                  <a:cubicBezTo>
                    <a:pt x="826161" y="915755"/>
                    <a:pt x="801312" y="940604"/>
                    <a:pt x="770660" y="940604"/>
                  </a:cubicBezTo>
                  <a:close/>
                </a:path>
              </a:pathLst>
            </a:custGeom>
            <a:solidFill>
              <a:srgbClr val="FFC000"/>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100"/>
            </a:p>
          </p:txBody>
        </p:sp>
        <p:grpSp>
          <p:nvGrpSpPr>
            <p:cNvPr id="39" name="组合 38"/>
            <p:cNvGrpSpPr/>
            <p:nvPr/>
          </p:nvGrpSpPr>
          <p:grpSpPr>
            <a:xfrm>
              <a:off x="3181806" y="3466750"/>
              <a:ext cx="936375" cy="1031026"/>
              <a:chOff x="4984441" y="3312181"/>
              <a:chExt cx="1282050" cy="1411644"/>
            </a:xfrm>
          </p:grpSpPr>
          <p:sp>
            <p:nvSpPr>
              <p:cNvPr id="40" name="文本框 39"/>
              <p:cNvSpPr txBox="1"/>
              <p:nvPr/>
            </p:nvSpPr>
            <p:spPr>
              <a:xfrm>
                <a:off x="4984441" y="3312182"/>
                <a:ext cx="1282050" cy="776712"/>
              </a:xfrm>
              <a:prstGeom prst="rect">
                <a:avLst/>
              </a:prstGeom>
              <a:noFill/>
            </p:spPr>
            <p:txBody>
              <a:bodyPr rtlCol="0" wrap="square">
                <a:spAutoFit/>
              </a:bodyPr>
              <a:lstStyle/>
              <a:p>
                <a:pPr algn="ctr"/>
                <a:r>
                  <a:rPr altLang="zh-CN" lang="en-US" smtClean="0" sz="2400">
                    <a:solidFill>
                      <a:schemeClr val="bg1"/>
                    </a:solidFill>
                    <a:latin charset="0" panose="020b0606030502030204" pitchFamily="34" typeface="HelveticaNeueLT Pro 67 MdCn"/>
                  </a:rPr>
                  <a:t>95%</a:t>
                </a:r>
              </a:p>
            </p:txBody>
          </p:sp>
          <p:cxnSp>
            <p:nvCxnSpPr>
              <p:cNvPr id="41" name="直接连接符 40"/>
              <p:cNvCxnSpPr/>
              <p:nvPr/>
            </p:nvCxnSpPr>
            <p:spPr>
              <a:xfrm>
                <a:off x="5149911" y="4033692"/>
                <a:ext cx="951111"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2" name="文本框 41"/>
              <p:cNvSpPr txBox="1"/>
              <p:nvPr/>
            </p:nvSpPr>
            <p:spPr>
              <a:xfrm>
                <a:off x="4984441" y="4024785"/>
                <a:ext cx="1282050" cy="699040"/>
              </a:xfrm>
              <a:prstGeom prst="rect">
                <a:avLst/>
              </a:prstGeom>
              <a:noFill/>
            </p:spPr>
            <p:txBody>
              <a:bodyPr rtlCol="0" wrap="square">
                <a:spAutoFit/>
              </a:bodyPr>
              <a:lstStyle/>
              <a:p>
                <a:pPr algn="ctr"/>
                <a:r>
                  <a:rPr altLang="zh-CN" lang="en-US" smtClean="0" sz="1050">
                    <a:solidFill>
                      <a:schemeClr val="bg1"/>
                    </a:solidFill>
                    <a:latin charset="0" panose="020b0606030502030204" pitchFamily="34" typeface="HelveticaNeueLT Pro 67 MdCn"/>
                  </a:rPr>
                  <a:t>From 2015 </a:t>
                </a:r>
              </a:p>
            </p:txBody>
          </p:sp>
        </p:grpSp>
      </p:grpSp>
      <p:sp>
        <p:nvSpPr>
          <p:cNvPr id="51" name="矩形 50"/>
          <p:cNvSpPr/>
          <p:nvPr/>
        </p:nvSpPr>
        <p:spPr>
          <a:xfrm>
            <a:off x="614208" y="1514736"/>
            <a:ext cx="3681961" cy="43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0" name="矩形 49"/>
          <p:cNvSpPr/>
          <p:nvPr/>
        </p:nvSpPr>
        <p:spPr>
          <a:xfrm>
            <a:off x="4780277" y="1508084"/>
            <a:ext cx="3681961" cy="43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66" name="组合 65"/>
          <p:cNvGrpSpPr/>
          <p:nvPr/>
        </p:nvGrpSpPr>
        <p:grpSpPr>
          <a:xfrm>
            <a:off x="619851" y="1374589"/>
            <a:ext cx="2952123" cy="1775984"/>
            <a:chOff x="614209" y="1351956"/>
            <a:chExt cx="2952123" cy="1775984"/>
          </a:xfrm>
          <a:effectLst>
            <a:outerShdw algn="tl" blurRad="38100" dir="5400000" dist="12700" rotWithShape="0">
              <a:prstClr val="black">
                <a:alpha val="10000"/>
              </a:prstClr>
            </a:outerShdw>
          </a:effectLst>
        </p:grpSpPr>
        <p:pic>
          <p:nvPicPr>
            <p:cNvPr id="3" name="图片 2"/>
            <p:cNvPicPr>
              <a:picLocks noChangeAspect="1"/>
            </p:cNvPicPr>
            <p:nvPr/>
          </p:nvPicPr>
          <p:blipFill>
            <a:blip r:embed="rId3">
              <a:extLst>
                <a:ext uri="{28A0092B-C50C-407E-A947-70E740481C1C}">
                  <a14:useLocalDpi val="0"/>
                </a:ext>
              </a:extLst>
            </a:blip>
            <a:stretch>
              <a:fillRect/>
            </a:stretch>
          </p:blipFill>
          <p:spPr>
            <a:xfrm>
              <a:off x="614209" y="1467371"/>
              <a:ext cx="2952122" cy="1660569"/>
            </a:xfrm>
            <a:prstGeom prst="rect">
              <a:avLst/>
            </a:prstGeom>
          </p:spPr>
        </p:pic>
        <p:grpSp>
          <p:nvGrpSpPr>
            <p:cNvPr id="4" name="组合 3"/>
            <p:cNvGrpSpPr/>
            <p:nvPr/>
          </p:nvGrpSpPr>
          <p:grpSpPr>
            <a:xfrm>
              <a:off x="614209" y="1351956"/>
              <a:ext cx="2952123" cy="101419"/>
              <a:chOff x="2914882" y="1658112"/>
              <a:chExt cx="3407897" cy="117077"/>
            </a:xfrm>
          </p:grpSpPr>
          <p:sp>
            <p:nvSpPr>
              <p:cNvPr id="5" name="同侧圆角矩形 4"/>
              <p:cNvSpPr/>
              <p:nvPr/>
            </p:nvSpPr>
            <p:spPr>
              <a:xfrm>
                <a:off x="2914882" y="1658112"/>
                <a:ext cx="3407897" cy="117077"/>
              </a:xfrm>
              <a:prstGeom prst="round2Same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椭圆 5"/>
              <p:cNvSpPr/>
              <p:nvPr/>
            </p:nvSpPr>
            <p:spPr>
              <a:xfrm>
                <a:off x="2958321" y="1693791"/>
                <a:ext cx="45719" cy="4571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椭圆 6"/>
              <p:cNvSpPr/>
              <p:nvPr/>
            </p:nvSpPr>
            <p:spPr>
              <a:xfrm>
                <a:off x="3032401" y="1693791"/>
                <a:ext cx="45719" cy="4571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椭圆 7"/>
              <p:cNvSpPr/>
              <p:nvPr/>
            </p:nvSpPr>
            <p:spPr>
              <a:xfrm>
                <a:off x="3106481" y="1693791"/>
                <a:ext cx="45719" cy="4571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grpSp>
        <p:nvGrpSpPr>
          <p:cNvPr id="67" name="组合 66"/>
          <p:cNvGrpSpPr/>
          <p:nvPr/>
        </p:nvGrpSpPr>
        <p:grpSpPr>
          <a:xfrm>
            <a:off x="5515757" y="1374589"/>
            <a:ext cx="2952123" cy="1775984"/>
            <a:chOff x="5510115" y="1351956"/>
            <a:chExt cx="2952123" cy="1775984"/>
          </a:xfrm>
          <a:effectLst>
            <a:outerShdw algn="tl" blurRad="38100" dir="5400000" dist="12700" rotWithShape="0">
              <a:prstClr val="black">
                <a:alpha val="10000"/>
              </a:prstClr>
            </a:outerShdw>
          </a:effectLst>
        </p:grpSpPr>
        <p:pic>
          <p:nvPicPr>
            <p:cNvPr id="10" name="图片 9"/>
            <p:cNvPicPr>
              <a:picLocks noChangeAspect="1"/>
            </p:cNvPicPr>
            <p:nvPr/>
          </p:nvPicPr>
          <p:blipFill>
            <a:blip r:embed="rId4">
              <a:extLst>
                <a:ext uri="{28A0092B-C50C-407E-A947-70E740481C1C}">
                  <a14:useLocalDpi val="0"/>
                </a:ext>
              </a:extLst>
            </a:blip>
            <a:stretch>
              <a:fillRect/>
            </a:stretch>
          </p:blipFill>
          <p:spPr>
            <a:xfrm>
              <a:off x="5510116" y="1467371"/>
              <a:ext cx="2952122" cy="1660569"/>
            </a:xfrm>
            <a:prstGeom prst="rect">
              <a:avLst/>
            </a:prstGeom>
          </p:spPr>
        </p:pic>
        <p:grpSp>
          <p:nvGrpSpPr>
            <p:cNvPr id="11" name="组合 10"/>
            <p:cNvGrpSpPr/>
            <p:nvPr/>
          </p:nvGrpSpPr>
          <p:grpSpPr>
            <a:xfrm>
              <a:off x="5510115" y="1351956"/>
              <a:ext cx="2952123" cy="101419"/>
              <a:chOff x="2914882" y="1658112"/>
              <a:chExt cx="3407897" cy="117077"/>
            </a:xfrm>
          </p:grpSpPr>
          <p:sp>
            <p:nvSpPr>
              <p:cNvPr id="12" name="同侧圆角矩形 11"/>
              <p:cNvSpPr/>
              <p:nvPr/>
            </p:nvSpPr>
            <p:spPr>
              <a:xfrm>
                <a:off x="2914882" y="1658112"/>
                <a:ext cx="3407897" cy="117077"/>
              </a:xfrm>
              <a:prstGeom prst="round2Same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椭圆 12"/>
              <p:cNvSpPr/>
              <p:nvPr/>
            </p:nvSpPr>
            <p:spPr>
              <a:xfrm>
                <a:off x="2958321" y="1693791"/>
                <a:ext cx="45719" cy="4571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椭圆 13"/>
              <p:cNvSpPr/>
              <p:nvPr/>
            </p:nvSpPr>
            <p:spPr>
              <a:xfrm>
                <a:off x="3032401" y="1693791"/>
                <a:ext cx="45719" cy="4571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椭圆 14"/>
              <p:cNvSpPr/>
              <p:nvPr/>
            </p:nvSpPr>
            <p:spPr>
              <a:xfrm>
                <a:off x="3106481" y="1693791"/>
                <a:ext cx="45719" cy="4571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grpSp>
        <p:nvGrpSpPr>
          <p:cNvPr id="65" name="组合 64"/>
          <p:cNvGrpSpPr/>
          <p:nvPr/>
        </p:nvGrpSpPr>
        <p:grpSpPr>
          <a:xfrm>
            <a:off x="2784942" y="974504"/>
            <a:ext cx="3681962" cy="2225056"/>
            <a:chOff x="2779300" y="902884"/>
            <a:chExt cx="3681962" cy="2225056"/>
          </a:xfrm>
          <a:effectLst>
            <a:outerShdw algn="t" blurRad="38100" dir="5400000" dist="25400" rotWithShape="0">
              <a:prstClr val="black">
                <a:alpha val="10000"/>
              </a:prstClr>
            </a:outerShdw>
          </a:effectLst>
        </p:grpSpPr>
        <p:sp>
          <p:nvSpPr>
            <p:cNvPr id="49" name="矩形 48"/>
            <p:cNvSpPr/>
            <p:nvPr/>
          </p:nvSpPr>
          <p:spPr>
            <a:xfrm>
              <a:off x="2779301" y="1016835"/>
              <a:ext cx="3681961" cy="43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8" name="组合 17"/>
            <p:cNvGrpSpPr/>
            <p:nvPr/>
          </p:nvGrpSpPr>
          <p:grpSpPr>
            <a:xfrm>
              <a:off x="2779300" y="902884"/>
              <a:ext cx="3681962" cy="126493"/>
              <a:chOff x="2914882" y="1658112"/>
              <a:chExt cx="3407897" cy="117077"/>
            </a:xfrm>
          </p:grpSpPr>
          <p:sp>
            <p:nvSpPr>
              <p:cNvPr id="19" name="同侧圆角矩形 18"/>
              <p:cNvSpPr/>
              <p:nvPr/>
            </p:nvSpPr>
            <p:spPr>
              <a:xfrm>
                <a:off x="2914882" y="1658112"/>
                <a:ext cx="3407897" cy="117077"/>
              </a:xfrm>
              <a:prstGeom prst="round2Same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椭圆 19"/>
              <p:cNvSpPr/>
              <p:nvPr/>
            </p:nvSpPr>
            <p:spPr>
              <a:xfrm>
                <a:off x="2958321" y="1693791"/>
                <a:ext cx="45719" cy="4571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椭圆 20"/>
              <p:cNvSpPr/>
              <p:nvPr/>
            </p:nvSpPr>
            <p:spPr>
              <a:xfrm>
                <a:off x="3032401" y="1693791"/>
                <a:ext cx="45719" cy="4571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椭圆 21"/>
              <p:cNvSpPr/>
              <p:nvPr/>
            </p:nvSpPr>
            <p:spPr>
              <a:xfrm>
                <a:off x="3106481" y="1693791"/>
                <a:ext cx="45719" cy="4571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pic>
          <p:nvPicPr>
            <p:cNvPr id="17" name="图片 16"/>
            <p:cNvPicPr>
              <a:picLocks noChangeAspect="1"/>
            </p:cNvPicPr>
            <p:nvPr/>
          </p:nvPicPr>
          <p:blipFill>
            <a:blip r:embed="rId5">
              <a:extLst>
                <a:ext uri="{28A0092B-C50C-407E-A947-70E740481C1C}">
                  <a14:useLocalDpi val="0"/>
                </a:ext>
              </a:extLst>
            </a:blip>
            <a:stretch>
              <a:fillRect/>
            </a:stretch>
          </p:blipFill>
          <p:spPr>
            <a:xfrm>
              <a:off x="2779300" y="1056837"/>
              <a:ext cx="3681961" cy="2071103"/>
            </a:xfrm>
            <a:prstGeom prst="rect">
              <a:avLst/>
            </a:prstGeom>
          </p:spPr>
        </p:pic>
      </p:grpSp>
      <p:grpSp>
        <p:nvGrpSpPr>
          <p:cNvPr id="2" name="组合 1"/>
          <p:cNvGrpSpPr/>
          <p:nvPr/>
        </p:nvGrpSpPr>
        <p:grpSpPr>
          <a:xfrm>
            <a:off x="8164519" y="263710"/>
            <a:ext cx="595442" cy="376698"/>
            <a:chOff x="8164519" y="263710"/>
            <a:chExt cx="595442" cy="376698"/>
          </a:xfrm>
        </p:grpSpPr>
        <p:sp>
          <p:nvSpPr>
            <p:cNvPr id="63" name="任意多边形 62"/>
            <p:cNvSpPr/>
            <p:nvPr/>
          </p:nvSpPr>
          <p:spPr>
            <a:xfrm rot="5400000">
              <a:off x="8287159" y="206077"/>
              <a:ext cx="350159" cy="515007"/>
            </a:xfrm>
            <a:custGeom>
              <a:gdLst>
                <a:gd fmla="*/ 0 w 350159" name="connsiteX0"/>
                <a:gd fmla="*/ 494407 h 515007" name="connsiteY0"/>
                <a:gd fmla="*/ 0 w 350159" name="connsiteX1"/>
                <a:gd fmla="*/ 20600 h 515007" name="connsiteY1"/>
                <a:gd fmla="*/ 20600 w 350159" name="connsiteX2"/>
                <a:gd fmla="*/ 0 h 515007" name="connsiteY2"/>
                <a:gd fmla="*/ 263179 w 350159" name="connsiteX3"/>
                <a:gd fmla="*/ 0 h 515007" name="connsiteY3"/>
                <a:gd fmla="*/ 283779 w 350159" name="connsiteX4"/>
                <a:gd fmla="*/ 20600 h 515007" name="connsiteY4"/>
                <a:gd fmla="*/ 283779 w 350159" name="connsiteX5"/>
                <a:gd fmla="*/ 342220 h 515007" name="connsiteY5"/>
                <a:gd fmla="*/ 350159 w 350159" name="connsiteX6"/>
                <a:gd fmla="*/ 408600 h 515007" name="connsiteY6"/>
                <a:gd fmla="*/ 283779 w 350159" name="connsiteX7"/>
                <a:gd fmla="*/ 408600 h 515007" name="connsiteY7"/>
                <a:gd fmla="*/ 283779 w 350159" name="connsiteX8"/>
                <a:gd fmla="*/ 494407 h 515007" name="connsiteY8"/>
                <a:gd fmla="*/ 263179 w 350159" name="connsiteX9"/>
                <a:gd fmla="*/ 515007 h 515007" name="connsiteY9"/>
                <a:gd fmla="*/ 20600 w 350159" name="connsiteX10"/>
                <a:gd fmla="*/ 515007 h 515007" name="connsiteY10"/>
                <a:gd fmla="*/ 0 w 350159" name="connsiteX11"/>
                <a:gd fmla="*/ 494407 h 515007"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515007" w="350159">
                  <a:moveTo>
                    <a:pt x="0" y="494407"/>
                  </a:moveTo>
                  <a:lnTo>
                    <a:pt x="0" y="20600"/>
                  </a:lnTo>
                  <a:cubicBezTo>
                    <a:pt x="0" y="9223"/>
                    <a:pt x="9223" y="0"/>
                    <a:pt x="20600" y="0"/>
                  </a:cubicBezTo>
                  <a:lnTo>
                    <a:pt x="263179" y="0"/>
                  </a:lnTo>
                  <a:cubicBezTo>
                    <a:pt x="274556" y="0"/>
                    <a:pt x="283779" y="9223"/>
                    <a:pt x="283779" y="20600"/>
                  </a:cubicBezTo>
                  <a:lnTo>
                    <a:pt x="283779" y="342220"/>
                  </a:lnTo>
                  <a:lnTo>
                    <a:pt x="350159" y="408600"/>
                  </a:lnTo>
                  <a:lnTo>
                    <a:pt x="283779" y="408600"/>
                  </a:lnTo>
                  <a:lnTo>
                    <a:pt x="283779" y="494407"/>
                  </a:lnTo>
                  <a:cubicBezTo>
                    <a:pt x="283779" y="505784"/>
                    <a:pt x="274556" y="515007"/>
                    <a:pt x="263179" y="515007"/>
                  </a:cubicBezTo>
                  <a:lnTo>
                    <a:pt x="20600" y="515007"/>
                  </a:lnTo>
                  <a:cubicBezTo>
                    <a:pt x="9223" y="515007"/>
                    <a:pt x="0" y="505784"/>
                    <a:pt x="0" y="494407"/>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任意多边形 25"/>
            <p:cNvSpPr/>
            <p:nvPr/>
          </p:nvSpPr>
          <p:spPr>
            <a:xfrm rot="5400000">
              <a:off x="8287159" y="207825"/>
              <a:ext cx="350159" cy="515007"/>
            </a:xfrm>
            <a:custGeom>
              <a:gdLst>
                <a:gd fmla="*/ 0 w 350159" name="connsiteX0"/>
                <a:gd fmla="*/ 494407 h 515007" name="connsiteY0"/>
                <a:gd fmla="*/ 0 w 350159" name="connsiteX1"/>
                <a:gd fmla="*/ 20600 h 515007" name="connsiteY1"/>
                <a:gd fmla="*/ 20600 w 350159" name="connsiteX2"/>
                <a:gd fmla="*/ 0 h 515007" name="connsiteY2"/>
                <a:gd fmla="*/ 263179 w 350159" name="connsiteX3"/>
                <a:gd fmla="*/ 0 h 515007" name="connsiteY3"/>
                <a:gd fmla="*/ 283779 w 350159" name="connsiteX4"/>
                <a:gd fmla="*/ 20600 h 515007" name="connsiteY4"/>
                <a:gd fmla="*/ 283779 w 350159" name="connsiteX5"/>
                <a:gd fmla="*/ 342220 h 515007" name="connsiteY5"/>
                <a:gd fmla="*/ 350159 w 350159" name="connsiteX6"/>
                <a:gd fmla="*/ 408600 h 515007" name="connsiteY6"/>
                <a:gd fmla="*/ 283779 w 350159" name="connsiteX7"/>
                <a:gd fmla="*/ 408600 h 515007" name="connsiteY7"/>
                <a:gd fmla="*/ 283779 w 350159" name="connsiteX8"/>
                <a:gd fmla="*/ 494407 h 515007" name="connsiteY8"/>
                <a:gd fmla="*/ 263179 w 350159" name="connsiteX9"/>
                <a:gd fmla="*/ 515007 h 515007" name="connsiteY9"/>
                <a:gd fmla="*/ 20600 w 350159" name="connsiteX10"/>
                <a:gd fmla="*/ 515007 h 515007" name="connsiteY10"/>
                <a:gd fmla="*/ 0 w 350159" name="connsiteX11"/>
                <a:gd fmla="*/ 494407 h 515007"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515007" w="350159">
                  <a:moveTo>
                    <a:pt x="0" y="494407"/>
                  </a:moveTo>
                  <a:lnTo>
                    <a:pt x="0" y="20600"/>
                  </a:lnTo>
                  <a:cubicBezTo>
                    <a:pt x="0" y="9223"/>
                    <a:pt x="9223" y="0"/>
                    <a:pt x="20600" y="0"/>
                  </a:cubicBezTo>
                  <a:lnTo>
                    <a:pt x="263179" y="0"/>
                  </a:lnTo>
                  <a:cubicBezTo>
                    <a:pt x="274556" y="0"/>
                    <a:pt x="283779" y="9223"/>
                    <a:pt x="283779" y="20600"/>
                  </a:cubicBezTo>
                  <a:lnTo>
                    <a:pt x="283779" y="342220"/>
                  </a:lnTo>
                  <a:lnTo>
                    <a:pt x="350159" y="408600"/>
                  </a:lnTo>
                  <a:lnTo>
                    <a:pt x="283779" y="408600"/>
                  </a:lnTo>
                  <a:lnTo>
                    <a:pt x="283779" y="494407"/>
                  </a:lnTo>
                  <a:cubicBezTo>
                    <a:pt x="283779" y="505784"/>
                    <a:pt x="274556" y="515007"/>
                    <a:pt x="263179" y="515007"/>
                  </a:cubicBezTo>
                  <a:lnTo>
                    <a:pt x="20600" y="515007"/>
                  </a:lnTo>
                  <a:cubicBezTo>
                    <a:pt x="9223" y="515007"/>
                    <a:pt x="0" y="505784"/>
                    <a:pt x="0" y="494407"/>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3" name="矩形 52"/>
            <p:cNvSpPr/>
            <p:nvPr/>
          </p:nvSpPr>
          <p:spPr>
            <a:xfrm>
              <a:off x="8164519" y="263710"/>
              <a:ext cx="595442" cy="335280"/>
            </a:xfrm>
            <a:prstGeom prst="rect">
              <a:avLst/>
            </a:prstGeom>
          </p:spPr>
          <p:txBody>
            <a:bodyPr wrap="square">
              <a:spAutoFit/>
            </a:bodyPr>
            <a:lstStyle/>
            <a:p>
              <a:r>
                <a:rPr altLang="zh-CN" lang="en-US" smtClean="0" sz="800">
                  <a:solidFill>
                    <a:schemeClr val="bg1"/>
                  </a:solidFill>
                  <a:latin charset="0" panose="020b0606030502030204" pitchFamily="34" typeface="HelveticaNeueLT Pro 67 MdCn"/>
                  <a:ea charset="-122" panose="020b0300000000000000" pitchFamily="34" typeface="Hiragino Sans GB W3"/>
                  <a:sym charset="0" typeface="News Gothic MT"/>
                </a:rPr>
                <a:t>COOL</a:t>
              </a:r>
            </a:p>
            <a:p>
              <a:r>
                <a:rPr altLang="zh-CN" lang="en-US" smtClean="0" sz="800">
                  <a:solidFill>
                    <a:schemeClr val="bg1"/>
                  </a:solidFill>
                  <a:latin charset="0" panose="020b0606030502030204" pitchFamily="34" typeface="HelveticaNeueLT Pro 67 MdCn"/>
                  <a:ea charset="-122" panose="020b0300000000000000" pitchFamily="34" typeface="Hiragino Sans GB W3"/>
                  <a:sym charset="0" typeface="News Gothic MT"/>
                </a:rPr>
                <a:t>SUMMER</a:t>
              </a:r>
            </a:p>
          </p:txBody>
        </p:sp>
      </p:grpSp>
      <p:sp>
        <p:nvSpPr>
          <p:cNvPr id="54" name="矩形 39"/>
          <p:cNvSpPr/>
          <p:nvPr/>
        </p:nvSpPr>
        <p:spPr>
          <a:xfrm>
            <a:off x="1163535" y="3994356"/>
            <a:ext cx="4394121" cy="579120"/>
          </a:xfrm>
          <a:prstGeom prst="rect">
            <a:avLst/>
          </a:prstGeom>
        </p:spPr>
        <p:txBody>
          <a:bodyPr wrap="none">
            <a:spAutoFit/>
          </a:bodyPr>
          <a:lstStyle/>
          <a:p>
            <a:r>
              <a:rPr altLang="zh-CN" lang="en-US" smtClean="0" sz="3200">
                <a:solidFill>
                  <a:srgbClr val="4C4C4C"/>
                </a:solidFill>
                <a:latin charset="0" panose="020b0606030502030204" pitchFamily="34" typeface="HelveticaNeueLT Pro 67 MdCn"/>
                <a:ea charset="-122" panose="020b0300000000000000" pitchFamily="34" typeface="Hiragino Sans GB W3"/>
                <a:sym charset="0" typeface="News Gothic MT"/>
              </a:rPr>
              <a:t>Welcome To Coolsummer</a:t>
            </a:r>
          </a:p>
        </p:txBody>
      </p:sp>
      <p:sp>
        <p:nvSpPr>
          <p:cNvPr id="55" name="Rectangle 11"/>
          <p:cNvSpPr/>
          <p:nvPr/>
        </p:nvSpPr>
        <p:spPr>
          <a:xfrm>
            <a:off x="1163535" y="4486580"/>
            <a:ext cx="3842685" cy="213360"/>
          </a:xfrm>
          <a:prstGeom prst="rect">
            <a:avLst/>
          </a:prstGeom>
        </p:spPr>
        <p:txBody>
          <a:bodyPr wrap="square">
            <a:spAutoFit/>
          </a:bodyPr>
          <a:lstStyle/>
          <a:p>
            <a:r>
              <a:rPr altLang="zh-CN" lang="en-US" smtClean="0" sz="800">
                <a:solidFill>
                  <a:schemeClr val="bg1">
                    <a:lumMod val="75000"/>
                  </a:schemeClr>
                </a:solidFill>
                <a:latin charset="0" panose="020b0606030502030204" pitchFamily="34" typeface="HelveticaNeueLT Pro 67 MdCn"/>
                <a:ea charset="-122" panose="020b0300000000000000" pitchFamily="34" typeface="Hiragino Sans GB W3"/>
                <a:sym charset="0" typeface="News Gothic MT"/>
              </a:rPr>
              <a:t>Welcome To The Cool Summer Studio: https://www.Coolsummer.Org</a:t>
            </a:r>
          </a:p>
        </p:txBody>
      </p:sp>
    </p:spTree>
    <p:extLst>
      <p:ext uri="{BB962C8B-B14F-4D97-AF65-F5344CB8AC3E}">
        <p14:creationId val="2391523472"/>
      </p:ext>
    </p:extLst>
  </p:cSld>
  <p:clrMapOvr>
    <a:masterClrMapping/>
  </p:clrMapOvr>
  <mc:AlternateContent>
    <mc:Choice Requires="p14">
      <p:transition advClick="0" p14:dur="0"/>
    </mc:Choice>
    <mc:Fallback>
      <p:transition advClick="0"/>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37" presetSubtype="0">
                                  <p:stCondLst>
                                    <p:cond delay="0"/>
                                  </p:stCondLst>
                                  <p:childTnLst>
                                    <p:set>
                                      <p:cBhvr>
                                        <p:cTn dur="1" fill="hold" id="6">
                                          <p:stCondLst>
                                            <p:cond delay="0"/>
                                          </p:stCondLst>
                                        </p:cTn>
                                        <p:tgtEl>
                                          <p:spTgt spid="65"/>
                                        </p:tgtEl>
                                        <p:attrNameLst>
                                          <p:attrName>style.visibility</p:attrName>
                                        </p:attrNameLst>
                                      </p:cBhvr>
                                      <p:to>
                                        <p:strVal val="visible"/>
                                      </p:to>
                                    </p:set>
                                    <p:animEffect filter="fade" transition="in">
                                      <p:cBhvr>
                                        <p:cTn dur="1000" id="7"/>
                                        <p:tgtEl>
                                          <p:spTgt spid="65"/>
                                        </p:tgtEl>
                                      </p:cBhvr>
                                    </p:animEffect>
                                    <p:anim calcmode="lin" valueType="num">
                                      <p:cBhvr>
                                        <p:cTn dur="1000" fill="hold" id="8"/>
                                        <p:tgtEl>
                                          <p:spTgt spid="65"/>
                                        </p:tgtEl>
                                        <p:attrNameLst>
                                          <p:attrName>ppt_x</p:attrName>
                                        </p:attrNameLst>
                                      </p:cBhvr>
                                      <p:tavLst>
                                        <p:tav tm="0">
                                          <p:val>
                                            <p:strVal val="#ppt_x"/>
                                          </p:val>
                                        </p:tav>
                                        <p:tav tm="100000">
                                          <p:val>
                                            <p:strVal val="#ppt_x"/>
                                          </p:val>
                                        </p:tav>
                                      </p:tavLst>
                                    </p:anim>
                                    <p:anim calcmode="lin" valueType="num">
                                      <p:cBhvr>
                                        <p:cTn decel="100000" dur="900" fill="hold" id="9"/>
                                        <p:tgtEl>
                                          <p:spTgt spid="65"/>
                                        </p:tgtEl>
                                        <p:attrNameLst>
                                          <p:attrName>ppt_y</p:attrName>
                                        </p:attrNameLst>
                                      </p:cBhvr>
                                      <p:tavLst>
                                        <p:tav tm="0">
                                          <p:val>
                                            <p:strVal val="#ppt_y+1"/>
                                          </p:val>
                                        </p:tav>
                                        <p:tav tm="100000">
                                          <p:val>
                                            <p:strVal val="#ppt_y-.03"/>
                                          </p:val>
                                        </p:tav>
                                      </p:tavLst>
                                    </p:anim>
                                    <p:anim calcmode="lin" valueType="num">
                                      <p:cBhvr>
                                        <p:cTn accel="100000" dur="100" fill="hold" id="10">
                                          <p:stCondLst>
                                            <p:cond delay="900"/>
                                          </p:stCondLst>
                                        </p:cTn>
                                        <p:tgtEl>
                                          <p:spTgt spid="65"/>
                                        </p:tgtEl>
                                        <p:attrNameLst>
                                          <p:attrName>ppt_y</p:attrName>
                                        </p:attrNameLst>
                                      </p:cBhvr>
                                      <p:tavLst>
                                        <p:tav tm="0">
                                          <p:val>
                                            <p:strVal val="#ppt_y-.03"/>
                                          </p:val>
                                        </p:tav>
                                        <p:tav tm="100000">
                                          <p:val>
                                            <p:strVal val="#ppt_y"/>
                                          </p:val>
                                        </p:tav>
                                      </p:tavLst>
                                    </p:anim>
                                  </p:childTnLst>
                                </p:cTn>
                              </p:par>
                              <p:par>
                                <p:cTn fill="hold" id="11" nodeType="withEffect" presetClass="entr" presetID="37" presetSubtype="0">
                                  <p:stCondLst>
                                    <p:cond delay="200"/>
                                  </p:stCondLst>
                                  <p:childTnLst>
                                    <p:set>
                                      <p:cBhvr>
                                        <p:cTn dur="1" fill="hold" id="12">
                                          <p:stCondLst>
                                            <p:cond delay="0"/>
                                          </p:stCondLst>
                                        </p:cTn>
                                        <p:tgtEl>
                                          <p:spTgt spid="66"/>
                                        </p:tgtEl>
                                        <p:attrNameLst>
                                          <p:attrName>style.visibility</p:attrName>
                                        </p:attrNameLst>
                                      </p:cBhvr>
                                      <p:to>
                                        <p:strVal val="visible"/>
                                      </p:to>
                                    </p:set>
                                    <p:animEffect filter="fade" transition="in">
                                      <p:cBhvr>
                                        <p:cTn dur="1000" id="13"/>
                                        <p:tgtEl>
                                          <p:spTgt spid="66"/>
                                        </p:tgtEl>
                                      </p:cBhvr>
                                    </p:animEffect>
                                    <p:anim calcmode="lin" valueType="num">
                                      <p:cBhvr>
                                        <p:cTn dur="1000" fill="hold" id="14"/>
                                        <p:tgtEl>
                                          <p:spTgt spid="66"/>
                                        </p:tgtEl>
                                        <p:attrNameLst>
                                          <p:attrName>ppt_x</p:attrName>
                                        </p:attrNameLst>
                                      </p:cBhvr>
                                      <p:tavLst>
                                        <p:tav tm="0">
                                          <p:val>
                                            <p:strVal val="#ppt_x"/>
                                          </p:val>
                                        </p:tav>
                                        <p:tav tm="100000">
                                          <p:val>
                                            <p:strVal val="#ppt_x"/>
                                          </p:val>
                                        </p:tav>
                                      </p:tavLst>
                                    </p:anim>
                                    <p:anim calcmode="lin" valueType="num">
                                      <p:cBhvr>
                                        <p:cTn decel="100000" dur="900" fill="hold" id="15"/>
                                        <p:tgtEl>
                                          <p:spTgt spid="66"/>
                                        </p:tgtEl>
                                        <p:attrNameLst>
                                          <p:attrName>ppt_y</p:attrName>
                                        </p:attrNameLst>
                                      </p:cBhvr>
                                      <p:tavLst>
                                        <p:tav tm="0">
                                          <p:val>
                                            <p:strVal val="#ppt_y+1"/>
                                          </p:val>
                                        </p:tav>
                                        <p:tav tm="100000">
                                          <p:val>
                                            <p:strVal val="#ppt_y-.03"/>
                                          </p:val>
                                        </p:tav>
                                      </p:tavLst>
                                    </p:anim>
                                    <p:anim calcmode="lin" valueType="num">
                                      <p:cBhvr>
                                        <p:cTn accel="100000" dur="100" fill="hold" id="16">
                                          <p:stCondLst>
                                            <p:cond delay="900"/>
                                          </p:stCondLst>
                                        </p:cTn>
                                        <p:tgtEl>
                                          <p:spTgt spid="66"/>
                                        </p:tgtEl>
                                        <p:attrNameLst>
                                          <p:attrName>ppt_y</p:attrName>
                                        </p:attrNameLst>
                                      </p:cBhvr>
                                      <p:tavLst>
                                        <p:tav tm="0">
                                          <p:val>
                                            <p:strVal val="#ppt_y-.03"/>
                                          </p:val>
                                        </p:tav>
                                        <p:tav tm="100000">
                                          <p:val>
                                            <p:strVal val="#ppt_y"/>
                                          </p:val>
                                        </p:tav>
                                      </p:tavLst>
                                    </p:anim>
                                  </p:childTnLst>
                                </p:cTn>
                              </p:par>
                              <p:par>
                                <p:cTn fill="hold" id="17" nodeType="withEffect" presetClass="entr" presetID="37" presetSubtype="0">
                                  <p:stCondLst>
                                    <p:cond delay="200"/>
                                  </p:stCondLst>
                                  <p:childTnLst>
                                    <p:set>
                                      <p:cBhvr>
                                        <p:cTn dur="1" fill="hold" id="18">
                                          <p:stCondLst>
                                            <p:cond delay="0"/>
                                          </p:stCondLst>
                                        </p:cTn>
                                        <p:tgtEl>
                                          <p:spTgt spid="67"/>
                                        </p:tgtEl>
                                        <p:attrNameLst>
                                          <p:attrName>style.visibility</p:attrName>
                                        </p:attrNameLst>
                                      </p:cBhvr>
                                      <p:to>
                                        <p:strVal val="visible"/>
                                      </p:to>
                                    </p:set>
                                    <p:animEffect filter="fade" transition="in">
                                      <p:cBhvr>
                                        <p:cTn dur="1000" id="19"/>
                                        <p:tgtEl>
                                          <p:spTgt spid="67"/>
                                        </p:tgtEl>
                                      </p:cBhvr>
                                    </p:animEffect>
                                    <p:anim calcmode="lin" valueType="num">
                                      <p:cBhvr>
                                        <p:cTn dur="1000" fill="hold" id="20"/>
                                        <p:tgtEl>
                                          <p:spTgt spid="67"/>
                                        </p:tgtEl>
                                        <p:attrNameLst>
                                          <p:attrName>ppt_x</p:attrName>
                                        </p:attrNameLst>
                                      </p:cBhvr>
                                      <p:tavLst>
                                        <p:tav tm="0">
                                          <p:val>
                                            <p:strVal val="#ppt_x"/>
                                          </p:val>
                                        </p:tav>
                                        <p:tav tm="100000">
                                          <p:val>
                                            <p:strVal val="#ppt_x"/>
                                          </p:val>
                                        </p:tav>
                                      </p:tavLst>
                                    </p:anim>
                                    <p:anim calcmode="lin" valueType="num">
                                      <p:cBhvr>
                                        <p:cTn decel="100000" dur="900" fill="hold" id="21"/>
                                        <p:tgtEl>
                                          <p:spTgt spid="67"/>
                                        </p:tgtEl>
                                        <p:attrNameLst>
                                          <p:attrName>ppt_y</p:attrName>
                                        </p:attrNameLst>
                                      </p:cBhvr>
                                      <p:tavLst>
                                        <p:tav tm="0">
                                          <p:val>
                                            <p:strVal val="#ppt_y+1"/>
                                          </p:val>
                                        </p:tav>
                                        <p:tav tm="100000">
                                          <p:val>
                                            <p:strVal val="#ppt_y-.03"/>
                                          </p:val>
                                        </p:tav>
                                      </p:tavLst>
                                    </p:anim>
                                    <p:anim calcmode="lin" valueType="num">
                                      <p:cBhvr>
                                        <p:cTn accel="100000" dur="100" fill="hold" id="22">
                                          <p:stCondLst>
                                            <p:cond delay="900"/>
                                          </p:stCondLst>
                                        </p:cTn>
                                        <p:tgtEl>
                                          <p:spTgt spid="67"/>
                                        </p:tgtEl>
                                        <p:attrNameLst>
                                          <p:attrName>ppt_y</p:attrName>
                                        </p:attrNameLst>
                                      </p:cBhvr>
                                      <p:tavLst>
                                        <p:tav tm="0">
                                          <p:val>
                                            <p:strVal val="#ppt_y-.03"/>
                                          </p:val>
                                        </p:tav>
                                        <p:tav tm="100000">
                                          <p:val>
                                            <p:strVal val="#ppt_y"/>
                                          </p:val>
                                        </p:tav>
                                      </p:tavLst>
                                    </p:anim>
                                  </p:childTnLst>
                                </p:cTn>
                              </p:par>
                              <p:par>
                                <p:cTn fill="hold" id="23" nodeType="withEffect" presetClass="entr" presetID="10" presetSubtype="0">
                                  <p:stCondLst>
                                    <p:cond delay="900"/>
                                  </p:stCondLst>
                                  <p:childTnLst>
                                    <p:set>
                                      <p:cBhvr>
                                        <p:cTn dur="1" fill="hold" id="24">
                                          <p:stCondLst>
                                            <p:cond delay="0"/>
                                          </p:stCondLst>
                                        </p:cTn>
                                        <p:tgtEl>
                                          <p:spTgt spid="68"/>
                                        </p:tgtEl>
                                        <p:attrNameLst>
                                          <p:attrName>style.visibility</p:attrName>
                                        </p:attrNameLst>
                                      </p:cBhvr>
                                      <p:to>
                                        <p:strVal val="visible"/>
                                      </p:to>
                                    </p:set>
                                    <p:animEffect filter="fade" transition="in">
                                      <p:cBhvr>
                                        <p:cTn dur="500" id="25"/>
                                        <p:tgtEl>
                                          <p:spTgt spid="68"/>
                                        </p:tgtEl>
                                      </p:cBhvr>
                                    </p:animEffect>
                                  </p:childTnLst>
                                </p:cTn>
                              </p:par>
                            </p:childTnLst>
                          </p:cTn>
                        </p:par>
                        <p:par>
                          <p:cTn fill="hold" id="26" nodeType="afterGroup">
                            <p:stCondLst>
                              <p:cond delay="1400"/>
                            </p:stCondLst>
                            <p:childTnLst>
                              <p:par>
                                <p:cTn fill="hold" id="27" nodeType="afterEffect" presetClass="entr" presetID="45" presetSubtype="0">
                                  <p:stCondLst>
                                    <p:cond delay="0"/>
                                  </p:stCondLst>
                                  <p:childTnLst>
                                    <p:set>
                                      <p:cBhvr>
                                        <p:cTn dur="1" fill="hold" id="28">
                                          <p:stCondLst>
                                            <p:cond delay="0"/>
                                          </p:stCondLst>
                                        </p:cTn>
                                        <p:tgtEl>
                                          <p:spTgt spid="37"/>
                                        </p:tgtEl>
                                        <p:attrNameLst>
                                          <p:attrName>style.visibility</p:attrName>
                                        </p:attrNameLst>
                                      </p:cBhvr>
                                      <p:to>
                                        <p:strVal val="visible"/>
                                      </p:to>
                                    </p:set>
                                    <p:animEffect filter="fade" transition="in">
                                      <p:cBhvr>
                                        <p:cTn dur="500" id="29"/>
                                        <p:tgtEl>
                                          <p:spTgt spid="37"/>
                                        </p:tgtEl>
                                      </p:cBhvr>
                                    </p:animEffect>
                                    <p:anim calcmode="lin" valueType="num">
                                      <p:cBhvr>
                                        <p:cTn dur="500" fill="hold" id="30"/>
                                        <p:tgtEl>
                                          <p:spTgt spid="37"/>
                                        </p:tgtEl>
                                        <p:attrNameLst>
                                          <p:attrName>ppt_w</p:attrName>
                                        </p:attrNameLst>
                                      </p:cBhvr>
                                      <p:tavLst>
                                        <p:tav fmla="#ppt_w*sin(2.5*pi*$)" tm="0">
                                          <p:val>
                                            <p:fltVal val="0"/>
                                          </p:val>
                                        </p:tav>
                                        <p:tav tm="100000">
                                          <p:val>
                                            <p:fltVal val="1"/>
                                          </p:val>
                                        </p:tav>
                                      </p:tavLst>
                                    </p:anim>
                                    <p:anim calcmode="lin" valueType="num">
                                      <p:cBhvr>
                                        <p:cTn dur="500" fill="hold" id="31"/>
                                        <p:tgtEl>
                                          <p:spTgt spid="37"/>
                                        </p:tgtEl>
                                        <p:attrNameLst>
                                          <p:attrName>ppt_h</p:attrName>
                                        </p:attrNameLst>
                                      </p:cBhvr>
                                      <p:tavLst>
                                        <p:tav tm="0">
                                          <p:val>
                                            <p:strVal val="#ppt_h"/>
                                          </p:val>
                                        </p:tav>
                                        <p:tav tm="100000">
                                          <p:val>
                                            <p:strVal val="#ppt_h"/>
                                          </p:val>
                                        </p:tav>
                                      </p:tavLst>
                                    </p:anim>
                                  </p:childTnLst>
                                </p:cTn>
                              </p:par>
                              <p:par>
                                <p:cTn fill="hold" id="32" nodeType="withEffect" presetClass="entr" presetID="10" presetSubtype="0">
                                  <p:stCondLst>
                                    <p:cond delay="0"/>
                                  </p:stCondLst>
                                  <p:childTnLst>
                                    <p:set>
                                      <p:cBhvr>
                                        <p:cTn dur="1" fill="hold" id="33">
                                          <p:stCondLst>
                                            <p:cond delay="0"/>
                                          </p:stCondLst>
                                        </p:cTn>
                                        <p:tgtEl>
                                          <p:spTgt spid="2"/>
                                        </p:tgtEl>
                                        <p:attrNameLst>
                                          <p:attrName>style.visibility</p:attrName>
                                        </p:attrNameLst>
                                      </p:cBhvr>
                                      <p:to>
                                        <p:strVal val="visible"/>
                                      </p:to>
                                    </p:set>
                                    <p:animEffect filter="fade" transition="in">
                                      <p:cBhvr>
                                        <p:cTn dur="500" id="34"/>
                                        <p:tgtEl>
                                          <p:spTgt spid="2"/>
                                        </p:tgtEl>
                                      </p:cBhvr>
                                    </p:animEffect>
                                  </p:childTnLst>
                                </p:cTn>
                              </p:par>
                            </p:childTnLst>
                          </p:cTn>
                        </p:par>
                        <p:par>
                          <p:cTn fill="hold" id="35" nodeType="afterGroup">
                            <p:stCondLst>
                              <p:cond delay="1900"/>
                            </p:stCondLst>
                            <p:childTnLst>
                              <p:par>
                                <p:cTn fill="hold" grpId="0" id="36" nodeType="afterEffect" presetClass="entr" presetID="22" presetSubtype="8">
                                  <p:stCondLst>
                                    <p:cond delay="0"/>
                                  </p:stCondLst>
                                  <p:childTnLst>
                                    <p:set>
                                      <p:cBhvr>
                                        <p:cTn dur="1" fill="hold" id="37">
                                          <p:stCondLst>
                                            <p:cond delay="0"/>
                                          </p:stCondLst>
                                        </p:cTn>
                                        <p:tgtEl>
                                          <p:spTgt spid="54"/>
                                        </p:tgtEl>
                                        <p:attrNameLst>
                                          <p:attrName>style.visibility</p:attrName>
                                        </p:attrNameLst>
                                      </p:cBhvr>
                                      <p:to>
                                        <p:strVal val="visible"/>
                                      </p:to>
                                    </p:set>
                                    <p:animEffect filter="wipe(left)" transition="in">
                                      <p:cBhvr>
                                        <p:cTn dur="500" id="38"/>
                                        <p:tgtEl>
                                          <p:spTgt spid="54"/>
                                        </p:tgtEl>
                                      </p:cBhvr>
                                    </p:animEffect>
                                  </p:childTnLst>
                                </p:cTn>
                              </p:par>
                              <p:par>
                                <p:cTn decel="100000" fill="hold" grpId="0" id="39" nodeType="withEffect" presetClass="entr" presetID="50" presetSubtype="0">
                                  <p:stCondLst>
                                    <p:cond delay="500"/>
                                  </p:stCondLst>
                                  <p:iterate type="lt">
                                    <p:tmPct val="10000"/>
                                  </p:iterate>
                                  <p:childTnLst>
                                    <p:set>
                                      <p:cBhvr>
                                        <p:cTn dur="1" fill="hold" id="40">
                                          <p:stCondLst>
                                            <p:cond delay="0"/>
                                          </p:stCondLst>
                                        </p:cTn>
                                        <p:tgtEl>
                                          <p:spTgt spid="55"/>
                                        </p:tgtEl>
                                        <p:attrNameLst>
                                          <p:attrName>style.visibility</p:attrName>
                                        </p:attrNameLst>
                                      </p:cBhvr>
                                      <p:to>
                                        <p:strVal val="visible"/>
                                      </p:to>
                                    </p:set>
                                    <p:anim calcmode="lin" valueType="num">
                                      <p:cBhvr>
                                        <p:cTn dur="50" fill="hold" id="41"/>
                                        <p:tgtEl>
                                          <p:spTgt spid="55"/>
                                        </p:tgtEl>
                                        <p:attrNameLst>
                                          <p:attrName>ppt_w</p:attrName>
                                        </p:attrNameLst>
                                      </p:cBhvr>
                                      <p:tavLst>
                                        <p:tav tm="0">
                                          <p:val>
                                            <p:strVal val="#ppt_w+.3"/>
                                          </p:val>
                                        </p:tav>
                                        <p:tav tm="100000">
                                          <p:val>
                                            <p:strVal val="#ppt_w"/>
                                          </p:val>
                                        </p:tav>
                                      </p:tavLst>
                                    </p:anim>
                                    <p:anim calcmode="lin" valueType="num">
                                      <p:cBhvr>
                                        <p:cTn dur="50" fill="hold" id="42"/>
                                        <p:tgtEl>
                                          <p:spTgt spid="55"/>
                                        </p:tgtEl>
                                        <p:attrNameLst>
                                          <p:attrName>ppt_h</p:attrName>
                                        </p:attrNameLst>
                                      </p:cBhvr>
                                      <p:tavLst>
                                        <p:tav tm="0">
                                          <p:val>
                                            <p:strVal val="#ppt_h"/>
                                          </p:val>
                                        </p:tav>
                                        <p:tav tm="100000">
                                          <p:val>
                                            <p:strVal val="#ppt_h"/>
                                          </p:val>
                                        </p:tav>
                                      </p:tavLst>
                                    </p:anim>
                                    <p:animEffect filter="fade" transition="in">
                                      <p:cBhvr>
                                        <p:cTn dur="50" id="43"/>
                                        <p:tgtEl>
                                          <p:spTgt spid="5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4"/>
      <p:bldP grpId="0" spid="55"/>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6" name="椭圆 15"/>
          <p:cNvSpPr/>
          <p:nvPr/>
        </p:nvSpPr>
        <p:spPr>
          <a:xfrm>
            <a:off x="1166485" y="1718857"/>
            <a:ext cx="1487836" cy="1487836"/>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文本框 16"/>
          <p:cNvSpPr txBox="1"/>
          <p:nvPr/>
        </p:nvSpPr>
        <p:spPr>
          <a:xfrm>
            <a:off x="1269378" y="2038945"/>
            <a:ext cx="1282050" cy="640080"/>
          </a:xfrm>
          <a:prstGeom prst="rect">
            <a:avLst/>
          </a:prstGeom>
          <a:noFill/>
        </p:spPr>
        <p:txBody>
          <a:bodyPr rtlCol="0" wrap="square">
            <a:spAutoFit/>
          </a:bodyPr>
          <a:lstStyle>
            <a:defPPr>
              <a:defRPr lang="zh-CN"/>
            </a:defPPr>
            <a:lvl1pPr algn="ctr">
              <a:defRPr sz="3600">
                <a:solidFill>
                  <a:schemeClr val="bg1"/>
                </a:solidFill>
                <a:latin charset="0" panose="020b0606030502030204" pitchFamily="34" typeface="HelveticaNeueLT Pro 67 MdCn"/>
              </a:defRPr>
            </a:lvl1pPr>
          </a:lstStyle>
          <a:p>
            <a:r>
              <a:rPr altLang="zh-CN" lang="en-US"/>
              <a:t>9,300</a:t>
            </a:r>
          </a:p>
        </p:txBody>
      </p:sp>
      <p:sp>
        <p:nvSpPr>
          <p:cNvPr id="18" name="文本框 17"/>
          <p:cNvSpPr txBox="1"/>
          <p:nvPr/>
        </p:nvSpPr>
        <p:spPr>
          <a:xfrm>
            <a:off x="1537919" y="2593785"/>
            <a:ext cx="744969" cy="579120"/>
          </a:xfrm>
          <a:prstGeom prst="rect">
            <a:avLst/>
          </a:prstGeom>
          <a:noFill/>
        </p:spPr>
        <p:txBody>
          <a:bodyPr rtlCol="0" wrap="square">
            <a:spAutoFit/>
          </a:bodyPr>
          <a:lstStyle/>
          <a:p>
            <a:pPr algn="ctr"/>
            <a:r>
              <a:rPr altLang="zh-CN" lang="en-US" smtClean="0" sz="1600">
                <a:solidFill>
                  <a:schemeClr val="bg1"/>
                </a:solidFill>
                <a:latin charset="0" panose="020b0606030502030204" pitchFamily="34" typeface="HelveticaNeueLT Pro 67 MdCn"/>
              </a:rPr>
              <a:t>Million</a:t>
            </a:r>
          </a:p>
        </p:txBody>
      </p:sp>
      <p:sp>
        <p:nvSpPr>
          <p:cNvPr id="20" name="椭圆 19"/>
          <p:cNvSpPr/>
          <p:nvPr/>
        </p:nvSpPr>
        <p:spPr>
          <a:xfrm>
            <a:off x="3828082" y="1718857"/>
            <a:ext cx="1487836" cy="1487836"/>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文本框 20"/>
          <p:cNvSpPr txBox="1"/>
          <p:nvPr/>
        </p:nvSpPr>
        <p:spPr>
          <a:xfrm>
            <a:off x="3930975" y="2038945"/>
            <a:ext cx="1282050" cy="640080"/>
          </a:xfrm>
          <a:prstGeom prst="rect">
            <a:avLst/>
          </a:prstGeom>
          <a:noFill/>
        </p:spPr>
        <p:txBody>
          <a:bodyPr rtlCol="0" wrap="square">
            <a:spAutoFit/>
          </a:bodyPr>
          <a:lstStyle/>
          <a:p>
            <a:pPr algn="ctr"/>
            <a:r>
              <a:rPr altLang="zh-CN" lang="en-US" smtClean="0" sz="3600">
                <a:solidFill>
                  <a:schemeClr val="bg1"/>
                </a:solidFill>
                <a:latin charset="0" panose="020b0606030502030204" pitchFamily="34" typeface="HelveticaNeueLT Pro 67 MdCn"/>
              </a:rPr>
              <a:t>3,500</a:t>
            </a:r>
          </a:p>
        </p:txBody>
      </p:sp>
      <p:sp>
        <p:nvSpPr>
          <p:cNvPr id="22" name="文本框 21"/>
          <p:cNvSpPr txBox="1"/>
          <p:nvPr/>
        </p:nvSpPr>
        <p:spPr>
          <a:xfrm>
            <a:off x="4199516" y="2593785"/>
            <a:ext cx="744969" cy="579120"/>
          </a:xfrm>
          <a:prstGeom prst="rect">
            <a:avLst/>
          </a:prstGeom>
          <a:noFill/>
        </p:spPr>
        <p:txBody>
          <a:bodyPr rtlCol="0" wrap="square">
            <a:spAutoFit/>
          </a:bodyPr>
          <a:lstStyle>
            <a:defPPr>
              <a:defRPr lang="zh-CN"/>
            </a:defPPr>
            <a:lvl1pPr algn="ctr">
              <a:defRPr sz="1600">
                <a:solidFill>
                  <a:schemeClr val="bg1"/>
                </a:solidFill>
                <a:latin charset="0" panose="020b0606030502030204" pitchFamily="34" typeface="HelveticaNeueLT Pro 67 MdCn"/>
              </a:defRPr>
            </a:lvl1pPr>
          </a:lstStyle>
          <a:p>
            <a:r>
              <a:rPr altLang="zh-CN" lang="en-US"/>
              <a:t>Million</a:t>
            </a:r>
          </a:p>
        </p:txBody>
      </p:sp>
      <p:sp>
        <p:nvSpPr>
          <p:cNvPr id="24" name="椭圆 23"/>
          <p:cNvSpPr/>
          <p:nvPr/>
        </p:nvSpPr>
        <p:spPr>
          <a:xfrm>
            <a:off x="6489679" y="1718857"/>
            <a:ext cx="1487836" cy="1487836"/>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文本框 24"/>
          <p:cNvSpPr txBox="1"/>
          <p:nvPr/>
        </p:nvSpPr>
        <p:spPr>
          <a:xfrm>
            <a:off x="6592572" y="2038945"/>
            <a:ext cx="1282050" cy="640080"/>
          </a:xfrm>
          <a:prstGeom prst="rect">
            <a:avLst/>
          </a:prstGeom>
          <a:noFill/>
        </p:spPr>
        <p:txBody>
          <a:bodyPr rtlCol="0" wrap="square">
            <a:spAutoFit/>
          </a:bodyPr>
          <a:lstStyle>
            <a:defPPr>
              <a:defRPr lang="zh-CN"/>
            </a:defPPr>
            <a:lvl1pPr algn="ctr">
              <a:defRPr sz="3600">
                <a:solidFill>
                  <a:schemeClr val="bg1"/>
                </a:solidFill>
                <a:latin charset="0" panose="020b0606030502030204" pitchFamily="34" typeface="HelveticaNeueLT Pro 67 MdCn"/>
              </a:defRPr>
            </a:lvl1pPr>
          </a:lstStyle>
          <a:p>
            <a:r>
              <a:rPr altLang="zh-CN" lang="en-US"/>
              <a:t>2,400</a:t>
            </a:r>
          </a:p>
        </p:txBody>
      </p:sp>
      <p:sp>
        <p:nvSpPr>
          <p:cNvPr id="26" name="文本框 25"/>
          <p:cNvSpPr txBox="1"/>
          <p:nvPr/>
        </p:nvSpPr>
        <p:spPr>
          <a:xfrm>
            <a:off x="6861114" y="2593785"/>
            <a:ext cx="744969" cy="579120"/>
          </a:xfrm>
          <a:prstGeom prst="rect">
            <a:avLst/>
          </a:prstGeom>
          <a:noFill/>
        </p:spPr>
        <p:txBody>
          <a:bodyPr rtlCol="0" wrap="square">
            <a:spAutoFit/>
          </a:bodyPr>
          <a:lstStyle>
            <a:defPPr>
              <a:defRPr lang="zh-CN"/>
            </a:defPPr>
            <a:lvl1pPr algn="ctr">
              <a:defRPr sz="1600">
                <a:solidFill>
                  <a:schemeClr val="bg1"/>
                </a:solidFill>
                <a:latin charset="0" panose="020b0606030502030204" pitchFamily="34" typeface="HelveticaNeueLT Pro 67 MdCn"/>
              </a:defRPr>
            </a:lvl1pPr>
          </a:lstStyle>
          <a:p>
            <a:r>
              <a:rPr altLang="zh-CN" lang="en-US"/>
              <a:t>Million</a:t>
            </a:r>
          </a:p>
        </p:txBody>
      </p:sp>
      <p:sp>
        <p:nvSpPr>
          <p:cNvPr id="27" name="矩形 55"/>
          <p:cNvSpPr/>
          <p:nvPr/>
        </p:nvSpPr>
        <p:spPr>
          <a:xfrm>
            <a:off x="1020558" y="3302588"/>
            <a:ext cx="1779691" cy="530352"/>
          </a:xfrm>
          <a:prstGeom prst="rect">
            <a:avLst/>
          </a:prstGeom>
        </p:spPr>
        <p:txBody>
          <a:bodyPr wrap="square">
            <a:spAutoFit/>
          </a:bodyPr>
          <a:lstStyle/>
          <a:p>
            <a:pPr algn="ctr">
              <a:lnSpc>
                <a:spcPct val="120000"/>
              </a:lnSpc>
            </a:pPr>
            <a:r>
              <a:rPr altLang="zh-CN" lang="zh-CN" sz="800">
                <a:solidFill>
                  <a:schemeClr val="bg1">
                    <a:lumMod val="85000"/>
                  </a:schemeClr>
                </a:solidFill>
                <a:latin charset="0" panose="020b0606030402020204" pitchFamily="34" typeface="Franklin Gothic Medium Cond"/>
                <a:ea charset="-122" panose="020b0300000000000000" pitchFamily="34" typeface="Hiragino Sans GB W3"/>
                <a:cs charset="0" panose="020b0606030504020204" pitchFamily="34" typeface="Open Sans"/>
                <a:sym charset="0" typeface="News Gothic MT"/>
              </a:rPr>
              <a:t>Lorem ipsum dolor sit amet, consectetur adipisicing elit, sed do eiusmod tempor incididunt ut labore et dolore magna</a:t>
            </a:r>
          </a:p>
        </p:txBody>
      </p:sp>
      <p:sp>
        <p:nvSpPr>
          <p:cNvPr id="28" name="矩形 55"/>
          <p:cNvSpPr/>
          <p:nvPr/>
        </p:nvSpPr>
        <p:spPr>
          <a:xfrm>
            <a:off x="3682155" y="3302588"/>
            <a:ext cx="1779691" cy="530352"/>
          </a:xfrm>
          <a:prstGeom prst="rect">
            <a:avLst/>
          </a:prstGeom>
        </p:spPr>
        <p:txBody>
          <a:bodyPr wrap="square">
            <a:spAutoFit/>
          </a:bodyPr>
          <a:lstStyle/>
          <a:p>
            <a:pPr algn="ctr">
              <a:lnSpc>
                <a:spcPct val="120000"/>
              </a:lnSpc>
            </a:pPr>
            <a:r>
              <a:rPr altLang="zh-CN" lang="zh-CN" sz="800">
                <a:solidFill>
                  <a:schemeClr val="bg1">
                    <a:lumMod val="85000"/>
                  </a:schemeClr>
                </a:solidFill>
                <a:latin charset="0" panose="020b0606030402020204" pitchFamily="34" typeface="Franklin Gothic Medium Cond"/>
                <a:ea charset="-122" panose="020b0300000000000000" pitchFamily="34" typeface="Hiragino Sans GB W3"/>
                <a:cs charset="0" panose="020b0606030504020204" pitchFamily="34" typeface="Open Sans"/>
                <a:sym charset="0" typeface="News Gothic MT"/>
              </a:rPr>
              <a:t>Lorem ipsum dolor sit amet, consectetur adipisicing elit, sed do eiusmod tempor incididunt ut labore et dolore magna</a:t>
            </a:r>
          </a:p>
        </p:txBody>
      </p:sp>
      <p:sp>
        <p:nvSpPr>
          <p:cNvPr id="29" name="矩形 55"/>
          <p:cNvSpPr/>
          <p:nvPr/>
        </p:nvSpPr>
        <p:spPr>
          <a:xfrm>
            <a:off x="6343752" y="3302588"/>
            <a:ext cx="1779691" cy="530352"/>
          </a:xfrm>
          <a:prstGeom prst="rect">
            <a:avLst/>
          </a:prstGeom>
        </p:spPr>
        <p:txBody>
          <a:bodyPr wrap="square">
            <a:spAutoFit/>
          </a:bodyPr>
          <a:lstStyle/>
          <a:p>
            <a:pPr algn="ctr">
              <a:lnSpc>
                <a:spcPct val="120000"/>
              </a:lnSpc>
            </a:pPr>
            <a:r>
              <a:rPr altLang="zh-CN" lang="zh-CN" sz="800">
                <a:solidFill>
                  <a:schemeClr val="bg1">
                    <a:lumMod val="85000"/>
                  </a:schemeClr>
                </a:solidFill>
                <a:latin charset="0" panose="020b0606030402020204" pitchFamily="34" typeface="Franklin Gothic Medium Cond"/>
                <a:ea charset="-122" panose="020b0300000000000000" pitchFamily="34" typeface="Hiragino Sans GB W3"/>
                <a:cs charset="0" panose="020b0606030504020204" pitchFamily="34" typeface="Open Sans"/>
                <a:sym charset="0" typeface="News Gothic MT"/>
              </a:rPr>
              <a:t>Lorem ipsum dolor sit amet, consectetur adipisicing elit, sed do eiusmod tempor incididunt ut labore et dolore magna</a:t>
            </a:r>
          </a:p>
        </p:txBody>
      </p:sp>
      <p:sp>
        <p:nvSpPr>
          <p:cNvPr id="19" name="矩形 18"/>
          <p:cNvSpPr/>
          <p:nvPr/>
        </p:nvSpPr>
        <p:spPr>
          <a:xfrm>
            <a:off x="8270931" y="286243"/>
            <a:ext cx="363855" cy="304800"/>
          </a:xfrm>
          <a:prstGeom prst="rect">
            <a:avLst/>
          </a:prstGeom>
        </p:spPr>
        <p:txBody>
          <a:bodyPr wrap="none">
            <a:spAutoFit/>
          </a:bodyPr>
          <a:lstStyle/>
          <a:p>
            <a:pPr algn="ctr"/>
            <a:r>
              <a:rPr altLang="zh-CN" lang="en-US" smtClean="0" sz="1400">
                <a:solidFill>
                  <a:schemeClr val="bg1"/>
                </a:solidFill>
                <a:latin charset="0" panose="020b0706030502030204" pitchFamily="34" typeface="HelveticaNeueLT Pro 77 BdCn"/>
              </a:rPr>
              <a:t>09</a:t>
            </a:r>
          </a:p>
        </p:txBody>
      </p:sp>
      <p:sp>
        <p:nvSpPr>
          <p:cNvPr id="23" name="矩形 39"/>
          <p:cNvSpPr/>
          <p:nvPr/>
        </p:nvSpPr>
        <p:spPr>
          <a:xfrm>
            <a:off x="293627" y="101796"/>
            <a:ext cx="4394121" cy="579120"/>
          </a:xfrm>
          <a:prstGeom prst="rect">
            <a:avLst/>
          </a:prstGeom>
        </p:spPr>
        <p:txBody>
          <a:bodyPr wrap="none">
            <a:spAutoFit/>
          </a:bodyPr>
          <a:lstStyle/>
          <a:p>
            <a:r>
              <a:rPr altLang="zh-CN" lang="en-US" smtClean="0" sz="3200">
                <a:solidFill>
                  <a:schemeClr val="bg1"/>
                </a:solidFill>
                <a:latin charset="0" panose="020b0606030502030204" pitchFamily="34" typeface="HelveticaNeueLT Pro 67 MdCn"/>
                <a:ea charset="-122" panose="020b0300000000000000" pitchFamily="34" typeface="Hiragino Sans GB W3"/>
                <a:sym charset="0" typeface="News Gothic MT"/>
              </a:rPr>
              <a:t>Welcome To Coolsummer</a:t>
            </a:r>
          </a:p>
        </p:txBody>
      </p:sp>
      <p:sp>
        <p:nvSpPr>
          <p:cNvPr id="30" name="Rectangle 11"/>
          <p:cNvSpPr/>
          <p:nvPr/>
        </p:nvSpPr>
        <p:spPr>
          <a:xfrm>
            <a:off x="293627" y="594020"/>
            <a:ext cx="3842685" cy="213360"/>
          </a:xfrm>
          <a:prstGeom prst="rect">
            <a:avLst/>
          </a:prstGeom>
        </p:spPr>
        <p:txBody>
          <a:bodyPr wrap="square">
            <a:spAutoFit/>
          </a:bodyPr>
          <a:lstStyle/>
          <a:p>
            <a:r>
              <a:rPr altLang="zh-CN" lang="en-US" sz="800">
                <a:solidFill>
                  <a:schemeClr val="bg1"/>
                </a:solidFill>
                <a:latin charset="0" panose="020b0606030502030204" pitchFamily="34" typeface="HelveticaNeueLT Pro 67 MdCn"/>
                <a:ea charset="-122" panose="020b0300000000000000" pitchFamily="34" typeface="Hiragino Sans GB W3"/>
                <a:sym charset="0" typeface="News Gothic MT"/>
              </a:rPr>
              <a:t>Welcome To The Cool Summer Studio: https://www.Coolsummer.Org</a:t>
            </a:r>
          </a:p>
        </p:txBody>
      </p:sp>
    </p:spTree>
    <p:extLst>
      <p:ext uri="{BB962C8B-B14F-4D97-AF65-F5344CB8AC3E}">
        <p14:creationId val="3833061184"/>
      </p:ext>
    </p:extLst>
  </p:cSld>
  <p:clrMapOvr>
    <a:masterClrMapping/>
  </p:clrMapOvr>
  <mc:AlternateContent>
    <mc:Choice Requires="p14">
      <p:transition advClick="0" advTm="1000" p14:dur="800" spd="slow">
        <p14:flythrough/>
      </p:transition>
    </mc:Choice>
    <mc:Fallback>
      <p:transition advClick="0" advTm="1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3" presetSubtype="288">
                                  <p:stCondLst>
                                    <p:cond delay="0"/>
                                  </p:stCondLst>
                                  <p:childTnLst>
                                    <p:set>
                                      <p:cBhvr>
                                        <p:cTn dur="1" fill="hold" id="6">
                                          <p:stCondLst>
                                            <p:cond delay="0"/>
                                          </p:stCondLst>
                                        </p:cTn>
                                        <p:tgtEl>
                                          <p:spTgt spid="16"/>
                                        </p:tgtEl>
                                        <p:attrNameLst>
                                          <p:attrName>style.visibility</p:attrName>
                                        </p:attrNameLst>
                                      </p:cBhvr>
                                      <p:to>
                                        <p:strVal val="visible"/>
                                      </p:to>
                                    </p:set>
                                    <p:anim calcmode="lin" valueType="num">
                                      <p:cBhvr>
                                        <p:cTn dur="500" fill="hold" id="7"/>
                                        <p:tgtEl>
                                          <p:spTgt spid="16"/>
                                        </p:tgtEl>
                                        <p:attrNameLst>
                                          <p:attrName>ppt_w</p:attrName>
                                        </p:attrNameLst>
                                      </p:cBhvr>
                                      <p:tavLst>
                                        <p:tav tm="0">
                                          <p:val>
                                            <p:strVal val="4/3*#ppt_w"/>
                                          </p:val>
                                        </p:tav>
                                        <p:tav tm="100000">
                                          <p:val>
                                            <p:strVal val="#ppt_w"/>
                                          </p:val>
                                        </p:tav>
                                      </p:tavLst>
                                    </p:anim>
                                    <p:anim calcmode="lin" valueType="num">
                                      <p:cBhvr>
                                        <p:cTn dur="500" fill="hold" id="8"/>
                                        <p:tgtEl>
                                          <p:spTgt spid="16"/>
                                        </p:tgtEl>
                                        <p:attrNameLst>
                                          <p:attrName>ppt_h</p:attrName>
                                        </p:attrNameLst>
                                      </p:cBhvr>
                                      <p:tavLst>
                                        <p:tav tm="0">
                                          <p:val>
                                            <p:strVal val="4/3*#ppt_h"/>
                                          </p:val>
                                        </p:tav>
                                        <p:tav tm="100000">
                                          <p:val>
                                            <p:strVal val="#ppt_h"/>
                                          </p:val>
                                        </p:tav>
                                      </p:tavLst>
                                    </p:anim>
                                  </p:childTnLst>
                                </p:cTn>
                              </p:par>
                              <p:par>
                                <p:cTn fill="hold" grpId="0" id="9" nodeType="withEffect" presetClass="entr" presetID="53" presetSubtype="0">
                                  <p:stCondLst>
                                    <p:cond delay="0"/>
                                  </p:stCondLst>
                                  <p:childTnLst>
                                    <p:set>
                                      <p:cBhvr>
                                        <p:cTn dur="1" fill="hold" id="10">
                                          <p:stCondLst>
                                            <p:cond delay="0"/>
                                          </p:stCondLst>
                                        </p:cTn>
                                        <p:tgtEl>
                                          <p:spTgt spid="17"/>
                                        </p:tgtEl>
                                        <p:attrNameLst>
                                          <p:attrName>style.visibility</p:attrName>
                                        </p:attrNameLst>
                                      </p:cBhvr>
                                      <p:to>
                                        <p:strVal val="visible"/>
                                      </p:to>
                                    </p:set>
                                    <p:anim calcmode="lin" valueType="num">
                                      <p:cBhvr>
                                        <p:cTn dur="750" fill="hold" id="11"/>
                                        <p:tgtEl>
                                          <p:spTgt spid="17"/>
                                        </p:tgtEl>
                                        <p:attrNameLst>
                                          <p:attrName>ppt_w</p:attrName>
                                        </p:attrNameLst>
                                      </p:cBhvr>
                                      <p:tavLst>
                                        <p:tav tm="0">
                                          <p:val>
                                            <p:fltVal val="0"/>
                                          </p:val>
                                        </p:tav>
                                        <p:tav tm="100000">
                                          <p:val>
                                            <p:strVal val="#ppt_w"/>
                                          </p:val>
                                        </p:tav>
                                      </p:tavLst>
                                    </p:anim>
                                    <p:anim calcmode="lin" valueType="num">
                                      <p:cBhvr>
                                        <p:cTn dur="750" fill="hold" id="12"/>
                                        <p:tgtEl>
                                          <p:spTgt spid="17"/>
                                        </p:tgtEl>
                                        <p:attrNameLst>
                                          <p:attrName>ppt_h</p:attrName>
                                        </p:attrNameLst>
                                      </p:cBhvr>
                                      <p:tavLst>
                                        <p:tav tm="0">
                                          <p:val>
                                            <p:fltVal val="0"/>
                                          </p:val>
                                        </p:tav>
                                        <p:tav tm="100000">
                                          <p:val>
                                            <p:strVal val="#ppt_h"/>
                                          </p:val>
                                        </p:tav>
                                      </p:tavLst>
                                    </p:anim>
                                    <p:animEffect filter="fade" transition="in">
                                      <p:cBhvr>
                                        <p:cTn dur="750" id="13"/>
                                        <p:tgtEl>
                                          <p:spTgt spid="17"/>
                                        </p:tgtEl>
                                      </p:cBhvr>
                                    </p:animEffect>
                                  </p:childTnLst>
                                </p:cTn>
                              </p:par>
                              <p:par>
                                <p:cTn accel="50000" decel="50000" fill="hold" grpId="1" id="14" nodeType="withEffect" presetClass="path" presetID="35" presetSubtype="0">
                                  <p:stCondLst>
                                    <p:cond delay="0"/>
                                  </p:stCondLst>
                                  <p:childTnLst>
                                    <p:animMotion origin="layout" path="M -4.16667E-06 7.40741E-07 L -4.16667E-06 0.08765" pathEditMode="relative" ptsTypes="AA" rAng="0">
                                      <p:cBhvr>
                                        <p:cTn dur="1250" fill="hold" id="15" spd="-100000"/>
                                        <p:tgtEl>
                                          <p:spTgt spid="17"/>
                                        </p:tgtEl>
                                        <p:attrNameLst>
                                          <p:attrName>ppt_x</p:attrName>
                                          <p:attrName>ppt_y</p:attrName>
                                        </p:attrNameLst>
                                      </p:cBhvr>
                                      <p:rCtr x="0" y="4383"/>
                                    </p:animMotion>
                                  </p:childTnLst>
                                </p:cTn>
                              </p:par>
                              <p:par>
                                <p:cTn fill="hold" grpId="0" id="16" nodeType="withEffect" presetClass="entr" presetID="53" presetSubtype="0">
                                  <p:stCondLst>
                                    <p:cond delay="750"/>
                                  </p:stCondLst>
                                  <p:childTnLst>
                                    <p:set>
                                      <p:cBhvr>
                                        <p:cTn dur="1" fill="hold" id="17">
                                          <p:stCondLst>
                                            <p:cond delay="0"/>
                                          </p:stCondLst>
                                        </p:cTn>
                                        <p:tgtEl>
                                          <p:spTgt spid="18"/>
                                        </p:tgtEl>
                                        <p:attrNameLst>
                                          <p:attrName>style.visibility</p:attrName>
                                        </p:attrNameLst>
                                      </p:cBhvr>
                                      <p:to>
                                        <p:strVal val="visible"/>
                                      </p:to>
                                    </p:set>
                                    <p:anim calcmode="lin" valueType="num">
                                      <p:cBhvr>
                                        <p:cTn dur="500" fill="hold" id="18"/>
                                        <p:tgtEl>
                                          <p:spTgt spid="18"/>
                                        </p:tgtEl>
                                        <p:attrNameLst>
                                          <p:attrName>ppt_w</p:attrName>
                                        </p:attrNameLst>
                                      </p:cBhvr>
                                      <p:tavLst>
                                        <p:tav tm="0">
                                          <p:val>
                                            <p:fltVal val="0"/>
                                          </p:val>
                                        </p:tav>
                                        <p:tav tm="100000">
                                          <p:val>
                                            <p:strVal val="#ppt_w"/>
                                          </p:val>
                                        </p:tav>
                                      </p:tavLst>
                                    </p:anim>
                                    <p:anim calcmode="lin" valueType="num">
                                      <p:cBhvr>
                                        <p:cTn dur="500" fill="hold" id="19"/>
                                        <p:tgtEl>
                                          <p:spTgt spid="18"/>
                                        </p:tgtEl>
                                        <p:attrNameLst>
                                          <p:attrName>ppt_h</p:attrName>
                                        </p:attrNameLst>
                                      </p:cBhvr>
                                      <p:tavLst>
                                        <p:tav tm="0">
                                          <p:val>
                                            <p:fltVal val="0"/>
                                          </p:val>
                                        </p:tav>
                                        <p:tav tm="100000">
                                          <p:val>
                                            <p:strVal val="#ppt_h"/>
                                          </p:val>
                                        </p:tav>
                                      </p:tavLst>
                                    </p:anim>
                                    <p:animEffect filter="fade" transition="in">
                                      <p:cBhvr>
                                        <p:cTn dur="500" id="20"/>
                                        <p:tgtEl>
                                          <p:spTgt spid="18"/>
                                        </p:tgtEl>
                                      </p:cBhvr>
                                    </p:animEffect>
                                  </p:childTnLst>
                                </p:cTn>
                              </p:par>
                            </p:childTnLst>
                          </p:cTn>
                        </p:par>
                        <p:par>
                          <p:cTn fill="hold" id="21" nodeType="afterGroup">
                            <p:stCondLst>
                              <p:cond delay="1250"/>
                            </p:stCondLst>
                            <p:childTnLst>
                              <p:par>
                                <p:cTn decel="100000" fill="hold" grpId="0" id="22" nodeType="afterEffect" presetClass="entr" presetID="50" presetSubtype="0">
                                  <p:stCondLst>
                                    <p:cond delay="0"/>
                                  </p:stCondLst>
                                  <p:iterate type="lt">
                                    <p:tmPct val="10000"/>
                                  </p:iterate>
                                  <p:childTnLst>
                                    <p:set>
                                      <p:cBhvr>
                                        <p:cTn dur="1" fill="hold" id="23">
                                          <p:stCondLst>
                                            <p:cond delay="0"/>
                                          </p:stCondLst>
                                        </p:cTn>
                                        <p:tgtEl>
                                          <p:spTgt spid="27"/>
                                        </p:tgtEl>
                                        <p:attrNameLst>
                                          <p:attrName>style.visibility</p:attrName>
                                        </p:attrNameLst>
                                      </p:cBhvr>
                                      <p:to>
                                        <p:strVal val="visible"/>
                                      </p:to>
                                    </p:set>
                                    <p:anim calcmode="lin" valueType="num">
                                      <p:cBhvr>
                                        <p:cTn dur="100" fill="hold" id="24"/>
                                        <p:tgtEl>
                                          <p:spTgt spid="27"/>
                                        </p:tgtEl>
                                        <p:attrNameLst>
                                          <p:attrName>ppt_w</p:attrName>
                                        </p:attrNameLst>
                                      </p:cBhvr>
                                      <p:tavLst>
                                        <p:tav tm="0">
                                          <p:val>
                                            <p:strVal val="#ppt_w+.3"/>
                                          </p:val>
                                        </p:tav>
                                        <p:tav tm="100000">
                                          <p:val>
                                            <p:strVal val="#ppt_w"/>
                                          </p:val>
                                        </p:tav>
                                      </p:tavLst>
                                    </p:anim>
                                    <p:anim calcmode="lin" valueType="num">
                                      <p:cBhvr>
                                        <p:cTn dur="100" fill="hold" id="25"/>
                                        <p:tgtEl>
                                          <p:spTgt spid="27"/>
                                        </p:tgtEl>
                                        <p:attrNameLst>
                                          <p:attrName>ppt_h</p:attrName>
                                        </p:attrNameLst>
                                      </p:cBhvr>
                                      <p:tavLst>
                                        <p:tav tm="0">
                                          <p:val>
                                            <p:strVal val="#ppt_h"/>
                                          </p:val>
                                        </p:tav>
                                        <p:tav tm="100000">
                                          <p:val>
                                            <p:strVal val="#ppt_h"/>
                                          </p:val>
                                        </p:tav>
                                      </p:tavLst>
                                    </p:anim>
                                    <p:animEffect filter="fade" transition="in">
                                      <p:cBhvr>
                                        <p:cTn dur="100" id="26"/>
                                        <p:tgtEl>
                                          <p:spTgt spid="27"/>
                                        </p:tgtEl>
                                      </p:cBhvr>
                                    </p:animEffect>
                                  </p:childTnLst>
                                </p:cTn>
                              </p:par>
                            </p:childTnLst>
                          </p:cTn>
                        </p:par>
                        <p:par>
                          <p:cTn fill="hold" id="27" nodeType="afterGroup">
                            <p:stCondLst>
                              <p:cond delay="1350"/>
                            </p:stCondLst>
                            <p:childTnLst>
                              <p:par>
                                <p:cTn fill="hold" grpId="0" id="28" nodeType="afterEffect" presetClass="entr" presetID="23" presetSubtype="288">
                                  <p:stCondLst>
                                    <p:cond delay="0"/>
                                  </p:stCondLst>
                                  <p:childTnLst>
                                    <p:set>
                                      <p:cBhvr>
                                        <p:cTn dur="1" fill="hold" id="29">
                                          <p:stCondLst>
                                            <p:cond delay="0"/>
                                          </p:stCondLst>
                                        </p:cTn>
                                        <p:tgtEl>
                                          <p:spTgt spid="20"/>
                                        </p:tgtEl>
                                        <p:attrNameLst>
                                          <p:attrName>style.visibility</p:attrName>
                                        </p:attrNameLst>
                                      </p:cBhvr>
                                      <p:to>
                                        <p:strVal val="visible"/>
                                      </p:to>
                                    </p:set>
                                    <p:anim calcmode="lin" valueType="num">
                                      <p:cBhvr>
                                        <p:cTn dur="500" fill="hold" id="30"/>
                                        <p:tgtEl>
                                          <p:spTgt spid="20"/>
                                        </p:tgtEl>
                                        <p:attrNameLst>
                                          <p:attrName>ppt_w</p:attrName>
                                        </p:attrNameLst>
                                      </p:cBhvr>
                                      <p:tavLst>
                                        <p:tav tm="0">
                                          <p:val>
                                            <p:strVal val="4/3*#ppt_w"/>
                                          </p:val>
                                        </p:tav>
                                        <p:tav tm="100000">
                                          <p:val>
                                            <p:strVal val="#ppt_w"/>
                                          </p:val>
                                        </p:tav>
                                      </p:tavLst>
                                    </p:anim>
                                    <p:anim calcmode="lin" valueType="num">
                                      <p:cBhvr>
                                        <p:cTn dur="500" fill="hold" id="31"/>
                                        <p:tgtEl>
                                          <p:spTgt spid="20"/>
                                        </p:tgtEl>
                                        <p:attrNameLst>
                                          <p:attrName>ppt_h</p:attrName>
                                        </p:attrNameLst>
                                      </p:cBhvr>
                                      <p:tavLst>
                                        <p:tav tm="0">
                                          <p:val>
                                            <p:strVal val="4/3*#ppt_h"/>
                                          </p:val>
                                        </p:tav>
                                        <p:tav tm="100000">
                                          <p:val>
                                            <p:strVal val="#ppt_h"/>
                                          </p:val>
                                        </p:tav>
                                      </p:tavLst>
                                    </p:anim>
                                  </p:childTnLst>
                                </p:cTn>
                              </p:par>
                              <p:par>
                                <p:cTn fill="hold" grpId="0" id="32" nodeType="withEffect" presetClass="entr" presetID="53" presetSubtype="0">
                                  <p:stCondLst>
                                    <p:cond delay="0"/>
                                  </p:stCondLst>
                                  <p:childTnLst>
                                    <p:set>
                                      <p:cBhvr>
                                        <p:cTn dur="1" fill="hold" id="33">
                                          <p:stCondLst>
                                            <p:cond delay="0"/>
                                          </p:stCondLst>
                                        </p:cTn>
                                        <p:tgtEl>
                                          <p:spTgt spid="21"/>
                                        </p:tgtEl>
                                        <p:attrNameLst>
                                          <p:attrName>style.visibility</p:attrName>
                                        </p:attrNameLst>
                                      </p:cBhvr>
                                      <p:to>
                                        <p:strVal val="visible"/>
                                      </p:to>
                                    </p:set>
                                    <p:anim calcmode="lin" valueType="num">
                                      <p:cBhvr>
                                        <p:cTn dur="750" fill="hold" id="34"/>
                                        <p:tgtEl>
                                          <p:spTgt spid="21"/>
                                        </p:tgtEl>
                                        <p:attrNameLst>
                                          <p:attrName>ppt_w</p:attrName>
                                        </p:attrNameLst>
                                      </p:cBhvr>
                                      <p:tavLst>
                                        <p:tav tm="0">
                                          <p:val>
                                            <p:fltVal val="0"/>
                                          </p:val>
                                        </p:tav>
                                        <p:tav tm="100000">
                                          <p:val>
                                            <p:strVal val="#ppt_w"/>
                                          </p:val>
                                        </p:tav>
                                      </p:tavLst>
                                    </p:anim>
                                    <p:anim calcmode="lin" valueType="num">
                                      <p:cBhvr>
                                        <p:cTn dur="750" fill="hold" id="35"/>
                                        <p:tgtEl>
                                          <p:spTgt spid="21"/>
                                        </p:tgtEl>
                                        <p:attrNameLst>
                                          <p:attrName>ppt_h</p:attrName>
                                        </p:attrNameLst>
                                      </p:cBhvr>
                                      <p:tavLst>
                                        <p:tav tm="0">
                                          <p:val>
                                            <p:fltVal val="0"/>
                                          </p:val>
                                        </p:tav>
                                        <p:tav tm="100000">
                                          <p:val>
                                            <p:strVal val="#ppt_h"/>
                                          </p:val>
                                        </p:tav>
                                      </p:tavLst>
                                    </p:anim>
                                    <p:animEffect filter="fade" transition="in">
                                      <p:cBhvr>
                                        <p:cTn dur="750" id="36"/>
                                        <p:tgtEl>
                                          <p:spTgt spid="21"/>
                                        </p:tgtEl>
                                      </p:cBhvr>
                                    </p:animEffect>
                                  </p:childTnLst>
                                </p:cTn>
                              </p:par>
                              <p:par>
                                <p:cTn accel="50000" decel="50000" fill="hold" grpId="1" id="37" nodeType="withEffect" presetClass="path" presetID="35" presetSubtype="0">
                                  <p:stCondLst>
                                    <p:cond delay="0"/>
                                  </p:stCondLst>
                                  <p:childTnLst>
                                    <p:animMotion origin="layout" path="M -4.16667E-06 7.40741E-07 L -4.16667E-06 0.08765" pathEditMode="relative" ptsTypes="AA" rAng="0">
                                      <p:cBhvr>
                                        <p:cTn dur="1250" fill="hold" id="38" spd="-100000"/>
                                        <p:tgtEl>
                                          <p:spTgt spid="21"/>
                                        </p:tgtEl>
                                        <p:attrNameLst>
                                          <p:attrName>ppt_x</p:attrName>
                                          <p:attrName>ppt_y</p:attrName>
                                        </p:attrNameLst>
                                      </p:cBhvr>
                                      <p:rCtr x="0" y="4383"/>
                                    </p:animMotion>
                                  </p:childTnLst>
                                </p:cTn>
                              </p:par>
                              <p:par>
                                <p:cTn fill="hold" grpId="0" id="39" nodeType="withEffect" presetClass="entr" presetID="53" presetSubtype="0">
                                  <p:stCondLst>
                                    <p:cond delay="750"/>
                                  </p:stCondLst>
                                  <p:childTnLst>
                                    <p:set>
                                      <p:cBhvr>
                                        <p:cTn dur="1" fill="hold" id="40">
                                          <p:stCondLst>
                                            <p:cond delay="0"/>
                                          </p:stCondLst>
                                        </p:cTn>
                                        <p:tgtEl>
                                          <p:spTgt spid="22"/>
                                        </p:tgtEl>
                                        <p:attrNameLst>
                                          <p:attrName>style.visibility</p:attrName>
                                        </p:attrNameLst>
                                      </p:cBhvr>
                                      <p:to>
                                        <p:strVal val="visible"/>
                                      </p:to>
                                    </p:set>
                                    <p:anim calcmode="lin" valueType="num">
                                      <p:cBhvr>
                                        <p:cTn dur="500" fill="hold" id="41"/>
                                        <p:tgtEl>
                                          <p:spTgt spid="22"/>
                                        </p:tgtEl>
                                        <p:attrNameLst>
                                          <p:attrName>ppt_w</p:attrName>
                                        </p:attrNameLst>
                                      </p:cBhvr>
                                      <p:tavLst>
                                        <p:tav tm="0">
                                          <p:val>
                                            <p:fltVal val="0"/>
                                          </p:val>
                                        </p:tav>
                                        <p:tav tm="100000">
                                          <p:val>
                                            <p:strVal val="#ppt_w"/>
                                          </p:val>
                                        </p:tav>
                                      </p:tavLst>
                                    </p:anim>
                                    <p:anim calcmode="lin" valueType="num">
                                      <p:cBhvr>
                                        <p:cTn dur="500" fill="hold" id="42"/>
                                        <p:tgtEl>
                                          <p:spTgt spid="22"/>
                                        </p:tgtEl>
                                        <p:attrNameLst>
                                          <p:attrName>ppt_h</p:attrName>
                                        </p:attrNameLst>
                                      </p:cBhvr>
                                      <p:tavLst>
                                        <p:tav tm="0">
                                          <p:val>
                                            <p:fltVal val="0"/>
                                          </p:val>
                                        </p:tav>
                                        <p:tav tm="100000">
                                          <p:val>
                                            <p:strVal val="#ppt_h"/>
                                          </p:val>
                                        </p:tav>
                                      </p:tavLst>
                                    </p:anim>
                                    <p:animEffect filter="fade" transition="in">
                                      <p:cBhvr>
                                        <p:cTn dur="500" id="43"/>
                                        <p:tgtEl>
                                          <p:spTgt spid="22"/>
                                        </p:tgtEl>
                                      </p:cBhvr>
                                    </p:animEffect>
                                  </p:childTnLst>
                                </p:cTn>
                              </p:par>
                            </p:childTnLst>
                          </p:cTn>
                        </p:par>
                        <p:par>
                          <p:cTn fill="hold" id="44" nodeType="afterGroup">
                            <p:stCondLst>
                              <p:cond delay="2600"/>
                            </p:stCondLst>
                            <p:childTnLst>
                              <p:par>
                                <p:cTn decel="100000" fill="hold" grpId="0" id="45" nodeType="afterEffect" presetClass="entr" presetID="50" presetSubtype="0">
                                  <p:stCondLst>
                                    <p:cond delay="0"/>
                                  </p:stCondLst>
                                  <p:iterate type="lt">
                                    <p:tmPct val="10000"/>
                                  </p:iterate>
                                  <p:childTnLst>
                                    <p:set>
                                      <p:cBhvr>
                                        <p:cTn dur="1" fill="hold" id="46">
                                          <p:stCondLst>
                                            <p:cond delay="0"/>
                                          </p:stCondLst>
                                        </p:cTn>
                                        <p:tgtEl>
                                          <p:spTgt spid="28"/>
                                        </p:tgtEl>
                                        <p:attrNameLst>
                                          <p:attrName>style.visibility</p:attrName>
                                        </p:attrNameLst>
                                      </p:cBhvr>
                                      <p:to>
                                        <p:strVal val="visible"/>
                                      </p:to>
                                    </p:set>
                                    <p:anim calcmode="lin" valueType="num">
                                      <p:cBhvr>
                                        <p:cTn dur="100" fill="hold" id="47"/>
                                        <p:tgtEl>
                                          <p:spTgt spid="28"/>
                                        </p:tgtEl>
                                        <p:attrNameLst>
                                          <p:attrName>ppt_w</p:attrName>
                                        </p:attrNameLst>
                                      </p:cBhvr>
                                      <p:tavLst>
                                        <p:tav tm="0">
                                          <p:val>
                                            <p:strVal val="#ppt_w+.3"/>
                                          </p:val>
                                        </p:tav>
                                        <p:tav tm="100000">
                                          <p:val>
                                            <p:strVal val="#ppt_w"/>
                                          </p:val>
                                        </p:tav>
                                      </p:tavLst>
                                    </p:anim>
                                    <p:anim calcmode="lin" valueType="num">
                                      <p:cBhvr>
                                        <p:cTn dur="100" fill="hold" id="48"/>
                                        <p:tgtEl>
                                          <p:spTgt spid="28"/>
                                        </p:tgtEl>
                                        <p:attrNameLst>
                                          <p:attrName>ppt_h</p:attrName>
                                        </p:attrNameLst>
                                      </p:cBhvr>
                                      <p:tavLst>
                                        <p:tav tm="0">
                                          <p:val>
                                            <p:strVal val="#ppt_h"/>
                                          </p:val>
                                        </p:tav>
                                        <p:tav tm="100000">
                                          <p:val>
                                            <p:strVal val="#ppt_h"/>
                                          </p:val>
                                        </p:tav>
                                      </p:tavLst>
                                    </p:anim>
                                    <p:animEffect filter="fade" transition="in">
                                      <p:cBhvr>
                                        <p:cTn dur="100" id="49"/>
                                        <p:tgtEl>
                                          <p:spTgt spid="28"/>
                                        </p:tgtEl>
                                      </p:cBhvr>
                                    </p:animEffect>
                                  </p:childTnLst>
                                </p:cTn>
                              </p:par>
                            </p:childTnLst>
                          </p:cTn>
                        </p:par>
                        <p:par>
                          <p:cTn fill="hold" id="50" nodeType="afterGroup">
                            <p:stCondLst>
                              <p:cond delay="2700"/>
                            </p:stCondLst>
                            <p:childTnLst>
                              <p:par>
                                <p:cTn fill="hold" grpId="0" id="51" nodeType="afterEffect" presetClass="entr" presetID="23" presetSubtype="288">
                                  <p:stCondLst>
                                    <p:cond delay="0"/>
                                  </p:stCondLst>
                                  <p:childTnLst>
                                    <p:set>
                                      <p:cBhvr>
                                        <p:cTn dur="1" fill="hold" id="52">
                                          <p:stCondLst>
                                            <p:cond delay="0"/>
                                          </p:stCondLst>
                                        </p:cTn>
                                        <p:tgtEl>
                                          <p:spTgt spid="24"/>
                                        </p:tgtEl>
                                        <p:attrNameLst>
                                          <p:attrName>style.visibility</p:attrName>
                                        </p:attrNameLst>
                                      </p:cBhvr>
                                      <p:to>
                                        <p:strVal val="visible"/>
                                      </p:to>
                                    </p:set>
                                    <p:anim calcmode="lin" valueType="num">
                                      <p:cBhvr>
                                        <p:cTn dur="500" fill="hold" id="53"/>
                                        <p:tgtEl>
                                          <p:spTgt spid="24"/>
                                        </p:tgtEl>
                                        <p:attrNameLst>
                                          <p:attrName>ppt_w</p:attrName>
                                        </p:attrNameLst>
                                      </p:cBhvr>
                                      <p:tavLst>
                                        <p:tav tm="0">
                                          <p:val>
                                            <p:strVal val="4/3*#ppt_w"/>
                                          </p:val>
                                        </p:tav>
                                        <p:tav tm="100000">
                                          <p:val>
                                            <p:strVal val="#ppt_w"/>
                                          </p:val>
                                        </p:tav>
                                      </p:tavLst>
                                    </p:anim>
                                    <p:anim calcmode="lin" valueType="num">
                                      <p:cBhvr>
                                        <p:cTn dur="500" fill="hold" id="54"/>
                                        <p:tgtEl>
                                          <p:spTgt spid="24"/>
                                        </p:tgtEl>
                                        <p:attrNameLst>
                                          <p:attrName>ppt_h</p:attrName>
                                        </p:attrNameLst>
                                      </p:cBhvr>
                                      <p:tavLst>
                                        <p:tav tm="0">
                                          <p:val>
                                            <p:strVal val="4/3*#ppt_h"/>
                                          </p:val>
                                        </p:tav>
                                        <p:tav tm="100000">
                                          <p:val>
                                            <p:strVal val="#ppt_h"/>
                                          </p:val>
                                        </p:tav>
                                      </p:tavLst>
                                    </p:anim>
                                  </p:childTnLst>
                                </p:cTn>
                              </p:par>
                              <p:par>
                                <p:cTn fill="hold" grpId="0" id="55" nodeType="withEffect" presetClass="entr" presetID="53" presetSubtype="0">
                                  <p:stCondLst>
                                    <p:cond delay="0"/>
                                  </p:stCondLst>
                                  <p:childTnLst>
                                    <p:set>
                                      <p:cBhvr>
                                        <p:cTn dur="1" fill="hold" id="56">
                                          <p:stCondLst>
                                            <p:cond delay="0"/>
                                          </p:stCondLst>
                                        </p:cTn>
                                        <p:tgtEl>
                                          <p:spTgt spid="25"/>
                                        </p:tgtEl>
                                        <p:attrNameLst>
                                          <p:attrName>style.visibility</p:attrName>
                                        </p:attrNameLst>
                                      </p:cBhvr>
                                      <p:to>
                                        <p:strVal val="visible"/>
                                      </p:to>
                                    </p:set>
                                    <p:anim calcmode="lin" valueType="num">
                                      <p:cBhvr>
                                        <p:cTn dur="750" fill="hold" id="57"/>
                                        <p:tgtEl>
                                          <p:spTgt spid="25"/>
                                        </p:tgtEl>
                                        <p:attrNameLst>
                                          <p:attrName>ppt_w</p:attrName>
                                        </p:attrNameLst>
                                      </p:cBhvr>
                                      <p:tavLst>
                                        <p:tav tm="0">
                                          <p:val>
                                            <p:fltVal val="0"/>
                                          </p:val>
                                        </p:tav>
                                        <p:tav tm="100000">
                                          <p:val>
                                            <p:strVal val="#ppt_w"/>
                                          </p:val>
                                        </p:tav>
                                      </p:tavLst>
                                    </p:anim>
                                    <p:anim calcmode="lin" valueType="num">
                                      <p:cBhvr>
                                        <p:cTn dur="750" fill="hold" id="58"/>
                                        <p:tgtEl>
                                          <p:spTgt spid="25"/>
                                        </p:tgtEl>
                                        <p:attrNameLst>
                                          <p:attrName>ppt_h</p:attrName>
                                        </p:attrNameLst>
                                      </p:cBhvr>
                                      <p:tavLst>
                                        <p:tav tm="0">
                                          <p:val>
                                            <p:fltVal val="0"/>
                                          </p:val>
                                        </p:tav>
                                        <p:tav tm="100000">
                                          <p:val>
                                            <p:strVal val="#ppt_h"/>
                                          </p:val>
                                        </p:tav>
                                      </p:tavLst>
                                    </p:anim>
                                    <p:animEffect filter="fade" transition="in">
                                      <p:cBhvr>
                                        <p:cTn dur="750" id="59"/>
                                        <p:tgtEl>
                                          <p:spTgt spid="25"/>
                                        </p:tgtEl>
                                      </p:cBhvr>
                                    </p:animEffect>
                                  </p:childTnLst>
                                </p:cTn>
                              </p:par>
                              <p:par>
                                <p:cTn accel="50000" decel="50000" fill="hold" grpId="1" id="60" nodeType="withEffect" presetClass="path" presetID="35" presetSubtype="0">
                                  <p:stCondLst>
                                    <p:cond delay="0"/>
                                  </p:stCondLst>
                                  <p:childTnLst>
                                    <p:animMotion origin="layout" path="M -4.16667E-06 7.40741E-07 L -4.16667E-06 0.08765" pathEditMode="relative" ptsTypes="AA" rAng="0">
                                      <p:cBhvr>
                                        <p:cTn dur="1250" fill="hold" id="61" spd="-100000"/>
                                        <p:tgtEl>
                                          <p:spTgt spid="25"/>
                                        </p:tgtEl>
                                        <p:attrNameLst>
                                          <p:attrName>ppt_x</p:attrName>
                                          <p:attrName>ppt_y</p:attrName>
                                        </p:attrNameLst>
                                      </p:cBhvr>
                                      <p:rCtr x="0" y="4383"/>
                                    </p:animMotion>
                                  </p:childTnLst>
                                </p:cTn>
                              </p:par>
                              <p:par>
                                <p:cTn fill="hold" grpId="0" id="62" nodeType="withEffect" presetClass="entr" presetID="53" presetSubtype="0">
                                  <p:stCondLst>
                                    <p:cond delay="750"/>
                                  </p:stCondLst>
                                  <p:childTnLst>
                                    <p:set>
                                      <p:cBhvr>
                                        <p:cTn dur="1" fill="hold" id="63">
                                          <p:stCondLst>
                                            <p:cond delay="0"/>
                                          </p:stCondLst>
                                        </p:cTn>
                                        <p:tgtEl>
                                          <p:spTgt spid="26"/>
                                        </p:tgtEl>
                                        <p:attrNameLst>
                                          <p:attrName>style.visibility</p:attrName>
                                        </p:attrNameLst>
                                      </p:cBhvr>
                                      <p:to>
                                        <p:strVal val="visible"/>
                                      </p:to>
                                    </p:set>
                                    <p:anim calcmode="lin" valueType="num">
                                      <p:cBhvr>
                                        <p:cTn dur="500" fill="hold" id="64"/>
                                        <p:tgtEl>
                                          <p:spTgt spid="26"/>
                                        </p:tgtEl>
                                        <p:attrNameLst>
                                          <p:attrName>ppt_w</p:attrName>
                                        </p:attrNameLst>
                                      </p:cBhvr>
                                      <p:tavLst>
                                        <p:tav tm="0">
                                          <p:val>
                                            <p:fltVal val="0"/>
                                          </p:val>
                                        </p:tav>
                                        <p:tav tm="100000">
                                          <p:val>
                                            <p:strVal val="#ppt_w"/>
                                          </p:val>
                                        </p:tav>
                                      </p:tavLst>
                                    </p:anim>
                                    <p:anim calcmode="lin" valueType="num">
                                      <p:cBhvr>
                                        <p:cTn dur="500" fill="hold" id="65"/>
                                        <p:tgtEl>
                                          <p:spTgt spid="26"/>
                                        </p:tgtEl>
                                        <p:attrNameLst>
                                          <p:attrName>ppt_h</p:attrName>
                                        </p:attrNameLst>
                                      </p:cBhvr>
                                      <p:tavLst>
                                        <p:tav tm="0">
                                          <p:val>
                                            <p:fltVal val="0"/>
                                          </p:val>
                                        </p:tav>
                                        <p:tav tm="100000">
                                          <p:val>
                                            <p:strVal val="#ppt_h"/>
                                          </p:val>
                                        </p:tav>
                                      </p:tavLst>
                                    </p:anim>
                                    <p:animEffect filter="fade" transition="in">
                                      <p:cBhvr>
                                        <p:cTn dur="500" id="66"/>
                                        <p:tgtEl>
                                          <p:spTgt spid="26"/>
                                        </p:tgtEl>
                                      </p:cBhvr>
                                    </p:animEffect>
                                  </p:childTnLst>
                                </p:cTn>
                              </p:par>
                            </p:childTnLst>
                          </p:cTn>
                        </p:par>
                        <p:par>
                          <p:cTn fill="hold" id="67" nodeType="afterGroup">
                            <p:stCondLst>
                              <p:cond delay="3950"/>
                            </p:stCondLst>
                            <p:childTnLst>
                              <p:par>
                                <p:cTn decel="100000" fill="hold" grpId="0" id="68" nodeType="afterEffect" presetClass="entr" presetID="50" presetSubtype="0">
                                  <p:stCondLst>
                                    <p:cond delay="0"/>
                                  </p:stCondLst>
                                  <p:iterate type="lt">
                                    <p:tmPct val="10000"/>
                                  </p:iterate>
                                  <p:childTnLst>
                                    <p:set>
                                      <p:cBhvr>
                                        <p:cTn dur="1" fill="hold" id="69">
                                          <p:stCondLst>
                                            <p:cond delay="0"/>
                                          </p:stCondLst>
                                        </p:cTn>
                                        <p:tgtEl>
                                          <p:spTgt spid="29"/>
                                        </p:tgtEl>
                                        <p:attrNameLst>
                                          <p:attrName>style.visibility</p:attrName>
                                        </p:attrNameLst>
                                      </p:cBhvr>
                                      <p:to>
                                        <p:strVal val="visible"/>
                                      </p:to>
                                    </p:set>
                                    <p:anim calcmode="lin" valueType="num">
                                      <p:cBhvr>
                                        <p:cTn dur="100" fill="hold" id="70"/>
                                        <p:tgtEl>
                                          <p:spTgt spid="29"/>
                                        </p:tgtEl>
                                        <p:attrNameLst>
                                          <p:attrName>ppt_w</p:attrName>
                                        </p:attrNameLst>
                                      </p:cBhvr>
                                      <p:tavLst>
                                        <p:tav tm="0">
                                          <p:val>
                                            <p:strVal val="#ppt_w+.3"/>
                                          </p:val>
                                        </p:tav>
                                        <p:tav tm="100000">
                                          <p:val>
                                            <p:strVal val="#ppt_w"/>
                                          </p:val>
                                        </p:tav>
                                      </p:tavLst>
                                    </p:anim>
                                    <p:anim calcmode="lin" valueType="num">
                                      <p:cBhvr>
                                        <p:cTn dur="100" fill="hold" id="71"/>
                                        <p:tgtEl>
                                          <p:spTgt spid="29"/>
                                        </p:tgtEl>
                                        <p:attrNameLst>
                                          <p:attrName>ppt_h</p:attrName>
                                        </p:attrNameLst>
                                      </p:cBhvr>
                                      <p:tavLst>
                                        <p:tav tm="0">
                                          <p:val>
                                            <p:strVal val="#ppt_h"/>
                                          </p:val>
                                        </p:tav>
                                        <p:tav tm="100000">
                                          <p:val>
                                            <p:strVal val="#ppt_h"/>
                                          </p:val>
                                        </p:tav>
                                      </p:tavLst>
                                    </p:anim>
                                    <p:animEffect filter="fade" transition="in">
                                      <p:cBhvr>
                                        <p:cTn dur="100" id="72"/>
                                        <p:tgtEl>
                                          <p:spTgt spid="2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
      <p:bldP grpId="0" spid="17"/>
      <p:bldP grpId="1" spid="17"/>
      <p:bldP grpId="0" spid="18"/>
      <p:bldP grpId="0" spid="20"/>
      <p:bldP grpId="0" spid="21"/>
      <p:bldP grpId="1" spid="21"/>
      <p:bldP grpId="0" spid="22"/>
      <p:bldP grpId="0" spid="24"/>
      <p:bldP grpId="0" spid="25"/>
      <p:bldP grpId="1" spid="25"/>
      <p:bldP grpId="0" spid="26"/>
      <p:bldP grpId="0" spid="27"/>
      <p:bldP grpId="0" spid="28"/>
      <p:bldP grpId="0" spid="29"/>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4467926" y="1351859"/>
            <a:ext cx="208147" cy="3784488"/>
            <a:chOff x="3332520" y="1351859"/>
            <a:chExt cx="208147" cy="3784488"/>
          </a:xfrm>
        </p:grpSpPr>
        <p:cxnSp>
          <p:nvCxnSpPr>
            <p:cNvPr id="17" name="直接连接符 16"/>
            <p:cNvCxnSpPr/>
            <p:nvPr/>
          </p:nvCxnSpPr>
          <p:spPr>
            <a:xfrm flipH="1">
              <a:off x="3436491" y="2801904"/>
              <a:ext cx="0" cy="2334443"/>
            </a:xfrm>
            <a:prstGeom prst="line">
              <a:avLst/>
            </a:prstGeom>
            <a:ln w="2857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flipH="1">
              <a:off x="3436491" y="1579495"/>
              <a:ext cx="0" cy="915487"/>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nvGrpSpPr>
            <p:cNvPr id="20" name="组合 19"/>
            <p:cNvGrpSpPr/>
            <p:nvPr/>
          </p:nvGrpSpPr>
          <p:grpSpPr>
            <a:xfrm>
              <a:off x="3332520" y="2544472"/>
              <a:ext cx="207942" cy="207942"/>
              <a:chOff x="4458447" y="2420471"/>
              <a:chExt cx="280894" cy="280894"/>
            </a:xfrm>
          </p:grpSpPr>
          <p:sp>
            <p:nvSpPr>
              <p:cNvPr id="19" name="椭圆 18"/>
              <p:cNvSpPr/>
              <p:nvPr/>
            </p:nvSpPr>
            <p:spPr>
              <a:xfrm>
                <a:off x="4458447" y="2420471"/>
                <a:ext cx="280894" cy="28089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6" name="椭圆 45"/>
              <p:cNvSpPr/>
              <p:nvPr/>
            </p:nvSpPr>
            <p:spPr>
              <a:xfrm>
                <a:off x="4513792" y="2475816"/>
                <a:ext cx="170204" cy="17020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70" name="五边形 69"/>
            <p:cNvSpPr/>
            <p:nvPr/>
          </p:nvSpPr>
          <p:spPr>
            <a:xfrm rot="5400000">
              <a:off x="3346355" y="1344212"/>
              <a:ext cx="186665" cy="201959"/>
            </a:xfrm>
            <a:prstGeom prst="homePlate">
              <a:avLst>
                <a:gd fmla="val 40049" name="adj"/>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71" name="Freeform 1081"/>
          <p:cNvSpPr/>
          <p:nvPr/>
        </p:nvSpPr>
        <p:spPr bwMode="auto">
          <a:xfrm rot="356891">
            <a:off x="5295227" y="1344071"/>
            <a:ext cx="3110620" cy="2394441"/>
          </a:xfrm>
          <a:custGeom>
            <a:gdLst>
              <a:gd fmla="*/ 286 w 1051" name="T0"/>
              <a:gd fmla="*/ 49 h 799" name="T1"/>
              <a:gd fmla="*/ 274 w 1051" name="T2"/>
              <a:gd fmla="*/ 18 h 799" name="T3"/>
              <a:gd fmla="*/ 320 w 1051" name="T4"/>
              <a:gd fmla="*/ 0 h 799" name="T5"/>
              <a:gd fmla="*/ 329 w 1051" name="T6"/>
              <a:gd fmla="*/ 33 h 799" name="T7"/>
              <a:gd fmla="*/ 373 w 1051" name="T8"/>
              <a:gd fmla="*/ 72 h 799" name="T9"/>
              <a:gd fmla="*/ 396 w 1051" name="T10"/>
              <a:gd fmla="*/ 72 h 799" name="T11"/>
              <a:gd fmla="*/ 414 w 1051" name="T12"/>
              <a:gd fmla="*/ 108 h 799" name="T13"/>
              <a:gd fmla="*/ 460 w 1051" name="T14"/>
              <a:gd fmla="*/ 103 h 799" name="T15"/>
              <a:gd fmla="*/ 481 w 1051" name="T16"/>
              <a:gd fmla="*/ 85 h 799" name="T17"/>
              <a:gd fmla="*/ 495 w 1051" name="T18"/>
              <a:gd fmla="*/ 103 h 799" name="T19"/>
              <a:gd fmla="*/ 545 w 1051" name="T20"/>
              <a:gd fmla="*/ 97 h 799" name="T21"/>
              <a:gd fmla="*/ 555 w 1051" name="T22"/>
              <a:gd fmla="*/ 111 h 799" name="T23"/>
              <a:gd fmla="*/ 607 w 1051" name="T24"/>
              <a:gd fmla="*/ 133 h 799" name="T25"/>
              <a:gd fmla="*/ 670 w 1051" name="T26"/>
              <a:gd fmla="*/ 141 h 799" name="T27"/>
              <a:gd fmla="*/ 700 w 1051" name="T28"/>
              <a:gd fmla="*/ 150 h 799" name="T29"/>
              <a:gd fmla="*/ 727 w 1051" name="T30"/>
              <a:gd fmla="*/ 170 h 799" name="T31"/>
              <a:gd fmla="*/ 730 w 1051" name="T32"/>
              <a:gd fmla="*/ 220 h 799" name="T33"/>
              <a:gd fmla="*/ 694 w 1051" name="T34"/>
              <a:gd fmla="*/ 238 h 799" name="T35"/>
              <a:gd fmla="*/ 637 w 1051" name="T36"/>
              <a:gd fmla="*/ 259 h 799" name="T37"/>
              <a:gd fmla="*/ 649 w 1051" name="T38"/>
              <a:gd fmla="*/ 298 h 799" name="T39"/>
              <a:gd fmla="*/ 692 w 1051" name="T40"/>
              <a:gd fmla="*/ 341 h 799" name="T41"/>
              <a:gd fmla="*/ 672 w 1051" name="T42"/>
              <a:gd fmla="*/ 411 h 799" name="T43"/>
              <a:gd fmla="*/ 637 w 1051" name="T44"/>
              <a:gd fmla="*/ 368 h 799" name="T45"/>
              <a:gd fmla="*/ 624 w 1051" name="T46"/>
              <a:gd fmla="*/ 350 h 799" name="T47"/>
              <a:gd fmla="*/ 587 w 1051" name="T48"/>
              <a:gd fmla="*/ 343 h 799" name="T49"/>
              <a:gd fmla="*/ 557 w 1051" name="T50"/>
              <a:gd fmla="*/ 372 h 799" name="T51"/>
              <a:gd fmla="*/ 533 w 1051" name="T52"/>
              <a:gd fmla="*/ 390 h 799" name="T53"/>
              <a:gd fmla="*/ 498 w 1051" name="T54"/>
              <a:gd fmla="*/ 382 h 799" name="T55"/>
              <a:gd fmla="*/ 481 w 1051" name="T56"/>
              <a:gd fmla="*/ 412 h 799" name="T57"/>
              <a:gd fmla="*/ 522 w 1051" name="T58"/>
              <a:gd fmla="*/ 446 h 799" name="T59"/>
              <a:gd fmla="*/ 461 w 1051" name="T60"/>
              <a:gd fmla="*/ 455 h 799" name="T61"/>
              <a:gd fmla="*/ 443 w 1051" name="T62"/>
              <a:gd fmla="*/ 433 h 799" name="T63"/>
              <a:gd fmla="*/ 404 w 1051" name="T64"/>
              <a:gd fmla="*/ 439 h 799" name="T65"/>
              <a:gd fmla="*/ 396 w 1051" name="T66"/>
              <a:gd fmla="*/ 410 h 799" name="T67"/>
              <a:gd fmla="*/ 375 w 1051" name="T68"/>
              <a:gd fmla="*/ 394 h 799" name="T69"/>
              <a:gd fmla="*/ 370 w 1051" name="T70"/>
              <a:gd fmla="*/ 416 h 799" name="T71"/>
              <a:gd fmla="*/ 349 w 1051" name="T72"/>
              <a:gd fmla="*/ 434 h 799" name="T73"/>
              <a:gd fmla="*/ 315 w 1051" name="T74"/>
              <a:gd fmla="*/ 495 h 799" name="T75"/>
              <a:gd fmla="*/ 303 w 1051" name="T76"/>
              <a:gd fmla="*/ 566 h 799" name="T77"/>
              <a:gd fmla="*/ 257 w 1051" name="T78"/>
              <a:gd fmla="*/ 579 h 799" name="T79"/>
              <a:gd fmla="*/ 190 w 1051" name="T80"/>
              <a:gd fmla="*/ 464 h 799" name="T81"/>
              <a:gd fmla="*/ 152 w 1051" name="T82"/>
              <a:gd fmla="*/ 442 h 799" name="T83"/>
              <a:gd fmla="*/ 153 w 1051" name="T84"/>
              <a:gd fmla="*/ 412 h 799" name="T85"/>
              <a:gd fmla="*/ 120 w 1051" name="T86"/>
              <a:gd fmla="*/ 416 h 799" name="T87"/>
              <a:gd fmla="*/ 88 w 1051" name="T88"/>
              <a:gd fmla="*/ 361 h 799" name="T89"/>
              <a:gd fmla="*/ 83 w 1051" name="T90"/>
              <a:gd fmla="*/ 254 h 799" name="T91"/>
              <a:gd fmla="*/ 78 w 1051" name="T92"/>
              <a:gd fmla="*/ 197 h 799" name="T93"/>
              <a:gd fmla="*/ 0 w 1051" name="T94"/>
              <a:gd fmla="*/ 95 h 799" name="T95"/>
              <a:gd fmla="*/ 11 w 1051" name="T96"/>
              <a:gd fmla="*/ 67 h 799" name="T97"/>
              <a:gd fmla="*/ 115 w 1051" name="T98"/>
              <a:gd fmla="*/ 72 h 799" name="T99"/>
              <a:gd fmla="*/ 148 w 1051" name="T100"/>
              <a:gd fmla="*/ 79 h 799" name="T101"/>
              <a:gd fmla="*/ 203 w 1051" name="T102"/>
              <a:gd fmla="*/ 107 h 799" name="T103"/>
              <a:gd fmla="*/ 210 w 1051" name="T104"/>
              <a:gd fmla="*/ 75 h 799" name="T105"/>
              <a:gd fmla="*/ 243 w 1051" name="T106"/>
              <a:gd fmla="*/ 81 h 799" name="T107"/>
              <a:gd fmla="*/ 277 w 1051" name="T108"/>
              <a:gd fmla="*/ 74 h 799" name="T109"/>
              <a:gd fmla="*/ 277 w 1051" name="T110"/>
              <a:gd fmla="*/ 72 h 799"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w 1051" name="T168"/>
              <a:gd fmla="*/ 0 h 799" name="T169"/>
              <a:gd fmla="*/ 1051 w 1051" name="T170"/>
              <a:gd fmla="*/ 799 h 799" name="T171"/>
            </a:gd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b="T171" l="T168" r="T170" t="T169"/>
            <a:pathLst>
              <a:path h="799" w="1051">
                <a:moveTo>
                  <a:pt x="396" y="99"/>
                </a:moveTo>
                <a:lnTo>
                  <a:pt x="409" y="67"/>
                </a:lnTo>
                <a:lnTo>
                  <a:pt x="394" y="50"/>
                </a:lnTo>
                <a:lnTo>
                  <a:pt x="392" y="24"/>
                </a:lnTo>
                <a:lnTo>
                  <a:pt x="447" y="0"/>
                </a:lnTo>
                <a:lnTo>
                  <a:pt x="459" y="0"/>
                </a:lnTo>
                <a:lnTo>
                  <a:pt x="468" y="19"/>
                </a:lnTo>
                <a:lnTo>
                  <a:pt x="471" y="46"/>
                </a:lnTo>
                <a:lnTo>
                  <a:pt x="497" y="63"/>
                </a:lnTo>
                <a:lnTo>
                  <a:pt x="533" y="99"/>
                </a:lnTo>
                <a:lnTo>
                  <a:pt x="552" y="85"/>
                </a:lnTo>
                <a:lnTo>
                  <a:pt x="565" y="99"/>
                </a:lnTo>
                <a:lnTo>
                  <a:pt x="569" y="133"/>
                </a:lnTo>
                <a:lnTo>
                  <a:pt x="591" y="149"/>
                </a:lnTo>
                <a:lnTo>
                  <a:pt x="648" y="154"/>
                </a:lnTo>
                <a:lnTo>
                  <a:pt x="657" y="142"/>
                </a:lnTo>
                <a:lnTo>
                  <a:pt x="655" y="127"/>
                </a:lnTo>
                <a:lnTo>
                  <a:pt x="688" y="118"/>
                </a:lnTo>
                <a:lnTo>
                  <a:pt x="705" y="123"/>
                </a:lnTo>
                <a:lnTo>
                  <a:pt x="708" y="142"/>
                </a:lnTo>
                <a:lnTo>
                  <a:pt x="722" y="145"/>
                </a:lnTo>
                <a:lnTo>
                  <a:pt x="780" y="133"/>
                </a:lnTo>
                <a:lnTo>
                  <a:pt x="791" y="138"/>
                </a:lnTo>
                <a:lnTo>
                  <a:pt x="793" y="154"/>
                </a:lnTo>
                <a:lnTo>
                  <a:pt x="817" y="160"/>
                </a:lnTo>
                <a:lnTo>
                  <a:pt x="868" y="184"/>
                </a:lnTo>
                <a:lnTo>
                  <a:pt x="896" y="173"/>
                </a:lnTo>
                <a:lnTo>
                  <a:pt x="957" y="195"/>
                </a:lnTo>
                <a:lnTo>
                  <a:pt x="971" y="213"/>
                </a:lnTo>
                <a:lnTo>
                  <a:pt x="1001" y="207"/>
                </a:lnTo>
                <a:lnTo>
                  <a:pt x="1021" y="208"/>
                </a:lnTo>
                <a:lnTo>
                  <a:pt x="1040" y="234"/>
                </a:lnTo>
                <a:lnTo>
                  <a:pt x="1050" y="286"/>
                </a:lnTo>
                <a:lnTo>
                  <a:pt x="1043" y="304"/>
                </a:lnTo>
                <a:lnTo>
                  <a:pt x="1030" y="299"/>
                </a:lnTo>
                <a:lnTo>
                  <a:pt x="992" y="328"/>
                </a:lnTo>
                <a:lnTo>
                  <a:pt x="928" y="339"/>
                </a:lnTo>
                <a:lnTo>
                  <a:pt x="911" y="356"/>
                </a:lnTo>
                <a:lnTo>
                  <a:pt x="925" y="374"/>
                </a:lnTo>
                <a:lnTo>
                  <a:pt x="927" y="412"/>
                </a:lnTo>
                <a:lnTo>
                  <a:pt x="944" y="416"/>
                </a:lnTo>
                <a:lnTo>
                  <a:pt x="988" y="470"/>
                </a:lnTo>
                <a:lnTo>
                  <a:pt x="990" y="544"/>
                </a:lnTo>
                <a:lnTo>
                  <a:pt x="961" y="566"/>
                </a:lnTo>
                <a:lnTo>
                  <a:pt x="935" y="540"/>
                </a:lnTo>
                <a:lnTo>
                  <a:pt x="911" y="506"/>
                </a:lnTo>
                <a:lnTo>
                  <a:pt x="909" y="487"/>
                </a:lnTo>
                <a:lnTo>
                  <a:pt x="892" y="482"/>
                </a:lnTo>
                <a:lnTo>
                  <a:pt x="872" y="489"/>
                </a:lnTo>
                <a:lnTo>
                  <a:pt x="839" y="473"/>
                </a:lnTo>
                <a:lnTo>
                  <a:pt x="823" y="511"/>
                </a:lnTo>
                <a:lnTo>
                  <a:pt x="796" y="513"/>
                </a:lnTo>
                <a:lnTo>
                  <a:pt x="775" y="544"/>
                </a:lnTo>
                <a:lnTo>
                  <a:pt x="762" y="537"/>
                </a:lnTo>
                <a:lnTo>
                  <a:pt x="743" y="544"/>
                </a:lnTo>
                <a:lnTo>
                  <a:pt x="712" y="526"/>
                </a:lnTo>
                <a:lnTo>
                  <a:pt x="688" y="555"/>
                </a:lnTo>
                <a:lnTo>
                  <a:pt x="688" y="568"/>
                </a:lnTo>
                <a:lnTo>
                  <a:pt x="736" y="595"/>
                </a:lnTo>
                <a:lnTo>
                  <a:pt x="746" y="614"/>
                </a:lnTo>
                <a:lnTo>
                  <a:pt x="712" y="627"/>
                </a:lnTo>
                <a:lnTo>
                  <a:pt x="659" y="626"/>
                </a:lnTo>
                <a:lnTo>
                  <a:pt x="653" y="603"/>
                </a:lnTo>
                <a:lnTo>
                  <a:pt x="633" y="597"/>
                </a:lnTo>
                <a:lnTo>
                  <a:pt x="600" y="617"/>
                </a:lnTo>
                <a:lnTo>
                  <a:pt x="578" y="605"/>
                </a:lnTo>
                <a:lnTo>
                  <a:pt x="576" y="576"/>
                </a:lnTo>
                <a:lnTo>
                  <a:pt x="565" y="564"/>
                </a:lnTo>
                <a:lnTo>
                  <a:pt x="565" y="548"/>
                </a:lnTo>
                <a:lnTo>
                  <a:pt x="535" y="542"/>
                </a:lnTo>
                <a:lnTo>
                  <a:pt x="526" y="550"/>
                </a:lnTo>
                <a:lnTo>
                  <a:pt x="530" y="573"/>
                </a:lnTo>
                <a:lnTo>
                  <a:pt x="506" y="583"/>
                </a:lnTo>
                <a:lnTo>
                  <a:pt x="499" y="599"/>
                </a:lnTo>
                <a:lnTo>
                  <a:pt x="506" y="619"/>
                </a:lnTo>
                <a:lnTo>
                  <a:pt x="451" y="682"/>
                </a:lnTo>
                <a:lnTo>
                  <a:pt x="459" y="757"/>
                </a:lnTo>
                <a:lnTo>
                  <a:pt x="433" y="780"/>
                </a:lnTo>
                <a:lnTo>
                  <a:pt x="420" y="766"/>
                </a:lnTo>
                <a:lnTo>
                  <a:pt x="368" y="798"/>
                </a:lnTo>
                <a:lnTo>
                  <a:pt x="348" y="786"/>
                </a:lnTo>
                <a:lnTo>
                  <a:pt x="272" y="639"/>
                </a:lnTo>
                <a:lnTo>
                  <a:pt x="241" y="617"/>
                </a:lnTo>
                <a:lnTo>
                  <a:pt x="217" y="610"/>
                </a:lnTo>
                <a:lnTo>
                  <a:pt x="205" y="590"/>
                </a:lnTo>
                <a:lnTo>
                  <a:pt x="219" y="568"/>
                </a:lnTo>
                <a:lnTo>
                  <a:pt x="197" y="550"/>
                </a:lnTo>
                <a:lnTo>
                  <a:pt x="171" y="573"/>
                </a:lnTo>
                <a:lnTo>
                  <a:pt x="145" y="576"/>
                </a:lnTo>
                <a:lnTo>
                  <a:pt x="126" y="497"/>
                </a:lnTo>
                <a:lnTo>
                  <a:pt x="122" y="477"/>
                </a:lnTo>
                <a:lnTo>
                  <a:pt x="118" y="350"/>
                </a:lnTo>
                <a:lnTo>
                  <a:pt x="93" y="286"/>
                </a:lnTo>
                <a:lnTo>
                  <a:pt x="112" y="272"/>
                </a:lnTo>
                <a:lnTo>
                  <a:pt x="61" y="180"/>
                </a:lnTo>
                <a:lnTo>
                  <a:pt x="0" y="131"/>
                </a:lnTo>
                <a:lnTo>
                  <a:pt x="9" y="103"/>
                </a:lnTo>
                <a:lnTo>
                  <a:pt x="16" y="94"/>
                </a:lnTo>
                <a:lnTo>
                  <a:pt x="105" y="80"/>
                </a:lnTo>
                <a:lnTo>
                  <a:pt x="164" y="99"/>
                </a:lnTo>
                <a:lnTo>
                  <a:pt x="199" y="87"/>
                </a:lnTo>
                <a:lnTo>
                  <a:pt x="212" y="109"/>
                </a:lnTo>
                <a:lnTo>
                  <a:pt x="256" y="154"/>
                </a:lnTo>
                <a:lnTo>
                  <a:pt x="291" y="147"/>
                </a:lnTo>
                <a:lnTo>
                  <a:pt x="291" y="120"/>
                </a:lnTo>
                <a:lnTo>
                  <a:pt x="300" y="103"/>
                </a:lnTo>
                <a:lnTo>
                  <a:pt x="335" y="89"/>
                </a:lnTo>
                <a:lnTo>
                  <a:pt x="348" y="111"/>
                </a:lnTo>
                <a:lnTo>
                  <a:pt x="368" y="96"/>
                </a:lnTo>
                <a:lnTo>
                  <a:pt x="396" y="101"/>
                </a:lnTo>
                <a:lnTo>
                  <a:pt x="396" y="99"/>
                </a:lnTo>
              </a:path>
            </a:pathLst>
          </a:custGeom>
          <a:solidFill>
            <a:schemeClr val="bg1"/>
          </a:solidFill>
          <a:ln cap="flat" cmpd="sng" w="6350">
            <a:solidFill>
              <a:schemeClr val="bg1"/>
            </a:solidFill>
            <a:prstDash val="solid"/>
            <a:round/>
            <a:headEnd len="sm" type="none" w="sm"/>
            <a:tailEnd len="sm" type="none" w="sm"/>
          </a:ln>
        </p:spPr>
        <p:txBody>
          <a:bodyPr/>
          <a:lstStyle/>
          <a:p>
            <a:endParaRPr altLang="en-US" lang="zh-CN" sz="700"/>
          </a:p>
        </p:txBody>
      </p:sp>
      <p:grpSp>
        <p:nvGrpSpPr>
          <p:cNvPr id="186" name="Group 68"/>
          <p:cNvGrpSpPr/>
          <p:nvPr/>
        </p:nvGrpSpPr>
        <p:grpSpPr>
          <a:xfrm flipH="1">
            <a:off x="5897494" y="1940718"/>
            <a:ext cx="1761449" cy="945723"/>
            <a:chOff x="5913812" y="3535754"/>
            <a:chExt cx="3418890" cy="1139764"/>
          </a:xfrm>
        </p:grpSpPr>
        <p:grpSp>
          <p:nvGrpSpPr>
            <p:cNvPr id="187" name="Group 37"/>
            <p:cNvGrpSpPr>
              <a:grpSpLocks noChangeAspect="1"/>
            </p:cNvGrpSpPr>
            <p:nvPr/>
          </p:nvGrpSpPr>
          <p:grpSpPr>
            <a:xfrm rot="11413052">
              <a:off x="6668248" y="3535754"/>
              <a:ext cx="2664454" cy="1139764"/>
              <a:chOff x="981" y="1161"/>
              <a:chExt cx="4790" cy="2049"/>
            </a:xfrm>
          </p:grpSpPr>
          <p:sp>
            <p:nvSpPr>
              <p:cNvPr id="194" name="Freeform 38"/>
              <p:cNvSpPr/>
              <p:nvPr/>
            </p:nvSpPr>
            <p:spPr bwMode="auto">
              <a:xfrm>
                <a:off x="3802" y="1957"/>
                <a:ext cx="35" cy="15"/>
              </a:xfrm>
              <a:custGeom>
                <a:gdLst>
                  <a:gd fmla="*/ 7 w 15" name="T0"/>
                  <a:gd fmla="*/ 0 h 6" name="T1"/>
                  <a:gd fmla="*/ 7 w 15" name="T2"/>
                  <a:gd fmla="*/ 0 h 6" name="T3"/>
                </a:gdLst>
                <a:cxnLst>
                  <a:cxn ang="0">
                    <a:pos x="T0" y="T1"/>
                  </a:cxn>
                  <a:cxn ang="0">
                    <a:pos x="T2" y="T3"/>
                  </a:cxn>
                </a:cxnLst>
                <a:rect b="b" l="0" r="r" t="0"/>
                <a:pathLst>
                  <a:path h="6" w="15">
                    <a:moveTo>
                      <a:pt x="7" y="0"/>
                    </a:moveTo>
                    <a:cubicBezTo>
                      <a:pt x="0" y="3"/>
                      <a:pt x="15" y="6"/>
                      <a:pt x="7" y="0"/>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195" name="Freeform 39"/>
              <p:cNvSpPr/>
              <p:nvPr/>
            </p:nvSpPr>
            <p:spPr bwMode="auto">
              <a:xfrm>
                <a:off x="5193" y="1483"/>
                <a:ext cx="19" cy="0"/>
              </a:xfrm>
              <a:custGeom>
                <a:gdLst>
                  <a:gd fmla="*/ 4 w 8" name="T0"/>
                  <a:gd fmla="*/ 0 w 8" name="T1"/>
                  <a:gd fmla="*/ 4 w 8" name="T2"/>
                </a:gdLst>
                <a:cxnLst>
                  <a:cxn ang="0">
                    <a:pos x="T0" y="0"/>
                  </a:cxn>
                  <a:cxn ang="0">
                    <a:pos x="T1" y="0"/>
                  </a:cxn>
                  <a:cxn ang="0">
                    <a:pos x="T2" y="0"/>
                  </a:cxn>
                </a:cxnLst>
                <a:rect b="b" l="0" r="r" t="0"/>
                <a:pathLst>
                  <a:path w="8">
                    <a:moveTo>
                      <a:pt x="4" y="0"/>
                    </a:moveTo>
                    <a:cubicBezTo>
                      <a:pt x="2" y="0"/>
                      <a:pt x="1" y="0"/>
                      <a:pt x="0" y="0"/>
                    </a:cubicBezTo>
                    <a:cubicBezTo>
                      <a:pt x="4" y="0"/>
                      <a:pt x="8" y="0"/>
                      <a:pt x="4" y="0"/>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196" name="Freeform 40"/>
              <p:cNvSpPr/>
              <p:nvPr/>
            </p:nvSpPr>
            <p:spPr bwMode="auto">
              <a:xfrm>
                <a:off x="5174" y="1483"/>
                <a:ext cx="19" cy="2"/>
              </a:xfrm>
              <a:custGeom>
                <a:gdLst>
                  <a:gd fmla="*/ 7 w 8" name="T0"/>
                  <a:gd fmla="*/ 1 h 1" name="T1"/>
                  <a:gd fmla="*/ 8 w 8" name="T2"/>
                  <a:gd fmla="*/ 0 h 1" name="T3"/>
                  <a:gd fmla="*/ 7 w 8" name="T4"/>
                  <a:gd fmla="*/ 1 h 1" name="T5"/>
                </a:gdLst>
                <a:cxnLst>
                  <a:cxn ang="0">
                    <a:pos x="T0" y="T1"/>
                  </a:cxn>
                  <a:cxn ang="0">
                    <a:pos x="T2" y="T3"/>
                  </a:cxn>
                  <a:cxn ang="0">
                    <a:pos x="T4" y="T5"/>
                  </a:cxn>
                </a:cxnLst>
                <a:rect b="b" l="0" r="r" t="0"/>
                <a:pathLst>
                  <a:path h="1" w="8">
                    <a:moveTo>
                      <a:pt x="7" y="1"/>
                    </a:moveTo>
                    <a:cubicBezTo>
                      <a:pt x="8" y="1"/>
                      <a:pt x="8" y="1"/>
                      <a:pt x="8" y="0"/>
                    </a:cubicBezTo>
                    <a:cubicBezTo>
                      <a:pt x="4" y="1"/>
                      <a:pt x="0" y="1"/>
                      <a:pt x="7" y="1"/>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197" name="Freeform 41"/>
              <p:cNvSpPr/>
              <p:nvPr/>
            </p:nvSpPr>
            <p:spPr bwMode="auto">
              <a:xfrm>
                <a:off x="981" y="1420"/>
                <a:ext cx="4790" cy="1790"/>
              </a:xfrm>
              <a:custGeom>
                <a:gdLst>
                  <a:gd fmla="*/ 2002 w 2028" name="T0"/>
                  <a:gd fmla="*/ 29 h 758" name="T1"/>
                  <a:gd fmla="*/ 1943 w 2028" name="T2"/>
                  <a:gd fmla="*/ 21 h 758" name="T3"/>
                  <a:gd fmla="*/ 1860 w 2028" name="T4"/>
                  <a:gd fmla="*/ 3 h 758" name="T5"/>
                  <a:gd fmla="*/ 1778 w 2028" name="T6"/>
                  <a:gd fmla="*/ 4 h 758" name="T7"/>
                  <a:gd fmla="*/ 1732 w 2028" name="T8"/>
                  <a:gd fmla="*/ 19 h 758" name="T9"/>
                  <a:gd fmla="*/ 1684 w 2028" name="T10"/>
                  <a:gd fmla="*/ 24 h 758" name="T11"/>
                  <a:gd fmla="*/ 1591 w 2028" name="T12"/>
                  <a:gd fmla="*/ 3 h 758" name="T13"/>
                  <a:gd fmla="*/ 1527 w 2028" name="T14"/>
                  <a:gd fmla="*/ 45 h 758" name="T15"/>
                  <a:gd fmla="*/ 1514 w 2028" name="T16"/>
                  <a:gd fmla="*/ 93 h 758" name="T17"/>
                  <a:gd fmla="*/ 1503 w 2028" name="T18"/>
                  <a:gd fmla="*/ 133 h 758" name="T19"/>
                  <a:gd fmla="*/ 1455 w 2028" name="T20"/>
                  <a:gd fmla="*/ 165 h 758" name="T21"/>
                  <a:gd fmla="*/ 1418 w 2028" name="T22"/>
                  <a:gd fmla="*/ 227 h 758" name="T23"/>
                  <a:gd fmla="*/ 1391 w 2028" name="T24"/>
                  <a:gd fmla="*/ 280 h 758" name="T25"/>
                  <a:gd fmla="*/ 1338 w 2028" name="T26"/>
                  <a:gd fmla="*/ 280 h 758" name="T27"/>
                  <a:gd fmla="*/ 1247 w 2028" name="T28"/>
                  <a:gd fmla="*/ 295 h 758" name="T29"/>
                  <a:gd fmla="*/ 1186 w 2028" name="T30"/>
                  <a:gd fmla="*/ 296 h 758" name="T31"/>
                  <a:gd fmla="*/ 1092 w 2028" name="T32"/>
                  <a:gd fmla="*/ 299 h 758" name="T33"/>
                  <a:gd fmla="*/ 1031 w 2028" name="T34"/>
                  <a:gd fmla="*/ 313 h 758" name="T35"/>
                  <a:gd fmla="*/ 972 w 2028" name="T36"/>
                  <a:gd fmla="*/ 349 h 758" name="T37"/>
                  <a:gd fmla="*/ 943 w 2028" name="T38"/>
                  <a:gd fmla="*/ 381 h 758" name="T39"/>
                  <a:gd fmla="*/ 930 w 2028" name="T40"/>
                  <a:gd fmla="*/ 416 h 758" name="T41"/>
                  <a:gd fmla="*/ 890 w 2028" name="T42"/>
                  <a:gd fmla="*/ 408 h 758" name="T43"/>
                  <a:gd fmla="*/ 847 w 2028" name="T44"/>
                  <a:gd fmla="*/ 421 h 758" name="T45"/>
                  <a:gd fmla="*/ 834 w 2028" name="T46"/>
                  <a:gd fmla="*/ 471 h 758" name="T47"/>
                  <a:gd fmla="*/ 762 w 2028" name="T48"/>
                  <a:gd fmla="*/ 477 h 758" name="T49"/>
                  <a:gd fmla="*/ 719 w 2028" name="T50"/>
                  <a:gd fmla="*/ 488 h 758" name="T51"/>
                  <a:gd fmla="*/ 700 w 2028" name="T52"/>
                  <a:gd fmla="*/ 536 h 758" name="T53"/>
                  <a:gd fmla="*/ 668 w 2028" name="T54"/>
                  <a:gd fmla="*/ 563 h 758" name="T55"/>
                  <a:gd fmla="*/ 647 w 2028" name="T56"/>
                  <a:gd fmla="*/ 603 h 758" name="T57"/>
                  <a:gd fmla="*/ 615 w 2028" name="T58"/>
                  <a:gd fmla="*/ 615 h 758" name="T59"/>
                  <a:gd fmla="*/ 546 w 2028" name="T60"/>
                  <a:gd fmla="*/ 615 h 758" name="T61"/>
                  <a:gd fmla="*/ 444 w 2028" name="T62"/>
                  <a:gd fmla="*/ 640 h 758" name="T63"/>
                  <a:gd fmla="*/ 367 w 2028" name="T64"/>
                  <a:gd fmla="*/ 635 h 758" name="T65"/>
                  <a:gd fmla="*/ 255 w 2028" name="T66"/>
                  <a:gd fmla="*/ 629 h 758" name="T67"/>
                  <a:gd fmla="*/ 156 w 2028" name="T68"/>
                  <a:gd fmla="*/ 653 h 758" name="T69"/>
                  <a:gd fmla="*/ 111 w 2028" name="T70"/>
                  <a:gd fmla="*/ 648 h 758" name="T71"/>
                  <a:gd fmla="*/ 52 w 2028" name="T72"/>
                  <a:gd fmla="*/ 627 h 758" name="T73"/>
                  <a:gd fmla="*/ 13 w 2028" name="T74"/>
                  <a:gd fmla="*/ 583 h 758" name="T75"/>
                  <a:gd fmla="*/ 2 w 2028" name="T76"/>
                  <a:gd fmla="*/ 637 h 758" name="T77"/>
                  <a:gd fmla="*/ 84 w 2028" name="T78"/>
                  <a:gd fmla="*/ 709 h 758" name="T79"/>
                  <a:gd fmla="*/ 234 w 2028" name="T80"/>
                  <a:gd fmla="*/ 733 h 758" name="T81"/>
                  <a:gd fmla="*/ 378 w 2028" name="T82"/>
                  <a:gd fmla="*/ 740 h 758" name="T83"/>
                  <a:gd fmla="*/ 487 w 2028" name="T84"/>
                  <a:gd fmla="*/ 707 h 758" name="T85"/>
                  <a:gd fmla="*/ 572 w 2028" name="T86"/>
                  <a:gd fmla="*/ 731 h 758" name="T87"/>
                  <a:gd fmla="*/ 652 w 2028" name="T88"/>
                  <a:gd fmla="*/ 699 h 758" name="T89"/>
                  <a:gd fmla="*/ 674 w 2028" name="T90"/>
                  <a:gd fmla="*/ 661 h 758" name="T91"/>
                  <a:gd fmla="*/ 727 w 2028" name="T92"/>
                  <a:gd fmla="*/ 589 h 758" name="T93"/>
                  <a:gd fmla="*/ 831 w 2028" name="T94"/>
                  <a:gd fmla="*/ 568 h 758" name="T95"/>
                  <a:gd fmla="*/ 943 w 2028" name="T96"/>
                  <a:gd fmla="*/ 539 h 758" name="T97"/>
                  <a:gd fmla="*/ 1036 w 2028" name="T98"/>
                  <a:gd fmla="*/ 504 h 758" name="T99"/>
                  <a:gd fmla="*/ 1100 w 2028" name="T100"/>
                  <a:gd fmla="*/ 400 h 758" name="T101"/>
                  <a:gd fmla="*/ 1175 w 2028" name="T102"/>
                  <a:gd fmla="*/ 355 h 758" name="T103"/>
                  <a:gd fmla="*/ 1346 w 2028" name="T104"/>
                  <a:gd fmla="*/ 371 h 758" name="T105"/>
                  <a:gd fmla="*/ 1444 w 2028" name="T106"/>
                  <a:gd fmla="*/ 325 h 758" name="T107"/>
                  <a:gd fmla="*/ 1500 w 2028" name="T108"/>
                  <a:gd fmla="*/ 251 h 758" name="T109"/>
                  <a:gd fmla="*/ 1607 w 2028" name="T110"/>
                  <a:gd fmla="*/ 208 h 758" name="T111"/>
                  <a:gd fmla="*/ 1679 w 2028" name="T112"/>
                  <a:gd fmla="*/ 163 h 758" name="T113"/>
                  <a:gd fmla="*/ 1711 w 2028" name="T114"/>
                  <a:gd fmla="*/ 117 h 758" name="T115"/>
                  <a:gd fmla="*/ 1791 w 2028" name="T116"/>
                  <a:gd fmla="*/ 91 h 758" name="T117"/>
                  <a:gd fmla="*/ 1895 w 2028" name="T118"/>
                  <a:gd fmla="*/ 88 h 758" name="T119"/>
                  <a:gd fmla="*/ 1959 w 2028" name="T120"/>
                  <a:gd fmla="*/ 59 h 758" name="T121"/>
                  <a:gd fmla="*/ 2015 w 2028" name="T122"/>
                  <a:gd fmla="*/ 35 h 758"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758" w="2028">
                    <a:moveTo>
                      <a:pt x="2015" y="35"/>
                    </a:moveTo>
                    <a:cubicBezTo>
                      <a:pt x="1996" y="35"/>
                      <a:pt x="2002" y="29"/>
                      <a:pt x="2002" y="29"/>
                    </a:cubicBezTo>
                    <a:cubicBezTo>
                      <a:pt x="2002" y="29"/>
                      <a:pt x="1975" y="24"/>
                      <a:pt x="1954" y="21"/>
                    </a:cubicBezTo>
                    <a:cubicBezTo>
                      <a:pt x="1932" y="19"/>
                      <a:pt x="1954" y="21"/>
                      <a:pt x="1943" y="21"/>
                    </a:cubicBezTo>
                    <a:cubicBezTo>
                      <a:pt x="1932" y="21"/>
                      <a:pt x="1887" y="1"/>
                      <a:pt x="1887" y="1"/>
                    </a:cubicBezTo>
                    <a:cubicBezTo>
                      <a:pt x="1887" y="1"/>
                      <a:pt x="1876" y="3"/>
                      <a:pt x="1860" y="3"/>
                    </a:cubicBezTo>
                    <a:cubicBezTo>
                      <a:pt x="1844" y="3"/>
                      <a:pt x="1836" y="0"/>
                      <a:pt x="1794" y="3"/>
                    </a:cubicBezTo>
                    <a:cubicBezTo>
                      <a:pt x="1786" y="3"/>
                      <a:pt x="1781" y="3"/>
                      <a:pt x="1778" y="4"/>
                    </a:cubicBezTo>
                    <a:cubicBezTo>
                      <a:pt x="1771" y="7"/>
                      <a:pt x="1766" y="16"/>
                      <a:pt x="1748" y="19"/>
                    </a:cubicBezTo>
                    <a:cubicBezTo>
                      <a:pt x="1727" y="21"/>
                      <a:pt x="1748" y="19"/>
                      <a:pt x="1732" y="19"/>
                    </a:cubicBezTo>
                    <a:cubicBezTo>
                      <a:pt x="1716" y="19"/>
                      <a:pt x="1719" y="24"/>
                      <a:pt x="1703" y="24"/>
                    </a:cubicBezTo>
                    <a:cubicBezTo>
                      <a:pt x="1687" y="24"/>
                      <a:pt x="1703" y="24"/>
                      <a:pt x="1684" y="24"/>
                    </a:cubicBezTo>
                    <a:cubicBezTo>
                      <a:pt x="1666" y="24"/>
                      <a:pt x="1655" y="13"/>
                      <a:pt x="1655" y="13"/>
                    </a:cubicBezTo>
                    <a:cubicBezTo>
                      <a:pt x="1655" y="13"/>
                      <a:pt x="1628" y="3"/>
                      <a:pt x="1591" y="3"/>
                    </a:cubicBezTo>
                    <a:cubicBezTo>
                      <a:pt x="1554" y="3"/>
                      <a:pt x="1527" y="16"/>
                      <a:pt x="1527" y="16"/>
                    </a:cubicBezTo>
                    <a:cubicBezTo>
                      <a:pt x="1527" y="45"/>
                      <a:pt x="1527" y="45"/>
                      <a:pt x="1527" y="45"/>
                    </a:cubicBezTo>
                    <a:cubicBezTo>
                      <a:pt x="1516" y="83"/>
                      <a:pt x="1516" y="83"/>
                      <a:pt x="1516" y="83"/>
                    </a:cubicBezTo>
                    <a:cubicBezTo>
                      <a:pt x="1516" y="83"/>
                      <a:pt x="1516" y="83"/>
                      <a:pt x="1514" y="93"/>
                    </a:cubicBezTo>
                    <a:cubicBezTo>
                      <a:pt x="1511" y="104"/>
                      <a:pt x="1514" y="104"/>
                      <a:pt x="1514" y="104"/>
                    </a:cubicBezTo>
                    <a:cubicBezTo>
                      <a:pt x="1514" y="104"/>
                      <a:pt x="1508" y="120"/>
                      <a:pt x="1503" y="133"/>
                    </a:cubicBezTo>
                    <a:cubicBezTo>
                      <a:pt x="1498" y="147"/>
                      <a:pt x="1503" y="133"/>
                      <a:pt x="1479" y="149"/>
                    </a:cubicBezTo>
                    <a:cubicBezTo>
                      <a:pt x="1455" y="165"/>
                      <a:pt x="1479" y="149"/>
                      <a:pt x="1455" y="165"/>
                    </a:cubicBezTo>
                    <a:cubicBezTo>
                      <a:pt x="1431" y="181"/>
                      <a:pt x="1455" y="165"/>
                      <a:pt x="1436" y="187"/>
                    </a:cubicBezTo>
                    <a:cubicBezTo>
                      <a:pt x="1418" y="208"/>
                      <a:pt x="1428" y="203"/>
                      <a:pt x="1418" y="227"/>
                    </a:cubicBezTo>
                    <a:cubicBezTo>
                      <a:pt x="1407" y="251"/>
                      <a:pt x="1412" y="237"/>
                      <a:pt x="1404" y="251"/>
                    </a:cubicBezTo>
                    <a:cubicBezTo>
                      <a:pt x="1396" y="264"/>
                      <a:pt x="1399" y="261"/>
                      <a:pt x="1391" y="280"/>
                    </a:cubicBezTo>
                    <a:cubicBezTo>
                      <a:pt x="1383" y="299"/>
                      <a:pt x="1380" y="277"/>
                      <a:pt x="1367" y="280"/>
                    </a:cubicBezTo>
                    <a:cubicBezTo>
                      <a:pt x="1354" y="283"/>
                      <a:pt x="1348" y="280"/>
                      <a:pt x="1338" y="280"/>
                    </a:cubicBezTo>
                    <a:cubicBezTo>
                      <a:pt x="1327" y="280"/>
                      <a:pt x="1303" y="283"/>
                      <a:pt x="1282" y="293"/>
                    </a:cubicBezTo>
                    <a:cubicBezTo>
                      <a:pt x="1260" y="304"/>
                      <a:pt x="1263" y="285"/>
                      <a:pt x="1247" y="295"/>
                    </a:cubicBezTo>
                    <a:cubicBezTo>
                      <a:pt x="1231" y="305"/>
                      <a:pt x="1228" y="288"/>
                      <a:pt x="1210" y="295"/>
                    </a:cubicBezTo>
                    <a:cubicBezTo>
                      <a:pt x="1191" y="302"/>
                      <a:pt x="1194" y="301"/>
                      <a:pt x="1186" y="296"/>
                    </a:cubicBezTo>
                    <a:cubicBezTo>
                      <a:pt x="1178" y="291"/>
                      <a:pt x="1162" y="304"/>
                      <a:pt x="1140" y="299"/>
                    </a:cubicBezTo>
                    <a:cubicBezTo>
                      <a:pt x="1119" y="293"/>
                      <a:pt x="1114" y="299"/>
                      <a:pt x="1092" y="299"/>
                    </a:cubicBezTo>
                    <a:cubicBezTo>
                      <a:pt x="1071" y="299"/>
                      <a:pt x="1076" y="301"/>
                      <a:pt x="1055" y="313"/>
                    </a:cubicBezTo>
                    <a:cubicBezTo>
                      <a:pt x="1034" y="325"/>
                      <a:pt x="1039" y="315"/>
                      <a:pt x="1031" y="313"/>
                    </a:cubicBezTo>
                    <a:cubicBezTo>
                      <a:pt x="1023" y="312"/>
                      <a:pt x="1010" y="333"/>
                      <a:pt x="1010" y="333"/>
                    </a:cubicBezTo>
                    <a:cubicBezTo>
                      <a:pt x="1010" y="333"/>
                      <a:pt x="991" y="344"/>
                      <a:pt x="972" y="349"/>
                    </a:cubicBezTo>
                    <a:cubicBezTo>
                      <a:pt x="954" y="355"/>
                      <a:pt x="972" y="349"/>
                      <a:pt x="959" y="355"/>
                    </a:cubicBezTo>
                    <a:cubicBezTo>
                      <a:pt x="946" y="360"/>
                      <a:pt x="954" y="368"/>
                      <a:pt x="943" y="381"/>
                    </a:cubicBezTo>
                    <a:cubicBezTo>
                      <a:pt x="932" y="395"/>
                      <a:pt x="943" y="404"/>
                      <a:pt x="943" y="404"/>
                    </a:cubicBezTo>
                    <a:cubicBezTo>
                      <a:pt x="943" y="404"/>
                      <a:pt x="938" y="411"/>
                      <a:pt x="930" y="416"/>
                    </a:cubicBezTo>
                    <a:cubicBezTo>
                      <a:pt x="922" y="421"/>
                      <a:pt x="916" y="416"/>
                      <a:pt x="906" y="408"/>
                    </a:cubicBezTo>
                    <a:cubicBezTo>
                      <a:pt x="895" y="400"/>
                      <a:pt x="890" y="408"/>
                      <a:pt x="890" y="408"/>
                    </a:cubicBezTo>
                    <a:cubicBezTo>
                      <a:pt x="890" y="408"/>
                      <a:pt x="890" y="408"/>
                      <a:pt x="882" y="408"/>
                    </a:cubicBezTo>
                    <a:cubicBezTo>
                      <a:pt x="874" y="408"/>
                      <a:pt x="860" y="413"/>
                      <a:pt x="847" y="421"/>
                    </a:cubicBezTo>
                    <a:cubicBezTo>
                      <a:pt x="834" y="429"/>
                      <a:pt x="847" y="448"/>
                      <a:pt x="847" y="448"/>
                    </a:cubicBezTo>
                    <a:cubicBezTo>
                      <a:pt x="847" y="448"/>
                      <a:pt x="847" y="448"/>
                      <a:pt x="834" y="471"/>
                    </a:cubicBezTo>
                    <a:cubicBezTo>
                      <a:pt x="820" y="494"/>
                      <a:pt x="818" y="477"/>
                      <a:pt x="791" y="477"/>
                    </a:cubicBezTo>
                    <a:cubicBezTo>
                      <a:pt x="764" y="477"/>
                      <a:pt x="791" y="477"/>
                      <a:pt x="762" y="477"/>
                    </a:cubicBezTo>
                    <a:cubicBezTo>
                      <a:pt x="732" y="477"/>
                      <a:pt x="762" y="477"/>
                      <a:pt x="740" y="472"/>
                    </a:cubicBezTo>
                    <a:cubicBezTo>
                      <a:pt x="719" y="467"/>
                      <a:pt x="719" y="488"/>
                      <a:pt x="719" y="488"/>
                    </a:cubicBezTo>
                    <a:cubicBezTo>
                      <a:pt x="719" y="488"/>
                      <a:pt x="719" y="488"/>
                      <a:pt x="714" y="501"/>
                    </a:cubicBezTo>
                    <a:cubicBezTo>
                      <a:pt x="708" y="515"/>
                      <a:pt x="711" y="515"/>
                      <a:pt x="700" y="536"/>
                    </a:cubicBezTo>
                    <a:cubicBezTo>
                      <a:pt x="690" y="557"/>
                      <a:pt x="700" y="536"/>
                      <a:pt x="671" y="555"/>
                    </a:cubicBezTo>
                    <a:cubicBezTo>
                      <a:pt x="642" y="573"/>
                      <a:pt x="671" y="555"/>
                      <a:pt x="668" y="563"/>
                    </a:cubicBezTo>
                    <a:cubicBezTo>
                      <a:pt x="666" y="571"/>
                      <a:pt x="655" y="581"/>
                      <a:pt x="655" y="581"/>
                    </a:cubicBezTo>
                    <a:cubicBezTo>
                      <a:pt x="655" y="581"/>
                      <a:pt x="655" y="581"/>
                      <a:pt x="647" y="603"/>
                    </a:cubicBezTo>
                    <a:cubicBezTo>
                      <a:pt x="639" y="624"/>
                      <a:pt x="647" y="603"/>
                      <a:pt x="639" y="615"/>
                    </a:cubicBezTo>
                    <a:cubicBezTo>
                      <a:pt x="631" y="628"/>
                      <a:pt x="631" y="619"/>
                      <a:pt x="615" y="615"/>
                    </a:cubicBezTo>
                    <a:cubicBezTo>
                      <a:pt x="599" y="612"/>
                      <a:pt x="602" y="619"/>
                      <a:pt x="567" y="615"/>
                    </a:cubicBezTo>
                    <a:cubicBezTo>
                      <a:pt x="532" y="612"/>
                      <a:pt x="556" y="616"/>
                      <a:pt x="546" y="615"/>
                    </a:cubicBezTo>
                    <a:cubicBezTo>
                      <a:pt x="535" y="614"/>
                      <a:pt x="511" y="624"/>
                      <a:pt x="492" y="629"/>
                    </a:cubicBezTo>
                    <a:cubicBezTo>
                      <a:pt x="474" y="635"/>
                      <a:pt x="492" y="629"/>
                      <a:pt x="444" y="640"/>
                    </a:cubicBezTo>
                    <a:cubicBezTo>
                      <a:pt x="396" y="651"/>
                      <a:pt x="418" y="640"/>
                      <a:pt x="386" y="637"/>
                    </a:cubicBezTo>
                    <a:cubicBezTo>
                      <a:pt x="354" y="635"/>
                      <a:pt x="375" y="637"/>
                      <a:pt x="367" y="635"/>
                    </a:cubicBezTo>
                    <a:cubicBezTo>
                      <a:pt x="359" y="632"/>
                      <a:pt x="330" y="629"/>
                      <a:pt x="330" y="629"/>
                    </a:cubicBezTo>
                    <a:cubicBezTo>
                      <a:pt x="330" y="629"/>
                      <a:pt x="295" y="629"/>
                      <a:pt x="255" y="629"/>
                    </a:cubicBezTo>
                    <a:cubicBezTo>
                      <a:pt x="215" y="629"/>
                      <a:pt x="244" y="629"/>
                      <a:pt x="196" y="640"/>
                    </a:cubicBezTo>
                    <a:cubicBezTo>
                      <a:pt x="148" y="651"/>
                      <a:pt x="175" y="651"/>
                      <a:pt x="156" y="653"/>
                    </a:cubicBezTo>
                    <a:cubicBezTo>
                      <a:pt x="138" y="656"/>
                      <a:pt x="156" y="653"/>
                      <a:pt x="132" y="648"/>
                    </a:cubicBezTo>
                    <a:cubicBezTo>
                      <a:pt x="108" y="643"/>
                      <a:pt x="132" y="648"/>
                      <a:pt x="111" y="648"/>
                    </a:cubicBezTo>
                    <a:cubicBezTo>
                      <a:pt x="90" y="648"/>
                      <a:pt x="82" y="627"/>
                      <a:pt x="82" y="627"/>
                    </a:cubicBezTo>
                    <a:cubicBezTo>
                      <a:pt x="52" y="627"/>
                      <a:pt x="52" y="627"/>
                      <a:pt x="52" y="627"/>
                    </a:cubicBezTo>
                    <a:cubicBezTo>
                      <a:pt x="52" y="627"/>
                      <a:pt x="36" y="611"/>
                      <a:pt x="26" y="589"/>
                    </a:cubicBezTo>
                    <a:cubicBezTo>
                      <a:pt x="13" y="583"/>
                      <a:pt x="13" y="583"/>
                      <a:pt x="13" y="583"/>
                    </a:cubicBezTo>
                    <a:cubicBezTo>
                      <a:pt x="7" y="595"/>
                      <a:pt x="0" y="611"/>
                      <a:pt x="2" y="619"/>
                    </a:cubicBezTo>
                    <a:cubicBezTo>
                      <a:pt x="4" y="632"/>
                      <a:pt x="2" y="619"/>
                      <a:pt x="2" y="637"/>
                    </a:cubicBezTo>
                    <a:cubicBezTo>
                      <a:pt x="2" y="656"/>
                      <a:pt x="15" y="651"/>
                      <a:pt x="44" y="672"/>
                    </a:cubicBezTo>
                    <a:cubicBezTo>
                      <a:pt x="74" y="693"/>
                      <a:pt x="55" y="685"/>
                      <a:pt x="84" y="709"/>
                    </a:cubicBezTo>
                    <a:cubicBezTo>
                      <a:pt x="84" y="709"/>
                      <a:pt x="122" y="728"/>
                      <a:pt x="188" y="733"/>
                    </a:cubicBezTo>
                    <a:cubicBezTo>
                      <a:pt x="255" y="739"/>
                      <a:pt x="188" y="733"/>
                      <a:pt x="234" y="733"/>
                    </a:cubicBezTo>
                    <a:cubicBezTo>
                      <a:pt x="279" y="733"/>
                      <a:pt x="255" y="704"/>
                      <a:pt x="255" y="704"/>
                    </a:cubicBezTo>
                    <a:cubicBezTo>
                      <a:pt x="255" y="704"/>
                      <a:pt x="298" y="723"/>
                      <a:pt x="378" y="740"/>
                    </a:cubicBezTo>
                    <a:cubicBezTo>
                      <a:pt x="458" y="758"/>
                      <a:pt x="391" y="741"/>
                      <a:pt x="426" y="725"/>
                    </a:cubicBezTo>
                    <a:cubicBezTo>
                      <a:pt x="460" y="709"/>
                      <a:pt x="460" y="709"/>
                      <a:pt x="487" y="707"/>
                    </a:cubicBezTo>
                    <a:cubicBezTo>
                      <a:pt x="514" y="704"/>
                      <a:pt x="522" y="712"/>
                      <a:pt x="556" y="732"/>
                    </a:cubicBezTo>
                    <a:cubicBezTo>
                      <a:pt x="591" y="752"/>
                      <a:pt x="572" y="731"/>
                      <a:pt x="572" y="731"/>
                    </a:cubicBezTo>
                    <a:cubicBezTo>
                      <a:pt x="572" y="731"/>
                      <a:pt x="588" y="733"/>
                      <a:pt x="604" y="731"/>
                    </a:cubicBezTo>
                    <a:cubicBezTo>
                      <a:pt x="620" y="728"/>
                      <a:pt x="604" y="731"/>
                      <a:pt x="652" y="699"/>
                    </a:cubicBezTo>
                    <a:cubicBezTo>
                      <a:pt x="700" y="667"/>
                      <a:pt x="652" y="699"/>
                      <a:pt x="666" y="680"/>
                    </a:cubicBezTo>
                    <a:cubicBezTo>
                      <a:pt x="679" y="661"/>
                      <a:pt x="674" y="661"/>
                      <a:pt x="674" y="661"/>
                    </a:cubicBezTo>
                    <a:cubicBezTo>
                      <a:pt x="674" y="661"/>
                      <a:pt x="679" y="648"/>
                      <a:pt x="690" y="627"/>
                    </a:cubicBezTo>
                    <a:cubicBezTo>
                      <a:pt x="700" y="605"/>
                      <a:pt x="714" y="605"/>
                      <a:pt x="727" y="589"/>
                    </a:cubicBezTo>
                    <a:cubicBezTo>
                      <a:pt x="740" y="573"/>
                      <a:pt x="727" y="589"/>
                      <a:pt x="746" y="584"/>
                    </a:cubicBezTo>
                    <a:cubicBezTo>
                      <a:pt x="764" y="578"/>
                      <a:pt x="778" y="573"/>
                      <a:pt x="831" y="568"/>
                    </a:cubicBezTo>
                    <a:cubicBezTo>
                      <a:pt x="884" y="563"/>
                      <a:pt x="852" y="568"/>
                      <a:pt x="895" y="555"/>
                    </a:cubicBezTo>
                    <a:cubicBezTo>
                      <a:pt x="938" y="541"/>
                      <a:pt x="895" y="555"/>
                      <a:pt x="943" y="539"/>
                    </a:cubicBezTo>
                    <a:cubicBezTo>
                      <a:pt x="991" y="523"/>
                      <a:pt x="983" y="528"/>
                      <a:pt x="999" y="523"/>
                    </a:cubicBezTo>
                    <a:cubicBezTo>
                      <a:pt x="1015" y="517"/>
                      <a:pt x="1018" y="517"/>
                      <a:pt x="1036" y="504"/>
                    </a:cubicBezTo>
                    <a:cubicBezTo>
                      <a:pt x="1055" y="491"/>
                      <a:pt x="1058" y="472"/>
                      <a:pt x="1058" y="472"/>
                    </a:cubicBezTo>
                    <a:cubicBezTo>
                      <a:pt x="1058" y="472"/>
                      <a:pt x="1082" y="421"/>
                      <a:pt x="1100" y="400"/>
                    </a:cubicBezTo>
                    <a:cubicBezTo>
                      <a:pt x="1119" y="379"/>
                      <a:pt x="1100" y="400"/>
                      <a:pt x="1119" y="376"/>
                    </a:cubicBezTo>
                    <a:cubicBezTo>
                      <a:pt x="1138" y="352"/>
                      <a:pt x="1138" y="368"/>
                      <a:pt x="1175" y="355"/>
                    </a:cubicBezTo>
                    <a:cubicBezTo>
                      <a:pt x="1212" y="341"/>
                      <a:pt x="1186" y="352"/>
                      <a:pt x="1231" y="352"/>
                    </a:cubicBezTo>
                    <a:cubicBezTo>
                      <a:pt x="1276" y="352"/>
                      <a:pt x="1231" y="352"/>
                      <a:pt x="1346" y="371"/>
                    </a:cubicBezTo>
                    <a:cubicBezTo>
                      <a:pt x="1460" y="389"/>
                      <a:pt x="1404" y="365"/>
                      <a:pt x="1404" y="365"/>
                    </a:cubicBezTo>
                    <a:cubicBezTo>
                      <a:pt x="1404" y="365"/>
                      <a:pt x="1420" y="357"/>
                      <a:pt x="1444" y="325"/>
                    </a:cubicBezTo>
                    <a:cubicBezTo>
                      <a:pt x="1468" y="293"/>
                      <a:pt x="1458" y="307"/>
                      <a:pt x="1468" y="288"/>
                    </a:cubicBezTo>
                    <a:cubicBezTo>
                      <a:pt x="1479" y="269"/>
                      <a:pt x="1500" y="251"/>
                      <a:pt x="1500" y="251"/>
                    </a:cubicBezTo>
                    <a:cubicBezTo>
                      <a:pt x="1500" y="251"/>
                      <a:pt x="1524" y="240"/>
                      <a:pt x="1583" y="216"/>
                    </a:cubicBezTo>
                    <a:cubicBezTo>
                      <a:pt x="1642" y="192"/>
                      <a:pt x="1583" y="216"/>
                      <a:pt x="1607" y="208"/>
                    </a:cubicBezTo>
                    <a:cubicBezTo>
                      <a:pt x="1631" y="200"/>
                      <a:pt x="1663" y="189"/>
                      <a:pt x="1663" y="189"/>
                    </a:cubicBezTo>
                    <a:cubicBezTo>
                      <a:pt x="1663" y="189"/>
                      <a:pt x="1671" y="179"/>
                      <a:pt x="1679" y="163"/>
                    </a:cubicBezTo>
                    <a:cubicBezTo>
                      <a:pt x="1687" y="147"/>
                      <a:pt x="1692" y="139"/>
                      <a:pt x="1692" y="139"/>
                    </a:cubicBezTo>
                    <a:cubicBezTo>
                      <a:pt x="1692" y="139"/>
                      <a:pt x="1706" y="125"/>
                      <a:pt x="1711" y="117"/>
                    </a:cubicBezTo>
                    <a:cubicBezTo>
                      <a:pt x="1716" y="109"/>
                      <a:pt x="1727" y="107"/>
                      <a:pt x="1740" y="99"/>
                    </a:cubicBezTo>
                    <a:cubicBezTo>
                      <a:pt x="1754" y="91"/>
                      <a:pt x="1756" y="96"/>
                      <a:pt x="1791" y="91"/>
                    </a:cubicBezTo>
                    <a:cubicBezTo>
                      <a:pt x="1826" y="85"/>
                      <a:pt x="1791" y="91"/>
                      <a:pt x="1850" y="91"/>
                    </a:cubicBezTo>
                    <a:cubicBezTo>
                      <a:pt x="1908" y="91"/>
                      <a:pt x="1868" y="91"/>
                      <a:pt x="1895" y="88"/>
                    </a:cubicBezTo>
                    <a:cubicBezTo>
                      <a:pt x="1922" y="85"/>
                      <a:pt x="1895" y="88"/>
                      <a:pt x="1916" y="77"/>
                    </a:cubicBezTo>
                    <a:cubicBezTo>
                      <a:pt x="1938" y="67"/>
                      <a:pt x="1930" y="69"/>
                      <a:pt x="1959" y="59"/>
                    </a:cubicBezTo>
                    <a:cubicBezTo>
                      <a:pt x="1988" y="48"/>
                      <a:pt x="1980" y="53"/>
                      <a:pt x="2004" y="45"/>
                    </a:cubicBezTo>
                    <a:cubicBezTo>
                      <a:pt x="2028" y="37"/>
                      <a:pt x="2015" y="35"/>
                      <a:pt x="2015" y="35"/>
                    </a:cubicBezTo>
                    <a:close/>
                  </a:path>
                </a:pathLst>
              </a:custGeom>
              <a:solidFill>
                <a:schemeClr val="bg1">
                  <a:lumMod val="8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198" name="Freeform 42"/>
              <p:cNvSpPr/>
              <p:nvPr/>
            </p:nvSpPr>
            <p:spPr bwMode="auto">
              <a:xfrm>
                <a:off x="1022" y="1161"/>
                <a:ext cx="4729" cy="1864"/>
              </a:xfrm>
              <a:custGeom>
                <a:gdLst>
                  <a:gd fmla="*/ 98 w 2002" name="T0"/>
                  <a:gd fmla="*/ 781 h 789" name="T1"/>
                  <a:gd fmla="*/ 183 w 2002" name="T2"/>
                  <a:gd fmla="*/ 773 h 789" name="T3"/>
                  <a:gd fmla="*/ 354 w 2002" name="T4"/>
                  <a:gd fmla="*/ 768 h 789" name="T5"/>
                  <a:gd fmla="*/ 479 w 2002" name="T6"/>
                  <a:gd fmla="*/ 762 h 789" name="T7"/>
                  <a:gd fmla="*/ 602 w 2002" name="T8"/>
                  <a:gd fmla="*/ 748 h 789" name="T9"/>
                  <a:gd fmla="*/ 642 w 2002" name="T10"/>
                  <a:gd fmla="*/ 714 h 789" name="T11"/>
                  <a:gd fmla="*/ 687 w 2002" name="T12"/>
                  <a:gd fmla="*/ 669 h 789" name="T13"/>
                  <a:gd fmla="*/ 727 w 2002" name="T14"/>
                  <a:gd fmla="*/ 605 h 789" name="T15"/>
                  <a:gd fmla="*/ 821 w 2002" name="T16"/>
                  <a:gd fmla="*/ 604 h 789" name="T17"/>
                  <a:gd fmla="*/ 869 w 2002" name="T18"/>
                  <a:gd fmla="*/ 541 h 789" name="T19"/>
                  <a:gd fmla="*/ 917 w 2002" name="T20"/>
                  <a:gd fmla="*/ 549 h 789" name="T21"/>
                  <a:gd fmla="*/ 946 w 2002" name="T22"/>
                  <a:gd fmla="*/ 488 h 789" name="T23"/>
                  <a:gd fmla="*/ 1018 w 2002" name="T24"/>
                  <a:gd fmla="*/ 446 h 789" name="T25"/>
                  <a:gd fmla="*/ 1127 w 2002" name="T26"/>
                  <a:gd fmla="*/ 432 h 789" name="T27"/>
                  <a:gd fmla="*/ 1234 w 2002" name="T28"/>
                  <a:gd fmla="*/ 428 h 789" name="T29"/>
                  <a:gd fmla="*/ 1354 w 2002" name="T30"/>
                  <a:gd fmla="*/ 413 h 789" name="T31"/>
                  <a:gd fmla="*/ 1405 w 2002" name="T32"/>
                  <a:gd fmla="*/ 360 h 789" name="T33"/>
                  <a:gd fmla="*/ 1466 w 2002" name="T34"/>
                  <a:gd fmla="*/ 282 h 789" name="T35"/>
                  <a:gd fmla="*/ 1501 w 2002" name="T36"/>
                  <a:gd fmla="*/ 226 h 789" name="T37"/>
                  <a:gd fmla="*/ 1514 w 2002" name="T38"/>
                  <a:gd fmla="*/ 149 h 789" name="T39"/>
                  <a:gd fmla="*/ 1671 w 2002" name="T40"/>
                  <a:gd fmla="*/ 157 h 789" name="T41"/>
                  <a:gd fmla="*/ 1735 w 2002" name="T42"/>
                  <a:gd fmla="*/ 152 h 789" name="T43"/>
                  <a:gd fmla="*/ 1770 w 2002" name="T44"/>
                  <a:gd fmla="*/ 136 h 789" name="T45"/>
                  <a:gd fmla="*/ 1781 w 2002" name="T46"/>
                  <a:gd fmla="*/ 136 h 789" name="T47"/>
                  <a:gd fmla="*/ 1930 w 2002" name="T48"/>
                  <a:gd fmla="*/ 154 h 789" name="T49"/>
                  <a:gd fmla="*/ 2002 w 2002" name="T50"/>
                  <a:gd fmla="*/ 168 h 789" name="T51"/>
                  <a:gd fmla="*/ 1879 w 2002" name="T52"/>
                  <a:gd fmla="*/ 40 h 789" name="T53"/>
                  <a:gd fmla="*/ 1754 w 2002" name="T54"/>
                  <a:gd fmla="*/ 45 h 789" name="T55"/>
                  <a:gd fmla="*/ 1501 w 2002" name="T56"/>
                  <a:gd fmla="*/ 32 h 789" name="T57"/>
                  <a:gd fmla="*/ 1397 w 2002" name="T58"/>
                  <a:gd fmla="*/ 80 h 789" name="T59"/>
                  <a:gd fmla="*/ 1345 w 2002" name="T60"/>
                  <a:gd fmla="*/ 146 h 789" name="T61"/>
                  <a:gd fmla="*/ 1341 w 2002" name="T62"/>
                  <a:gd fmla="*/ 330 h 789" name="T63"/>
                  <a:gd fmla="*/ 1184 w 2002" name="T64"/>
                  <a:gd fmla="*/ 337 h 789" name="T65"/>
                  <a:gd fmla="*/ 1154 w 2002" name="T66"/>
                  <a:gd fmla="*/ 357 h 789" name="T67"/>
                  <a:gd fmla="*/ 1018 w 2002" name="T68"/>
                  <a:gd fmla="*/ 365 h 789" name="T69"/>
                  <a:gd fmla="*/ 898 w 2002" name="T70"/>
                  <a:gd fmla="*/ 402 h 789" name="T71"/>
                  <a:gd fmla="*/ 847 w 2002" name="T72"/>
                  <a:gd fmla="*/ 464 h 789" name="T73"/>
                  <a:gd fmla="*/ 757 w 2002" name="T74"/>
                  <a:gd fmla="*/ 442 h 789" name="T75"/>
                  <a:gd fmla="*/ 687 w 2002" name="T76"/>
                  <a:gd fmla="*/ 498 h 789" name="T77"/>
                  <a:gd fmla="*/ 650 w 2002" name="T78"/>
                  <a:gd fmla="*/ 546 h 789" name="T79"/>
                  <a:gd fmla="*/ 591 w 2002" name="T80"/>
                  <a:gd fmla="*/ 621 h 789" name="T81"/>
                  <a:gd fmla="*/ 549 w 2002" name="T82"/>
                  <a:gd fmla="*/ 672 h 789" name="T83"/>
                  <a:gd fmla="*/ 410 w 2002" name="T84"/>
                  <a:gd fmla="*/ 647 h 789" name="T85"/>
                  <a:gd fmla="*/ 306 w 2002" name="T86"/>
                  <a:gd fmla="*/ 698 h 789" name="T87"/>
                  <a:gd fmla="*/ 234 w 2002" name="T88"/>
                  <a:gd fmla="*/ 680 h 789" name="T89"/>
                  <a:gd fmla="*/ 162 w 2002" name="T90"/>
                  <a:gd fmla="*/ 669 h 789" name="T91"/>
                  <a:gd fmla="*/ 58 w 2002" name="T92"/>
                  <a:gd fmla="*/ 685 h 789" name="T93"/>
                  <a:gd fmla="*/ 13 w 2002" name="T94"/>
                  <a:gd fmla="*/ 722 h 789"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789" w="2002">
                    <a:moveTo>
                      <a:pt x="39" y="760"/>
                    </a:moveTo>
                    <a:cubicBezTo>
                      <a:pt x="69" y="760"/>
                      <a:pt x="69" y="760"/>
                      <a:pt x="69" y="760"/>
                    </a:cubicBezTo>
                    <a:cubicBezTo>
                      <a:pt x="69" y="760"/>
                      <a:pt x="77" y="781"/>
                      <a:pt x="98" y="781"/>
                    </a:cubicBezTo>
                    <a:cubicBezTo>
                      <a:pt x="119" y="781"/>
                      <a:pt x="95" y="776"/>
                      <a:pt x="119" y="781"/>
                    </a:cubicBezTo>
                    <a:cubicBezTo>
                      <a:pt x="143" y="786"/>
                      <a:pt x="125" y="789"/>
                      <a:pt x="143" y="786"/>
                    </a:cubicBezTo>
                    <a:cubicBezTo>
                      <a:pt x="162" y="784"/>
                      <a:pt x="135" y="784"/>
                      <a:pt x="183" y="773"/>
                    </a:cubicBezTo>
                    <a:cubicBezTo>
                      <a:pt x="231" y="762"/>
                      <a:pt x="202" y="762"/>
                      <a:pt x="242" y="762"/>
                    </a:cubicBezTo>
                    <a:cubicBezTo>
                      <a:pt x="282" y="762"/>
                      <a:pt x="317" y="762"/>
                      <a:pt x="317" y="762"/>
                    </a:cubicBezTo>
                    <a:cubicBezTo>
                      <a:pt x="317" y="762"/>
                      <a:pt x="346" y="765"/>
                      <a:pt x="354" y="768"/>
                    </a:cubicBezTo>
                    <a:cubicBezTo>
                      <a:pt x="362" y="770"/>
                      <a:pt x="341" y="768"/>
                      <a:pt x="373" y="770"/>
                    </a:cubicBezTo>
                    <a:cubicBezTo>
                      <a:pt x="405" y="773"/>
                      <a:pt x="383" y="784"/>
                      <a:pt x="431" y="773"/>
                    </a:cubicBezTo>
                    <a:cubicBezTo>
                      <a:pt x="479" y="762"/>
                      <a:pt x="461" y="768"/>
                      <a:pt x="479" y="762"/>
                    </a:cubicBezTo>
                    <a:cubicBezTo>
                      <a:pt x="498" y="757"/>
                      <a:pt x="522" y="747"/>
                      <a:pt x="533" y="748"/>
                    </a:cubicBezTo>
                    <a:cubicBezTo>
                      <a:pt x="543" y="749"/>
                      <a:pt x="519" y="745"/>
                      <a:pt x="554" y="748"/>
                    </a:cubicBezTo>
                    <a:cubicBezTo>
                      <a:pt x="589" y="752"/>
                      <a:pt x="586" y="745"/>
                      <a:pt x="602" y="748"/>
                    </a:cubicBezTo>
                    <a:cubicBezTo>
                      <a:pt x="618" y="752"/>
                      <a:pt x="618" y="761"/>
                      <a:pt x="626" y="748"/>
                    </a:cubicBezTo>
                    <a:cubicBezTo>
                      <a:pt x="634" y="736"/>
                      <a:pt x="626" y="757"/>
                      <a:pt x="634" y="736"/>
                    </a:cubicBezTo>
                    <a:cubicBezTo>
                      <a:pt x="642" y="714"/>
                      <a:pt x="642" y="714"/>
                      <a:pt x="642" y="714"/>
                    </a:cubicBezTo>
                    <a:cubicBezTo>
                      <a:pt x="642" y="714"/>
                      <a:pt x="653" y="704"/>
                      <a:pt x="655" y="696"/>
                    </a:cubicBezTo>
                    <a:cubicBezTo>
                      <a:pt x="658" y="688"/>
                      <a:pt x="629" y="706"/>
                      <a:pt x="658" y="688"/>
                    </a:cubicBezTo>
                    <a:cubicBezTo>
                      <a:pt x="687" y="669"/>
                      <a:pt x="677" y="690"/>
                      <a:pt x="687" y="669"/>
                    </a:cubicBezTo>
                    <a:cubicBezTo>
                      <a:pt x="698" y="648"/>
                      <a:pt x="695" y="648"/>
                      <a:pt x="701" y="634"/>
                    </a:cubicBezTo>
                    <a:cubicBezTo>
                      <a:pt x="706" y="621"/>
                      <a:pt x="706" y="621"/>
                      <a:pt x="706" y="621"/>
                    </a:cubicBezTo>
                    <a:cubicBezTo>
                      <a:pt x="706" y="621"/>
                      <a:pt x="706" y="600"/>
                      <a:pt x="727" y="605"/>
                    </a:cubicBezTo>
                    <a:cubicBezTo>
                      <a:pt x="749" y="610"/>
                      <a:pt x="719" y="610"/>
                      <a:pt x="749" y="610"/>
                    </a:cubicBezTo>
                    <a:cubicBezTo>
                      <a:pt x="778" y="610"/>
                      <a:pt x="751" y="610"/>
                      <a:pt x="778" y="610"/>
                    </a:cubicBezTo>
                    <a:cubicBezTo>
                      <a:pt x="805" y="610"/>
                      <a:pt x="807" y="627"/>
                      <a:pt x="821" y="604"/>
                    </a:cubicBezTo>
                    <a:cubicBezTo>
                      <a:pt x="834" y="581"/>
                      <a:pt x="834" y="581"/>
                      <a:pt x="834" y="581"/>
                    </a:cubicBezTo>
                    <a:cubicBezTo>
                      <a:pt x="834" y="581"/>
                      <a:pt x="821" y="562"/>
                      <a:pt x="834" y="554"/>
                    </a:cubicBezTo>
                    <a:cubicBezTo>
                      <a:pt x="847" y="546"/>
                      <a:pt x="861" y="541"/>
                      <a:pt x="869" y="541"/>
                    </a:cubicBezTo>
                    <a:cubicBezTo>
                      <a:pt x="877" y="541"/>
                      <a:pt x="877" y="541"/>
                      <a:pt x="877" y="541"/>
                    </a:cubicBezTo>
                    <a:cubicBezTo>
                      <a:pt x="877" y="541"/>
                      <a:pt x="882" y="533"/>
                      <a:pt x="893" y="541"/>
                    </a:cubicBezTo>
                    <a:cubicBezTo>
                      <a:pt x="903" y="549"/>
                      <a:pt x="909" y="554"/>
                      <a:pt x="917" y="549"/>
                    </a:cubicBezTo>
                    <a:cubicBezTo>
                      <a:pt x="925" y="544"/>
                      <a:pt x="930" y="537"/>
                      <a:pt x="930" y="537"/>
                    </a:cubicBezTo>
                    <a:cubicBezTo>
                      <a:pt x="930" y="537"/>
                      <a:pt x="919" y="528"/>
                      <a:pt x="930" y="514"/>
                    </a:cubicBezTo>
                    <a:cubicBezTo>
                      <a:pt x="941" y="501"/>
                      <a:pt x="933" y="493"/>
                      <a:pt x="946" y="488"/>
                    </a:cubicBezTo>
                    <a:cubicBezTo>
                      <a:pt x="959" y="482"/>
                      <a:pt x="941" y="488"/>
                      <a:pt x="959" y="482"/>
                    </a:cubicBezTo>
                    <a:cubicBezTo>
                      <a:pt x="978" y="477"/>
                      <a:pt x="997" y="466"/>
                      <a:pt x="997" y="466"/>
                    </a:cubicBezTo>
                    <a:cubicBezTo>
                      <a:pt x="997" y="466"/>
                      <a:pt x="1010" y="445"/>
                      <a:pt x="1018" y="446"/>
                    </a:cubicBezTo>
                    <a:cubicBezTo>
                      <a:pt x="1026" y="448"/>
                      <a:pt x="1021" y="458"/>
                      <a:pt x="1042" y="446"/>
                    </a:cubicBezTo>
                    <a:cubicBezTo>
                      <a:pt x="1063" y="434"/>
                      <a:pt x="1058" y="432"/>
                      <a:pt x="1079" y="432"/>
                    </a:cubicBezTo>
                    <a:cubicBezTo>
                      <a:pt x="1101" y="432"/>
                      <a:pt x="1106" y="426"/>
                      <a:pt x="1127" y="432"/>
                    </a:cubicBezTo>
                    <a:cubicBezTo>
                      <a:pt x="1149" y="437"/>
                      <a:pt x="1165" y="424"/>
                      <a:pt x="1173" y="429"/>
                    </a:cubicBezTo>
                    <a:cubicBezTo>
                      <a:pt x="1181" y="434"/>
                      <a:pt x="1178" y="435"/>
                      <a:pt x="1197" y="428"/>
                    </a:cubicBezTo>
                    <a:cubicBezTo>
                      <a:pt x="1215" y="421"/>
                      <a:pt x="1218" y="438"/>
                      <a:pt x="1234" y="428"/>
                    </a:cubicBezTo>
                    <a:cubicBezTo>
                      <a:pt x="1250" y="418"/>
                      <a:pt x="1247" y="437"/>
                      <a:pt x="1269" y="426"/>
                    </a:cubicBezTo>
                    <a:cubicBezTo>
                      <a:pt x="1290" y="416"/>
                      <a:pt x="1314" y="413"/>
                      <a:pt x="1325" y="413"/>
                    </a:cubicBezTo>
                    <a:cubicBezTo>
                      <a:pt x="1335" y="413"/>
                      <a:pt x="1341" y="416"/>
                      <a:pt x="1354" y="413"/>
                    </a:cubicBezTo>
                    <a:cubicBezTo>
                      <a:pt x="1367" y="410"/>
                      <a:pt x="1370" y="432"/>
                      <a:pt x="1378" y="413"/>
                    </a:cubicBezTo>
                    <a:cubicBezTo>
                      <a:pt x="1386" y="394"/>
                      <a:pt x="1383" y="397"/>
                      <a:pt x="1391" y="384"/>
                    </a:cubicBezTo>
                    <a:cubicBezTo>
                      <a:pt x="1399" y="370"/>
                      <a:pt x="1394" y="384"/>
                      <a:pt x="1405" y="360"/>
                    </a:cubicBezTo>
                    <a:cubicBezTo>
                      <a:pt x="1415" y="336"/>
                      <a:pt x="1405" y="341"/>
                      <a:pt x="1423" y="320"/>
                    </a:cubicBezTo>
                    <a:cubicBezTo>
                      <a:pt x="1442" y="298"/>
                      <a:pt x="1418" y="314"/>
                      <a:pt x="1442" y="298"/>
                    </a:cubicBezTo>
                    <a:cubicBezTo>
                      <a:pt x="1466" y="282"/>
                      <a:pt x="1442" y="298"/>
                      <a:pt x="1466" y="282"/>
                    </a:cubicBezTo>
                    <a:cubicBezTo>
                      <a:pt x="1490" y="266"/>
                      <a:pt x="1485" y="280"/>
                      <a:pt x="1490" y="266"/>
                    </a:cubicBezTo>
                    <a:cubicBezTo>
                      <a:pt x="1495" y="253"/>
                      <a:pt x="1501" y="237"/>
                      <a:pt x="1501" y="237"/>
                    </a:cubicBezTo>
                    <a:cubicBezTo>
                      <a:pt x="1501" y="237"/>
                      <a:pt x="1498" y="237"/>
                      <a:pt x="1501" y="226"/>
                    </a:cubicBezTo>
                    <a:cubicBezTo>
                      <a:pt x="1503" y="216"/>
                      <a:pt x="1503" y="216"/>
                      <a:pt x="1503" y="216"/>
                    </a:cubicBezTo>
                    <a:cubicBezTo>
                      <a:pt x="1514" y="178"/>
                      <a:pt x="1514" y="178"/>
                      <a:pt x="1514" y="178"/>
                    </a:cubicBezTo>
                    <a:cubicBezTo>
                      <a:pt x="1514" y="149"/>
                      <a:pt x="1514" y="149"/>
                      <a:pt x="1514" y="149"/>
                    </a:cubicBezTo>
                    <a:cubicBezTo>
                      <a:pt x="1514" y="149"/>
                      <a:pt x="1541" y="136"/>
                      <a:pt x="1578" y="136"/>
                    </a:cubicBezTo>
                    <a:cubicBezTo>
                      <a:pt x="1615" y="136"/>
                      <a:pt x="1642" y="146"/>
                      <a:pt x="1642" y="146"/>
                    </a:cubicBezTo>
                    <a:cubicBezTo>
                      <a:pt x="1642" y="146"/>
                      <a:pt x="1653" y="157"/>
                      <a:pt x="1671" y="157"/>
                    </a:cubicBezTo>
                    <a:cubicBezTo>
                      <a:pt x="1690" y="157"/>
                      <a:pt x="1674" y="157"/>
                      <a:pt x="1690" y="157"/>
                    </a:cubicBezTo>
                    <a:cubicBezTo>
                      <a:pt x="1706" y="157"/>
                      <a:pt x="1703" y="152"/>
                      <a:pt x="1719" y="152"/>
                    </a:cubicBezTo>
                    <a:cubicBezTo>
                      <a:pt x="1735" y="152"/>
                      <a:pt x="1714" y="154"/>
                      <a:pt x="1735" y="152"/>
                    </a:cubicBezTo>
                    <a:cubicBezTo>
                      <a:pt x="1753" y="149"/>
                      <a:pt x="1758" y="140"/>
                      <a:pt x="1765" y="137"/>
                    </a:cubicBezTo>
                    <a:cubicBezTo>
                      <a:pt x="1758" y="137"/>
                      <a:pt x="1762" y="137"/>
                      <a:pt x="1766" y="136"/>
                    </a:cubicBezTo>
                    <a:cubicBezTo>
                      <a:pt x="1767" y="136"/>
                      <a:pt x="1768" y="136"/>
                      <a:pt x="1770" y="136"/>
                    </a:cubicBezTo>
                    <a:cubicBezTo>
                      <a:pt x="1774" y="136"/>
                      <a:pt x="1770" y="136"/>
                      <a:pt x="1766" y="136"/>
                    </a:cubicBezTo>
                    <a:cubicBezTo>
                      <a:pt x="1766" y="137"/>
                      <a:pt x="1766" y="137"/>
                      <a:pt x="1765" y="137"/>
                    </a:cubicBezTo>
                    <a:cubicBezTo>
                      <a:pt x="1768" y="136"/>
                      <a:pt x="1773" y="136"/>
                      <a:pt x="1781" y="136"/>
                    </a:cubicBezTo>
                    <a:cubicBezTo>
                      <a:pt x="1823" y="133"/>
                      <a:pt x="1831" y="136"/>
                      <a:pt x="1847" y="136"/>
                    </a:cubicBezTo>
                    <a:cubicBezTo>
                      <a:pt x="1863" y="136"/>
                      <a:pt x="1874" y="134"/>
                      <a:pt x="1874" y="134"/>
                    </a:cubicBezTo>
                    <a:cubicBezTo>
                      <a:pt x="1874" y="134"/>
                      <a:pt x="1919" y="154"/>
                      <a:pt x="1930" y="154"/>
                    </a:cubicBezTo>
                    <a:cubicBezTo>
                      <a:pt x="1941" y="154"/>
                      <a:pt x="1919" y="152"/>
                      <a:pt x="1941" y="154"/>
                    </a:cubicBezTo>
                    <a:cubicBezTo>
                      <a:pt x="1962" y="157"/>
                      <a:pt x="1989" y="162"/>
                      <a:pt x="1989" y="162"/>
                    </a:cubicBezTo>
                    <a:cubicBezTo>
                      <a:pt x="1989" y="162"/>
                      <a:pt x="1983" y="168"/>
                      <a:pt x="2002" y="168"/>
                    </a:cubicBezTo>
                    <a:cubicBezTo>
                      <a:pt x="2002" y="149"/>
                      <a:pt x="2002" y="149"/>
                      <a:pt x="2002" y="149"/>
                    </a:cubicBezTo>
                    <a:cubicBezTo>
                      <a:pt x="2002" y="149"/>
                      <a:pt x="1941" y="64"/>
                      <a:pt x="1917" y="58"/>
                    </a:cubicBezTo>
                    <a:cubicBezTo>
                      <a:pt x="1893" y="53"/>
                      <a:pt x="1903" y="50"/>
                      <a:pt x="1879" y="40"/>
                    </a:cubicBezTo>
                    <a:cubicBezTo>
                      <a:pt x="1855" y="29"/>
                      <a:pt x="1866" y="32"/>
                      <a:pt x="1829" y="17"/>
                    </a:cubicBezTo>
                    <a:cubicBezTo>
                      <a:pt x="1791" y="3"/>
                      <a:pt x="1818" y="18"/>
                      <a:pt x="1773" y="21"/>
                    </a:cubicBezTo>
                    <a:cubicBezTo>
                      <a:pt x="1727" y="24"/>
                      <a:pt x="1773" y="21"/>
                      <a:pt x="1754" y="45"/>
                    </a:cubicBezTo>
                    <a:cubicBezTo>
                      <a:pt x="1735" y="69"/>
                      <a:pt x="1701" y="72"/>
                      <a:pt x="1655" y="64"/>
                    </a:cubicBezTo>
                    <a:cubicBezTo>
                      <a:pt x="1610" y="56"/>
                      <a:pt x="1642" y="64"/>
                      <a:pt x="1629" y="64"/>
                    </a:cubicBezTo>
                    <a:cubicBezTo>
                      <a:pt x="1615" y="64"/>
                      <a:pt x="1615" y="64"/>
                      <a:pt x="1501" y="32"/>
                    </a:cubicBezTo>
                    <a:cubicBezTo>
                      <a:pt x="1386" y="0"/>
                      <a:pt x="1501" y="32"/>
                      <a:pt x="1474" y="32"/>
                    </a:cubicBezTo>
                    <a:cubicBezTo>
                      <a:pt x="1447" y="32"/>
                      <a:pt x="1458" y="42"/>
                      <a:pt x="1458" y="42"/>
                    </a:cubicBezTo>
                    <a:cubicBezTo>
                      <a:pt x="1458" y="42"/>
                      <a:pt x="1423" y="69"/>
                      <a:pt x="1397" y="80"/>
                    </a:cubicBezTo>
                    <a:cubicBezTo>
                      <a:pt x="1370" y="90"/>
                      <a:pt x="1397" y="80"/>
                      <a:pt x="1362" y="96"/>
                    </a:cubicBezTo>
                    <a:cubicBezTo>
                      <a:pt x="1327" y="112"/>
                      <a:pt x="1362" y="96"/>
                      <a:pt x="1346" y="104"/>
                    </a:cubicBezTo>
                    <a:cubicBezTo>
                      <a:pt x="1330" y="112"/>
                      <a:pt x="1354" y="120"/>
                      <a:pt x="1345" y="146"/>
                    </a:cubicBezTo>
                    <a:cubicBezTo>
                      <a:pt x="1335" y="173"/>
                      <a:pt x="1351" y="181"/>
                      <a:pt x="1344" y="208"/>
                    </a:cubicBezTo>
                    <a:cubicBezTo>
                      <a:pt x="1336" y="234"/>
                      <a:pt x="1351" y="234"/>
                      <a:pt x="1341" y="269"/>
                    </a:cubicBezTo>
                    <a:cubicBezTo>
                      <a:pt x="1330" y="304"/>
                      <a:pt x="1351" y="293"/>
                      <a:pt x="1341" y="330"/>
                    </a:cubicBezTo>
                    <a:cubicBezTo>
                      <a:pt x="1330" y="368"/>
                      <a:pt x="1311" y="341"/>
                      <a:pt x="1290" y="334"/>
                    </a:cubicBezTo>
                    <a:cubicBezTo>
                      <a:pt x="1269" y="326"/>
                      <a:pt x="1269" y="333"/>
                      <a:pt x="1213" y="334"/>
                    </a:cubicBezTo>
                    <a:cubicBezTo>
                      <a:pt x="1195" y="334"/>
                      <a:pt x="1187" y="335"/>
                      <a:pt x="1184" y="337"/>
                    </a:cubicBezTo>
                    <a:cubicBezTo>
                      <a:pt x="1192" y="343"/>
                      <a:pt x="1177" y="340"/>
                      <a:pt x="1184" y="337"/>
                    </a:cubicBezTo>
                    <a:cubicBezTo>
                      <a:pt x="1184" y="337"/>
                      <a:pt x="1184" y="336"/>
                      <a:pt x="1183" y="336"/>
                    </a:cubicBezTo>
                    <a:cubicBezTo>
                      <a:pt x="1170" y="326"/>
                      <a:pt x="1170" y="349"/>
                      <a:pt x="1154" y="357"/>
                    </a:cubicBezTo>
                    <a:cubicBezTo>
                      <a:pt x="1138" y="365"/>
                      <a:pt x="1141" y="360"/>
                      <a:pt x="1119" y="370"/>
                    </a:cubicBezTo>
                    <a:cubicBezTo>
                      <a:pt x="1098" y="381"/>
                      <a:pt x="1103" y="378"/>
                      <a:pt x="1082" y="381"/>
                    </a:cubicBezTo>
                    <a:cubicBezTo>
                      <a:pt x="1082" y="381"/>
                      <a:pt x="1042" y="373"/>
                      <a:pt x="1018" y="365"/>
                    </a:cubicBezTo>
                    <a:cubicBezTo>
                      <a:pt x="994" y="357"/>
                      <a:pt x="1007" y="352"/>
                      <a:pt x="1002" y="341"/>
                    </a:cubicBezTo>
                    <a:cubicBezTo>
                      <a:pt x="997" y="330"/>
                      <a:pt x="986" y="341"/>
                      <a:pt x="986" y="341"/>
                    </a:cubicBezTo>
                    <a:cubicBezTo>
                      <a:pt x="986" y="341"/>
                      <a:pt x="986" y="341"/>
                      <a:pt x="898" y="402"/>
                    </a:cubicBezTo>
                    <a:cubicBezTo>
                      <a:pt x="810" y="464"/>
                      <a:pt x="898" y="402"/>
                      <a:pt x="882" y="429"/>
                    </a:cubicBezTo>
                    <a:cubicBezTo>
                      <a:pt x="866" y="456"/>
                      <a:pt x="882" y="429"/>
                      <a:pt x="871" y="435"/>
                    </a:cubicBezTo>
                    <a:cubicBezTo>
                      <a:pt x="861" y="441"/>
                      <a:pt x="863" y="448"/>
                      <a:pt x="847" y="464"/>
                    </a:cubicBezTo>
                    <a:cubicBezTo>
                      <a:pt x="831" y="480"/>
                      <a:pt x="847" y="464"/>
                      <a:pt x="829" y="466"/>
                    </a:cubicBezTo>
                    <a:cubicBezTo>
                      <a:pt x="810" y="469"/>
                      <a:pt x="802" y="458"/>
                      <a:pt x="794" y="442"/>
                    </a:cubicBezTo>
                    <a:cubicBezTo>
                      <a:pt x="786" y="426"/>
                      <a:pt x="775" y="442"/>
                      <a:pt x="757" y="442"/>
                    </a:cubicBezTo>
                    <a:cubicBezTo>
                      <a:pt x="738" y="442"/>
                      <a:pt x="757" y="442"/>
                      <a:pt x="738" y="445"/>
                    </a:cubicBezTo>
                    <a:cubicBezTo>
                      <a:pt x="719" y="448"/>
                      <a:pt x="725" y="453"/>
                      <a:pt x="687" y="472"/>
                    </a:cubicBezTo>
                    <a:cubicBezTo>
                      <a:pt x="650" y="490"/>
                      <a:pt x="693" y="485"/>
                      <a:pt x="687" y="498"/>
                    </a:cubicBezTo>
                    <a:cubicBezTo>
                      <a:pt x="682" y="512"/>
                      <a:pt x="687" y="520"/>
                      <a:pt x="687" y="520"/>
                    </a:cubicBezTo>
                    <a:cubicBezTo>
                      <a:pt x="687" y="520"/>
                      <a:pt x="687" y="520"/>
                      <a:pt x="666" y="530"/>
                    </a:cubicBezTo>
                    <a:cubicBezTo>
                      <a:pt x="645" y="541"/>
                      <a:pt x="666" y="530"/>
                      <a:pt x="650" y="546"/>
                    </a:cubicBezTo>
                    <a:cubicBezTo>
                      <a:pt x="634" y="562"/>
                      <a:pt x="639" y="544"/>
                      <a:pt x="629" y="546"/>
                    </a:cubicBezTo>
                    <a:cubicBezTo>
                      <a:pt x="618" y="549"/>
                      <a:pt x="621" y="557"/>
                      <a:pt x="608" y="573"/>
                    </a:cubicBezTo>
                    <a:cubicBezTo>
                      <a:pt x="596" y="589"/>
                      <a:pt x="602" y="592"/>
                      <a:pt x="591" y="621"/>
                    </a:cubicBezTo>
                    <a:cubicBezTo>
                      <a:pt x="581" y="650"/>
                      <a:pt x="591" y="621"/>
                      <a:pt x="605" y="671"/>
                    </a:cubicBezTo>
                    <a:cubicBezTo>
                      <a:pt x="618" y="722"/>
                      <a:pt x="591" y="671"/>
                      <a:pt x="591" y="671"/>
                    </a:cubicBezTo>
                    <a:cubicBezTo>
                      <a:pt x="591" y="671"/>
                      <a:pt x="562" y="677"/>
                      <a:pt x="549" y="672"/>
                    </a:cubicBezTo>
                    <a:cubicBezTo>
                      <a:pt x="535" y="666"/>
                      <a:pt x="549" y="672"/>
                      <a:pt x="519" y="671"/>
                    </a:cubicBezTo>
                    <a:cubicBezTo>
                      <a:pt x="490" y="671"/>
                      <a:pt x="479" y="626"/>
                      <a:pt x="463" y="626"/>
                    </a:cubicBezTo>
                    <a:cubicBezTo>
                      <a:pt x="447" y="626"/>
                      <a:pt x="463" y="626"/>
                      <a:pt x="410" y="647"/>
                    </a:cubicBezTo>
                    <a:cubicBezTo>
                      <a:pt x="357" y="668"/>
                      <a:pt x="399" y="650"/>
                      <a:pt x="381" y="661"/>
                    </a:cubicBezTo>
                    <a:cubicBezTo>
                      <a:pt x="362" y="672"/>
                      <a:pt x="370" y="666"/>
                      <a:pt x="341" y="688"/>
                    </a:cubicBezTo>
                    <a:cubicBezTo>
                      <a:pt x="311" y="709"/>
                      <a:pt x="341" y="688"/>
                      <a:pt x="306" y="698"/>
                    </a:cubicBezTo>
                    <a:cubicBezTo>
                      <a:pt x="271" y="709"/>
                      <a:pt x="279" y="701"/>
                      <a:pt x="266" y="713"/>
                    </a:cubicBezTo>
                    <a:cubicBezTo>
                      <a:pt x="253" y="725"/>
                      <a:pt x="255" y="706"/>
                      <a:pt x="239" y="693"/>
                    </a:cubicBezTo>
                    <a:cubicBezTo>
                      <a:pt x="223" y="680"/>
                      <a:pt x="239" y="693"/>
                      <a:pt x="234" y="680"/>
                    </a:cubicBezTo>
                    <a:cubicBezTo>
                      <a:pt x="229" y="667"/>
                      <a:pt x="229" y="666"/>
                      <a:pt x="223" y="653"/>
                    </a:cubicBezTo>
                    <a:cubicBezTo>
                      <a:pt x="218" y="640"/>
                      <a:pt x="202" y="653"/>
                      <a:pt x="202" y="653"/>
                    </a:cubicBezTo>
                    <a:cubicBezTo>
                      <a:pt x="202" y="653"/>
                      <a:pt x="202" y="653"/>
                      <a:pt x="162" y="669"/>
                    </a:cubicBezTo>
                    <a:cubicBezTo>
                      <a:pt x="122" y="685"/>
                      <a:pt x="162" y="669"/>
                      <a:pt x="141" y="694"/>
                    </a:cubicBezTo>
                    <a:cubicBezTo>
                      <a:pt x="119" y="720"/>
                      <a:pt x="114" y="712"/>
                      <a:pt x="114" y="712"/>
                    </a:cubicBezTo>
                    <a:cubicBezTo>
                      <a:pt x="114" y="712"/>
                      <a:pt x="77" y="709"/>
                      <a:pt x="58" y="685"/>
                    </a:cubicBezTo>
                    <a:cubicBezTo>
                      <a:pt x="39" y="661"/>
                      <a:pt x="10" y="698"/>
                      <a:pt x="10" y="698"/>
                    </a:cubicBezTo>
                    <a:cubicBezTo>
                      <a:pt x="10" y="698"/>
                      <a:pt x="5" y="706"/>
                      <a:pt x="0" y="716"/>
                    </a:cubicBezTo>
                    <a:cubicBezTo>
                      <a:pt x="13" y="722"/>
                      <a:pt x="13" y="722"/>
                      <a:pt x="13" y="722"/>
                    </a:cubicBezTo>
                    <a:cubicBezTo>
                      <a:pt x="23" y="744"/>
                      <a:pt x="39" y="760"/>
                      <a:pt x="39" y="760"/>
                    </a:cubicBezTo>
                    <a:close/>
                  </a:path>
                </a:pathLst>
              </a:custGeom>
              <a:solidFill>
                <a:schemeClr val="bg1">
                  <a:lumMod val="50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grpSp>
        <p:grpSp>
          <p:nvGrpSpPr>
            <p:cNvPr id="188" name="Group 37"/>
            <p:cNvGrpSpPr>
              <a:grpSpLocks noChangeAspect="1"/>
            </p:cNvGrpSpPr>
            <p:nvPr/>
          </p:nvGrpSpPr>
          <p:grpSpPr>
            <a:xfrm rot="11807619">
              <a:off x="5913812" y="3678849"/>
              <a:ext cx="1586378" cy="697146"/>
              <a:chOff x="991" y="1161"/>
              <a:chExt cx="4790" cy="2105"/>
            </a:xfrm>
          </p:grpSpPr>
          <p:sp>
            <p:nvSpPr>
              <p:cNvPr id="189" name="Freeform 38"/>
              <p:cNvSpPr/>
              <p:nvPr/>
            </p:nvSpPr>
            <p:spPr bwMode="auto">
              <a:xfrm>
                <a:off x="3802" y="1957"/>
                <a:ext cx="35" cy="15"/>
              </a:xfrm>
              <a:custGeom>
                <a:gdLst>
                  <a:gd fmla="*/ 7 w 15" name="T0"/>
                  <a:gd fmla="*/ 0 h 6" name="T1"/>
                  <a:gd fmla="*/ 7 w 15" name="T2"/>
                  <a:gd fmla="*/ 0 h 6" name="T3"/>
                </a:gdLst>
                <a:cxnLst>
                  <a:cxn ang="0">
                    <a:pos x="T0" y="T1"/>
                  </a:cxn>
                  <a:cxn ang="0">
                    <a:pos x="T2" y="T3"/>
                  </a:cxn>
                </a:cxnLst>
                <a:rect b="b" l="0" r="r" t="0"/>
                <a:pathLst>
                  <a:path h="6" w="15">
                    <a:moveTo>
                      <a:pt x="7" y="0"/>
                    </a:moveTo>
                    <a:cubicBezTo>
                      <a:pt x="0" y="3"/>
                      <a:pt x="15" y="6"/>
                      <a:pt x="7" y="0"/>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190" name="Freeform 39"/>
              <p:cNvSpPr/>
              <p:nvPr/>
            </p:nvSpPr>
            <p:spPr bwMode="auto">
              <a:xfrm>
                <a:off x="5193" y="1483"/>
                <a:ext cx="19" cy="0"/>
              </a:xfrm>
              <a:custGeom>
                <a:gdLst>
                  <a:gd fmla="*/ 4 w 8" name="T0"/>
                  <a:gd fmla="*/ 0 w 8" name="T1"/>
                  <a:gd fmla="*/ 4 w 8" name="T2"/>
                </a:gdLst>
                <a:cxnLst>
                  <a:cxn ang="0">
                    <a:pos x="T0" y="0"/>
                  </a:cxn>
                  <a:cxn ang="0">
                    <a:pos x="T1" y="0"/>
                  </a:cxn>
                  <a:cxn ang="0">
                    <a:pos x="T2" y="0"/>
                  </a:cxn>
                </a:cxnLst>
                <a:rect b="b" l="0" r="r" t="0"/>
                <a:pathLst>
                  <a:path w="8">
                    <a:moveTo>
                      <a:pt x="4" y="0"/>
                    </a:moveTo>
                    <a:cubicBezTo>
                      <a:pt x="2" y="0"/>
                      <a:pt x="1" y="0"/>
                      <a:pt x="0" y="0"/>
                    </a:cubicBezTo>
                    <a:cubicBezTo>
                      <a:pt x="4" y="0"/>
                      <a:pt x="8" y="0"/>
                      <a:pt x="4" y="0"/>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191" name="Freeform 40"/>
              <p:cNvSpPr/>
              <p:nvPr/>
            </p:nvSpPr>
            <p:spPr bwMode="auto">
              <a:xfrm>
                <a:off x="5174" y="1483"/>
                <a:ext cx="19" cy="2"/>
              </a:xfrm>
              <a:custGeom>
                <a:gdLst>
                  <a:gd fmla="*/ 7 w 8" name="T0"/>
                  <a:gd fmla="*/ 1 h 1" name="T1"/>
                  <a:gd fmla="*/ 8 w 8" name="T2"/>
                  <a:gd fmla="*/ 0 h 1" name="T3"/>
                  <a:gd fmla="*/ 7 w 8" name="T4"/>
                  <a:gd fmla="*/ 1 h 1" name="T5"/>
                </a:gdLst>
                <a:cxnLst>
                  <a:cxn ang="0">
                    <a:pos x="T0" y="T1"/>
                  </a:cxn>
                  <a:cxn ang="0">
                    <a:pos x="T2" y="T3"/>
                  </a:cxn>
                  <a:cxn ang="0">
                    <a:pos x="T4" y="T5"/>
                  </a:cxn>
                </a:cxnLst>
                <a:rect b="b" l="0" r="r" t="0"/>
                <a:pathLst>
                  <a:path h="1" w="8">
                    <a:moveTo>
                      <a:pt x="7" y="1"/>
                    </a:moveTo>
                    <a:cubicBezTo>
                      <a:pt x="8" y="1"/>
                      <a:pt x="8" y="1"/>
                      <a:pt x="8" y="0"/>
                    </a:cubicBezTo>
                    <a:cubicBezTo>
                      <a:pt x="4" y="1"/>
                      <a:pt x="0" y="1"/>
                      <a:pt x="7" y="1"/>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192" name="Freeform 41"/>
              <p:cNvSpPr/>
              <p:nvPr/>
            </p:nvSpPr>
            <p:spPr bwMode="auto">
              <a:xfrm>
                <a:off x="991" y="1476"/>
                <a:ext cx="4790" cy="1790"/>
              </a:xfrm>
              <a:custGeom>
                <a:gdLst>
                  <a:gd fmla="*/ 2002 w 2028" name="T0"/>
                  <a:gd fmla="*/ 29 h 758" name="T1"/>
                  <a:gd fmla="*/ 1943 w 2028" name="T2"/>
                  <a:gd fmla="*/ 21 h 758" name="T3"/>
                  <a:gd fmla="*/ 1860 w 2028" name="T4"/>
                  <a:gd fmla="*/ 3 h 758" name="T5"/>
                  <a:gd fmla="*/ 1778 w 2028" name="T6"/>
                  <a:gd fmla="*/ 4 h 758" name="T7"/>
                  <a:gd fmla="*/ 1732 w 2028" name="T8"/>
                  <a:gd fmla="*/ 19 h 758" name="T9"/>
                  <a:gd fmla="*/ 1684 w 2028" name="T10"/>
                  <a:gd fmla="*/ 24 h 758" name="T11"/>
                  <a:gd fmla="*/ 1591 w 2028" name="T12"/>
                  <a:gd fmla="*/ 3 h 758" name="T13"/>
                  <a:gd fmla="*/ 1527 w 2028" name="T14"/>
                  <a:gd fmla="*/ 45 h 758" name="T15"/>
                  <a:gd fmla="*/ 1514 w 2028" name="T16"/>
                  <a:gd fmla="*/ 93 h 758" name="T17"/>
                  <a:gd fmla="*/ 1503 w 2028" name="T18"/>
                  <a:gd fmla="*/ 133 h 758" name="T19"/>
                  <a:gd fmla="*/ 1455 w 2028" name="T20"/>
                  <a:gd fmla="*/ 165 h 758" name="T21"/>
                  <a:gd fmla="*/ 1418 w 2028" name="T22"/>
                  <a:gd fmla="*/ 227 h 758" name="T23"/>
                  <a:gd fmla="*/ 1391 w 2028" name="T24"/>
                  <a:gd fmla="*/ 280 h 758" name="T25"/>
                  <a:gd fmla="*/ 1338 w 2028" name="T26"/>
                  <a:gd fmla="*/ 280 h 758" name="T27"/>
                  <a:gd fmla="*/ 1247 w 2028" name="T28"/>
                  <a:gd fmla="*/ 295 h 758" name="T29"/>
                  <a:gd fmla="*/ 1186 w 2028" name="T30"/>
                  <a:gd fmla="*/ 296 h 758" name="T31"/>
                  <a:gd fmla="*/ 1092 w 2028" name="T32"/>
                  <a:gd fmla="*/ 299 h 758" name="T33"/>
                  <a:gd fmla="*/ 1031 w 2028" name="T34"/>
                  <a:gd fmla="*/ 313 h 758" name="T35"/>
                  <a:gd fmla="*/ 972 w 2028" name="T36"/>
                  <a:gd fmla="*/ 349 h 758" name="T37"/>
                  <a:gd fmla="*/ 943 w 2028" name="T38"/>
                  <a:gd fmla="*/ 381 h 758" name="T39"/>
                  <a:gd fmla="*/ 930 w 2028" name="T40"/>
                  <a:gd fmla="*/ 416 h 758" name="T41"/>
                  <a:gd fmla="*/ 890 w 2028" name="T42"/>
                  <a:gd fmla="*/ 408 h 758" name="T43"/>
                  <a:gd fmla="*/ 847 w 2028" name="T44"/>
                  <a:gd fmla="*/ 421 h 758" name="T45"/>
                  <a:gd fmla="*/ 834 w 2028" name="T46"/>
                  <a:gd fmla="*/ 471 h 758" name="T47"/>
                  <a:gd fmla="*/ 762 w 2028" name="T48"/>
                  <a:gd fmla="*/ 477 h 758" name="T49"/>
                  <a:gd fmla="*/ 719 w 2028" name="T50"/>
                  <a:gd fmla="*/ 488 h 758" name="T51"/>
                  <a:gd fmla="*/ 700 w 2028" name="T52"/>
                  <a:gd fmla="*/ 536 h 758" name="T53"/>
                  <a:gd fmla="*/ 668 w 2028" name="T54"/>
                  <a:gd fmla="*/ 563 h 758" name="T55"/>
                  <a:gd fmla="*/ 647 w 2028" name="T56"/>
                  <a:gd fmla="*/ 603 h 758" name="T57"/>
                  <a:gd fmla="*/ 615 w 2028" name="T58"/>
                  <a:gd fmla="*/ 615 h 758" name="T59"/>
                  <a:gd fmla="*/ 546 w 2028" name="T60"/>
                  <a:gd fmla="*/ 615 h 758" name="T61"/>
                  <a:gd fmla="*/ 444 w 2028" name="T62"/>
                  <a:gd fmla="*/ 640 h 758" name="T63"/>
                  <a:gd fmla="*/ 367 w 2028" name="T64"/>
                  <a:gd fmla="*/ 635 h 758" name="T65"/>
                  <a:gd fmla="*/ 255 w 2028" name="T66"/>
                  <a:gd fmla="*/ 629 h 758" name="T67"/>
                  <a:gd fmla="*/ 156 w 2028" name="T68"/>
                  <a:gd fmla="*/ 653 h 758" name="T69"/>
                  <a:gd fmla="*/ 111 w 2028" name="T70"/>
                  <a:gd fmla="*/ 648 h 758" name="T71"/>
                  <a:gd fmla="*/ 52 w 2028" name="T72"/>
                  <a:gd fmla="*/ 627 h 758" name="T73"/>
                  <a:gd fmla="*/ 13 w 2028" name="T74"/>
                  <a:gd fmla="*/ 583 h 758" name="T75"/>
                  <a:gd fmla="*/ 2 w 2028" name="T76"/>
                  <a:gd fmla="*/ 637 h 758" name="T77"/>
                  <a:gd fmla="*/ 84 w 2028" name="T78"/>
                  <a:gd fmla="*/ 709 h 758" name="T79"/>
                  <a:gd fmla="*/ 234 w 2028" name="T80"/>
                  <a:gd fmla="*/ 733 h 758" name="T81"/>
                  <a:gd fmla="*/ 378 w 2028" name="T82"/>
                  <a:gd fmla="*/ 740 h 758" name="T83"/>
                  <a:gd fmla="*/ 487 w 2028" name="T84"/>
                  <a:gd fmla="*/ 707 h 758" name="T85"/>
                  <a:gd fmla="*/ 572 w 2028" name="T86"/>
                  <a:gd fmla="*/ 731 h 758" name="T87"/>
                  <a:gd fmla="*/ 652 w 2028" name="T88"/>
                  <a:gd fmla="*/ 699 h 758" name="T89"/>
                  <a:gd fmla="*/ 674 w 2028" name="T90"/>
                  <a:gd fmla="*/ 661 h 758" name="T91"/>
                  <a:gd fmla="*/ 727 w 2028" name="T92"/>
                  <a:gd fmla="*/ 589 h 758" name="T93"/>
                  <a:gd fmla="*/ 831 w 2028" name="T94"/>
                  <a:gd fmla="*/ 568 h 758" name="T95"/>
                  <a:gd fmla="*/ 943 w 2028" name="T96"/>
                  <a:gd fmla="*/ 539 h 758" name="T97"/>
                  <a:gd fmla="*/ 1036 w 2028" name="T98"/>
                  <a:gd fmla="*/ 504 h 758" name="T99"/>
                  <a:gd fmla="*/ 1100 w 2028" name="T100"/>
                  <a:gd fmla="*/ 400 h 758" name="T101"/>
                  <a:gd fmla="*/ 1175 w 2028" name="T102"/>
                  <a:gd fmla="*/ 355 h 758" name="T103"/>
                  <a:gd fmla="*/ 1346 w 2028" name="T104"/>
                  <a:gd fmla="*/ 371 h 758" name="T105"/>
                  <a:gd fmla="*/ 1444 w 2028" name="T106"/>
                  <a:gd fmla="*/ 325 h 758" name="T107"/>
                  <a:gd fmla="*/ 1500 w 2028" name="T108"/>
                  <a:gd fmla="*/ 251 h 758" name="T109"/>
                  <a:gd fmla="*/ 1607 w 2028" name="T110"/>
                  <a:gd fmla="*/ 208 h 758" name="T111"/>
                  <a:gd fmla="*/ 1679 w 2028" name="T112"/>
                  <a:gd fmla="*/ 163 h 758" name="T113"/>
                  <a:gd fmla="*/ 1711 w 2028" name="T114"/>
                  <a:gd fmla="*/ 117 h 758" name="T115"/>
                  <a:gd fmla="*/ 1791 w 2028" name="T116"/>
                  <a:gd fmla="*/ 91 h 758" name="T117"/>
                  <a:gd fmla="*/ 1895 w 2028" name="T118"/>
                  <a:gd fmla="*/ 88 h 758" name="T119"/>
                  <a:gd fmla="*/ 1959 w 2028" name="T120"/>
                  <a:gd fmla="*/ 59 h 758" name="T121"/>
                  <a:gd fmla="*/ 2015 w 2028" name="T122"/>
                  <a:gd fmla="*/ 35 h 758"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758" w="2028">
                    <a:moveTo>
                      <a:pt x="2015" y="35"/>
                    </a:moveTo>
                    <a:cubicBezTo>
                      <a:pt x="1996" y="35"/>
                      <a:pt x="2002" y="29"/>
                      <a:pt x="2002" y="29"/>
                    </a:cubicBezTo>
                    <a:cubicBezTo>
                      <a:pt x="2002" y="29"/>
                      <a:pt x="1975" y="24"/>
                      <a:pt x="1954" y="21"/>
                    </a:cubicBezTo>
                    <a:cubicBezTo>
                      <a:pt x="1932" y="19"/>
                      <a:pt x="1954" y="21"/>
                      <a:pt x="1943" y="21"/>
                    </a:cubicBezTo>
                    <a:cubicBezTo>
                      <a:pt x="1932" y="21"/>
                      <a:pt x="1887" y="1"/>
                      <a:pt x="1887" y="1"/>
                    </a:cubicBezTo>
                    <a:cubicBezTo>
                      <a:pt x="1887" y="1"/>
                      <a:pt x="1876" y="3"/>
                      <a:pt x="1860" y="3"/>
                    </a:cubicBezTo>
                    <a:cubicBezTo>
                      <a:pt x="1844" y="3"/>
                      <a:pt x="1836" y="0"/>
                      <a:pt x="1794" y="3"/>
                    </a:cubicBezTo>
                    <a:cubicBezTo>
                      <a:pt x="1786" y="3"/>
                      <a:pt x="1781" y="3"/>
                      <a:pt x="1778" y="4"/>
                    </a:cubicBezTo>
                    <a:cubicBezTo>
                      <a:pt x="1771" y="7"/>
                      <a:pt x="1766" y="16"/>
                      <a:pt x="1748" y="19"/>
                    </a:cubicBezTo>
                    <a:cubicBezTo>
                      <a:pt x="1727" y="21"/>
                      <a:pt x="1748" y="19"/>
                      <a:pt x="1732" y="19"/>
                    </a:cubicBezTo>
                    <a:cubicBezTo>
                      <a:pt x="1716" y="19"/>
                      <a:pt x="1719" y="24"/>
                      <a:pt x="1703" y="24"/>
                    </a:cubicBezTo>
                    <a:cubicBezTo>
                      <a:pt x="1687" y="24"/>
                      <a:pt x="1703" y="24"/>
                      <a:pt x="1684" y="24"/>
                    </a:cubicBezTo>
                    <a:cubicBezTo>
                      <a:pt x="1666" y="24"/>
                      <a:pt x="1655" y="13"/>
                      <a:pt x="1655" y="13"/>
                    </a:cubicBezTo>
                    <a:cubicBezTo>
                      <a:pt x="1655" y="13"/>
                      <a:pt x="1628" y="3"/>
                      <a:pt x="1591" y="3"/>
                    </a:cubicBezTo>
                    <a:cubicBezTo>
                      <a:pt x="1554" y="3"/>
                      <a:pt x="1527" y="16"/>
                      <a:pt x="1527" y="16"/>
                    </a:cubicBezTo>
                    <a:cubicBezTo>
                      <a:pt x="1527" y="45"/>
                      <a:pt x="1527" y="45"/>
                      <a:pt x="1527" y="45"/>
                    </a:cubicBezTo>
                    <a:cubicBezTo>
                      <a:pt x="1516" y="83"/>
                      <a:pt x="1516" y="83"/>
                      <a:pt x="1516" y="83"/>
                    </a:cubicBezTo>
                    <a:cubicBezTo>
                      <a:pt x="1516" y="83"/>
                      <a:pt x="1516" y="83"/>
                      <a:pt x="1514" y="93"/>
                    </a:cubicBezTo>
                    <a:cubicBezTo>
                      <a:pt x="1511" y="104"/>
                      <a:pt x="1514" y="104"/>
                      <a:pt x="1514" y="104"/>
                    </a:cubicBezTo>
                    <a:cubicBezTo>
                      <a:pt x="1514" y="104"/>
                      <a:pt x="1508" y="120"/>
                      <a:pt x="1503" y="133"/>
                    </a:cubicBezTo>
                    <a:cubicBezTo>
                      <a:pt x="1498" y="147"/>
                      <a:pt x="1503" y="133"/>
                      <a:pt x="1479" y="149"/>
                    </a:cubicBezTo>
                    <a:cubicBezTo>
                      <a:pt x="1455" y="165"/>
                      <a:pt x="1479" y="149"/>
                      <a:pt x="1455" y="165"/>
                    </a:cubicBezTo>
                    <a:cubicBezTo>
                      <a:pt x="1431" y="181"/>
                      <a:pt x="1455" y="165"/>
                      <a:pt x="1436" y="187"/>
                    </a:cubicBezTo>
                    <a:cubicBezTo>
                      <a:pt x="1418" y="208"/>
                      <a:pt x="1428" y="203"/>
                      <a:pt x="1418" y="227"/>
                    </a:cubicBezTo>
                    <a:cubicBezTo>
                      <a:pt x="1407" y="251"/>
                      <a:pt x="1412" y="237"/>
                      <a:pt x="1404" y="251"/>
                    </a:cubicBezTo>
                    <a:cubicBezTo>
                      <a:pt x="1396" y="264"/>
                      <a:pt x="1399" y="261"/>
                      <a:pt x="1391" y="280"/>
                    </a:cubicBezTo>
                    <a:cubicBezTo>
                      <a:pt x="1383" y="299"/>
                      <a:pt x="1380" y="277"/>
                      <a:pt x="1367" y="280"/>
                    </a:cubicBezTo>
                    <a:cubicBezTo>
                      <a:pt x="1354" y="283"/>
                      <a:pt x="1348" y="280"/>
                      <a:pt x="1338" y="280"/>
                    </a:cubicBezTo>
                    <a:cubicBezTo>
                      <a:pt x="1327" y="280"/>
                      <a:pt x="1303" y="283"/>
                      <a:pt x="1282" y="293"/>
                    </a:cubicBezTo>
                    <a:cubicBezTo>
                      <a:pt x="1260" y="304"/>
                      <a:pt x="1263" y="285"/>
                      <a:pt x="1247" y="295"/>
                    </a:cubicBezTo>
                    <a:cubicBezTo>
                      <a:pt x="1231" y="305"/>
                      <a:pt x="1228" y="288"/>
                      <a:pt x="1210" y="295"/>
                    </a:cubicBezTo>
                    <a:cubicBezTo>
                      <a:pt x="1191" y="302"/>
                      <a:pt x="1194" y="301"/>
                      <a:pt x="1186" y="296"/>
                    </a:cubicBezTo>
                    <a:cubicBezTo>
                      <a:pt x="1178" y="291"/>
                      <a:pt x="1162" y="304"/>
                      <a:pt x="1140" y="299"/>
                    </a:cubicBezTo>
                    <a:cubicBezTo>
                      <a:pt x="1119" y="293"/>
                      <a:pt x="1114" y="299"/>
                      <a:pt x="1092" y="299"/>
                    </a:cubicBezTo>
                    <a:cubicBezTo>
                      <a:pt x="1071" y="299"/>
                      <a:pt x="1076" y="301"/>
                      <a:pt x="1055" y="313"/>
                    </a:cubicBezTo>
                    <a:cubicBezTo>
                      <a:pt x="1034" y="325"/>
                      <a:pt x="1039" y="315"/>
                      <a:pt x="1031" y="313"/>
                    </a:cubicBezTo>
                    <a:cubicBezTo>
                      <a:pt x="1023" y="312"/>
                      <a:pt x="1010" y="333"/>
                      <a:pt x="1010" y="333"/>
                    </a:cubicBezTo>
                    <a:cubicBezTo>
                      <a:pt x="1010" y="333"/>
                      <a:pt x="991" y="344"/>
                      <a:pt x="972" y="349"/>
                    </a:cubicBezTo>
                    <a:cubicBezTo>
                      <a:pt x="954" y="355"/>
                      <a:pt x="972" y="349"/>
                      <a:pt x="959" y="355"/>
                    </a:cubicBezTo>
                    <a:cubicBezTo>
                      <a:pt x="946" y="360"/>
                      <a:pt x="954" y="368"/>
                      <a:pt x="943" y="381"/>
                    </a:cubicBezTo>
                    <a:cubicBezTo>
                      <a:pt x="932" y="395"/>
                      <a:pt x="943" y="404"/>
                      <a:pt x="943" y="404"/>
                    </a:cubicBezTo>
                    <a:cubicBezTo>
                      <a:pt x="943" y="404"/>
                      <a:pt x="938" y="411"/>
                      <a:pt x="930" y="416"/>
                    </a:cubicBezTo>
                    <a:cubicBezTo>
                      <a:pt x="922" y="421"/>
                      <a:pt x="916" y="416"/>
                      <a:pt x="906" y="408"/>
                    </a:cubicBezTo>
                    <a:cubicBezTo>
                      <a:pt x="895" y="400"/>
                      <a:pt x="890" y="408"/>
                      <a:pt x="890" y="408"/>
                    </a:cubicBezTo>
                    <a:cubicBezTo>
                      <a:pt x="890" y="408"/>
                      <a:pt x="890" y="408"/>
                      <a:pt x="882" y="408"/>
                    </a:cubicBezTo>
                    <a:cubicBezTo>
                      <a:pt x="874" y="408"/>
                      <a:pt x="860" y="413"/>
                      <a:pt x="847" y="421"/>
                    </a:cubicBezTo>
                    <a:cubicBezTo>
                      <a:pt x="834" y="429"/>
                      <a:pt x="847" y="448"/>
                      <a:pt x="847" y="448"/>
                    </a:cubicBezTo>
                    <a:cubicBezTo>
                      <a:pt x="847" y="448"/>
                      <a:pt x="847" y="448"/>
                      <a:pt x="834" y="471"/>
                    </a:cubicBezTo>
                    <a:cubicBezTo>
                      <a:pt x="820" y="494"/>
                      <a:pt x="818" y="477"/>
                      <a:pt x="791" y="477"/>
                    </a:cubicBezTo>
                    <a:cubicBezTo>
                      <a:pt x="764" y="477"/>
                      <a:pt x="791" y="477"/>
                      <a:pt x="762" y="477"/>
                    </a:cubicBezTo>
                    <a:cubicBezTo>
                      <a:pt x="732" y="477"/>
                      <a:pt x="762" y="477"/>
                      <a:pt x="740" y="472"/>
                    </a:cubicBezTo>
                    <a:cubicBezTo>
                      <a:pt x="719" y="467"/>
                      <a:pt x="719" y="488"/>
                      <a:pt x="719" y="488"/>
                    </a:cubicBezTo>
                    <a:cubicBezTo>
                      <a:pt x="719" y="488"/>
                      <a:pt x="719" y="488"/>
                      <a:pt x="714" y="501"/>
                    </a:cubicBezTo>
                    <a:cubicBezTo>
                      <a:pt x="708" y="515"/>
                      <a:pt x="711" y="515"/>
                      <a:pt x="700" y="536"/>
                    </a:cubicBezTo>
                    <a:cubicBezTo>
                      <a:pt x="690" y="557"/>
                      <a:pt x="700" y="536"/>
                      <a:pt x="671" y="555"/>
                    </a:cubicBezTo>
                    <a:cubicBezTo>
                      <a:pt x="642" y="573"/>
                      <a:pt x="671" y="555"/>
                      <a:pt x="668" y="563"/>
                    </a:cubicBezTo>
                    <a:cubicBezTo>
                      <a:pt x="666" y="571"/>
                      <a:pt x="655" y="581"/>
                      <a:pt x="655" y="581"/>
                    </a:cubicBezTo>
                    <a:cubicBezTo>
                      <a:pt x="655" y="581"/>
                      <a:pt x="655" y="581"/>
                      <a:pt x="647" y="603"/>
                    </a:cubicBezTo>
                    <a:cubicBezTo>
                      <a:pt x="639" y="624"/>
                      <a:pt x="647" y="603"/>
                      <a:pt x="639" y="615"/>
                    </a:cubicBezTo>
                    <a:cubicBezTo>
                      <a:pt x="631" y="628"/>
                      <a:pt x="631" y="619"/>
                      <a:pt x="615" y="615"/>
                    </a:cubicBezTo>
                    <a:cubicBezTo>
                      <a:pt x="599" y="612"/>
                      <a:pt x="602" y="619"/>
                      <a:pt x="567" y="615"/>
                    </a:cubicBezTo>
                    <a:cubicBezTo>
                      <a:pt x="532" y="612"/>
                      <a:pt x="556" y="616"/>
                      <a:pt x="546" y="615"/>
                    </a:cubicBezTo>
                    <a:cubicBezTo>
                      <a:pt x="535" y="614"/>
                      <a:pt x="511" y="624"/>
                      <a:pt x="492" y="629"/>
                    </a:cubicBezTo>
                    <a:cubicBezTo>
                      <a:pt x="474" y="635"/>
                      <a:pt x="492" y="629"/>
                      <a:pt x="444" y="640"/>
                    </a:cubicBezTo>
                    <a:cubicBezTo>
                      <a:pt x="396" y="651"/>
                      <a:pt x="418" y="640"/>
                      <a:pt x="386" y="637"/>
                    </a:cubicBezTo>
                    <a:cubicBezTo>
                      <a:pt x="354" y="635"/>
                      <a:pt x="375" y="637"/>
                      <a:pt x="367" y="635"/>
                    </a:cubicBezTo>
                    <a:cubicBezTo>
                      <a:pt x="359" y="632"/>
                      <a:pt x="330" y="629"/>
                      <a:pt x="330" y="629"/>
                    </a:cubicBezTo>
                    <a:cubicBezTo>
                      <a:pt x="330" y="629"/>
                      <a:pt x="295" y="629"/>
                      <a:pt x="255" y="629"/>
                    </a:cubicBezTo>
                    <a:cubicBezTo>
                      <a:pt x="215" y="629"/>
                      <a:pt x="244" y="629"/>
                      <a:pt x="196" y="640"/>
                    </a:cubicBezTo>
                    <a:cubicBezTo>
                      <a:pt x="148" y="651"/>
                      <a:pt x="175" y="651"/>
                      <a:pt x="156" y="653"/>
                    </a:cubicBezTo>
                    <a:cubicBezTo>
                      <a:pt x="138" y="656"/>
                      <a:pt x="156" y="653"/>
                      <a:pt x="132" y="648"/>
                    </a:cubicBezTo>
                    <a:cubicBezTo>
                      <a:pt x="108" y="643"/>
                      <a:pt x="132" y="648"/>
                      <a:pt x="111" y="648"/>
                    </a:cubicBezTo>
                    <a:cubicBezTo>
                      <a:pt x="90" y="648"/>
                      <a:pt x="82" y="627"/>
                      <a:pt x="82" y="627"/>
                    </a:cubicBezTo>
                    <a:cubicBezTo>
                      <a:pt x="52" y="627"/>
                      <a:pt x="52" y="627"/>
                      <a:pt x="52" y="627"/>
                    </a:cubicBezTo>
                    <a:cubicBezTo>
                      <a:pt x="52" y="627"/>
                      <a:pt x="36" y="611"/>
                      <a:pt x="26" y="589"/>
                    </a:cubicBezTo>
                    <a:cubicBezTo>
                      <a:pt x="13" y="583"/>
                      <a:pt x="13" y="583"/>
                      <a:pt x="13" y="583"/>
                    </a:cubicBezTo>
                    <a:cubicBezTo>
                      <a:pt x="7" y="595"/>
                      <a:pt x="0" y="611"/>
                      <a:pt x="2" y="619"/>
                    </a:cubicBezTo>
                    <a:cubicBezTo>
                      <a:pt x="4" y="632"/>
                      <a:pt x="2" y="619"/>
                      <a:pt x="2" y="637"/>
                    </a:cubicBezTo>
                    <a:cubicBezTo>
                      <a:pt x="2" y="656"/>
                      <a:pt x="15" y="651"/>
                      <a:pt x="44" y="672"/>
                    </a:cubicBezTo>
                    <a:cubicBezTo>
                      <a:pt x="74" y="693"/>
                      <a:pt x="55" y="685"/>
                      <a:pt x="84" y="709"/>
                    </a:cubicBezTo>
                    <a:cubicBezTo>
                      <a:pt x="84" y="709"/>
                      <a:pt x="122" y="728"/>
                      <a:pt x="188" y="733"/>
                    </a:cubicBezTo>
                    <a:cubicBezTo>
                      <a:pt x="255" y="739"/>
                      <a:pt x="188" y="733"/>
                      <a:pt x="234" y="733"/>
                    </a:cubicBezTo>
                    <a:cubicBezTo>
                      <a:pt x="279" y="733"/>
                      <a:pt x="255" y="704"/>
                      <a:pt x="255" y="704"/>
                    </a:cubicBezTo>
                    <a:cubicBezTo>
                      <a:pt x="255" y="704"/>
                      <a:pt x="298" y="723"/>
                      <a:pt x="378" y="740"/>
                    </a:cubicBezTo>
                    <a:cubicBezTo>
                      <a:pt x="458" y="758"/>
                      <a:pt x="391" y="741"/>
                      <a:pt x="426" y="725"/>
                    </a:cubicBezTo>
                    <a:cubicBezTo>
                      <a:pt x="460" y="709"/>
                      <a:pt x="460" y="709"/>
                      <a:pt x="487" y="707"/>
                    </a:cubicBezTo>
                    <a:cubicBezTo>
                      <a:pt x="514" y="704"/>
                      <a:pt x="522" y="712"/>
                      <a:pt x="556" y="732"/>
                    </a:cubicBezTo>
                    <a:cubicBezTo>
                      <a:pt x="591" y="752"/>
                      <a:pt x="572" y="731"/>
                      <a:pt x="572" y="731"/>
                    </a:cubicBezTo>
                    <a:cubicBezTo>
                      <a:pt x="572" y="731"/>
                      <a:pt x="588" y="733"/>
                      <a:pt x="604" y="731"/>
                    </a:cubicBezTo>
                    <a:cubicBezTo>
                      <a:pt x="620" y="728"/>
                      <a:pt x="604" y="731"/>
                      <a:pt x="652" y="699"/>
                    </a:cubicBezTo>
                    <a:cubicBezTo>
                      <a:pt x="700" y="667"/>
                      <a:pt x="652" y="699"/>
                      <a:pt x="666" y="680"/>
                    </a:cubicBezTo>
                    <a:cubicBezTo>
                      <a:pt x="679" y="661"/>
                      <a:pt x="674" y="661"/>
                      <a:pt x="674" y="661"/>
                    </a:cubicBezTo>
                    <a:cubicBezTo>
                      <a:pt x="674" y="661"/>
                      <a:pt x="679" y="648"/>
                      <a:pt x="690" y="627"/>
                    </a:cubicBezTo>
                    <a:cubicBezTo>
                      <a:pt x="700" y="605"/>
                      <a:pt x="714" y="605"/>
                      <a:pt x="727" y="589"/>
                    </a:cubicBezTo>
                    <a:cubicBezTo>
                      <a:pt x="740" y="573"/>
                      <a:pt x="727" y="589"/>
                      <a:pt x="746" y="584"/>
                    </a:cubicBezTo>
                    <a:cubicBezTo>
                      <a:pt x="764" y="578"/>
                      <a:pt x="778" y="573"/>
                      <a:pt x="831" y="568"/>
                    </a:cubicBezTo>
                    <a:cubicBezTo>
                      <a:pt x="884" y="563"/>
                      <a:pt x="852" y="568"/>
                      <a:pt x="895" y="555"/>
                    </a:cubicBezTo>
                    <a:cubicBezTo>
                      <a:pt x="938" y="541"/>
                      <a:pt x="895" y="555"/>
                      <a:pt x="943" y="539"/>
                    </a:cubicBezTo>
                    <a:cubicBezTo>
                      <a:pt x="991" y="523"/>
                      <a:pt x="983" y="528"/>
                      <a:pt x="999" y="523"/>
                    </a:cubicBezTo>
                    <a:cubicBezTo>
                      <a:pt x="1015" y="517"/>
                      <a:pt x="1018" y="517"/>
                      <a:pt x="1036" y="504"/>
                    </a:cubicBezTo>
                    <a:cubicBezTo>
                      <a:pt x="1055" y="491"/>
                      <a:pt x="1058" y="472"/>
                      <a:pt x="1058" y="472"/>
                    </a:cubicBezTo>
                    <a:cubicBezTo>
                      <a:pt x="1058" y="472"/>
                      <a:pt x="1082" y="421"/>
                      <a:pt x="1100" y="400"/>
                    </a:cubicBezTo>
                    <a:cubicBezTo>
                      <a:pt x="1119" y="379"/>
                      <a:pt x="1100" y="400"/>
                      <a:pt x="1119" y="376"/>
                    </a:cubicBezTo>
                    <a:cubicBezTo>
                      <a:pt x="1138" y="352"/>
                      <a:pt x="1138" y="368"/>
                      <a:pt x="1175" y="355"/>
                    </a:cubicBezTo>
                    <a:cubicBezTo>
                      <a:pt x="1212" y="341"/>
                      <a:pt x="1186" y="352"/>
                      <a:pt x="1231" y="352"/>
                    </a:cubicBezTo>
                    <a:cubicBezTo>
                      <a:pt x="1276" y="352"/>
                      <a:pt x="1231" y="352"/>
                      <a:pt x="1346" y="371"/>
                    </a:cubicBezTo>
                    <a:cubicBezTo>
                      <a:pt x="1460" y="389"/>
                      <a:pt x="1404" y="365"/>
                      <a:pt x="1404" y="365"/>
                    </a:cubicBezTo>
                    <a:cubicBezTo>
                      <a:pt x="1404" y="365"/>
                      <a:pt x="1420" y="357"/>
                      <a:pt x="1444" y="325"/>
                    </a:cubicBezTo>
                    <a:cubicBezTo>
                      <a:pt x="1468" y="293"/>
                      <a:pt x="1458" y="307"/>
                      <a:pt x="1468" y="288"/>
                    </a:cubicBezTo>
                    <a:cubicBezTo>
                      <a:pt x="1479" y="269"/>
                      <a:pt x="1500" y="251"/>
                      <a:pt x="1500" y="251"/>
                    </a:cubicBezTo>
                    <a:cubicBezTo>
                      <a:pt x="1500" y="251"/>
                      <a:pt x="1524" y="240"/>
                      <a:pt x="1583" y="216"/>
                    </a:cubicBezTo>
                    <a:cubicBezTo>
                      <a:pt x="1642" y="192"/>
                      <a:pt x="1583" y="216"/>
                      <a:pt x="1607" y="208"/>
                    </a:cubicBezTo>
                    <a:cubicBezTo>
                      <a:pt x="1631" y="200"/>
                      <a:pt x="1663" y="189"/>
                      <a:pt x="1663" y="189"/>
                    </a:cubicBezTo>
                    <a:cubicBezTo>
                      <a:pt x="1663" y="189"/>
                      <a:pt x="1671" y="179"/>
                      <a:pt x="1679" y="163"/>
                    </a:cubicBezTo>
                    <a:cubicBezTo>
                      <a:pt x="1687" y="147"/>
                      <a:pt x="1692" y="139"/>
                      <a:pt x="1692" y="139"/>
                    </a:cubicBezTo>
                    <a:cubicBezTo>
                      <a:pt x="1692" y="139"/>
                      <a:pt x="1706" y="125"/>
                      <a:pt x="1711" y="117"/>
                    </a:cubicBezTo>
                    <a:cubicBezTo>
                      <a:pt x="1716" y="109"/>
                      <a:pt x="1727" y="107"/>
                      <a:pt x="1740" y="99"/>
                    </a:cubicBezTo>
                    <a:cubicBezTo>
                      <a:pt x="1754" y="91"/>
                      <a:pt x="1756" y="96"/>
                      <a:pt x="1791" y="91"/>
                    </a:cubicBezTo>
                    <a:cubicBezTo>
                      <a:pt x="1826" y="85"/>
                      <a:pt x="1791" y="91"/>
                      <a:pt x="1850" y="91"/>
                    </a:cubicBezTo>
                    <a:cubicBezTo>
                      <a:pt x="1908" y="91"/>
                      <a:pt x="1868" y="91"/>
                      <a:pt x="1895" y="88"/>
                    </a:cubicBezTo>
                    <a:cubicBezTo>
                      <a:pt x="1922" y="85"/>
                      <a:pt x="1895" y="88"/>
                      <a:pt x="1916" y="77"/>
                    </a:cubicBezTo>
                    <a:cubicBezTo>
                      <a:pt x="1938" y="67"/>
                      <a:pt x="1930" y="69"/>
                      <a:pt x="1959" y="59"/>
                    </a:cubicBezTo>
                    <a:cubicBezTo>
                      <a:pt x="1988" y="48"/>
                      <a:pt x="1980" y="53"/>
                      <a:pt x="2004" y="45"/>
                    </a:cubicBezTo>
                    <a:cubicBezTo>
                      <a:pt x="2028" y="37"/>
                      <a:pt x="2015" y="35"/>
                      <a:pt x="2015" y="35"/>
                    </a:cubicBezTo>
                    <a:close/>
                  </a:path>
                </a:pathLst>
              </a:custGeom>
              <a:solidFill>
                <a:schemeClr val="bg1">
                  <a:lumMod val="8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193" name="Freeform 42"/>
              <p:cNvSpPr/>
              <p:nvPr/>
            </p:nvSpPr>
            <p:spPr bwMode="auto">
              <a:xfrm>
                <a:off x="1022" y="1161"/>
                <a:ext cx="4729" cy="1864"/>
              </a:xfrm>
              <a:custGeom>
                <a:gdLst>
                  <a:gd fmla="*/ 98 w 2002" name="T0"/>
                  <a:gd fmla="*/ 781 h 789" name="T1"/>
                  <a:gd fmla="*/ 183 w 2002" name="T2"/>
                  <a:gd fmla="*/ 773 h 789" name="T3"/>
                  <a:gd fmla="*/ 354 w 2002" name="T4"/>
                  <a:gd fmla="*/ 768 h 789" name="T5"/>
                  <a:gd fmla="*/ 479 w 2002" name="T6"/>
                  <a:gd fmla="*/ 762 h 789" name="T7"/>
                  <a:gd fmla="*/ 602 w 2002" name="T8"/>
                  <a:gd fmla="*/ 748 h 789" name="T9"/>
                  <a:gd fmla="*/ 642 w 2002" name="T10"/>
                  <a:gd fmla="*/ 714 h 789" name="T11"/>
                  <a:gd fmla="*/ 687 w 2002" name="T12"/>
                  <a:gd fmla="*/ 669 h 789" name="T13"/>
                  <a:gd fmla="*/ 727 w 2002" name="T14"/>
                  <a:gd fmla="*/ 605 h 789" name="T15"/>
                  <a:gd fmla="*/ 821 w 2002" name="T16"/>
                  <a:gd fmla="*/ 604 h 789" name="T17"/>
                  <a:gd fmla="*/ 869 w 2002" name="T18"/>
                  <a:gd fmla="*/ 541 h 789" name="T19"/>
                  <a:gd fmla="*/ 917 w 2002" name="T20"/>
                  <a:gd fmla="*/ 549 h 789" name="T21"/>
                  <a:gd fmla="*/ 946 w 2002" name="T22"/>
                  <a:gd fmla="*/ 488 h 789" name="T23"/>
                  <a:gd fmla="*/ 1018 w 2002" name="T24"/>
                  <a:gd fmla="*/ 446 h 789" name="T25"/>
                  <a:gd fmla="*/ 1127 w 2002" name="T26"/>
                  <a:gd fmla="*/ 432 h 789" name="T27"/>
                  <a:gd fmla="*/ 1234 w 2002" name="T28"/>
                  <a:gd fmla="*/ 428 h 789" name="T29"/>
                  <a:gd fmla="*/ 1354 w 2002" name="T30"/>
                  <a:gd fmla="*/ 413 h 789" name="T31"/>
                  <a:gd fmla="*/ 1405 w 2002" name="T32"/>
                  <a:gd fmla="*/ 360 h 789" name="T33"/>
                  <a:gd fmla="*/ 1466 w 2002" name="T34"/>
                  <a:gd fmla="*/ 282 h 789" name="T35"/>
                  <a:gd fmla="*/ 1501 w 2002" name="T36"/>
                  <a:gd fmla="*/ 226 h 789" name="T37"/>
                  <a:gd fmla="*/ 1514 w 2002" name="T38"/>
                  <a:gd fmla="*/ 149 h 789" name="T39"/>
                  <a:gd fmla="*/ 1671 w 2002" name="T40"/>
                  <a:gd fmla="*/ 157 h 789" name="T41"/>
                  <a:gd fmla="*/ 1735 w 2002" name="T42"/>
                  <a:gd fmla="*/ 152 h 789" name="T43"/>
                  <a:gd fmla="*/ 1770 w 2002" name="T44"/>
                  <a:gd fmla="*/ 136 h 789" name="T45"/>
                  <a:gd fmla="*/ 1781 w 2002" name="T46"/>
                  <a:gd fmla="*/ 136 h 789" name="T47"/>
                  <a:gd fmla="*/ 1930 w 2002" name="T48"/>
                  <a:gd fmla="*/ 154 h 789" name="T49"/>
                  <a:gd fmla="*/ 2002 w 2002" name="T50"/>
                  <a:gd fmla="*/ 168 h 789" name="T51"/>
                  <a:gd fmla="*/ 1879 w 2002" name="T52"/>
                  <a:gd fmla="*/ 40 h 789" name="T53"/>
                  <a:gd fmla="*/ 1754 w 2002" name="T54"/>
                  <a:gd fmla="*/ 45 h 789" name="T55"/>
                  <a:gd fmla="*/ 1501 w 2002" name="T56"/>
                  <a:gd fmla="*/ 32 h 789" name="T57"/>
                  <a:gd fmla="*/ 1397 w 2002" name="T58"/>
                  <a:gd fmla="*/ 80 h 789" name="T59"/>
                  <a:gd fmla="*/ 1345 w 2002" name="T60"/>
                  <a:gd fmla="*/ 146 h 789" name="T61"/>
                  <a:gd fmla="*/ 1341 w 2002" name="T62"/>
                  <a:gd fmla="*/ 330 h 789" name="T63"/>
                  <a:gd fmla="*/ 1184 w 2002" name="T64"/>
                  <a:gd fmla="*/ 337 h 789" name="T65"/>
                  <a:gd fmla="*/ 1154 w 2002" name="T66"/>
                  <a:gd fmla="*/ 357 h 789" name="T67"/>
                  <a:gd fmla="*/ 1018 w 2002" name="T68"/>
                  <a:gd fmla="*/ 365 h 789" name="T69"/>
                  <a:gd fmla="*/ 898 w 2002" name="T70"/>
                  <a:gd fmla="*/ 402 h 789" name="T71"/>
                  <a:gd fmla="*/ 847 w 2002" name="T72"/>
                  <a:gd fmla="*/ 464 h 789" name="T73"/>
                  <a:gd fmla="*/ 757 w 2002" name="T74"/>
                  <a:gd fmla="*/ 442 h 789" name="T75"/>
                  <a:gd fmla="*/ 687 w 2002" name="T76"/>
                  <a:gd fmla="*/ 498 h 789" name="T77"/>
                  <a:gd fmla="*/ 650 w 2002" name="T78"/>
                  <a:gd fmla="*/ 546 h 789" name="T79"/>
                  <a:gd fmla="*/ 591 w 2002" name="T80"/>
                  <a:gd fmla="*/ 621 h 789" name="T81"/>
                  <a:gd fmla="*/ 549 w 2002" name="T82"/>
                  <a:gd fmla="*/ 672 h 789" name="T83"/>
                  <a:gd fmla="*/ 410 w 2002" name="T84"/>
                  <a:gd fmla="*/ 647 h 789" name="T85"/>
                  <a:gd fmla="*/ 306 w 2002" name="T86"/>
                  <a:gd fmla="*/ 698 h 789" name="T87"/>
                  <a:gd fmla="*/ 234 w 2002" name="T88"/>
                  <a:gd fmla="*/ 680 h 789" name="T89"/>
                  <a:gd fmla="*/ 162 w 2002" name="T90"/>
                  <a:gd fmla="*/ 669 h 789" name="T91"/>
                  <a:gd fmla="*/ 58 w 2002" name="T92"/>
                  <a:gd fmla="*/ 685 h 789" name="T93"/>
                  <a:gd fmla="*/ 13 w 2002" name="T94"/>
                  <a:gd fmla="*/ 722 h 789"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789" w="2002">
                    <a:moveTo>
                      <a:pt x="39" y="760"/>
                    </a:moveTo>
                    <a:cubicBezTo>
                      <a:pt x="69" y="760"/>
                      <a:pt x="69" y="760"/>
                      <a:pt x="69" y="760"/>
                    </a:cubicBezTo>
                    <a:cubicBezTo>
                      <a:pt x="69" y="760"/>
                      <a:pt x="77" y="781"/>
                      <a:pt x="98" y="781"/>
                    </a:cubicBezTo>
                    <a:cubicBezTo>
                      <a:pt x="119" y="781"/>
                      <a:pt x="95" y="776"/>
                      <a:pt x="119" y="781"/>
                    </a:cubicBezTo>
                    <a:cubicBezTo>
                      <a:pt x="143" y="786"/>
                      <a:pt x="125" y="789"/>
                      <a:pt x="143" y="786"/>
                    </a:cubicBezTo>
                    <a:cubicBezTo>
                      <a:pt x="162" y="784"/>
                      <a:pt x="135" y="784"/>
                      <a:pt x="183" y="773"/>
                    </a:cubicBezTo>
                    <a:cubicBezTo>
                      <a:pt x="231" y="762"/>
                      <a:pt x="202" y="762"/>
                      <a:pt x="242" y="762"/>
                    </a:cubicBezTo>
                    <a:cubicBezTo>
                      <a:pt x="282" y="762"/>
                      <a:pt x="317" y="762"/>
                      <a:pt x="317" y="762"/>
                    </a:cubicBezTo>
                    <a:cubicBezTo>
                      <a:pt x="317" y="762"/>
                      <a:pt x="346" y="765"/>
                      <a:pt x="354" y="768"/>
                    </a:cubicBezTo>
                    <a:cubicBezTo>
                      <a:pt x="362" y="770"/>
                      <a:pt x="341" y="768"/>
                      <a:pt x="373" y="770"/>
                    </a:cubicBezTo>
                    <a:cubicBezTo>
                      <a:pt x="405" y="773"/>
                      <a:pt x="383" y="784"/>
                      <a:pt x="431" y="773"/>
                    </a:cubicBezTo>
                    <a:cubicBezTo>
                      <a:pt x="479" y="762"/>
                      <a:pt x="461" y="768"/>
                      <a:pt x="479" y="762"/>
                    </a:cubicBezTo>
                    <a:cubicBezTo>
                      <a:pt x="498" y="757"/>
                      <a:pt x="522" y="747"/>
                      <a:pt x="533" y="748"/>
                    </a:cubicBezTo>
                    <a:cubicBezTo>
                      <a:pt x="543" y="749"/>
                      <a:pt x="519" y="745"/>
                      <a:pt x="554" y="748"/>
                    </a:cubicBezTo>
                    <a:cubicBezTo>
                      <a:pt x="589" y="752"/>
                      <a:pt x="586" y="745"/>
                      <a:pt x="602" y="748"/>
                    </a:cubicBezTo>
                    <a:cubicBezTo>
                      <a:pt x="618" y="752"/>
                      <a:pt x="618" y="761"/>
                      <a:pt x="626" y="748"/>
                    </a:cubicBezTo>
                    <a:cubicBezTo>
                      <a:pt x="634" y="736"/>
                      <a:pt x="626" y="757"/>
                      <a:pt x="634" y="736"/>
                    </a:cubicBezTo>
                    <a:cubicBezTo>
                      <a:pt x="642" y="714"/>
                      <a:pt x="642" y="714"/>
                      <a:pt x="642" y="714"/>
                    </a:cubicBezTo>
                    <a:cubicBezTo>
                      <a:pt x="642" y="714"/>
                      <a:pt x="653" y="704"/>
                      <a:pt x="655" y="696"/>
                    </a:cubicBezTo>
                    <a:cubicBezTo>
                      <a:pt x="658" y="688"/>
                      <a:pt x="629" y="706"/>
                      <a:pt x="658" y="688"/>
                    </a:cubicBezTo>
                    <a:cubicBezTo>
                      <a:pt x="687" y="669"/>
                      <a:pt x="677" y="690"/>
                      <a:pt x="687" y="669"/>
                    </a:cubicBezTo>
                    <a:cubicBezTo>
                      <a:pt x="698" y="648"/>
                      <a:pt x="695" y="648"/>
                      <a:pt x="701" y="634"/>
                    </a:cubicBezTo>
                    <a:cubicBezTo>
                      <a:pt x="706" y="621"/>
                      <a:pt x="706" y="621"/>
                      <a:pt x="706" y="621"/>
                    </a:cubicBezTo>
                    <a:cubicBezTo>
                      <a:pt x="706" y="621"/>
                      <a:pt x="706" y="600"/>
                      <a:pt x="727" y="605"/>
                    </a:cubicBezTo>
                    <a:cubicBezTo>
                      <a:pt x="749" y="610"/>
                      <a:pt x="719" y="610"/>
                      <a:pt x="749" y="610"/>
                    </a:cubicBezTo>
                    <a:cubicBezTo>
                      <a:pt x="778" y="610"/>
                      <a:pt x="751" y="610"/>
                      <a:pt x="778" y="610"/>
                    </a:cubicBezTo>
                    <a:cubicBezTo>
                      <a:pt x="805" y="610"/>
                      <a:pt x="807" y="627"/>
                      <a:pt x="821" y="604"/>
                    </a:cubicBezTo>
                    <a:cubicBezTo>
                      <a:pt x="834" y="581"/>
                      <a:pt x="834" y="581"/>
                      <a:pt x="834" y="581"/>
                    </a:cubicBezTo>
                    <a:cubicBezTo>
                      <a:pt x="834" y="581"/>
                      <a:pt x="821" y="562"/>
                      <a:pt x="834" y="554"/>
                    </a:cubicBezTo>
                    <a:cubicBezTo>
                      <a:pt x="847" y="546"/>
                      <a:pt x="861" y="541"/>
                      <a:pt x="869" y="541"/>
                    </a:cubicBezTo>
                    <a:cubicBezTo>
                      <a:pt x="877" y="541"/>
                      <a:pt x="877" y="541"/>
                      <a:pt x="877" y="541"/>
                    </a:cubicBezTo>
                    <a:cubicBezTo>
                      <a:pt x="877" y="541"/>
                      <a:pt x="882" y="533"/>
                      <a:pt x="893" y="541"/>
                    </a:cubicBezTo>
                    <a:cubicBezTo>
                      <a:pt x="903" y="549"/>
                      <a:pt x="909" y="554"/>
                      <a:pt x="917" y="549"/>
                    </a:cubicBezTo>
                    <a:cubicBezTo>
                      <a:pt x="925" y="544"/>
                      <a:pt x="930" y="537"/>
                      <a:pt x="930" y="537"/>
                    </a:cubicBezTo>
                    <a:cubicBezTo>
                      <a:pt x="930" y="537"/>
                      <a:pt x="919" y="528"/>
                      <a:pt x="930" y="514"/>
                    </a:cubicBezTo>
                    <a:cubicBezTo>
                      <a:pt x="941" y="501"/>
                      <a:pt x="933" y="493"/>
                      <a:pt x="946" y="488"/>
                    </a:cubicBezTo>
                    <a:cubicBezTo>
                      <a:pt x="959" y="482"/>
                      <a:pt x="941" y="488"/>
                      <a:pt x="959" y="482"/>
                    </a:cubicBezTo>
                    <a:cubicBezTo>
                      <a:pt x="978" y="477"/>
                      <a:pt x="997" y="466"/>
                      <a:pt x="997" y="466"/>
                    </a:cubicBezTo>
                    <a:cubicBezTo>
                      <a:pt x="997" y="466"/>
                      <a:pt x="1010" y="445"/>
                      <a:pt x="1018" y="446"/>
                    </a:cubicBezTo>
                    <a:cubicBezTo>
                      <a:pt x="1026" y="448"/>
                      <a:pt x="1021" y="458"/>
                      <a:pt x="1042" y="446"/>
                    </a:cubicBezTo>
                    <a:cubicBezTo>
                      <a:pt x="1063" y="434"/>
                      <a:pt x="1058" y="432"/>
                      <a:pt x="1079" y="432"/>
                    </a:cubicBezTo>
                    <a:cubicBezTo>
                      <a:pt x="1101" y="432"/>
                      <a:pt x="1106" y="426"/>
                      <a:pt x="1127" y="432"/>
                    </a:cubicBezTo>
                    <a:cubicBezTo>
                      <a:pt x="1149" y="437"/>
                      <a:pt x="1165" y="424"/>
                      <a:pt x="1173" y="429"/>
                    </a:cubicBezTo>
                    <a:cubicBezTo>
                      <a:pt x="1181" y="434"/>
                      <a:pt x="1178" y="435"/>
                      <a:pt x="1197" y="428"/>
                    </a:cubicBezTo>
                    <a:cubicBezTo>
                      <a:pt x="1215" y="421"/>
                      <a:pt x="1218" y="438"/>
                      <a:pt x="1234" y="428"/>
                    </a:cubicBezTo>
                    <a:cubicBezTo>
                      <a:pt x="1250" y="418"/>
                      <a:pt x="1247" y="437"/>
                      <a:pt x="1269" y="426"/>
                    </a:cubicBezTo>
                    <a:cubicBezTo>
                      <a:pt x="1290" y="416"/>
                      <a:pt x="1314" y="413"/>
                      <a:pt x="1325" y="413"/>
                    </a:cubicBezTo>
                    <a:cubicBezTo>
                      <a:pt x="1335" y="413"/>
                      <a:pt x="1341" y="416"/>
                      <a:pt x="1354" y="413"/>
                    </a:cubicBezTo>
                    <a:cubicBezTo>
                      <a:pt x="1367" y="410"/>
                      <a:pt x="1370" y="432"/>
                      <a:pt x="1378" y="413"/>
                    </a:cubicBezTo>
                    <a:cubicBezTo>
                      <a:pt x="1386" y="394"/>
                      <a:pt x="1383" y="397"/>
                      <a:pt x="1391" y="384"/>
                    </a:cubicBezTo>
                    <a:cubicBezTo>
                      <a:pt x="1399" y="370"/>
                      <a:pt x="1394" y="384"/>
                      <a:pt x="1405" y="360"/>
                    </a:cubicBezTo>
                    <a:cubicBezTo>
                      <a:pt x="1415" y="336"/>
                      <a:pt x="1405" y="341"/>
                      <a:pt x="1423" y="320"/>
                    </a:cubicBezTo>
                    <a:cubicBezTo>
                      <a:pt x="1442" y="298"/>
                      <a:pt x="1418" y="314"/>
                      <a:pt x="1442" y="298"/>
                    </a:cubicBezTo>
                    <a:cubicBezTo>
                      <a:pt x="1466" y="282"/>
                      <a:pt x="1442" y="298"/>
                      <a:pt x="1466" y="282"/>
                    </a:cubicBezTo>
                    <a:cubicBezTo>
                      <a:pt x="1490" y="266"/>
                      <a:pt x="1485" y="280"/>
                      <a:pt x="1490" y="266"/>
                    </a:cubicBezTo>
                    <a:cubicBezTo>
                      <a:pt x="1495" y="253"/>
                      <a:pt x="1501" y="237"/>
                      <a:pt x="1501" y="237"/>
                    </a:cubicBezTo>
                    <a:cubicBezTo>
                      <a:pt x="1501" y="237"/>
                      <a:pt x="1498" y="237"/>
                      <a:pt x="1501" y="226"/>
                    </a:cubicBezTo>
                    <a:cubicBezTo>
                      <a:pt x="1503" y="216"/>
                      <a:pt x="1503" y="216"/>
                      <a:pt x="1503" y="216"/>
                    </a:cubicBezTo>
                    <a:cubicBezTo>
                      <a:pt x="1514" y="178"/>
                      <a:pt x="1514" y="178"/>
                      <a:pt x="1514" y="178"/>
                    </a:cubicBezTo>
                    <a:cubicBezTo>
                      <a:pt x="1514" y="149"/>
                      <a:pt x="1514" y="149"/>
                      <a:pt x="1514" y="149"/>
                    </a:cubicBezTo>
                    <a:cubicBezTo>
                      <a:pt x="1514" y="149"/>
                      <a:pt x="1541" y="136"/>
                      <a:pt x="1578" y="136"/>
                    </a:cubicBezTo>
                    <a:cubicBezTo>
                      <a:pt x="1615" y="136"/>
                      <a:pt x="1642" y="146"/>
                      <a:pt x="1642" y="146"/>
                    </a:cubicBezTo>
                    <a:cubicBezTo>
                      <a:pt x="1642" y="146"/>
                      <a:pt x="1653" y="157"/>
                      <a:pt x="1671" y="157"/>
                    </a:cubicBezTo>
                    <a:cubicBezTo>
                      <a:pt x="1690" y="157"/>
                      <a:pt x="1674" y="157"/>
                      <a:pt x="1690" y="157"/>
                    </a:cubicBezTo>
                    <a:cubicBezTo>
                      <a:pt x="1706" y="157"/>
                      <a:pt x="1703" y="152"/>
                      <a:pt x="1719" y="152"/>
                    </a:cubicBezTo>
                    <a:cubicBezTo>
                      <a:pt x="1735" y="152"/>
                      <a:pt x="1714" y="154"/>
                      <a:pt x="1735" y="152"/>
                    </a:cubicBezTo>
                    <a:cubicBezTo>
                      <a:pt x="1753" y="149"/>
                      <a:pt x="1758" y="140"/>
                      <a:pt x="1765" y="137"/>
                    </a:cubicBezTo>
                    <a:cubicBezTo>
                      <a:pt x="1758" y="137"/>
                      <a:pt x="1762" y="137"/>
                      <a:pt x="1766" y="136"/>
                    </a:cubicBezTo>
                    <a:cubicBezTo>
                      <a:pt x="1767" y="136"/>
                      <a:pt x="1768" y="136"/>
                      <a:pt x="1770" y="136"/>
                    </a:cubicBezTo>
                    <a:cubicBezTo>
                      <a:pt x="1774" y="136"/>
                      <a:pt x="1770" y="136"/>
                      <a:pt x="1766" y="136"/>
                    </a:cubicBezTo>
                    <a:cubicBezTo>
                      <a:pt x="1766" y="137"/>
                      <a:pt x="1766" y="137"/>
                      <a:pt x="1765" y="137"/>
                    </a:cubicBezTo>
                    <a:cubicBezTo>
                      <a:pt x="1768" y="136"/>
                      <a:pt x="1773" y="136"/>
                      <a:pt x="1781" y="136"/>
                    </a:cubicBezTo>
                    <a:cubicBezTo>
                      <a:pt x="1823" y="133"/>
                      <a:pt x="1831" y="136"/>
                      <a:pt x="1847" y="136"/>
                    </a:cubicBezTo>
                    <a:cubicBezTo>
                      <a:pt x="1863" y="136"/>
                      <a:pt x="1874" y="134"/>
                      <a:pt x="1874" y="134"/>
                    </a:cubicBezTo>
                    <a:cubicBezTo>
                      <a:pt x="1874" y="134"/>
                      <a:pt x="1919" y="154"/>
                      <a:pt x="1930" y="154"/>
                    </a:cubicBezTo>
                    <a:cubicBezTo>
                      <a:pt x="1941" y="154"/>
                      <a:pt x="1919" y="152"/>
                      <a:pt x="1941" y="154"/>
                    </a:cubicBezTo>
                    <a:cubicBezTo>
                      <a:pt x="1962" y="157"/>
                      <a:pt x="1989" y="162"/>
                      <a:pt x="1989" y="162"/>
                    </a:cubicBezTo>
                    <a:cubicBezTo>
                      <a:pt x="1989" y="162"/>
                      <a:pt x="1983" y="168"/>
                      <a:pt x="2002" y="168"/>
                    </a:cubicBezTo>
                    <a:cubicBezTo>
                      <a:pt x="2002" y="149"/>
                      <a:pt x="2002" y="149"/>
                      <a:pt x="2002" y="149"/>
                    </a:cubicBezTo>
                    <a:cubicBezTo>
                      <a:pt x="2002" y="149"/>
                      <a:pt x="1941" y="64"/>
                      <a:pt x="1917" y="58"/>
                    </a:cubicBezTo>
                    <a:cubicBezTo>
                      <a:pt x="1893" y="53"/>
                      <a:pt x="1903" y="50"/>
                      <a:pt x="1879" y="40"/>
                    </a:cubicBezTo>
                    <a:cubicBezTo>
                      <a:pt x="1855" y="29"/>
                      <a:pt x="1866" y="32"/>
                      <a:pt x="1829" y="17"/>
                    </a:cubicBezTo>
                    <a:cubicBezTo>
                      <a:pt x="1791" y="3"/>
                      <a:pt x="1818" y="18"/>
                      <a:pt x="1773" y="21"/>
                    </a:cubicBezTo>
                    <a:cubicBezTo>
                      <a:pt x="1727" y="24"/>
                      <a:pt x="1773" y="21"/>
                      <a:pt x="1754" y="45"/>
                    </a:cubicBezTo>
                    <a:cubicBezTo>
                      <a:pt x="1735" y="69"/>
                      <a:pt x="1701" y="72"/>
                      <a:pt x="1655" y="64"/>
                    </a:cubicBezTo>
                    <a:cubicBezTo>
                      <a:pt x="1610" y="56"/>
                      <a:pt x="1642" y="64"/>
                      <a:pt x="1629" y="64"/>
                    </a:cubicBezTo>
                    <a:cubicBezTo>
                      <a:pt x="1615" y="64"/>
                      <a:pt x="1615" y="64"/>
                      <a:pt x="1501" y="32"/>
                    </a:cubicBezTo>
                    <a:cubicBezTo>
                      <a:pt x="1386" y="0"/>
                      <a:pt x="1501" y="32"/>
                      <a:pt x="1474" y="32"/>
                    </a:cubicBezTo>
                    <a:cubicBezTo>
                      <a:pt x="1447" y="32"/>
                      <a:pt x="1458" y="42"/>
                      <a:pt x="1458" y="42"/>
                    </a:cubicBezTo>
                    <a:cubicBezTo>
                      <a:pt x="1458" y="42"/>
                      <a:pt x="1423" y="69"/>
                      <a:pt x="1397" y="80"/>
                    </a:cubicBezTo>
                    <a:cubicBezTo>
                      <a:pt x="1370" y="90"/>
                      <a:pt x="1397" y="80"/>
                      <a:pt x="1362" y="96"/>
                    </a:cubicBezTo>
                    <a:cubicBezTo>
                      <a:pt x="1327" y="112"/>
                      <a:pt x="1362" y="96"/>
                      <a:pt x="1346" y="104"/>
                    </a:cubicBezTo>
                    <a:cubicBezTo>
                      <a:pt x="1330" y="112"/>
                      <a:pt x="1354" y="120"/>
                      <a:pt x="1345" y="146"/>
                    </a:cubicBezTo>
                    <a:cubicBezTo>
                      <a:pt x="1335" y="173"/>
                      <a:pt x="1351" y="181"/>
                      <a:pt x="1344" y="208"/>
                    </a:cubicBezTo>
                    <a:cubicBezTo>
                      <a:pt x="1336" y="234"/>
                      <a:pt x="1351" y="234"/>
                      <a:pt x="1341" y="269"/>
                    </a:cubicBezTo>
                    <a:cubicBezTo>
                      <a:pt x="1330" y="304"/>
                      <a:pt x="1351" y="293"/>
                      <a:pt x="1341" y="330"/>
                    </a:cubicBezTo>
                    <a:cubicBezTo>
                      <a:pt x="1330" y="368"/>
                      <a:pt x="1311" y="341"/>
                      <a:pt x="1290" y="334"/>
                    </a:cubicBezTo>
                    <a:cubicBezTo>
                      <a:pt x="1269" y="326"/>
                      <a:pt x="1269" y="333"/>
                      <a:pt x="1213" y="334"/>
                    </a:cubicBezTo>
                    <a:cubicBezTo>
                      <a:pt x="1195" y="334"/>
                      <a:pt x="1187" y="335"/>
                      <a:pt x="1184" y="337"/>
                    </a:cubicBezTo>
                    <a:cubicBezTo>
                      <a:pt x="1192" y="343"/>
                      <a:pt x="1177" y="340"/>
                      <a:pt x="1184" y="337"/>
                    </a:cubicBezTo>
                    <a:cubicBezTo>
                      <a:pt x="1184" y="337"/>
                      <a:pt x="1184" y="336"/>
                      <a:pt x="1183" y="336"/>
                    </a:cubicBezTo>
                    <a:cubicBezTo>
                      <a:pt x="1170" y="326"/>
                      <a:pt x="1170" y="349"/>
                      <a:pt x="1154" y="357"/>
                    </a:cubicBezTo>
                    <a:cubicBezTo>
                      <a:pt x="1138" y="365"/>
                      <a:pt x="1141" y="360"/>
                      <a:pt x="1119" y="370"/>
                    </a:cubicBezTo>
                    <a:cubicBezTo>
                      <a:pt x="1098" y="381"/>
                      <a:pt x="1103" y="378"/>
                      <a:pt x="1082" y="381"/>
                    </a:cubicBezTo>
                    <a:cubicBezTo>
                      <a:pt x="1082" y="381"/>
                      <a:pt x="1042" y="373"/>
                      <a:pt x="1018" y="365"/>
                    </a:cubicBezTo>
                    <a:cubicBezTo>
                      <a:pt x="994" y="357"/>
                      <a:pt x="1007" y="352"/>
                      <a:pt x="1002" y="341"/>
                    </a:cubicBezTo>
                    <a:cubicBezTo>
                      <a:pt x="997" y="330"/>
                      <a:pt x="986" y="341"/>
                      <a:pt x="986" y="341"/>
                    </a:cubicBezTo>
                    <a:cubicBezTo>
                      <a:pt x="986" y="341"/>
                      <a:pt x="986" y="341"/>
                      <a:pt x="898" y="402"/>
                    </a:cubicBezTo>
                    <a:cubicBezTo>
                      <a:pt x="810" y="464"/>
                      <a:pt x="898" y="402"/>
                      <a:pt x="882" y="429"/>
                    </a:cubicBezTo>
                    <a:cubicBezTo>
                      <a:pt x="866" y="456"/>
                      <a:pt x="882" y="429"/>
                      <a:pt x="871" y="435"/>
                    </a:cubicBezTo>
                    <a:cubicBezTo>
                      <a:pt x="861" y="441"/>
                      <a:pt x="863" y="448"/>
                      <a:pt x="847" y="464"/>
                    </a:cubicBezTo>
                    <a:cubicBezTo>
                      <a:pt x="831" y="480"/>
                      <a:pt x="847" y="464"/>
                      <a:pt x="829" y="466"/>
                    </a:cubicBezTo>
                    <a:cubicBezTo>
                      <a:pt x="810" y="469"/>
                      <a:pt x="802" y="458"/>
                      <a:pt x="794" y="442"/>
                    </a:cubicBezTo>
                    <a:cubicBezTo>
                      <a:pt x="786" y="426"/>
                      <a:pt x="775" y="442"/>
                      <a:pt x="757" y="442"/>
                    </a:cubicBezTo>
                    <a:cubicBezTo>
                      <a:pt x="738" y="442"/>
                      <a:pt x="757" y="442"/>
                      <a:pt x="738" y="445"/>
                    </a:cubicBezTo>
                    <a:cubicBezTo>
                      <a:pt x="719" y="448"/>
                      <a:pt x="725" y="453"/>
                      <a:pt x="687" y="472"/>
                    </a:cubicBezTo>
                    <a:cubicBezTo>
                      <a:pt x="650" y="490"/>
                      <a:pt x="693" y="485"/>
                      <a:pt x="687" y="498"/>
                    </a:cubicBezTo>
                    <a:cubicBezTo>
                      <a:pt x="682" y="512"/>
                      <a:pt x="687" y="520"/>
                      <a:pt x="687" y="520"/>
                    </a:cubicBezTo>
                    <a:cubicBezTo>
                      <a:pt x="687" y="520"/>
                      <a:pt x="687" y="520"/>
                      <a:pt x="666" y="530"/>
                    </a:cubicBezTo>
                    <a:cubicBezTo>
                      <a:pt x="645" y="541"/>
                      <a:pt x="666" y="530"/>
                      <a:pt x="650" y="546"/>
                    </a:cubicBezTo>
                    <a:cubicBezTo>
                      <a:pt x="634" y="562"/>
                      <a:pt x="639" y="544"/>
                      <a:pt x="629" y="546"/>
                    </a:cubicBezTo>
                    <a:cubicBezTo>
                      <a:pt x="618" y="549"/>
                      <a:pt x="621" y="557"/>
                      <a:pt x="608" y="573"/>
                    </a:cubicBezTo>
                    <a:cubicBezTo>
                      <a:pt x="596" y="589"/>
                      <a:pt x="602" y="592"/>
                      <a:pt x="591" y="621"/>
                    </a:cubicBezTo>
                    <a:cubicBezTo>
                      <a:pt x="581" y="650"/>
                      <a:pt x="591" y="621"/>
                      <a:pt x="605" y="671"/>
                    </a:cubicBezTo>
                    <a:cubicBezTo>
                      <a:pt x="618" y="722"/>
                      <a:pt x="591" y="671"/>
                      <a:pt x="591" y="671"/>
                    </a:cubicBezTo>
                    <a:cubicBezTo>
                      <a:pt x="591" y="671"/>
                      <a:pt x="562" y="677"/>
                      <a:pt x="549" y="672"/>
                    </a:cubicBezTo>
                    <a:cubicBezTo>
                      <a:pt x="535" y="666"/>
                      <a:pt x="549" y="672"/>
                      <a:pt x="519" y="671"/>
                    </a:cubicBezTo>
                    <a:cubicBezTo>
                      <a:pt x="490" y="671"/>
                      <a:pt x="479" y="626"/>
                      <a:pt x="463" y="626"/>
                    </a:cubicBezTo>
                    <a:cubicBezTo>
                      <a:pt x="447" y="626"/>
                      <a:pt x="463" y="626"/>
                      <a:pt x="410" y="647"/>
                    </a:cubicBezTo>
                    <a:cubicBezTo>
                      <a:pt x="357" y="668"/>
                      <a:pt x="399" y="650"/>
                      <a:pt x="381" y="661"/>
                    </a:cubicBezTo>
                    <a:cubicBezTo>
                      <a:pt x="362" y="672"/>
                      <a:pt x="370" y="666"/>
                      <a:pt x="341" y="688"/>
                    </a:cubicBezTo>
                    <a:cubicBezTo>
                      <a:pt x="311" y="709"/>
                      <a:pt x="341" y="688"/>
                      <a:pt x="306" y="698"/>
                    </a:cubicBezTo>
                    <a:cubicBezTo>
                      <a:pt x="271" y="709"/>
                      <a:pt x="279" y="701"/>
                      <a:pt x="266" y="713"/>
                    </a:cubicBezTo>
                    <a:cubicBezTo>
                      <a:pt x="253" y="725"/>
                      <a:pt x="255" y="706"/>
                      <a:pt x="239" y="693"/>
                    </a:cubicBezTo>
                    <a:cubicBezTo>
                      <a:pt x="223" y="680"/>
                      <a:pt x="239" y="693"/>
                      <a:pt x="234" y="680"/>
                    </a:cubicBezTo>
                    <a:cubicBezTo>
                      <a:pt x="229" y="667"/>
                      <a:pt x="229" y="666"/>
                      <a:pt x="223" y="653"/>
                    </a:cubicBezTo>
                    <a:cubicBezTo>
                      <a:pt x="218" y="640"/>
                      <a:pt x="202" y="653"/>
                      <a:pt x="202" y="653"/>
                    </a:cubicBezTo>
                    <a:cubicBezTo>
                      <a:pt x="202" y="653"/>
                      <a:pt x="202" y="653"/>
                      <a:pt x="162" y="669"/>
                    </a:cubicBezTo>
                    <a:cubicBezTo>
                      <a:pt x="122" y="685"/>
                      <a:pt x="162" y="669"/>
                      <a:pt x="141" y="694"/>
                    </a:cubicBezTo>
                    <a:cubicBezTo>
                      <a:pt x="119" y="720"/>
                      <a:pt x="114" y="712"/>
                      <a:pt x="114" y="712"/>
                    </a:cubicBezTo>
                    <a:cubicBezTo>
                      <a:pt x="114" y="712"/>
                      <a:pt x="77" y="709"/>
                      <a:pt x="58" y="685"/>
                    </a:cubicBezTo>
                    <a:cubicBezTo>
                      <a:pt x="39" y="661"/>
                      <a:pt x="10" y="698"/>
                      <a:pt x="10" y="698"/>
                    </a:cubicBezTo>
                    <a:cubicBezTo>
                      <a:pt x="10" y="698"/>
                      <a:pt x="5" y="706"/>
                      <a:pt x="0" y="716"/>
                    </a:cubicBezTo>
                    <a:cubicBezTo>
                      <a:pt x="13" y="722"/>
                      <a:pt x="13" y="722"/>
                      <a:pt x="13" y="722"/>
                    </a:cubicBezTo>
                    <a:cubicBezTo>
                      <a:pt x="23" y="744"/>
                      <a:pt x="39" y="760"/>
                      <a:pt x="39" y="760"/>
                    </a:cubicBezTo>
                    <a:close/>
                  </a:path>
                </a:pathLst>
              </a:custGeom>
              <a:solidFill>
                <a:schemeClr val="bg1">
                  <a:lumMod val="50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grpSp>
      </p:grpSp>
      <p:grpSp>
        <p:nvGrpSpPr>
          <p:cNvPr id="4" name="组合 3"/>
          <p:cNvGrpSpPr/>
          <p:nvPr/>
        </p:nvGrpSpPr>
        <p:grpSpPr>
          <a:xfrm>
            <a:off x="1314274" y="1328902"/>
            <a:ext cx="1972851" cy="2264320"/>
            <a:chOff x="1314274" y="1328902"/>
            <a:chExt cx="1972851" cy="2264320"/>
          </a:xfrm>
        </p:grpSpPr>
        <p:sp>
          <p:nvSpPr>
            <p:cNvPr id="171" name="文本框 170"/>
            <p:cNvSpPr txBox="1"/>
            <p:nvPr/>
          </p:nvSpPr>
          <p:spPr>
            <a:xfrm>
              <a:off x="1314274" y="1328902"/>
              <a:ext cx="1282050" cy="640080"/>
            </a:xfrm>
            <a:prstGeom prst="rect">
              <a:avLst/>
            </a:prstGeom>
            <a:noFill/>
          </p:spPr>
          <p:txBody>
            <a:bodyPr rtlCol="0" wrap="square">
              <a:spAutoFit/>
            </a:bodyPr>
            <a:lstStyle/>
            <a:p>
              <a:r>
                <a:rPr altLang="zh-CN" lang="en-US" smtClean="0" sz="3600">
                  <a:solidFill>
                    <a:schemeClr val="bg1"/>
                  </a:solidFill>
                  <a:latin charset="0" panose="020b0606030502030204" pitchFamily="34" typeface="HelveticaNeueLT Pro 67 MdCn"/>
                </a:rPr>
                <a:t>9,300</a:t>
              </a:r>
            </a:p>
          </p:txBody>
        </p:sp>
        <p:sp>
          <p:nvSpPr>
            <p:cNvPr id="172" name="文本框 171"/>
            <p:cNvSpPr txBox="1"/>
            <p:nvPr/>
          </p:nvSpPr>
          <p:spPr>
            <a:xfrm>
              <a:off x="2332946" y="1586648"/>
              <a:ext cx="744969" cy="579120"/>
            </a:xfrm>
            <a:prstGeom prst="rect">
              <a:avLst/>
            </a:prstGeom>
            <a:noFill/>
          </p:spPr>
          <p:txBody>
            <a:bodyPr rtlCol="0" wrap="square">
              <a:spAutoFit/>
            </a:bodyPr>
            <a:lstStyle/>
            <a:p>
              <a:r>
                <a:rPr altLang="zh-CN" lang="en-US" smtClean="0" sz="1600">
                  <a:solidFill>
                    <a:schemeClr val="bg1"/>
                  </a:solidFill>
                  <a:latin charset="0" panose="020b0606030502030204" pitchFamily="34" typeface="HelveticaNeueLT Pro 67 MdCn"/>
                </a:rPr>
                <a:t>Million</a:t>
              </a:r>
            </a:p>
          </p:txBody>
        </p:sp>
        <p:sp>
          <p:nvSpPr>
            <p:cNvPr id="203" name="矩形 55"/>
            <p:cNvSpPr/>
            <p:nvPr/>
          </p:nvSpPr>
          <p:spPr>
            <a:xfrm>
              <a:off x="1321164" y="2568201"/>
              <a:ext cx="1779691" cy="530352"/>
            </a:xfrm>
            <a:prstGeom prst="rect">
              <a:avLst/>
            </a:prstGeom>
          </p:spPr>
          <p:txBody>
            <a:bodyPr wrap="square">
              <a:spAutoFit/>
            </a:bodyPr>
            <a:lstStyle/>
            <a:p>
              <a:pPr>
                <a:lnSpc>
                  <a:spcPct val="120000"/>
                </a:lnSpc>
              </a:pPr>
              <a:r>
                <a:rPr altLang="zh-CN" lang="zh-CN" sz="800">
                  <a:solidFill>
                    <a:schemeClr val="bg1">
                      <a:lumMod val="85000"/>
                    </a:schemeClr>
                  </a:solidFill>
                  <a:latin charset="0" panose="020b0606030402020204" pitchFamily="34" typeface="Franklin Gothic Medium Cond"/>
                  <a:ea charset="-122" panose="020b0300000000000000" pitchFamily="34" typeface="Hiragino Sans GB W3"/>
                  <a:cs charset="0" panose="020b0606030504020204" pitchFamily="34" typeface="Open Sans"/>
                  <a:sym charset="0" typeface="News Gothic MT"/>
                </a:rPr>
                <a:t>Lorem ipsum dolor sit amet, consectetur adipisicing elit, sed do eiusmod tempor incididunt ut labore et dolore magna</a:t>
              </a:r>
            </a:p>
          </p:txBody>
        </p:sp>
        <p:cxnSp>
          <p:nvCxnSpPr>
            <p:cNvPr id="204" name="直接连接符 203"/>
            <p:cNvCxnSpPr/>
            <p:nvPr/>
          </p:nvCxnSpPr>
          <p:spPr>
            <a:xfrm>
              <a:off x="1392014" y="3156758"/>
              <a:ext cx="1779362" cy="0"/>
            </a:xfrm>
            <a:prstGeom prst="line">
              <a:avLst/>
            </a:prstGeom>
            <a:ln>
              <a:solidFill>
                <a:srgbClr val="FFC000"/>
              </a:solidFill>
              <a:prstDash val="sysDot"/>
            </a:ln>
          </p:spPr>
          <p:style>
            <a:lnRef idx="1">
              <a:schemeClr val="accent1"/>
            </a:lnRef>
            <a:fillRef idx="0">
              <a:schemeClr val="accent1"/>
            </a:fillRef>
            <a:effectRef idx="0">
              <a:schemeClr val="accent1"/>
            </a:effectRef>
            <a:fontRef idx="minor">
              <a:schemeClr val="tx1"/>
            </a:fontRef>
          </p:style>
        </p:cxnSp>
        <p:sp>
          <p:nvSpPr>
            <p:cNvPr id="213" name="矩形 39"/>
            <p:cNvSpPr/>
            <p:nvPr/>
          </p:nvSpPr>
          <p:spPr>
            <a:xfrm>
              <a:off x="1395197" y="1947749"/>
              <a:ext cx="1995457" cy="274320"/>
            </a:xfrm>
            <a:prstGeom prst="rect">
              <a:avLst/>
            </a:prstGeom>
            <a:solidFill>
              <a:srgbClr val="FFC000"/>
            </a:solidFill>
          </p:spPr>
          <p:txBody>
            <a:bodyPr wrap="none">
              <a:spAutoFit/>
            </a:bodyPr>
            <a:lstStyle/>
            <a:p>
              <a:r>
                <a:rPr altLang="zh-CN" lang="zh-CN" smtClean="0" sz="1200">
                  <a:solidFill>
                    <a:schemeClr val="bg1"/>
                  </a:solidFill>
                  <a:latin charset="0" panose="020b0606030502030204" pitchFamily="34" typeface="HelveticaNeueLT Pro 67 MdCn"/>
                  <a:ea charset="-122" panose="020b0300000000000000" pitchFamily="34" typeface="Hiragino Sans GB W3"/>
                  <a:sym charset="0" typeface="News Gothic MT"/>
                </a:rPr>
                <a:t>LOREM IPSUM DOLOR AMET </a:t>
              </a:r>
            </a:p>
          </p:txBody>
        </p:sp>
        <p:sp>
          <p:nvSpPr>
            <p:cNvPr id="214" name="矩形 213"/>
            <p:cNvSpPr/>
            <p:nvPr/>
          </p:nvSpPr>
          <p:spPr>
            <a:xfrm>
              <a:off x="1395197" y="2284746"/>
              <a:ext cx="1377474" cy="274320"/>
            </a:xfrm>
            <a:prstGeom prst="rect">
              <a:avLst/>
            </a:prstGeom>
            <a:solidFill>
              <a:srgbClr val="FFC000"/>
            </a:solidFill>
          </p:spPr>
          <p:txBody>
            <a:bodyPr wrap="none">
              <a:spAutoFit/>
            </a:bodyPr>
            <a:lstStyle/>
            <a:p>
              <a:r>
                <a:rPr altLang="zh-CN" lang="zh-CN" smtClean="0" sz="1200">
                  <a:solidFill>
                    <a:schemeClr val="bg1"/>
                  </a:solidFill>
                  <a:latin charset="0" panose="020b0606030502030204" pitchFamily="34" typeface="HelveticaNeueLT Pro 67 MdCn"/>
                  <a:ea charset="-122" panose="020b0300000000000000" pitchFamily="34" typeface="Hiragino Sans GB W3"/>
                  <a:sym charset="0" typeface="News Gothic MT"/>
                </a:rPr>
                <a:t>CONSECTETUR ELIT</a:t>
              </a:r>
            </a:p>
          </p:txBody>
        </p:sp>
        <p:sp>
          <p:nvSpPr>
            <p:cNvPr id="216" name="Oval 59"/>
            <p:cNvSpPr/>
            <p:nvPr/>
          </p:nvSpPr>
          <p:spPr>
            <a:xfrm>
              <a:off x="1390440" y="3253804"/>
              <a:ext cx="287683" cy="287683"/>
            </a:xfrm>
            <a:prstGeom prst="ellipse">
              <a:avLst/>
            </a:prstGeom>
            <a:solidFill>
              <a:schemeClr val="bg1"/>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17" name="Group 61"/>
            <p:cNvGrpSpPr/>
            <p:nvPr/>
          </p:nvGrpSpPr>
          <p:grpSpPr>
            <a:xfrm>
              <a:off x="1430766" y="3296374"/>
              <a:ext cx="207032" cy="233725"/>
              <a:chOff x="1368786" y="1195986"/>
              <a:chExt cx="1009650" cy="1139826"/>
            </a:xfrm>
            <a:solidFill>
              <a:srgbClr val="FFC000"/>
            </a:solidFill>
          </p:grpSpPr>
          <p:sp>
            <p:nvSpPr>
              <p:cNvPr id="219" name="Freeform 6"/>
              <p:cNvSpPr>
                <a:spLocks noEditPoints="1"/>
              </p:cNvSpPr>
              <p:nvPr/>
            </p:nvSpPr>
            <p:spPr bwMode="auto">
              <a:xfrm>
                <a:off x="1643423" y="1195986"/>
                <a:ext cx="460375" cy="598488"/>
              </a:xfrm>
              <a:custGeom>
                <a:gdLst>
                  <a:gd fmla="*/ 41 w 122" name="T0"/>
                  <a:gd fmla="*/ 4 h 159" name="T1"/>
                  <a:gd fmla="*/ 97 w 122" name="T2"/>
                  <a:gd fmla="*/ 12 h 159" name="T3"/>
                  <a:gd fmla="*/ 120 w 122" name="T4"/>
                  <a:gd fmla="*/ 58 h 159" name="T5"/>
                  <a:gd fmla="*/ 121 w 122" name="T6"/>
                  <a:gd fmla="*/ 94 h 159" name="T7"/>
                  <a:gd fmla="*/ 103 w 122" name="T8"/>
                  <a:gd fmla="*/ 126 h 159" name="T9"/>
                  <a:gd fmla="*/ 63 w 122" name="T10"/>
                  <a:gd fmla="*/ 157 h 159" name="T11"/>
                  <a:gd fmla="*/ 19 w 122" name="T12"/>
                  <a:gd fmla="*/ 126 h 159" name="T13"/>
                  <a:gd fmla="*/ 1 w 122" name="T14"/>
                  <a:gd fmla="*/ 94 h 159" name="T15"/>
                  <a:gd fmla="*/ 3 w 122" name="T16"/>
                  <a:gd fmla="*/ 46 h 159" name="T17"/>
                  <a:gd fmla="*/ 41 w 122" name="T18"/>
                  <a:gd fmla="*/ 4 h 159" name="T19"/>
                  <a:gd fmla="*/ 19 w 122" name="T20"/>
                  <a:gd fmla="*/ 80 h 159" name="T21"/>
                  <a:gd fmla="*/ 41 w 122" name="T22"/>
                  <a:gd fmla="*/ 136 h 159" name="T23"/>
                  <a:gd fmla="*/ 77 w 122" name="T24"/>
                  <a:gd fmla="*/ 140 h 159" name="T25"/>
                  <a:gd fmla="*/ 104 w 122" name="T26"/>
                  <a:gd fmla="*/ 73 h 159" name="T27"/>
                  <a:gd fmla="*/ 79 w 122" name="T28"/>
                  <a:gd fmla="*/ 54 h 159" name="T29"/>
                  <a:gd fmla="*/ 19 w 122" name="T30"/>
                  <a:gd fmla="*/ 80 h 159"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59" w="122">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20" name="Freeform 8"/>
              <p:cNvSpPr>
                <a:spLocks noEditPoints="1"/>
              </p:cNvSpPr>
              <p:nvPr/>
            </p:nvSpPr>
            <p:spPr bwMode="auto">
              <a:xfrm>
                <a:off x="1368786" y="1753199"/>
                <a:ext cx="1009650" cy="582613"/>
              </a:xfrm>
              <a:custGeom>
                <a:gdLst>
                  <a:gd fmla="*/ 51 w 268" name="T0"/>
                  <a:gd fmla="*/ 17 h 155" name="T1"/>
                  <a:gd fmla="*/ 92 w 268" name="T2"/>
                  <a:gd fmla="*/ 0 h 155" name="T3"/>
                  <a:gd fmla="*/ 98 w 268" name="T4"/>
                  <a:gd fmla="*/ 10 h 155" name="T5"/>
                  <a:gd fmla="*/ 89 w 268" name="T6"/>
                  <a:gd fmla="*/ 16 h 155" name="T7"/>
                  <a:gd fmla="*/ 122 w 268" name="T8"/>
                  <a:gd fmla="*/ 130 h 155" name="T9"/>
                  <a:gd fmla="*/ 127 w 268" name="T10"/>
                  <a:gd fmla="*/ 55 h 155" name="T11"/>
                  <a:gd fmla="*/ 142 w 268" name="T12"/>
                  <a:gd fmla="*/ 54 h 155" name="T13"/>
                  <a:gd fmla="*/ 146 w 268" name="T14"/>
                  <a:gd fmla="*/ 130 h 155" name="T15"/>
                  <a:gd fmla="*/ 180 w 268" name="T16"/>
                  <a:gd fmla="*/ 16 h 155" name="T17"/>
                  <a:gd fmla="*/ 175 w 268" name="T18"/>
                  <a:gd fmla="*/ 1 h 155" name="T19"/>
                  <a:gd fmla="*/ 239 w 268" name="T20"/>
                  <a:gd fmla="*/ 35 h 155" name="T21"/>
                  <a:gd fmla="*/ 265 w 268" name="T22"/>
                  <a:gd fmla="*/ 114 h 155" name="T23"/>
                  <a:gd fmla="*/ 220 w 268" name="T24"/>
                  <a:gd fmla="*/ 133 h 155" name="T25"/>
                  <a:gd fmla="*/ 124 w 268" name="T26"/>
                  <a:gd fmla="*/ 154 h 155" name="T27"/>
                  <a:gd fmla="*/ 50 w 268" name="T28"/>
                  <a:gd fmla="*/ 133 h 155" name="T29"/>
                  <a:gd fmla="*/ 3 w 268" name="T30"/>
                  <a:gd fmla="*/ 110 h 155" name="T31"/>
                  <a:gd fmla="*/ 51 w 268" name="T32"/>
                  <a:gd fmla="*/ 17 h 155" name="T33"/>
                  <a:gd fmla="*/ 167 w 268" name="T34"/>
                  <a:gd fmla="*/ 107 h 155" name="T35"/>
                  <a:gd fmla="*/ 170 w 268" name="T36"/>
                  <a:gd fmla="*/ 113 h 155" name="T37"/>
                  <a:gd fmla="*/ 205 w 268" name="T38"/>
                  <a:gd fmla="*/ 109 h 155" name="T39"/>
                  <a:gd fmla="*/ 213 w 268" name="T40"/>
                  <a:gd fmla="*/ 100 h 155" name="T41"/>
                  <a:gd fmla="*/ 167 w 268" name="T42"/>
                  <a:gd fmla="*/ 107 h 155"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55" w="268">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21" name="Freeform 9"/>
              <p:cNvSpPr/>
              <p:nvPr/>
            </p:nvSpPr>
            <p:spPr bwMode="auto">
              <a:xfrm>
                <a:off x="1816461" y="1850036"/>
                <a:ext cx="117475" cy="87313"/>
              </a:xfrm>
              <a:custGeom>
                <a:gdLst>
                  <a:gd fmla="*/ 4 w 31" name="T0"/>
                  <a:gd fmla="*/ 3 h 23" name="T1"/>
                  <a:gd fmla="*/ 26 w 31" name="T2"/>
                  <a:gd fmla="*/ 3 h 23" name="T3"/>
                  <a:gd fmla="*/ 24 w 31" name="T4"/>
                  <a:gd fmla="*/ 23 h 23" name="T5"/>
                  <a:gd fmla="*/ 6 w 31" name="T6"/>
                  <a:gd fmla="*/ 23 h 23" name="T7"/>
                  <a:gd fmla="*/ 4 w 31" name="T8"/>
                  <a:gd fmla="*/ 3 h 23" name="T9"/>
                </a:gdLst>
                <a:cxnLst>
                  <a:cxn ang="0">
                    <a:pos x="T0" y="T1"/>
                  </a:cxn>
                  <a:cxn ang="0">
                    <a:pos x="T2" y="T3"/>
                  </a:cxn>
                  <a:cxn ang="0">
                    <a:pos x="T4" y="T5"/>
                  </a:cxn>
                  <a:cxn ang="0">
                    <a:pos x="T6" y="T7"/>
                  </a:cxn>
                  <a:cxn ang="0">
                    <a:pos x="T8" y="T9"/>
                  </a:cxn>
                </a:cxnLst>
                <a:rect b="b" l="0" r="r" t="0"/>
                <a:pathLst>
                  <a:path h="23" w="31">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218" name="Freeform 62"/>
            <p:cNvSpPr/>
            <p:nvPr/>
          </p:nvSpPr>
          <p:spPr>
            <a:xfrm>
              <a:off x="1437436" y="3503371"/>
              <a:ext cx="193692" cy="38116"/>
            </a:xfrm>
            <a:custGeom>
              <a:gdLst>
                <a:gd fmla="*/ 0 w 944594" name="connsiteX0"/>
                <a:gd fmla="*/ 0 h 185883" name="connsiteY0"/>
                <a:gd fmla="*/ 944594 w 944594" name="connsiteX1"/>
                <a:gd fmla="*/ 0 h 185883" name="connsiteY1"/>
                <a:gd fmla="*/ 864504 w 944594" name="connsiteX2"/>
                <a:gd fmla="*/ 66080 h 185883" name="connsiteY2"/>
                <a:gd fmla="*/ 472297 w 944594" name="connsiteX3"/>
                <a:gd fmla="*/ 185883 h 185883" name="connsiteY3"/>
                <a:gd fmla="*/ 80090 w 944594" name="connsiteX4"/>
                <a:gd fmla="*/ 66080 h 185883"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85883" w="944594">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3" name="Oval 59"/>
            <p:cNvSpPr/>
            <p:nvPr/>
          </p:nvSpPr>
          <p:spPr>
            <a:xfrm>
              <a:off x="2340042" y="3253804"/>
              <a:ext cx="287683" cy="287683"/>
            </a:xfrm>
            <a:prstGeom prst="ellipse">
              <a:avLst/>
            </a:prstGeom>
            <a:solidFill>
              <a:schemeClr val="bg1"/>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4" name="Freeform 62"/>
            <p:cNvSpPr/>
            <p:nvPr/>
          </p:nvSpPr>
          <p:spPr>
            <a:xfrm>
              <a:off x="2387038" y="3503371"/>
              <a:ext cx="193692" cy="38116"/>
            </a:xfrm>
            <a:custGeom>
              <a:gdLst>
                <a:gd fmla="*/ 0 w 944594" name="connsiteX0"/>
                <a:gd fmla="*/ 0 h 185883" name="connsiteY0"/>
                <a:gd fmla="*/ 944594 w 944594" name="connsiteX1"/>
                <a:gd fmla="*/ 0 h 185883" name="connsiteY1"/>
                <a:gd fmla="*/ 864504 w 944594" name="connsiteX2"/>
                <a:gd fmla="*/ 66080 h 185883" name="connsiteY2"/>
                <a:gd fmla="*/ 472297 w 944594" name="connsiteX3"/>
                <a:gd fmla="*/ 185883 h 185883" name="connsiteY3"/>
                <a:gd fmla="*/ 80090 w 944594" name="connsiteX4"/>
                <a:gd fmla="*/ 66080 h 185883"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85883" w="944594">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5" name="Freeform 17"/>
            <p:cNvSpPr>
              <a:spLocks noEditPoints="1"/>
            </p:cNvSpPr>
            <p:nvPr/>
          </p:nvSpPr>
          <p:spPr bwMode="auto">
            <a:xfrm>
              <a:off x="2379618" y="3285357"/>
              <a:ext cx="208531" cy="244741"/>
            </a:xfrm>
            <a:custGeom>
              <a:gdLst>
                <a:gd fmla="*/ 206 w 272" name="T0"/>
                <a:gd fmla="*/ 171 h 320" name="T1"/>
                <a:gd fmla="*/ 184 w 272" name="T2"/>
                <a:gd fmla="*/ 35 h 320" name="T3"/>
                <a:gd fmla="*/ 77 w 272" name="T4"/>
                <a:gd fmla="*/ 47 h 320" name="T5"/>
                <a:gd fmla="*/ 63 w 272" name="T6"/>
                <a:gd fmla="*/ 172 h 320" name="T7"/>
                <a:gd fmla="*/ 4 w 272" name="T8"/>
                <a:gd fmla="*/ 274 h 320" name="T9"/>
                <a:gd fmla="*/ 5 w 272" name="T10"/>
                <a:gd fmla="*/ 275 h 320" name="T11"/>
                <a:gd fmla="*/ 49 w 272" name="T12"/>
                <a:gd fmla="*/ 295 h 320" name="T13"/>
                <a:gd fmla="*/ 91 w 272" name="T14"/>
                <a:gd fmla="*/ 312 h 320" name="T15"/>
                <a:gd fmla="*/ 218 w 272" name="T16"/>
                <a:gd fmla="*/ 296 h 320" name="T17"/>
                <a:gd fmla="*/ 265 w 272" name="T18"/>
                <a:gd fmla="*/ 275 h 320" name="T19"/>
                <a:gd fmla="*/ 206 w 272" name="T20"/>
                <a:gd fmla="*/ 171 h 320" name="T21"/>
                <a:gd fmla="*/ 179 w 272" name="T22"/>
                <a:gd fmla="*/ 172 h 320" name="T23"/>
                <a:gd fmla="*/ 196 w 272" name="T24"/>
                <a:gd fmla="*/ 206 h 320" name="T25"/>
                <a:gd fmla="*/ 157 w 272" name="T26"/>
                <a:gd fmla="*/ 206 h 320" name="T27"/>
                <a:gd fmla="*/ 179 w 272" name="T28"/>
                <a:gd fmla="*/ 172 h 320" name="T29"/>
                <a:gd fmla="*/ 135 w 272" name="T30"/>
                <a:gd fmla="*/ 219 h 320" name="T31"/>
                <a:gd fmla="*/ 108 w 272" name="T32"/>
                <a:gd fmla="*/ 174 h 320" name="T33"/>
                <a:gd fmla="*/ 106 w 272" name="T34"/>
                <a:gd fmla="*/ 162 h 320" name="T35"/>
                <a:gd fmla="*/ 141 w 272" name="T36"/>
                <a:gd fmla="*/ 171 h 320" name="T37"/>
                <a:gd fmla="*/ 165 w 272" name="T38"/>
                <a:gd fmla="*/ 160 h 320" name="T39"/>
                <a:gd fmla="*/ 165 w 272" name="T40"/>
                <a:gd fmla="*/ 167 h 320" name="T41"/>
                <a:gd fmla="*/ 135 w 272" name="T42"/>
                <a:gd fmla="*/ 219 h 320" name="T43"/>
                <a:gd fmla="*/ 191 w 272" name="T44"/>
                <a:gd fmla="*/ 91 h 320" name="T45"/>
                <a:gd fmla="*/ 185 w 272" name="T46"/>
                <a:gd fmla="*/ 124 h 320" name="T47"/>
                <a:gd fmla="*/ 189 w 272" name="T48"/>
                <a:gd fmla="*/ 102 h 320" name="T49"/>
                <a:gd fmla="*/ 191 w 272" name="T50"/>
                <a:gd fmla="*/ 91 h 320" name="T51"/>
                <a:gd fmla="*/ 152 w 272" name="T52"/>
                <a:gd fmla="*/ 68 h 320" name="T53"/>
                <a:gd fmla="*/ 173 w 272" name="T54"/>
                <a:gd fmla="*/ 91 h 320" name="T55"/>
                <a:gd fmla="*/ 180 w 272" name="T56"/>
                <a:gd fmla="*/ 95 h 320" name="T57"/>
                <a:gd fmla="*/ 177 w 272" name="T58"/>
                <a:gd fmla="*/ 101 h 320" name="T59"/>
                <a:gd fmla="*/ 153 w 272" name="T60"/>
                <a:gd fmla="*/ 151 h 320" name="T61"/>
                <a:gd fmla="*/ 117 w 272" name="T62"/>
                <a:gd fmla="*/ 151 h 320" name="T63"/>
                <a:gd fmla="*/ 93 w 272" name="T64"/>
                <a:gd fmla="*/ 98 h 320" name="T65"/>
                <a:gd fmla="*/ 152 w 272" name="T66"/>
                <a:gd fmla="*/ 68 h 320" name="T67"/>
                <a:gd fmla="*/ 84 w 272" name="T68"/>
                <a:gd fmla="*/ 124 h 320" name="T69"/>
                <a:gd fmla="*/ 74 w 272" name="T70"/>
                <a:gd fmla="*/ 95 h 320" name="T71"/>
                <a:gd fmla="*/ 84 w 272" name="T72"/>
                <a:gd fmla="*/ 124 h 320" name="T73"/>
                <a:gd fmla="*/ 76 w 272" name="T74"/>
                <a:gd fmla="*/ 206 h 320" name="T75"/>
                <a:gd fmla="*/ 92 w 272" name="T76"/>
                <a:gd fmla="*/ 172 h 320" name="T77"/>
                <a:gd fmla="*/ 100 w 272" name="T78"/>
                <a:gd fmla="*/ 186 h 320" name="T79"/>
                <a:gd fmla="*/ 113 w 272" name="T80"/>
                <a:gd fmla="*/ 206 h 320" name="T81"/>
                <a:gd fmla="*/ 76 w 272" name="T82"/>
                <a:gd fmla="*/ 206 h 320" name="T83"/>
                <a:gd fmla="*/ 128 w 272" name="T84"/>
                <a:gd fmla="*/ 304 h 320" name="T85"/>
                <a:gd fmla="*/ 94 w 272" name="T86"/>
                <a:gd fmla="*/ 219 h 320" name="T87"/>
                <a:gd fmla="*/ 121 w 272" name="T88"/>
                <a:gd fmla="*/ 220 h 320" name="T89"/>
                <a:gd fmla="*/ 135 w 272" name="T90"/>
                <a:gd fmla="*/ 257 h 320" name="T91"/>
                <a:gd fmla="*/ 149 w 272" name="T92"/>
                <a:gd fmla="*/ 220 h 320" name="T93"/>
                <a:gd fmla="*/ 176 w 272" name="T94"/>
                <a:gd fmla="*/ 219 h 320" name="T95"/>
                <a:gd fmla="*/ 143 w 272" name="T96"/>
                <a:gd fmla="*/ 304 h 320" name="T97"/>
                <a:gd fmla="*/ 128 w 272" name="T98"/>
                <a:gd fmla="*/ 304 h 320" name="T99"/>
                <a:gd fmla="*/ 215 w 272" name="T100"/>
                <a:gd fmla="*/ 269 h 320" name="T101"/>
                <a:gd fmla="*/ 171 w 272" name="T102"/>
                <a:gd fmla="*/ 275 h 320" name="T103"/>
                <a:gd fmla="*/ 174 w 272" name="T104"/>
                <a:gd fmla="*/ 269 h 320" name="T105"/>
                <a:gd fmla="*/ 216 w 272" name="T106"/>
                <a:gd fmla="*/ 261 h 320" name="T107"/>
                <a:gd fmla="*/ 215 w 272" name="T108"/>
                <a:gd fmla="*/ 269 h 320"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320" w="272">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solidFill>
              <a:srgbClr val="FFC000"/>
            </a:solidFill>
            <a:ln>
              <a:noFill/>
            </a:ln>
          </p:spPr>
          <p:txBody>
            <a:bodyPr anchor="t" anchorCtr="0" bIns="34290" compatLnSpc="1" lIns="68580" numCol="1" rIns="68580" tIns="34290" vert="horz" wrap="square">
              <a:prstTxWarp prst="textNoShape">
                <a:avLst/>
              </a:prstTxWarp>
            </a:bodyPr>
            <a:lstStyle/>
            <a:p>
              <a:endParaRPr altLang="en-US" lang="zh-CN" sz="1013"/>
            </a:p>
          </p:txBody>
        </p:sp>
        <p:sp>
          <p:nvSpPr>
            <p:cNvPr id="226" name="文本框 225"/>
            <p:cNvSpPr txBox="1"/>
            <p:nvPr/>
          </p:nvSpPr>
          <p:spPr>
            <a:xfrm>
              <a:off x="1684572" y="3193112"/>
              <a:ext cx="666808" cy="396240"/>
            </a:xfrm>
            <a:prstGeom prst="rect">
              <a:avLst/>
            </a:prstGeom>
            <a:noFill/>
          </p:spPr>
          <p:txBody>
            <a:bodyPr rtlCol="0" wrap="square">
              <a:spAutoFit/>
            </a:bodyPr>
            <a:lstStyle/>
            <a:p>
              <a:r>
                <a:rPr altLang="zh-CN" lang="en-US" smtClean="0" sz="2000">
                  <a:solidFill>
                    <a:schemeClr val="bg1"/>
                  </a:solidFill>
                  <a:latin charset="0" panose="020b0606030502030204" pitchFamily="34" typeface="HelveticaNeueLT Pro 67 MdCn"/>
                </a:rPr>
                <a:t>56%</a:t>
              </a:r>
            </a:p>
          </p:txBody>
        </p:sp>
        <p:sp>
          <p:nvSpPr>
            <p:cNvPr id="227" name="文本框 226"/>
            <p:cNvSpPr txBox="1"/>
            <p:nvPr/>
          </p:nvSpPr>
          <p:spPr>
            <a:xfrm>
              <a:off x="2610894" y="3193112"/>
              <a:ext cx="666808" cy="396240"/>
            </a:xfrm>
            <a:prstGeom prst="rect">
              <a:avLst/>
            </a:prstGeom>
            <a:noFill/>
          </p:spPr>
          <p:txBody>
            <a:bodyPr rtlCol="0" wrap="square">
              <a:spAutoFit/>
            </a:bodyPr>
            <a:lstStyle/>
            <a:p>
              <a:r>
                <a:rPr altLang="zh-CN" lang="en-US" smtClean="0" sz="2000">
                  <a:solidFill>
                    <a:schemeClr val="bg1"/>
                  </a:solidFill>
                  <a:latin charset="0" panose="020b0606030502030204" pitchFamily="34" typeface="HelveticaNeueLT Pro 67 MdCn"/>
                </a:rPr>
                <a:t>44%</a:t>
              </a:r>
            </a:p>
          </p:txBody>
        </p:sp>
      </p:grpSp>
      <p:sp>
        <p:nvSpPr>
          <p:cNvPr id="43" name="矩形 42"/>
          <p:cNvSpPr/>
          <p:nvPr/>
        </p:nvSpPr>
        <p:spPr>
          <a:xfrm>
            <a:off x="8270931" y="286243"/>
            <a:ext cx="363855" cy="304800"/>
          </a:xfrm>
          <a:prstGeom prst="rect">
            <a:avLst/>
          </a:prstGeom>
        </p:spPr>
        <p:txBody>
          <a:bodyPr wrap="none">
            <a:spAutoFit/>
          </a:bodyPr>
          <a:lstStyle/>
          <a:p>
            <a:pPr algn="ctr"/>
            <a:r>
              <a:rPr altLang="zh-CN" lang="en-US" smtClean="0" sz="1400">
                <a:solidFill>
                  <a:schemeClr val="bg1"/>
                </a:solidFill>
                <a:latin charset="0" panose="020b0706030502030204" pitchFamily="34" typeface="HelveticaNeueLT Pro 77 BdCn"/>
              </a:rPr>
              <a:t>10</a:t>
            </a:r>
          </a:p>
        </p:txBody>
      </p:sp>
      <p:sp>
        <p:nvSpPr>
          <p:cNvPr id="44" name="矩形 39"/>
          <p:cNvSpPr/>
          <p:nvPr/>
        </p:nvSpPr>
        <p:spPr>
          <a:xfrm>
            <a:off x="293627" y="101796"/>
            <a:ext cx="4394121" cy="579120"/>
          </a:xfrm>
          <a:prstGeom prst="rect">
            <a:avLst/>
          </a:prstGeom>
        </p:spPr>
        <p:txBody>
          <a:bodyPr wrap="none">
            <a:spAutoFit/>
          </a:bodyPr>
          <a:lstStyle/>
          <a:p>
            <a:r>
              <a:rPr altLang="zh-CN" lang="en-US" smtClean="0" sz="3200">
                <a:solidFill>
                  <a:schemeClr val="bg1"/>
                </a:solidFill>
                <a:latin charset="0" panose="020b0606030502030204" pitchFamily="34" typeface="HelveticaNeueLT Pro 67 MdCn"/>
                <a:ea charset="-122" panose="020b0300000000000000" pitchFamily="34" typeface="Hiragino Sans GB W3"/>
                <a:sym charset="0" typeface="News Gothic MT"/>
              </a:rPr>
              <a:t>Welcome To Coolsummer</a:t>
            </a:r>
          </a:p>
        </p:txBody>
      </p:sp>
      <p:sp>
        <p:nvSpPr>
          <p:cNvPr id="47" name="Rectangle 11"/>
          <p:cNvSpPr/>
          <p:nvPr/>
        </p:nvSpPr>
        <p:spPr>
          <a:xfrm>
            <a:off x="293627" y="594020"/>
            <a:ext cx="3842685" cy="213360"/>
          </a:xfrm>
          <a:prstGeom prst="rect">
            <a:avLst/>
          </a:prstGeom>
        </p:spPr>
        <p:txBody>
          <a:bodyPr wrap="square">
            <a:spAutoFit/>
          </a:bodyPr>
          <a:lstStyle/>
          <a:p>
            <a:r>
              <a:rPr altLang="zh-CN" lang="en-US" sz="800">
                <a:solidFill>
                  <a:schemeClr val="bg1"/>
                </a:solidFill>
                <a:latin charset="0" panose="020b0606030502030204" pitchFamily="34" typeface="HelveticaNeueLT Pro 67 MdCn"/>
                <a:ea charset="-122" panose="020b0300000000000000" pitchFamily="34" typeface="Hiragino Sans GB W3"/>
                <a:sym charset="0" typeface="News Gothic MT"/>
              </a:rPr>
              <a:t>Welcome To The Cool Summer Studio: https://www.Coolsummer.Org</a:t>
            </a:r>
          </a:p>
        </p:txBody>
      </p:sp>
    </p:spTree>
    <p:extLst>
      <p:ext uri="{BB962C8B-B14F-4D97-AF65-F5344CB8AC3E}">
        <p14:creationId val="242968171"/>
      </p:ext>
    </p:extLst>
  </p:cSld>
  <p:clrMapOvr>
    <a:masterClrMapping/>
  </p:clrMapOvr>
  <mc:AlternateContent>
    <mc:Choice Requires="p14">
      <p:transition advClick="0" advTm="1000" p14:dur="800" spd="slow">
        <p14:flythrough/>
      </p:transition>
    </mc:Choice>
    <mc:Fallback>
      <p:transition advClick="0" advTm="1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1">
                                  <p:stCondLst>
                                    <p:cond delay="0"/>
                                  </p:stCondLst>
                                  <p:childTnLst>
                                    <p:set>
                                      <p:cBhvr>
                                        <p:cTn dur="1" fill="hold" id="6">
                                          <p:stCondLst>
                                            <p:cond delay="0"/>
                                          </p:stCondLst>
                                        </p:cTn>
                                        <p:tgtEl>
                                          <p:spTgt spid="2"/>
                                        </p:tgtEl>
                                        <p:attrNameLst>
                                          <p:attrName>style.visibility</p:attrName>
                                        </p:attrNameLst>
                                      </p:cBhvr>
                                      <p:to>
                                        <p:strVal val="visible"/>
                                      </p:to>
                                    </p:set>
                                    <p:animEffect filter="wipe(up)" transition="in">
                                      <p:cBhvr>
                                        <p:cTn dur="500" id="7"/>
                                        <p:tgtEl>
                                          <p:spTgt spid="2"/>
                                        </p:tgtEl>
                                      </p:cBhvr>
                                    </p:animEffect>
                                  </p:childTnLst>
                                </p:cTn>
                              </p:par>
                              <p:par>
                                <p:cTn fill="hold" grpId="0" id="8" nodeType="withEffect" presetClass="entr" presetID="10" presetSubtype="0">
                                  <p:stCondLst>
                                    <p:cond delay="0"/>
                                  </p:stCondLst>
                                  <p:childTnLst>
                                    <p:set>
                                      <p:cBhvr>
                                        <p:cTn dur="1" fill="hold" id="9">
                                          <p:stCondLst>
                                            <p:cond delay="0"/>
                                          </p:stCondLst>
                                        </p:cTn>
                                        <p:tgtEl>
                                          <p:spTgt spid="43"/>
                                        </p:tgtEl>
                                        <p:attrNameLst>
                                          <p:attrName>style.visibility</p:attrName>
                                        </p:attrNameLst>
                                      </p:cBhvr>
                                      <p:to>
                                        <p:strVal val="visible"/>
                                      </p:to>
                                    </p:set>
                                    <p:animEffect filter="fade" transition="in">
                                      <p:cBhvr>
                                        <p:cTn dur="500" id="10"/>
                                        <p:tgtEl>
                                          <p:spTgt spid="43"/>
                                        </p:tgtEl>
                                      </p:cBhvr>
                                    </p:animEffect>
                                  </p:childTnLst>
                                </p:cTn>
                              </p:par>
                            </p:childTnLst>
                          </p:cTn>
                        </p:par>
                        <p:par>
                          <p:cTn fill="hold" id="11" nodeType="afterGroup">
                            <p:stCondLst>
                              <p:cond delay="500"/>
                            </p:stCondLst>
                            <p:childTnLst>
                              <p:par>
                                <p:cTn fill="hold" id="12" nodeType="afterEffect" presetClass="entr" presetID="53" presetSubtype="0">
                                  <p:stCondLst>
                                    <p:cond delay="0"/>
                                  </p:stCondLst>
                                  <p:childTnLst>
                                    <p:set>
                                      <p:cBhvr>
                                        <p:cTn dur="1" fill="hold" id="13">
                                          <p:stCondLst>
                                            <p:cond delay="0"/>
                                          </p:stCondLst>
                                        </p:cTn>
                                        <p:tgtEl>
                                          <p:spTgt spid="4"/>
                                        </p:tgtEl>
                                        <p:attrNameLst>
                                          <p:attrName>style.visibility</p:attrName>
                                        </p:attrNameLst>
                                      </p:cBhvr>
                                      <p:to>
                                        <p:strVal val="visible"/>
                                      </p:to>
                                    </p:set>
                                    <p:anim calcmode="lin" valueType="num">
                                      <p:cBhvr>
                                        <p:cTn dur="750" fill="hold" id="14"/>
                                        <p:tgtEl>
                                          <p:spTgt spid="4"/>
                                        </p:tgtEl>
                                        <p:attrNameLst>
                                          <p:attrName>ppt_w</p:attrName>
                                        </p:attrNameLst>
                                      </p:cBhvr>
                                      <p:tavLst>
                                        <p:tav tm="0">
                                          <p:val>
                                            <p:fltVal val="0"/>
                                          </p:val>
                                        </p:tav>
                                        <p:tav tm="100000">
                                          <p:val>
                                            <p:strVal val="#ppt_w"/>
                                          </p:val>
                                        </p:tav>
                                      </p:tavLst>
                                    </p:anim>
                                    <p:anim calcmode="lin" valueType="num">
                                      <p:cBhvr>
                                        <p:cTn dur="750" fill="hold" id="15"/>
                                        <p:tgtEl>
                                          <p:spTgt spid="4"/>
                                        </p:tgtEl>
                                        <p:attrNameLst>
                                          <p:attrName>ppt_h</p:attrName>
                                        </p:attrNameLst>
                                      </p:cBhvr>
                                      <p:tavLst>
                                        <p:tav tm="0">
                                          <p:val>
                                            <p:fltVal val="0"/>
                                          </p:val>
                                        </p:tav>
                                        <p:tav tm="100000">
                                          <p:val>
                                            <p:strVal val="#ppt_h"/>
                                          </p:val>
                                        </p:tav>
                                      </p:tavLst>
                                    </p:anim>
                                    <p:animEffect filter="fade" transition="in">
                                      <p:cBhvr>
                                        <p:cTn dur="750" id="16"/>
                                        <p:tgtEl>
                                          <p:spTgt spid="4"/>
                                        </p:tgtEl>
                                      </p:cBhvr>
                                    </p:animEffect>
                                  </p:childTnLst>
                                </p:cTn>
                              </p:par>
                              <p:par>
                                <p:cTn accel="50000" decel="50000" fill="hold" id="17" nodeType="withEffect" presetClass="path" presetID="35" presetSubtype="0">
                                  <p:stCondLst>
                                    <p:cond delay="0"/>
                                  </p:stCondLst>
                                  <p:childTnLst>
                                    <p:animMotion origin="layout" path="M -2.5E-06 4.93827E-06 L 0.12153 4.93827E-06" pathEditMode="relative" ptsTypes="AA" rAng="0">
                                      <p:cBhvr>
                                        <p:cTn dur="1250" fill="hold" id="18" spd="-100000"/>
                                        <p:tgtEl>
                                          <p:spTgt spid="4"/>
                                        </p:tgtEl>
                                        <p:attrNameLst>
                                          <p:attrName>ppt_x</p:attrName>
                                          <p:attrName>ppt_y</p:attrName>
                                        </p:attrNameLst>
                                      </p:cBhvr>
                                      <p:rCtr x="6076" y="0"/>
                                    </p:animMotion>
                                  </p:childTnLst>
                                </p:cTn>
                              </p:par>
                            </p:childTnLst>
                          </p:cTn>
                        </p:par>
                        <p:par>
                          <p:cTn fill="hold" id="19" nodeType="afterGroup">
                            <p:stCondLst>
                              <p:cond delay="1750"/>
                            </p:stCondLst>
                            <p:childTnLst>
                              <p:par>
                                <p:cTn fill="hold" grpId="0" id="20" nodeType="afterEffect" presetClass="entr" presetID="53" presetSubtype="0">
                                  <p:stCondLst>
                                    <p:cond delay="0"/>
                                  </p:stCondLst>
                                  <p:childTnLst>
                                    <p:set>
                                      <p:cBhvr>
                                        <p:cTn dur="1" fill="hold" id="21">
                                          <p:stCondLst>
                                            <p:cond delay="0"/>
                                          </p:stCondLst>
                                        </p:cTn>
                                        <p:tgtEl>
                                          <p:spTgt spid="71"/>
                                        </p:tgtEl>
                                        <p:attrNameLst>
                                          <p:attrName>style.visibility</p:attrName>
                                        </p:attrNameLst>
                                      </p:cBhvr>
                                      <p:to>
                                        <p:strVal val="visible"/>
                                      </p:to>
                                    </p:set>
                                    <p:anim calcmode="lin" valueType="num">
                                      <p:cBhvr>
                                        <p:cTn dur="750" fill="hold" id="22"/>
                                        <p:tgtEl>
                                          <p:spTgt spid="71"/>
                                        </p:tgtEl>
                                        <p:attrNameLst>
                                          <p:attrName>ppt_w</p:attrName>
                                        </p:attrNameLst>
                                      </p:cBhvr>
                                      <p:tavLst>
                                        <p:tav tm="0">
                                          <p:val>
                                            <p:fltVal val="0"/>
                                          </p:val>
                                        </p:tav>
                                        <p:tav tm="100000">
                                          <p:val>
                                            <p:strVal val="#ppt_w"/>
                                          </p:val>
                                        </p:tav>
                                      </p:tavLst>
                                    </p:anim>
                                    <p:anim calcmode="lin" valueType="num">
                                      <p:cBhvr>
                                        <p:cTn dur="750" fill="hold" id="23"/>
                                        <p:tgtEl>
                                          <p:spTgt spid="71"/>
                                        </p:tgtEl>
                                        <p:attrNameLst>
                                          <p:attrName>ppt_h</p:attrName>
                                        </p:attrNameLst>
                                      </p:cBhvr>
                                      <p:tavLst>
                                        <p:tav tm="0">
                                          <p:val>
                                            <p:fltVal val="0"/>
                                          </p:val>
                                        </p:tav>
                                        <p:tav tm="100000">
                                          <p:val>
                                            <p:strVal val="#ppt_h"/>
                                          </p:val>
                                        </p:tav>
                                      </p:tavLst>
                                    </p:anim>
                                    <p:animEffect filter="fade" transition="in">
                                      <p:cBhvr>
                                        <p:cTn dur="750" id="24"/>
                                        <p:tgtEl>
                                          <p:spTgt spid="71"/>
                                        </p:tgtEl>
                                      </p:cBhvr>
                                    </p:animEffect>
                                  </p:childTnLst>
                                </p:cTn>
                              </p:par>
                              <p:par>
                                <p:cTn accel="50000" decel="50000" fill="hold" grpId="1" id="25" nodeType="withEffect" presetClass="path" presetID="35" presetSubtype="0">
                                  <p:stCondLst>
                                    <p:cond delay="0"/>
                                  </p:stCondLst>
                                  <p:childTnLst>
                                    <p:animMotion origin="layout" path="M -1.94444E-06 4.19753E-06 L -0.08819 -0.00433" pathEditMode="relative" ptsTypes="AA" rAng="0">
                                      <p:cBhvr>
                                        <p:cTn dur="1250" fill="hold" id="26" spd="-100000"/>
                                        <p:tgtEl>
                                          <p:spTgt spid="71"/>
                                        </p:tgtEl>
                                        <p:attrNameLst>
                                          <p:attrName>ppt_x</p:attrName>
                                          <p:attrName>ppt_y</p:attrName>
                                        </p:attrNameLst>
                                      </p:cBhvr>
                                      <p:rCtr x="-4410" y="-216"/>
                                    </p:animMotion>
                                  </p:childTnLst>
                                </p:cTn>
                              </p:par>
                              <p:par>
                                <p:cTn fill="hold" id="27" nodeType="withEffect" presetClass="entr" presetID="10" presetSubtype="0">
                                  <p:stCondLst>
                                    <p:cond delay="1000"/>
                                  </p:stCondLst>
                                  <p:childTnLst>
                                    <p:set>
                                      <p:cBhvr>
                                        <p:cTn dur="1" fill="hold" id="28">
                                          <p:stCondLst>
                                            <p:cond delay="0"/>
                                          </p:stCondLst>
                                        </p:cTn>
                                        <p:tgtEl>
                                          <p:spTgt spid="186"/>
                                        </p:tgtEl>
                                        <p:attrNameLst>
                                          <p:attrName>style.visibility</p:attrName>
                                        </p:attrNameLst>
                                      </p:cBhvr>
                                      <p:to>
                                        <p:strVal val="visible"/>
                                      </p:to>
                                    </p:set>
                                    <p:animEffect filter="fade" transition="in">
                                      <p:cBhvr>
                                        <p:cTn dur="500" id="29"/>
                                        <p:tgtEl>
                                          <p:spTgt spid="18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1"/>
      <p:bldP grpId="1" spid="71"/>
      <p:bldP grpId="0" spid="43"/>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17" name="直接连接符 16"/>
          <p:cNvCxnSpPr/>
          <p:nvPr/>
        </p:nvCxnSpPr>
        <p:spPr>
          <a:xfrm flipH="1">
            <a:off x="4572000" y="2809057"/>
            <a:ext cx="0" cy="2334443"/>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flipH="1">
            <a:off x="4572000" y="0"/>
            <a:ext cx="0" cy="2502135"/>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nvGrpSpPr>
          <p:cNvPr id="20" name="组合 19"/>
          <p:cNvGrpSpPr/>
          <p:nvPr/>
        </p:nvGrpSpPr>
        <p:grpSpPr>
          <a:xfrm>
            <a:off x="4468029" y="2551625"/>
            <a:ext cx="207942" cy="207942"/>
            <a:chOff x="4458447" y="2420471"/>
            <a:chExt cx="280894" cy="280894"/>
          </a:xfrm>
        </p:grpSpPr>
        <p:sp>
          <p:nvSpPr>
            <p:cNvPr id="19" name="椭圆 18"/>
            <p:cNvSpPr/>
            <p:nvPr/>
          </p:nvSpPr>
          <p:spPr>
            <a:xfrm>
              <a:off x="4458447" y="2420471"/>
              <a:ext cx="280894" cy="28089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6" name="椭圆 45"/>
            <p:cNvSpPr/>
            <p:nvPr/>
          </p:nvSpPr>
          <p:spPr>
            <a:xfrm>
              <a:off x="4513792" y="2475816"/>
              <a:ext cx="170204" cy="17020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9" name="Freeform 1080"/>
          <p:cNvSpPr/>
          <p:nvPr/>
        </p:nvSpPr>
        <p:spPr bwMode="auto">
          <a:xfrm rot="356891">
            <a:off x="542766" y="1422734"/>
            <a:ext cx="3426195" cy="2176588"/>
          </a:xfrm>
          <a:custGeom>
            <a:gdLst>
              <a:gd fmla="*/ 63 w 654" name="T0"/>
              <a:gd fmla="*/ 275 h 411" name="T1"/>
              <a:gd fmla="*/ 116 w 654" name="T2"/>
              <a:gd fmla="*/ 261 h 411" name="T3"/>
              <a:gd fmla="*/ 120 w 654" name="T4"/>
              <a:gd fmla="*/ 233 h 411" name="T5"/>
              <a:gd fmla="*/ 198 w 654" name="T6"/>
              <a:gd fmla="*/ 230 h 411" name="T7"/>
              <a:gd fmla="*/ 235 w 654" name="T8"/>
              <a:gd fmla="*/ 256 h 411" name="T9"/>
              <a:gd fmla="*/ 267 w 654" name="T10"/>
              <a:gd fmla="*/ 238 h 411" name="T11"/>
              <a:gd fmla="*/ 281 w 654" name="T12"/>
              <a:gd fmla="*/ 256 h 411" name="T13"/>
              <a:gd fmla="*/ 304 w 654" name="T14"/>
              <a:gd fmla="*/ 228 h 411" name="T15"/>
              <a:gd fmla="*/ 311 w 654" name="T16"/>
              <a:gd fmla="*/ 261 h 411" name="T17"/>
              <a:gd fmla="*/ 331 w 654" name="T18"/>
              <a:gd fmla="*/ 275 h 411" name="T19"/>
              <a:gd fmla="*/ 370 w 654" name="T20"/>
              <a:gd fmla="*/ 250 h 411" name="T21"/>
              <a:gd fmla="*/ 433 w 654" name="T22"/>
              <a:gd fmla="*/ 210 h 411" name="T23"/>
              <a:gd fmla="*/ 428 w 654" name="T24"/>
              <a:gd fmla="*/ 145 h 411" name="T25"/>
              <a:gd fmla="*/ 434 w 654" name="T26"/>
              <a:gd fmla="*/ 122 h 411" name="T27"/>
              <a:gd fmla="*/ 393 w 654" name="T28"/>
              <a:gd fmla="*/ 101 h 411" name="T29"/>
              <a:gd fmla="*/ 364 w 654" name="T30"/>
              <a:gd fmla="*/ 101 h 411" name="T31"/>
              <a:gd fmla="*/ 322 w 654" name="T32"/>
              <a:gd fmla="*/ 84 h 411" name="T33"/>
              <a:gd fmla="*/ 298 w 654" name="T34"/>
              <a:gd fmla="*/ 57 h 411" name="T35"/>
              <a:gd fmla="*/ 275 w 654" name="T36"/>
              <a:gd fmla="*/ 56 h 411" name="T37"/>
              <a:gd fmla="*/ 224 w 654" name="T38"/>
              <a:gd fmla="*/ 56 h 411" name="T39"/>
              <a:gd fmla="*/ 131 w 654" name="T40"/>
              <a:gd fmla="*/ 0 h 411" name="T41"/>
              <a:gd fmla="*/ 112 w 654" name="T42"/>
              <a:gd fmla="*/ 6 h 411" name="T43"/>
              <a:gd fmla="*/ 54 w 654" name="T44"/>
              <a:gd fmla="*/ 6 h 411" name="T45"/>
              <a:gd fmla="*/ 63 w 654" name="T46"/>
              <a:gd fmla="*/ 28 h 411" name="T47"/>
              <a:gd fmla="*/ 88 w 654" name="T48"/>
              <a:gd fmla="*/ 35 h 411" name="T49"/>
              <a:gd fmla="*/ 60 w 654" name="T50"/>
              <a:gd fmla="*/ 56 h 411" name="T51"/>
              <a:gd fmla="*/ 60 w 654" name="T52"/>
              <a:gd fmla="*/ 82 h 411" name="T53"/>
              <a:gd fmla="*/ 76 w 654" name="T54"/>
              <a:gd fmla="*/ 107 h 411" name="T55"/>
              <a:gd fmla="*/ 97 w 654" name="T56"/>
              <a:gd fmla="*/ 163 h 411" name="T57"/>
              <a:gd fmla="*/ 83 w 654" name="T58"/>
              <a:gd fmla="*/ 172 h 411" name="T59"/>
              <a:gd fmla="*/ 12 w 654" name="T60"/>
              <a:gd fmla="*/ 201 h 411" name="T61"/>
              <a:gd fmla="*/ 10 w 654" name="T62"/>
              <a:gd fmla="*/ 226 h 411" name="T63"/>
              <a:gd fmla="*/ 23 w 654" name="T64"/>
              <a:gd fmla="*/ 257 h 411" name="T65"/>
              <a:gd fmla="*/ 53 w 654" name="T66"/>
              <a:gd fmla="*/ 296 h 411"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w 654" name="T102"/>
              <a:gd fmla="*/ 0 h 411" name="T103"/>
              <a:gd fmla="*/ 654 w 654" name="T104"/>
              <a:gd fmla="*/ 411 h 411" name="T105"/>
            </a:gd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b="T105" l="T102" r="T104" t="T103"/>
            <a:pathLst>
              <a:path h="411" w="654">
                <a:moveTo>
                  <a:pt x="76" y="410"/>
                </a:moveTo>
                <a:lnTo>
                  <a:pt x="90" y="380"/>
                </a:lnTo>
                <a:lnTo>
                  <a:pt x="129" y="346"/>
                </a:lnTo>
                <a:lnTo>
                  <a:pt x="166" y="361"/>
                </a:lnTo>
                <a:lnTo>
                  <a:pt x="190" y="346"/>
                </a:lnTo>
                <a:lnTo>
                  <a:pt x="171" y="322"/>
                </a:lnTo>
                <a:lnTo>
                  <a:pt x="181" y="310"/>
                </a:lnTo>
                <a:lnTo>
                  <a:pt x="282" y="317"/>
                </a:lnTo>
                <a:lnTo>
                  <a:pt x="317" y="342"/>
                </a:lnTo>
                <a:lnTo>
                  <a:pt x="335" y="353"/>
                </a:lnTo>
                <a:lnTo>
                  <a:pt x="361" y="335"/>
                </a:lnTo>
                <a:lnTo>
                  <a:pt x="380" y="329"/>
                </a:lnTo>
                <a:lnTo>
                  <a:pt x="385" y="353"/>
                </a:lnTo>
                <a:lnTo>
                  <a:pt x="401" y="353"/>
                </a:lnTo>
                <a:lnTo>
                  <a:pt x="411" y="337"/>
                </a:lnTo>
                <a:lnTo>
                  <a:pt x="433" y="315"/>
                </a:lnTo>
                <a:lnTo>
                  <a:pt x="444" y="330"/>
                </a:lnTo>
                <a:lnTo>
                  <a:pt x="444" y="361"/>
                </a:lnTo>
                <a:lnTo>
                  <a:pt x="454" y="375"/>
                </a:lnTo>
                <a:lnTo>
                  <a:pt x="473" y="380"/>
                </a:lnTo>
                <a:lnTo>
                  <a:pt x="495" y="357"/>
                </a:lnTo>
                <a:lnTo>
                  <a:pt x="528" y="346"/>
                </a:lnTo>
                <a:lnTo>
                  <a:pt x="588" y="289"/>
                </a:lnTo>
                <a:lnTo>
                  <a:pt x="617" y="291"/>
                </a:lnTo>
                <a:lnTo>
                  <a:pt x="653" y="279"/>
                </a:lnTo>
                <a:lnTo>
                  <a:pt x="611" y="200"/>
                </a:lnTo>
                <a:lnTo>
                  <a:pt x="624" y="176"/>
                </a:lnTo>
                <a:lnTo>
                  <a:pt x="619" y="168"/>
                </a:lnTo>
                <a:lnTo>
                  <a:pt x="598" y="161"/>
                </a:lnTo>
                <a:lnTo>
                  <a:pt x="561" y="139"/>
                </a:lnTo>
                <a:lnTo>
                  <a:pt x="543" y="127"/>
                </a:lnTo>
                <a:lnTo>
                  <a:pt x="519" y="139"/>
                </a:lnTo>
                <a:lnTo>
                  <a:pt x="492" y="117"/>
                </a:lnTo>
                <a:lnTo>
                  <a:pt x="458" y="117"/>
                </a:lnTo>
                <a:lnTo>
                  <a:pt x="432" y="101"/>
                </a:lnTo>
                <a:lnTo>
                  <a:pt x="425" y="79"/>
                </a:lnTo>
                <a:lnTo>
                  <a:pt x="411" y="66"/>
                </a:lnTo>
                <a:lnTo>
                  <a:pt x="392" y="77"/>
                </a:lnTo>
                <a:lnTo>
                  <a:pt x="375" y="69"/>
                </a:lnTo>
                <a:lnTo>
                  <a:pt x="320" y="77"/>
                </a:lnTo>
                <a:lnTo>
                  <a:pt x="260" y="64"/>
                </a:lnTo>
                <a:lnTo>
                  <a:pt x="188" y="0"/>
                </a:lnTo>
                <a:lnTo>
                  <a:pt x="169" y="16"/>
                </a:lnTo>
                <a:lnTo>
                  <a:pt x="160" y="9"/>
                </a:lnTo>
                <a:lnTo>
                  <a:pt x="145" y="9"/>
                </a:lnTo>
                <a:lnTo>
                  <a:pt x="78" y="9"/>
                </a:lnTo>
                <a:lnTo>
                  <a:pt x="69" y="17"/>
                </a:lnTo>
                <a:lnTo>
                  <a:pt x="90" y="38"/>
                </a:lnTo>
                <a:lnTo>
                  <a:pt x="109" y="42"/>
                </a:lnTo>
                <a:lnTo>
                  <a:pt x="126" y="48"/>
                </a:lnTo>
                <a:lnTo>
                  <a:pt x="118" y="62"/>
                </a:lnTo>
                <a:lnTo>
                  <a:pt x="85" y="77"/>
                </a:lnTo>
                <a:lnTo>
                  <a:pt x="78" y="103"/>
                </a:lnTo>
                <a:lnTo>
                  <a:pt x="85" y="112"/>
                </a:lnTo>
                <a:lnTo>
                  <a:pt x="90" y="146"/>
                </a:lnTo>
                <a:lnTo>
                  <a:pt x="109" y="147"/>
                </a:lnTo>
                <a:lnTo>
                  <a:pt x="129" y="173"/>
                </a:lnTo>
                <a:lnTo>
                  <a:pt x="138" y="225"/>
                </a:lnTo>
                <a:lnTo>
                  <a:pt x="131" y="243"/>
                </a:lnTo>
                <a:lnTo>
                  <a:pt x="118" y="238"/>
                </a:lnTo>
                <a:lnTo>
                  <a:pt x="81" y="267"/>
                </a:lnTo>
                <a:lnTo>
                  <a:pt x="17" y="278"/>
                </a:lnTo>
                <a:lnTo>
                  <a:pt x="0" y="295"/>
                </a:lnTo>
                <a:lnTo>
                  <a:pt x="13" y="313"/>
                </a:lnTo>
                <a:lnTo>
                  <a:pt x="16" y="351"/>
                </a:lnTo>
                <a:lnTo>
                  <a:pt x="33" y="355"/>
                </a:lnTo>
                <a:lnTo>
                  <a:pt x="76" y="410"/>
                </a:lnTo>
              </a:path>
            </a:pathLst>
          </a:custGeom>
          <a:solidFill>
            <a:schemeClr val="bg1"/>
          </a:solidFill>
          <a:ln cap="flat" cmpd="sng" w="6350">
            <a:solidFill>
              <a:schemeClr val="bg1"/>
            </a:solidFill>
            <a:prstDash val="solid"/>
            <a:round/>
            <a:headEnd len="sm" type="none" w="sm"/>
            <a:tailEnd len="sm" type="none" w="sm"/>
          </a:ln>
        </p:spPr>
        <p:txBody>
          <a:bodyPr/>
          <a:lstStyle/>
          <a:p>
            <a:endParaRPr altLang="en-US" lang="zh-CN" sz="700"/>
          </a:p>
        </p:txBody>
      </p:sp>
      <p:grpSp>
        <p:nvGrpSpPr>
          <p:cNvPr id="2" name="组合 1"/>
          <p:cNvGrpSpPr/>
          <p:nvPr/>
        </p:nvGrpSpPr>
        <p:grpSpPr>
          <a:xfrm>
            <a:off x="5751097" y="1328902"/>
            <a:ext cx="1963428" cy="2264320"/>
            <a:chOff x="5751097" y="1328902"/>
            <a:chExt cx="1963428" cy="2264320"/>
          </a:xfrm>
        </p:grpSpPr>
        <p:sp>
          <p:nvSpPr>
            <p:cNvPr id="100" name="文本框 99"/>
            <p:cNvSpPr txBox="1"/>
            <p:nvPr/>
          </p:nvSpPr>
          <p:spPr>
            <a:xfrm>
              <a:off x="5751097" y="1328902"/>
              <a:ext cx="1282050" cy="640080"/>
            </a:xfrm>
            <a:prstGeom prst="rect">
              <a:avLst/>
            </a:prstGeom>
            <a:noFill/>
          </p:spPr>
          <p:txBody>
            <a:bodyPr rtlCol="0" wrap="square">
              <a:spAutoFit/>
            </a:bodyPr>
            <a:lstStyle/>
            <a:p>
              <a:r>
                <a:rPr altLang="zh-CN" lang="en-US" smtClean="0" sz="3600">
                  <a:solidFill>
                    <a:schemeClr val="bg1"/>
                  </a:solidFill>
                  <a:latin charset="0" panose="020b0606030502030204" pitchFamily="34" typeface="HelveticaNeueLT Pro 67 MdCn"/>
                </a:rPr>
                <a:t>9,300</a:t>
              </a:r>
            </a:p>
          </p:txBody>
        </p:sp>
        <p:sp>
          <p:nvSpPr>
            <p:cNvPr id="101" name="文本框 100"/>
            <p:cNvSpPr txBox="1"/>
            <p:nvPr/>
          </p:nvSpPr>
          <p:spPr>
            <a:xfrm>
              <a:off x="6769769" y="1586648"/>
              <a:ext cx="744969" cy="579120"/>
            </a:xfrm>
            <a:prstGeom prst="rect">
              <a:avLst/>
            </a:prstGeom>
            <a:noFill/>
          </p:spPr>
          <p:txBody>
            <a:bodyPr rtlCol="0" wrap="square">
              <a:spAutoFit/>
            </a:bodyPr>
            <a:lstStyle/>
            <a:p>
              <a:r>
                <a:rPr altLang="zh-CN" lang="en-US" smtClean="0" sz="1600">
                  <a:solidFill>
                    <a:schemeClr val="bg1"/>
                  </a:solidFill>
                  <a:latin charset="0" panose="020b0606030502030204" pitchFamily="34" typeface="HelveticaNeueLT Pro 67 MdCn"/>
                </a:rPr>
                <a:t>Million</a:t>
              </a:r>
            </a:p>
          </p:txBody>
        </p:sp>
        <p:sp>
          <p:nvSpPr>
            <p:cNvPr id="102" name="矩形 55"/>
            <p:cNvSpPr/>
            <p:nvPr/>
          </p:nvSpPr>
          <p:spPr>
            <a:xfrm>
              <a:off x="5757987" y="2568201"/>
              <a:ext cx="1779691" cy="530352"/>
            </a:xfrm>
            <a:prstGeom prst="rect">
              <a:avLst/>
            </a:prstGeom>
          </p:spPr>
          <p:txBody>
            <a:bodyPr wrap="square">
              <a:spAutoFit/>
            </a:bodyPr>
            <a:lstStyle/>
            <a:p>
              <a:pPr>
                <a:lnSpc>
                  <a:spcPct val="120000"/>
                </a:lnSpc>
              </a:pPr>
              <a:r>
                <a:rPr altLang="zh-CN" lang="zh-CN" sz="800">
                  <a:solidFill>
                    <a:schemeClr val="bg1">
                      <a:lumMod val="85000"/>
                    </a:schemeClr>
                  </a:solidFill>
                  <a:latin charset="0" panose="020b0606030402020204" pitchFamily="34" typeface="Franklin Gothic Medium Cond"/>
                  <a:ea charset="-122" panose="020b0300000000000000" pitchFamily="34" typeface="Hiragino Sans GB W3"/>
                  <a:cs charset="0" panose="020b0606030504020204" pitchFamily="34" typeface="Open Sans"/>
                  <a:sym charset="0" typeface="News Gothic MT"/>
                </a:rPr>
                <a:t>Lorem ipsum dolor sit amet, consectetur adipisicing elit, sed do eiusmod tempor incididunt ut labore et dolore magna</a:t>
              </a:r>
            </a:p>
          </p:txBody>
        </p:sp>
        <p:cxnSp>
          <p:nvCxnSpPr>
            <p:cNvPr id="103" name="直接连接符 102"/>
            <p:cNvCxnSpPr/>
            <p:nvPr/>
          </p:nvCxnSpPr>
          <p:spPr>
            <a:xfrm>
              <a:off x="5828837" y="3156758"/>
              <a:ext cx="1779362" cy="0"/>
            </a:xfrm>
            <a:prstGeom prst="line">
              <a:avLst/>
            </a:prstGeom>
            <a:ln>
              <a:solidFill>
                <a:srgbClr val="FFC000"/>
              </a:solidFill>
              <a:prstDash val="sysDot"/>
            </a:ln>
          </p:spPr>
          <p:style>
            <a:lnRef idx="1">
              <a:schemeClr val="accent1"/>
            </a:lnRef>
            <a:fillRef idx="0">
              <a:schemeClr val="accent1"/>
            </a:fillRef>
            <a:effectRef idx="0">
              <a:schemeClr val="accent1"/>
            </a:effectRef>
            <a:fontRef idx="minor">
              <a:schemeClr val="tx1"/>
            </a:fontRef>
          </p:style>
        </p:cxnSp>
        <p:sp>
          <p:nvSpPr>
            <p:cNvPr id="104" name="矩形 39"/>
            <p:cNvSpPr/>
            <p:nvPr/>
          </p:nvSpPr>
          <p:spPr>
            <a:xfrm>
              <a:off x="5832021" y="1947749"/>
              <a:ext cx="1995457" cy="274320"/>
            </a:xfrm>
            <a:prstGeom prst="rect">
              <a:avLst/>
            </a:prstGeom>
            <a:solidFill>
              <a:srgbClr val="FFC000"/>
            </a:solidFill>
          </p:spPr>
          <p:txBody>
            <a:bodyPr wrap="none">
              <a:spAutoFit/>
            </a:bodyPr>
            <a:lstStyle/>
            <a:p>
              <a:r>
                <a:rPr altLang="zh-CN" lang="zh-CN" smtClean="0" sz="1200">
                  <a:solidFill>
                    <a:schemeClr val="bg1"/>
                  </a:solidFill>
                  <a:latin charset="0" panose="020b0606030502030204" pitchFamily="34" typeface="HelveticaNeueLT Pro 67 MdCn"/>
                  <a:ea charset="-122" panose="020b0300000000000000" pitchFamily="34" typeface="Hiragino Sans GB W3"/>
                  <a:sym charset="0" typeface="News Gothic MT"/>
                </a:rPr>
                <a:t>LOREM IPSUM DOLOR AMET </a:t>
              </a:r>
            </a:p>
          </p:txBody>
        </p:sp>
        <p:sp>
          <p:nvSpPr>
            <p:cNvPr id="105" name="矩形 104"/>
            <p:cNvSpPr/>
            <p:nvPr/>
          </p:nvSpPr>
          <p:spPr>
            <a:xfrm>
              <a:off x="5832021" y="2284746"/>
              <a:ext cx="1377474" cy="274320"/>
            </a:xfrm>
            <a:prstGeom prst="rect">
              <a:avLst/>
            </a:prstGeom>
            <a:solidFill>
              <a:srgbClr val="FFC000"/>
            </a:solidFill>
          </p:spPr>
          <p:txBody>
            <a:bodyPr wrap="none">
              <a:spAutoFit/>
            </a:bodyPr>
            <a:lstStyle/>
            <a:p>
              <a:r>
                <a:rPr altLang="zh-CN" lang="zh-CN" smtClean="0" sz="1200">
                  <a:solidFill>
                    <a:schemeClr val="bg1"/>
                  </a:solidFill>
                  <a:latin charset="0" panose="020b0606030502030204" pitchFamily="34" typeface="HelveticaNeueLT Pro 67 MdCn"/>
                  <a:ea charset="-122" panose="020b0300000000000000" pitchFamily="34" typeface="Hiragino Sans GB W3"/>
                  <a:sym charset="0" typeface="News Gothic MT"/>
                </a:rPr>
                <a:t>CONSECTETUR ELIT</a:t>
              </a:r>
            </a:p>
          </p:txBody>
        </p:sp>
        <p:sp>
          <p:nvSpPr>
            <p:cNvPr id="106" name="Oval 59"/>
            <p:cNvSpPr/>
            <p:nvPr/>
          </p:nvSpPr>
          <p:spPr>
            <a:xfrm>
              <a:off x="5827263" y="3253804"/>
              <a:ext cx="287683" cy="287683"/>
            </a:xfrm>
            <a:prstGeom prst="ellipse">
              <a:avLst/>
            </a:prstGeom>
            <a:solidFill>
              <a:schemeClr val="bg1"/>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07" name="Group 61"/>
            <p:cNvGrpSpPr/>
            <p:nvPr/>
          </p:nvGrpSpPr>
          <p:grpSpPr>
            <a:xfrm>
              <a:off x="5867589" y="3296374"/>
              <a:ext cx="207032" cy="233725"/>
              <a:chOff x="1368786" y="1195986"/>
              <a:chExt cx="1009650" cy="1139826"/>
            </a:xfrm>
            <a:solidFill>
              <a:srgbClr val="FFC000"/>
            </a:solidFill>
          </p:grpSpPr>
          <p:sp>
            <p:nvSpPr>
              <p:cNvPr id="108" name="Freeform 6"/>
              <p:cNvSpPr>
                <a:spLocks noEditPoints="1"/>
              </p:cNvSpPr>
              <p:nvPr/>
            </p:nvSpPr>
            <p:spPr bwMode="auto">
              <a:xfrm>
                <a:off x="1643423" y="1195986"/>
                <a:ext cx="460375" cy="598488"/>
              </a:xfrm>
              <a:custGeom>
                <a:gdLst>
                  <a:gd fmla="*/ 41 w 122" name="T0"/>
                  <a:gd fmla="*/ 4 h 159" name="T1"/>
                  <a:gd fmla="*/ 97 w 122" name="T2"/>
                  <a:gd fmla="*/ 12 h 159" name="T3"/>
                  <a:gd fmla="*/ 120 w 122" name="T4"/>
                  <a:gd fmla="*/ 58 h 159" name="T5"/>
                  <a:gd fmla="*/ 121 w 122" name="T6"/>
                  <a:gd fmla="*/ 94 h 159" name="T7"/>
                  <a:gd fmla="*/ 103 w 122" name="T8"/>
                  <a:gd fmla="*/ 126 h 159" name="T9"/>
                  <a:gd fmla="*/ 63 w 122" name="T10"/>
                  <a:gd fmla="*/ 157 h 159" name="T11"/>
                  <a:gd fmla="*/ 19 w 122" name="T12"/>
                  <a:gd fmla="*/ 126 h 159" name="T13"/>
                  <a:gd fmla="*/ 1 w 122" name="T14"/>
                  <a:gd fmla="*/ 94 h 159" name="T15"/>
                  <a:gd fmla="*/ 3 w 122" name="T16"/>
                  <a:gd fmla="*/ 46 h 159" name="T17"/>
                  <a:gd fmla="*/ 41 w 122" name="T18"/>
                  <a:gd fmla="*/ 4 h 159" name="T19"/>
                  <a:gd fmla="*/ 19 w 122" name="T20"/>
                  <a:gd fmla="*/ 80 h 159" name="T21"/>
                  <a:gd fmla="*/ 41 w 122" name="T22"/>
                  <a:gd fmla="*/ 136 h 159" name="T23"/>
                  <a:gd fmla="*/ 77 w 122" name="T24"/>
                  <a:gd fmla="*/ 140 h 159" name="T25"/>
                  <a:gd fmla="*/ 104 w 122" name="T26"/>
                  <a:gd fmla="*/ 73 h 159" name="T27"/>
                  <a:gd fmla="*/ 79 w 122" name="T28"/>
                  <a:gd fmla="*/ 54 h 159" name="T29"/>
                  <a:gd fmla="*/ 19 w 122" name="T30"/>
                  <a:gd fmla="*/ 80 h 159"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59" w="122">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9" name="Freeform 8"/>
              <p:cNvSpPr>
                <a:spLocks noEditPoints="1"/>
              </p:cNvSpPr>
              <p:nvPr/>
            </p:nvSpPr>
            <p:spPr bwMode="auto">
              <a:xfrm>
                <a:off x="1368786" y="1753199"/>
                <a:ext cx="1009650" cy="582613"/>
              </a:xfrm>
              <a:custGeom>
                <a:gdLst>
                  <a:gd fmla="*/ 51 w 268" name="T0"/>
                  <a:gd fmla="*/ 17 h 155" name="T1"/>
                  <a:gd fmla="*/ 92 w 268" name="T2"/>
                  <a:gd fmla="*/ 0 h 155" name="T3"/>
                  <a:gd fmla="*/ 98 w 268" name="T4"/>
                  <a:gd fmla="*/ 10 h 155" name="T5"/>
                  <a:gd fmla="*/ 89 w 268" name="T6"/>
                  <a:gd fmla="*/ 16 h 155" name="T7"/>
                  <a:gd fmla="*/ 122 w 268" name="T8"/>
                  <a:gd fmla="*/ 130 h 155" name="T9"/>
                  <a:gd fmla="*/ 127 w 268" name="T10"/>
                  <a:gd fmla="*/ 55 h 155" name="T11"/>
                  <a:gd fmla="*/ 142 w 268" name="T12"/>
                  <a:gd fmla="*/ 54 h 155" name="T13"/>
                  <a:gd fmla="*/ 146 w 268" name="T14"/>
                  <a:gd fmla="*/ 130 h 155" name="T15"/>
                  <a:gd fmla="*/ 180 w 268" name="T16"/>
                  <a:gd fmla="*/ 16 h 155" name="T17"/>
                  <a:gd fmla="*/ 175 w 268" name="T18"/>
                  <a:gd fmla="*/ 1 h 155" name="T19"/>
                  <a:gd fmla="*/ 239 w 268" name="T20"/>
                  <a:gd fmla="*/ 35 h 155" name="T21"/>
                  <a:gd fmla="*/ 265 w 268" name="T22"/>
                  <a:gd fmla="*/ 114 h 155" name="T23"/>
                  <a:gd fmla="*/ 220 w 268" name="T24"/>
                  <a:gd fmla="*/ 133 h 155" name="T25"/>
                  <a:gd fmla="*/ 124 w 268" name="T26"/>
                  <a:gd fmla="*/ 154 h 155" name="T27"/>
                  <a:gd fmla="*/ 50 w 268" name="T28"/>
                  <a:gd fmla="*/ 133 h 155" name="T29"/>
                  <a:gd fmla="*/ 3 w 268" name="T30"/>
                  <a:gd fmla="*/ 110 h 155" name="T31"/>
                  <a:gd fmla="*/ 51 w 268" name="T32"/>
                  <a:gd fmla="*/ 17 h 155" name="T33"/>
                  <a:gd fmla="*/ 167 w 268" name="T34"/>
                  <a:gd fmla="*/ 107 h 155" name="T35"/>
                  <a:gd fmla="*/ 170 w 268" name="T36"/>
                  <a:gd fmla="*/ 113 h 155" name="T37"/>
                  <a:gd fmla="*/ 205 w 268" name="T38"/>
                  <a:gd fmla="*/ 109 h 155" name="T39"/>
                  <a:gd fmla="*/ 213 w 268" name="T40"/>
                  <a:gd fmla="*/ 100 h 155" name="T41"/>
                  <a:gd fmla="*/ 167 w 268" name="T42"/>
                  <a:gd fmla="*/ 107 h 155"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55" w="268">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0" name="Freeform 9"/>
              <p:cNvSpPr/>
              <p:nvPr/>
            </p:nvSpPr>
            <p:spPr bwMode="auto">
              <a:xfrm>
                <a:off x="1816461" y="1850036"/>
                <a:ext cx="117475" cy="87313"/>
              </a:xfrm>
              <a:custGeom>
                <a:gdLst>
                  <a:gd fmla="*/ 4 w 31" name="T0"/>
                  <a:gd fmla="*/ 3 h 23" name="T1"/>
                  <a:gd fmla="*/ 26 w 31" name="T2"/>
                  <a:gd fmla="*/ 3 h 23" name="T3"/>
                  <a:gd fmla="*/ 24 w 31" name="T4"/>
                  <a:gd fmla="*/ 23 h 23" name="T5"/>
                  <a:gd fmla="*/ 6 w 31" name="T6"/>
                  <a:gd fmla="*/ 23 h 23" name="T7"/>
                  <a:gd fmla="*/ 4 w 31" name="T8"/>
                  <a:gd fmla="*/ 3 h 23" name="T9"/>
                </a:gdLst>
                <a:cxnLst>
                  <a:cxn ang="0">
                    <a:pos x="T0" y="T1"/>
                  </a:cxn>
                  <a:cxn ang="0">
                    <a:pos x="T2" y="T3"/>
                  </a:cxn>
                  <a:cxn ang="0">
                    <a:pos x="T4" y="T5"/>
                  </a:cxn>
                  <a:cxn ang="0">
                    <a:pos x="T6" y="T7"/>
                  </a:cxn>
                  <a:cxn ang="0">
                    <a:pos x="T8" y="T9"/>
                  </a:cxn>
                </a:cxnLst>
                <a:rect b="b" l="0" r="r" t="0"/>
                <a:pathLst>
                  <a:path h="23" w="31">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111" name="Freeform 62"/>
            <p:cNvSpPr/>
            <p:nvPr/>
          </p:nvSpPr>
          <p:spPr>
            <a:xfrm>
              <a:off x="5874259" y="3503371"/>
              <a:ext cx="193692" cy="38116"/>
            </a:xfrm>
            <a:custGeom>
              <a:gdLst>
                <a:gd fmla="*/ 0 w 944594" name="connsiteX0"/>
                <a:gd fmla="*/ 0 h 185883" name="connsiteY0"/>
                <a:gd fmla="*/ 944594 w 944594" name="connsiteX1"/>
                <a:gd fmla="*/ 0 h 185883" name="connsiteY1"/>
                <a:gd fmla="*/ 864504 w 944594" name="connsiteX2"/>
                <a:gd fmla="*/ 66080 h 185883" name="connsiteY2"/>
                <a:gd fmla="*/ 472297 w 944594" name="connsiteX3"/>
                <a:gd fmla="*/ 185883 h 185883" name="connsiteY3"/>
                <a:gd fmla="*/ 80090 w 944594" name="connsiteX4"/>
                <a:gd fmla="*/ 66080 h 185883"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85883" w="944594">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2" name="Oval 59"/>
            <p:cNvSpPr/>
            <p:nvPr/>
          </p:nvSpPr>
          <p:spPr>
            <a:xfrm>
              <a:off x="6776865" y="3253804"/>
              <a:ext cx="287683" cy="287683"/>
            </a:xfrm>
            <a:prstGeom prst="ellipse">
              <a:avLst/>
            </a:prstGeom>
            <a:solidFill>
              <a:schemeClr val="bg1"/>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3" name="Freeform 62"/>
            <p:cNvSpPr/>
            <p:nvPr/>
          </p:nvSpPr>
          <p:spPr>
            <a:xfrm>
              <a:off x="6823861" y="3503371"/>
              <a:ext cx="193692" cy="38116"/>
            </a:xfrm>
            <a:custGeom>
              <a:gdLst>
                <a:gd fmla="*/ 0 w 944594" name="connsiteX0"/>
                <a:gd fmla="*/ 0 h 185883" name="connsiteY0"/>
                <a:gd fmla="*/ 944594 w 944594" name="connsiteX1"/>
                <a:gd fmla="*/ 0 h 185883" name="connsiteY1"/>
                <a:gd fmla="*/ 864504 w 944594" name="connsiteX2"/>
                <a:gd fmla="*/ 66080 h 185883" name="connsiteY2"/>
                <a:gd fmla="*/ 472297 w 944594" name="connsiteX3"/>
                <a:gd fmla="*/ 185883 h 185883" name="connsiteY3"/>
                <a:gd fmla="*/ 80090 w 944594" name="connsiteX4"/>
                <a:gd fmla="*/ 66080 h 185883"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85883" w="944594">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4" name="Freeform 17"/>
            <p:cNvSpPr>
              <a:spLocks noEditPoints="1"/>
            </p:cNvSpPr>
            <p:nvPr/>
          </p:nvSpPr>
          <p:spPr bwMode="auto">
            <a:xfrm>
              <a:off x="6816441" y="3285357"/>
              <a:ext cx="208531" cy="244741"/>
            </a:xfrm>
            <a:custGeom>
              <a:gdLst>
                <a:gd fmla="*/ 206 w 272" name="T0"/>
                <a:gd fmla="*/ 171 h 320" name="T1"/>
                <a:gd fmla="*/ 184 w 272" name="T2"/>
                <a:gd fmla="*/ 35 h 320" name="T3"/>
                <a:gd fmla="*/ 77 w 272" name="T4"/>
                <a:gd fmla="*/ 47 h 320" name="T5"/>
                <a:gd fmla="*/ 63 w 272" name="T6"/>
                <a:gd fmla="*/ 172 h 320" name="T7"/>
                <a:gd fmla="*/ 4 w 272" name="T8"/>
                <a:gd fmla="*/ 274 h 320" name="T9"/>
                <a:gd fmla="*/ 5 w 272" name="T10"/>
                <a:gd fmla="*/ 275 h 320" name="T11"/>
                <a:gd fmla="*/ 49 w 272" name="T12"/>
                <a:gd fmla="*/ 295 h 320" name="T13"/>
                <a:gd fmla="*/ 91 w 272" name="T14"/>
                <a:gd fmla="*/ 312 h 320" name="T15"/>
                <a:gd fmla="*/ 218 w 272" name="T16"/>
                <a:gd fmla="*/ 296 h 320" name="T17"/>
                <a:gd fmla="*/ 265 w 272" name="T18"/>
                <a:gd fmla="*/ 275 h 320" name="T19"/>
                <a:gd fmla="*/ 206 w 272" name="T20"/>
                <a:gd fmla="*/ 171 h 320" name="T21"/>
                <a:gd fmla="*/ 179 w 272" name="T22"/>
                <a:gd fmla="*/ 172 h 320" name="T23"/>
                <a:gd fmla="*/ 196 w 272" name="T24"/>
                <a:gd fmla="*/ 206 h 320" name="T25"/>
                <a:gd fmla="*/ 157 w 272" name="T26"/>
                <a:gd fmla="*/ 206 h 320" name="T27"/>
                <a:gd fmla="*/ 179 w 272" name="T28"/>
                <a:gd fmla="*/ 172 h 320" name="T29"/>
                <a:gd fmla="*/ 135 w 272" name="T30"/>
                <a:gd fmla="*/ 219 h 320" name="T31"/>
                <a:gd fmla="*/ 108 w 272" name="T32"/>
                <a:gd fmla="*/ 174 h 320" name="T33"/>
                <a:gd fmla="*/ 106 w 272" name="T34"/>
                <a:gd fmla="*/ 162 h 320" name="T35"/>
                <a:gd fmla="*/ 141 w 272" name="T36"/>
                <a:gd fmla="*/ 171 h 320" name="T37"/>
                <a:gd fmla="*/ 165 w 272" name="T38"/>
                <a:gd fmla="*/ 160 h 320" name="T39"/>
                <a:gd fmla="*/ 165 w 272" name="T40"/>
                <a:gd fmla="*/ 167 h 320" name="T41"/>
                <a:gd fmla="*/ 135 w 272" name="T42"/>
                <a:gd fmla="*/ 219 h 320" name="T43"/>
                <a:gd fmla="*/ 191 w 272" name="T44"/>
                <a:gd fmla="*/ 91 h 320" name="T45"/>
                <a:gd fmla="*/ 185 w 272" name="T46"/>
                <a:gd fmla="*/ 124 h 320" name="T47"/>
                <a:gd fmla="*/ 189 w 272" name="T48"/>
                <a:gd fmla="*/ 102 h 320" name="T49"/>
                <a:gd fmla="*/ 191 w 272" name="T50"/>
                <a:gd fmla="*/ 91 h 320" name="T51"/>
                <a:gd fmla="*/ 152 w 272" name="T52"/>
                <a:gd fmla="*/ 68 h 320" name="T53"/>
                <a:gd fmla="*/ 173 w 272" name="T54"/>
                <a:gd fmla="*/ 91 h 320" name="T55"/>
                <a:gd fmla="*/ 180 w 272" name="T56"/>
                <a:gd fmla="*/ 95 h 320" name="T57"/>
                <a:gd fmla="*/ 177 w 272" name="T58"/>
                <a:gd fmla="*/ 101 h 320" name="T59"/>
                <a:gd fmla="*/ 153 w 272" name="T60"/>
                <a:gd fmla="*/ 151 h 320" name="T61"/>
                <a:gd fmla="*/ 117 w 272" name="T62"/>
                <a:gd fmla="*/ 151 h 320" name="T63"/>
                <a:gd fmla="*/ 93 w 272" name="T64"/>
                <a:gd fmla="*/ 98 h 320" name="T65"/>
                <a:gd fmla="*/ 152 w 272" name="T66"/>
                <a:gd fmla="*/ 68 h 320" name="T67"/>
                <a:gd fmla="*/ 84 w 272" name="T68"/>
                <a:gd fmla="*/ 124 h 320" name="T69"/>
                <a:gd fmla="*/ 74 w 272" name="T70"/>
                <a:gd fmla="*/ 95 h 320" name="T71"/>
                <a:gd fmla="*/ 84 w 272" name="T72"/>
                <a:gd fmla="*/ 124 h 320" name="T73"/>
                <a:gd fmla="*/ 76 w 272" name="T74"/>
                <a:gd fmla="*/ 206 h 320" name="T75"/>
                <a:gd fmla="*/ 92 w 272" name="T76"/>
                <a:gd fmla="*/ 172 h 320" name="T77"/>
                <a:gd fmla="*/ 100 w 272" name="T78"/>
                <a:gd fmla="*/ 186 h 320" name="T79"/>
                <a:gd fmla="*/ 113 w 272" name="T80"/>
                <a:gd fmla="*/ 206 h 320" name="T81"/>
                <a:gd fmla="*/ 76 w 272" name="T82"/>
                <a:gd fmla="*/ 206 h 320" name="T83"/>
                <a:gd fmla="*/ 128 w 272" name="T84"/>
                <a:gd fmla="*/ 304 h 320" name="T85"/>
                <a:gd fmla="*/ 94 w 272" name="T86"/>
                <a:gd fmla="*/ 219 h 320" name="T87"/>
                <a:gd fmla="*/ 121 w 272" name="T88"/>
                <a:gd fmla="*/ 220 h 320" name="T89"/>
                <a:gd fmla="*/ 135 w 272" name="T90"/>
                <a:gd fmla="*/ 257 h 320" name="T91"/>
                <a:gd fmla="*/ 149 w 272" name="T92"/>
                <a:gd fmla="*/ 220 h 320" name="T93"/>
                <a:gd fmla="*/ 176 w 272" name="T94"/>
                <a:gd fmla="*/ 219 h 320" name="T95"/>
                <a:gd fmla="*/ 143 w 272" name="T96"/>
                <a:gd fmla="*/ 304 h 320" name="T97"/>
                <a:gd fmla="*/ 128 w 272" name="T98"/>
                <a:gd fmla="*/ 304 h 320" name="T99"/>
                <a:gd fmla="*/ 215 w 272" name="T100"/>
                <a:gd fmla="*/ 269 h 320" name="T101"/>
                <a:gd fmla="*/ 171 w 272" name="T102"/>
                <a:gd fmla="*/ 275 h 320" name="T103"/>
                <a:gd fmla="*/ 174 w 272" name="T104"/>
                <a:gd fmla="*/ 269 h 320" name="T105"/>
                <a:gd fmla="*/ 216 w 272" name="T106"/>
                <a:gd fmla="*/ 261 h 320" name="T107"/>
                <a:gd fmla="*/ 215 w 272" name="T108"/>
                <a:gd fmla="*/ 269 h 320"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320" w="272">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solidFill>
              <a:srgbClr val="FFC000"/>
            </a:solidFill>
            <a:ln>
              <a:noFill/>
            </a:ln>
          </p:spPr>
          <p:txBody>
            <a:bodyPr anchor="t" anchorCtr="0" bIns="34290" compatLnSpc="1" lIns="68580" numCol="1" rIns="68580" tIns="34290" vert="horz" wrap="square">
              <a:prstTxWarp prst="textNoShape">
                <a:avLst/>
              </a:prstTxWarp>
            </a:bodyPr>
            <a:lstStyle/>
            <a:p>
              <a:endParaRPr altLang="en-US" lang="zh-CN" sz="1013"/>
            </a:p>
          </p:txBody>
        </p:sp>
        <p:sp>
          <p:nvSpPr>
            <p:cNvPr id="115" name="文本框 114"/>
            <p:cNvSpPr txBox="1"/>
            <p:nvPr/>
          </p:nvSpPr>
          <p:spPr>
            <a:xfrm>
              <a:off x="6121395" y="3193112"/>
              <a:ext cx="666808" cy="396240"/>
            </a:xfrm>
            <a:prstGeom prst="rect">
              <a:avLst/>
            </a:prstGeom>
            <a:noFill/>
          </p:spPr>
          <p:txBody>
            <a:bodyPr rtlCol="0" wrap="square">
              <a:spAutoFit/>
            </a:bodyPr>
            <a:lstStyle/>
            <a:p>
              <a:r>
                <a:rPr altLang="zh-CN" lang="en-US" smtClean="0" sz="2000">
                  <a:solidFill>
                    <a:schemeClr val="bg1"/>
                  </a:solidFill>
                  <a:latin charset="0" panose="020b0606030502030204" pitchFamily="34" typeface="HelveticaNeueLT Pro 67 MdCn"/>
                </a:rPr>
                <a:t>56%</a:t>
              </a:r>
            </a:p>
          </p:txBody>
        </p:sp>
        <p:sp>
          <p:nvSpPr>
            <p:cNvPr id="116" name="文本框 115"/>
            <p:cNvSpPr txBox="1"/>
            <p:nvPr/>
          </p:nvSpPr>
          <p:spPr>
            <a:xfrm>
              <a:off x="7047716" y="3193112"/>
              <a:ext cx="666808" cy="396240"/>
            </a:xfrm>
            <a:prstGeom prst="rect">
              <a:avLst/>
            </a:prstGeom>
            <a:noFill/>
          </p:spPr>
          <p:txBody>
            <a:bodyPr rtlCol="0" wrap="square">
              <a:spAutoFit/>
            </a:bodyPr>
            <a:lstStyle/>
            <a:p>
              <a:r>
                <a:rPr altLang="zh-CN" lang="en-US" smtClean="0" sz="2000">
                  <a:solidFill>
                    <a:schemeClr val="bg1"/>
                  </a:solidFill>
                  <a:latin charset="0" panose="020b0606030502030204" pitchFamily="34" typeface="HelveticaNeueLT Pro 67 MdCn"/>
                </a:rPr>
                <a:t>44%</a:t>
              </a:r>
            </a:p>
          </p:txBody>
        </p:sp>
      </p:grpSp>
      <p:grpSp>
        <p:nvGrpSpPr>
          <p:cNvPr id="30" name="Group 68"/>
          <p:cNvGrpSpPr/>
          <p:nvPr/>
        </p:nvGrpSpPr>
        <p:grpSpPr>
          <a:xfrm flipH="1">
            <a:off x="1880741" y="2007716"/>
            <a:ext cx="1089364" cy="584880"/>
            <a:chOff x="5913812" y="3535754"/>
            <a:chExt cx="3418890" cy="1139764"/>
          </a:xfrm>
        </p:grpSpPr>
        <p:grpSp>
          <p:nvGrpSpPr>
            <p:cNvPr id="31" name="Group 37"/>
            <p:cNvGrpSpPr>
              <a:grpSpLocks noChangeAspect="1"/>
            </p:cNvGrpSpPr>
            <p:nvPr/>
          </p:nvGrpSpPr>
          <p:grpSpPr>
            <a:xfrm rot="11413052">
              <a:off x="6668248" y="3535754"/>
              <a:ext cx="2664454" cy="1139764"/>
              <a:chOff x="981" y="1161"/>
              <a:chExt cx="4790" cy="2049"/>
            </a:xfrm>
          </p:grpSpPr>
          <p:sp>
            <p:nvSpPr>
              <p:cNvPr id="38" name="Freeform 38"/>
              <p:cNvSpPr/>
              <p:nvPr/>
            </p:nvSpPr>
            <p:spPr bwMode="auto">
              <a:xfrm>
                <a:off x="3802" y="1957"/>
                <a:ext cx="35" cy="15"/>
              </a:xfrm>
              <a:custGeom>
                <a:gdLst>
                  <a:gd fmla="*/ 7 w 15" name="T0"/>
                  <a:gd fmla="*/ 0 h 6" name="T1"/>
                  <a:gd fmla="*/ 7 w 15" name="T2"/>
                  <a:gd fmla="*/ 0 h 6" name="T3"/>
                </a:gdLst>
                <a:cxnLst>
                  <a:cxn ang="0">
                    <a:pos x="T0" y="T1"/>
                  </a:cxn>
                  <a:cxn ang="0">
                    <a:pos x="T2" y="T3"/>
                  </a:cxn>
                </a:cxnLst>
                <a:rect b="b" l="0" r="r" t="0"/>
                <a:pathLst>
                  <a:path h="6" w="15">
                    <a:moveTo>
                      <a:pt x="7" y="0"/>
                    </a:moveTo>
                    <a:cubicBezTo>
                      <a:pt x="0" y="3"/>
                      <a:pt x="15" y="6"/>
                      <a:pt x="7" y="0"/>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39" name="Freeform 39"/>
              <p:cNvSpPr/>
              <p:nvPr/>
            </p:nvSpPr>
            <p:spPr bwMode="auto">
              <a:xfrm>
                <a:off x="5193" y="1483"/>
                <a:ext cx="19" cy="0"/>
              </a:xfrm>
              <a:custGeom>
                <a:gdLst>
                  <a:gd fmla="*/ 4 w 8" name="T0"/>
                  <a:gd fmla="*/ 0 w 8" name="T1"/>
                  <a:gd fmla="*/ 4 w 8" name="T2"/>
                </a:gdLst>
                <a:cxnLst>
                  <a:cxn ang="0">
                    <a:pos x="T0" y="0"/>
                  </a:cxn>
                  <a:cxn ang="0">
                    <a:pos x="T1" y="0"/>
                  </a:cxn>
                  <a:cxn ang="0">
                    <a:pos x="T2" y="0"/>
                  </a:cxn>
                </a:cxnLst>
                <a:rect b="b" l="0" r="r" t="0"/>
                <a:pathLst>
                  <a:path w="8">
                    <a:moveTo>
                      <a:pt x="4" y="0"/>
                    </a:moveTo>
                    <a:cubicBezTo>
                      <a:pt x="2" y="0"/>
                      <a:pt x="1" y="0"/>
                      <a:pt x="0" y="0"/>
                    </a:cubicBezTo>
                    <a:cubicBezTo>
                      <a:pt x="4" y="0"/>
                      <a:pt x="8" y="0"/>
                      <a:pt x="4" y="0"/>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40" name="Freeform 40"/>
              <p:cNvSpPr/>
              <p:nvPr/>
            </p:nvSpPr>
            <p:spPr bwMode="auto">
              <a:xfrm>
                <a:off x="5174" y="1483"/>
                <a:ext cx="19" cy="2"/>
              </a:xfrm>
              <a:custGeom>
                <a:gdLst>
                  <a:gd fmla="*/ 7 w 8" name="T0"/>
                  <a:gd fmla="*/ 1 h 1" name="T1"/>
                  <a:gd fmla="*/ 8 w 8" name="T2"/>
                  <a:gd fmla="*/ 0 h 1" name="T3"/>
                  <a:gd fmla="*/ 7 w 8" name="T4"/>
                  <a:gd fmla="*/ 1 h 1" name="T5"/>
                </a:gdLst>
                <a:cxnLst>
                  <a:cxn ang="0">
                    <a:pos x="T0" y="T1"/>
                  </a:cxn>
                  <a:cxn ang="0">
                    <a:pos x="T2" y="T3"/>
                  </a:cxn>
                  <a:cxn ang="0">
                    <a:pos x="T4" y="T5"/>
                  </a:cxn>
                </a:cxnLst>
                <a:rect b="b" l="0" r="r" t="0"/>
                <a:pathLst>
                  <a:path h="1" w="8">
                    <a:moveTo>
                      <a:pt x="7" y="1"/>
                    </a:moveTo>
                    <a:cubicBezTo>
                      <a:pt x="8" y="1"/>
                      <a:pt x="8" y="1"/>
                      <a:pt x="8" y="0"/>
                    </a:cubicBezTo>
                    <a:cubicBezTo>
                      <a:pt x="4" y="1"/>
                      <a:pt x="0" y="1"/>
                      <a:pt x="7" y="1"/>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41" name="Freeform 41"/>
              <p:cNvSpPr/>
              <p:nvPr/>
            </p:nvSpPr>
            <p:spPr bwMode="auto">
              <a:xfrm>
                <a:off x="981" y="1420"/>
                <a:ext cx="4790" cy="1790"/>
              </a:xfrm>
              <a:custGeom>
                <a:gdLst>
                  <a:gd fmla="*/ 2002 w 2028" name="T0"/>
                  <a:gd fmla="*/ 29 h 758" name="T1"/>
                  <a:gd fmla="*/ 1943 w 2028" name="T2"/>
                  <a:gd fmla="*/ 21 h 758" name="T3"/>
                  <a:gd fmla="*/ 1860 w 2028" name="T4"/>
                  <a:gd fmla="*/ 3 h 758" name="T5"/>
                  <a:gd fmla="*/ 1778 w 2028" name="T6"/>
                  <a:gd fmla="*/ 4 h 758" name="T7"/>
                  <a:gd fmla="*/ 1732 w 2028" name="T8"/>
                  <a:gd fmla="*/ 19 h 758" name="T9"/>
                  <a:gd fmla="*/ 1684 w 2028" name="T10"/>
                  <a:gd fmla="*/ 24 h 758" name="T11"/>
                  <a:gd fmla="*/ 1591 w 2028" name="T12"/>
                  <a:gd fmla="*/ 3 h 758" name="T13"/>
                  <a:gd fmla="*/ 1527 w 2028" name="T14"/>
                  <a:gd fmla="*/ 45 h 758" name="T15"/>
                  <a:gd fmla="*/ 1514 w 2028" name="T16"/>
                  <a:gd fmla="*/ 93 h 758" name="T17"/>
                  <a:gd fmla="*/ 1503 w 2028" name="T18"/>
                  <a:gd fmla="*/ 133 h 758" name="T19"/>
                  <a:gd fmla="*/ 1455 w 2028" name="T20"/>
                  <a:gd fmla="*/ 165 h 758" name="T21"/>
                  <a:gd fmla="*/ 1418 w 2028" name="T22"/>
                  <a:gd fmla="*/ 227 h 758" name="T23"/>
                  <a:gd fmla="*/ 1391 w 2028" name="T24"/>
                  <a:gd fmla="*/ 280 h 758" name="T25"/>
                  <a:gd fmla="*/ 1338 w 2028" name="T26"/>
                  <a:gd fmla="*/ 280 h 758" name="T27"/>
                  <a:gd fmla="*/ 1247 w 2028" name="T28"/>
                  <a:gd fmla="*/ 295 h 758" name="T29"/>
                  <a:gd fmla="*/ 1186 w 2028" name="T30"/>
                  <a:gd fmla="*/ 296 h 758" name="T31"/>
                  <a:gd fmla="*/ 1092 w 2028" name="T32"/>
                  <a:gd fmla="*/ 299 h 758" name="T33"/>
                  <a:gd fmla="*/ 1031 w 2028" name="T34"/>
                  <a:gd fmla="*/ 313 h 758" name="T35"/>
                  <a:gd fmla="*/ 972 w 2028" name="T36"/>
                  <a:gd fmla="*/ 349 h 758" name="T37"/>
                  <a:gd fmla="*/ 943 w 2028" name="T38"/>
                  <a:gd fmla="*/ 381 h 758" name="T39"/>
                  <a:gd fmla="*/ 930 w 2028" name="T40"/>
                  <a:gd fmla="*/ 416 h 758" name="T41"/>
                  <a:gd fmla="*/ 890 w 2028" name="T42"/>
                  <a:gd fmla="*/ 408 h 758" name="T43"/>
                  <a:gd fmla="*/ 847 w 2028" name="T44"/>
                  <a:gd fmla="*/ 421 h 758" name="T45"/>
                  <a:gd fmla="*/ 834 w 2028" name="T46"/>
                  <a:gd fmla="*/ 471 h 758" name="T47"/>
                  <a:gd fmla="*/ 762 w 2028" name="T48"/>
                  <a:gd fmla="*/ 477 h 758" name="T49"/>
                  <a:gd fmla="*/ 719 w 2028" name="T50"/>
                  <a:gd fmla="*/ 488 h 758" name="T51"/>
                  <a:gd fmla="*/ 700 w 2028" name="T52"/>
                  <a:gd fmla="*/ 536 h 758" name="T53"/>
                  <a:gd fmla="*/ 668 w 2028" name="T54"/>
                  <a:gd fmla="*/ 563 h 758" name="T55"/>
                  <a:gd fmla="*/ 647 w 2028" name="T56"/>
                  <a:gd fmla="*/ 603 h 758" name="T57"/>
                  <a:gd fmla="*/ 615 w 2028" name="T58"/>
                  <a:gd fmla="*/ 615 h 758" name="T59"/>
                  <a:gd fmla="*/ 546 w 2028" name="T60"/>
                  <a:gd fmla="*/ 615 h 758" name="T61"/>
                  <a:gd fmla="*/ 444 w 2028" name="T62"/>
                  <a:gd fmla="*/ 640 h 758" name="T63"/>
                  <a:gd fmla="*/ 367 w 2028" name="T64"/>
                  <a:gd fmla="*/ 635 h 758" name="T65"/>
                  <a:gd fmla="*/ 255 w 2028" name="T66"/>
                  <a:gd fmla="*/ 629 h 758" name="T67"/>
                  <a:gd fmla="*/ 156 w 2028" name="T68"/>
                  <a:gd fmla="*/ 653 h 758" name="T69"/>
                  <a:gd fmla="*/ 111 w 2028" name="T70"/>
                  <a:gd fmla="*/ 648 h 758" name="T71"/>
                  <a:gd fmla="*/ 52 w 2028" name="T72"/>
                  <a:gd fmla="*/ 627 h 758" name="T73"/>
                  <a:gd fmla="*/ 13 w 2028" name="T74"/>
                  <a:gd fmla="*/ 583 h 758" name="T75"/>
                  <a:gd fmla="*/ 2 w 2028" name="T76"/>
                  <a:gd fmla="*/ 637 h 758" name="T77"/>
                  <a:gd fmla="*/ 84 w 2028" name="T78"/>
                  <a:gd fmla="*/ 709 h 758" name="T79"/>
                  <a:gd fmla="*/ 234 w 2028" name="T80"/>
                  <a:gd fmla="*/ 733 h 758" name="T81"/>
                  <a:gd fmla="*/ 378 w 2028" name="T82"/>
                  <a:gd fmla="*/ 740 h 758" name="T83"/>
                  <a:gd fmla="*/ 487 w 2028" name="T84"/>
                  <a:gd fmla="*/ 707 h 758" name="T85"/>
                  <a:gd fmla="*/ 572 w 2028" name="T86"/>
                  <a:gd fmla="*/ 731 h 758" name="T87"/>
                  <a:gd fmla="*/ 652 w 2028" name="T88"/>
                  <a:gd fmla="*/ 699 h 758" name="T89"/>
                  <a:gd fmla="*/ 674 w 2028" name="T90"/>
                  <a:gd fmla="*/ 661 h 758" name="T91"/>
                  <a:gd fmla="*/ 727 w 2028" name="T92"/>
                  <a:gd fmla="*/ 589 h 758" name="T93"/>
                  <a:gd fmla="*/ 831 w 2028" name="T94"/>
                  <a:gd fmla="*/ 568 h 758" name="T95"/>
                  <a:gd fmla="*/ 943 w 2028" name="T96"/>
                  <a:gd fmla="*/ 539 h 758" name="T97"/>
                  <a:gd fmla="*/ 1036 w 2028" name="T98"/>
                  <a:gd fmla="*/ 504 h 758" name="T99"/>
                  <a:gd fmla="*/ 1100 w 2028" name="T100"/>
                  <a:gd fmla="*/ 400 h 758" name="T101"/>
                  <a:gd fmla="*/ 1175 w 2028" name="T102"/>
                  <a:gd fmla="*/ 355 h 758" name="T103"/>
                  <a:gd fmla="*/ 1346 w 2028" name="T104"/>
                  <a:gd fmla="*/ 371 h 758" name="T105"/>
                  <a:gd fmla="*/ 1444 w 2028" name="T106"/>
                  <a:gd fmla="*/ 325 h 758" name="T107"/>
                  <a:gd fmla="*/ 1500 w 2028" name="T108"/>
                  <a:gd fmla="*/ 251 h 758" name="T109"/>
                  <a:gd fmla="*/ 1607 w 2028" name="T110"/>
                  <a:gd fmla="*/ 208 h 758" name="T111"/>
                  <a:gd fmla="*/ 1679 w 2028" name="T112"/>
                  <a:gd fmla="*/ 163 h 758" name="T113"/>
                  <a:gd fmla="*/ 1711 w 2028" name="T114"/>
                  <a:gd fmla="*/ 117 h 758" name="T115"/>
                  <a:gd fmla="*/ 1791 w 2028" name="T116"/>
                  <a:gd fmla="*/ 91 h 758" name="T117"/>
                  <a:gd fmla="*/ 1895 w 2028" name="T118"/>
                  <a:gd fmla="*/ 88 h 758" name="T119"/>
                  <a:gd fmla="*/ 1959 w 2028" name="T120"/>
                  <a:gd fmla="*/ 59 h 758" name="T121"/>
                  <a:gd fmla="*/ 2015 w 2028" name="T122"/>
                  <a:gd fmla="*/ 35 h 758"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758" w="2028">
                    <a:moveTo>
                      <a:pt x="2015" y="35"/>
                    </a:moveTo>
                    <a:cubicBezTo>
                      <a:pt x="1996" y="35"/>
                      <a:pt x="2002" y="29"/>
                      <a:pt x="2002" y="29"/>
                    </a:cubicBezTo>
                    <a:cubicBezTo>
                      <a:pt x="2002" y="29"/>
                      <a:pt x="1975" y="24"/>
                      <a:pt x="1954" y="21"/>
                    </a:cubicBezTo>
                    <a:cubicBezTo>
                      <a:pt x="1932" y="19"/>
                      <a:pt x="1954" y="21"/>
                      <a:pt x="1943" y="21"/>
                    </a:cubicBezTo>
                    <a:cubicBezTo>
                      <a:pt x="1932" y="21"/>
                      <a:pt x="1887" y="1"/>
                      <a:pt x="1887" y="1"/>
                    </a:cubicBezTo>
                    <a:cubicBezTo>
                      <a:pt x="1887" y="1"/>
                      <a:pt x="1876" y="3"/>
                      <a:pt x="1860" y="3"/>
                    </a:cubicBezTo>
                    <a:cubicBezTo>
                      <a:pt x="1844" y="3"/>
                      <a:pt x="1836" y="0"/>
                      <a:pt x="1794" y="3"/>
                    </a:cubicBezTo>
                    <a:cubicBezTo>
                      <a:pt x="1786" y="3"/>
                      <a:pt x="1781" y="3"/>
                      <a:pt x="1778" y="4"/>
                    </a:cubicBezTo>
                    <a:cubicBezTo>
                      <a:pt x="1771" y="7"/>
                      <a:pt x="1766" y="16"/>
                      <a:pt x="1748" y="19"/>
                    </a:cubicBezTo>
                    <a:cubicBezTo>
                      <a:pt x="1727" y="21"/>
                      <a:pt x="1748" y="19"/>
                      <a:pt x="1732" y="19"/>
                    </a:cubicBezTo>
                    <a:cubicBezTo>
                      <a:pt x="1716" y="19"/>
                      <a:pt x="1719" y="24"/>
                      <a:pt x="1703" y="24"/>
                    </a:cubicBezTo>
                    <a:cubicBezTo>
                      <a:pt x="1687" y="24"/>
                      <a:pt x="1703" y="24"/>
                      <a:pt x="1684" y="24"/>
                    </a:cubicBezTo>
                    <a:cubicBezTo>
                      <a:pt x="1666" y="24"/>
                      <a:pt x="1655" y="13"/>
                      <a:pt x="1655" y="13"/>
                    </a:cubicBezTo>
                    <a:cubicBezTo>
                      <a:pt x="1655" y="13"/>
                      <a:pt x="1628" y="3"/>
                      <a:pt x="1591" y="3"/>
                    </a:cubicBezTo>
                    <a:cubicBezTo>
                      <a:pt x="1554" y="3"/>
                      <a:pt x="1527" y="16"/>
                      <a:pt x="1527" y="16"/>
                    </a:cubicBezTo>
                    <a:cubicBezTo>
                      <a:pt x="1527" y="45"/>
                      <a:pt x="1527" y="45"/>
                      <a:pt x="1527" y="45"/>
                    </a:cubicBezTo>
                    <a:cubicBezTo>
                      <a:pt x="1516" y="83"/>
                      <a:pt x="1516" y="83"/>
                      <a:pt x="1516" y="83"/>
                    </a:cubicBezTo>
                    <a:cubicBezTo>
                      <a:pt x="1516" y="83"/>
                      <a:pt x="1516" y="83"/>
                      <a:pt x="1514" y="93"/>
                    </a:cubicBezTo>
                    <a:cubicBezTo>
                      <a:pt x="1511" y="104"/>
                      <a:pt x="1514" y="104"/>
                      <a:pt x="1514" y="104"/>
                    </a:cubicBezTo>
                    <a:cubicBezTo>
                      <a:pt x="1514" y="104"/>
                      <a:pt x="1508" y="120"/>
                      <a:pt x="1503" y="133"/>
                    </a:cubicBezTo>
                    <a:cubicBezTo>
                      <a:pt x="1498" y="147"/>
                      <a:pt x="1503" y="133"/>
                      <a:pt x="1479" y="149"/>
                    </a:cubicBezTo>
                    <a:cubicBezTo>
                      <a:pt x="1455" y="165"/>
                      <a:pt x="1479" y="149"/>
                      <a:pt x="1455" y="165"/>
                    </a:cubicBezTo>
                    <a:cubicBezTo>
                      <a:pt x="1431" y="181"/>
                      <a:pt x="1455" y="165"/>
                      <a:pt x="1436" y="187"/>
                    </a:cubicBezTo>
                    <a:cubicBezTo>
                      <a:pt x="1418" y="208"/>
                      <a:pt x="1428" y="203"/>
                      <a:pt x="1418" y="227"/>
                    </a:cubicBezTo>
                    <a:cubicBezTo>
                      <a:pt x="1407" y="251"/>
                      <a:pt x="1412" y="237"/>
                      <a:pt x="1404" y="251"/>
                    </a:cubicBezTo>
                    <a:cubicBezTo>
                      <a:pt x="1396" y="264"/>
                      <a:pt x="1399" y="261"/>
                      <a:pt x="1391" y="280"/>
                    </a:cubicBezTo>
                    <a:cubicBezTo>
                      <a:pt x="1383" y="299"/>
                      <a:pt x="1380" y="277"/>
                      <a:pt x="1367" y="280"/>
                    </a:cubicBezTo>
                    <a:cubicBezTo>
                      <a:pt x="1354" y="283"/>
                      <a:pt x="1348" y="280"/>
                      <a:pt x="1338" y="280"/>
                    </a:cubicBezTo>
                    <a:cubicBezTo>
                      <a:pt x="1327" y="280"/>
                      <a:pt x="1303" y="283"/>
                      <a:pt x="1282" y="293"/>
                    </a:cubicBezTo>
                    <a:cubicBezTo>
                      <a:pt x="1260" y="304"/>
                      <a:pt x="1263" y="285"/>
                      <a:pt x="1247" y="295"/>
                    </a:cubicBezTo>
                    <a:cubicBezTo>
                      <a:pt x="1231" y="305"/>
                      <a:pt x="1228" y="288"/>
                      <a:pt x="1210" y="295"/>
                    </a:cubicBezTo>
                    <a:cubicBezTo>
                      <a:pt x="1191" y="302"/>
                      <a:pt x="1194" y="301"/>
                      <a:pt x="1186" y="296"/>
                    </a:cubicBezTo>
                    <a:cubicBezTo>
                      <a:pt x="1178" y="291"/>
                      <a:pt x="1162" y="304"/>
                      <a:pt x="1140" y="299"/>
                    </a:cubicBezTo>
                    <a:cubicBezTo>
                      <a:pt x="1119" y="293"/>
                      <a:pt x="1114" y="299"/>
                      <a:pt x="1092" y="299"/>
                    </a:cubicBezTo>
                    <a:cubicBezTo>
                      <a:pt x="1071" y="299"/>
                      <a:pt x="1076" y="301"/>
                      <a:pt x="1055" y="313"/>
                    </a:cubicBezTo>
                    <a:cubicBezTo>
                      <a:pt x="1034" y="325"/>
                      <a:pt x="1039" y="315"/>
                      <a:pt x="1031" y="313"/>
                    </a:cubicBezTo>
                    <a:cubicBezTo>
                      <a:pt x="1023" y="312"/>
                      <a:pt x="1010" y="333"/>
                      <a:pt x="1010" y="333"/>
                    </a:cubicBezTo>
                    <a:cubicBezTo>
                      <a:pt x="1010" y="333"/>
                      <a:pt x="991" y="344"/>
                      <a:pt x="972" y="349"/>
                    </a:cubicBezTo>
                    <a:cubicBezTo>
                      <a:pt x="954" y="355"/>
                      <a:pt x="972" y="349"/>
                      <a:pt x="959" y="355"/>
                    </a:cubicBezTo>
                    <a:cubicBezTo>
                      <a:pt x="946" y="360"/>
                      <a:pt x="954" y="368"/>
                      <a:pt x="943" y="381"/>
                    </a:cubicBezTo>
                    <a:cubicBezTo>
                      <a:pt x="932" y="395"/>
                      <a:pt x="943" y="404"/>
                      <a:pt x="943" y="404"/>
                    </a:cubicBezTo>
                    <a:cubicBezTo>
                      <a:pt x="943" y="404"/>
                      <a:pt x="938" y="411"/>
                      <a:pt x="930" y="416"/>
                    </a:cubicBezTo>
                    <a:cubicBezTo>
                      <a:pt x="922" y="421"/>
                      <a:pt x="916" y="416"/>
                      <a:pt x="906" y="408"/>
                    </a:cubicBezTo>
                    <a:cubicBezTo>
                      <a:pt x="895" y="400"/>
                      <a:pt x="890" y="408"/>
                      <a:pt x="890" y="408"/>
                    </a:cubicBezTo>
                    <a:cubicBezTo>
                      <a:pt x="890" y="408"/>
                      <a:pt x="890" y="408"/>
                      <a:pt x="882" y="408"/>
                    </a:cubicBezTo>
                    <a:cubicBezTo>
                      <a:pt x="874" y="408"/>
                      <a:pt x="860" y="413"/>
                      <a:pt x="847" y="421"/>
                    </a:cubicBezTo>
                    <a:cubicBezTo>
                      <a:pt x="834" y="429"/>
                      <a:pt x="847" y="448"/>
                      <a:pt x="847" y="448"/>
                    </a:cubicBezTo>
                    <a:cubicBezTo>
                      <a:pt x="847" y="448"/>
                      <a:pt x="847" y="448"/>
                      <a:pt x="834" y="471"/>
                    </a:cubicBezTo>
                    <a:cubicBezTo>
                      <a:pt x="820" y="494"/>
                      <a:pt x="818" y="477"/>
                      <a:pt x="791" y="477"/>
                    </a:cubicBezTo>
                    <a:cubicBezTo>
                      <a:pt x="764" y="477"/>
                      <a:pt x="791" y="477"/>
                      <a:pt x="762" y="477"/>
                    </a:cubicBezTo>
                    <a:cubicBezTo>
                      <a:pt x="732" y="477"/>
                      <a:pt x="762" y="477"/>
                      <a:pt x="740" y="472"/>
                    </a:cubicBezTo>
                    <a:cubicBezTo>
                      <a:pt x="719" y="467"/>
                      <a:pt x="719" y="488"/>
                      <a:pt x="719" y="488"/>
                    </a:cubicBezTo>
                    <a:cubicBezTo>
                      <a:pt x="719" y="488"/>
                      <a:pt x="719" y="488"/>
                      <a:pt x="714" y="501"/>
                    </a:cubicBezTo>
                    <a:cubicBezTo>
                      <a:pt x="708" y="515"/>
                      <a:pt x="711" y="515"/>
                      <a:pt x="700" y="536"/>
                    </a:cubicBezTo>
                    <a:cubicBezTo>
                      <a:pt x="690" y="557"/>
                      <a:pt x="700" y="536"/>
                      <a:pt x="671" y="555"/>
                    </a:cubicBezTo>
                    <a:cubicBezTo>
                      <a:pt x="642" y="573"/>
                      <a:pt x="671" y="555"/>
                      <a:pt x="668" y="563"/>
                    </a:cubicBezTo>
                    <a:cubicBezTo>
                      <a:pt x="666" y="571"/>
                      <a:pt x="655" y="581"/>
                      <a:pt x="655" y="581"/>
                    </a:cubicBezTo>
                    <a:cubicBezTo>
                      <a:pt x="655" y="581"/>
                      <a:pt x="655" y="581"/>
                      <a:pt x="647" y="603"/>
                    </a:cubicBezTo>
                    <a:cubicBezTo>
                      <a:pt x="639" y="624"/>
                      <a:pt x="647" y="603"/>
                      <a:pt x="639" y="615"/>
                    </a:cubicBezTo>
                    <a:cubicBezTo>
                      <a:pt x="631" y="628"/>
                      <a:pt x="631" y="619"/>
                      <a:pt x="615" y="615"/>
                    </a:cubicBezTo>
                    <a:cubicBezTo>
                      <a:pt x="599" y="612"/>
                      <a:pt x="602" y="619"/>
                      <a:pt x="567" y="615"/>
                    </a:cubicBezTo>
                    <a:cubicBezTo>
                      <a:pt x="532" y="612"/>
                      <a:pt x="556" y="616"/>
                      <a:pt x="546" y="615"/>
                    </a:cubicBezTo>
                    <a:cubicBezTo>
                      <a:pt x="535" y="614"/>
                      <a:pt x="511" y="624"/>
                      <a:pt x="492" y="629"/>
                    </a:cubicBezTo>
                    <a:cubicBezTo>
                      <a:pt x="474" y="635"/>
                      <a:pt x="492" y="629"/>
                      <a:pt x="444" y="640"/>
                    </a:cubicBezTo>
                    <a:cubicBezTo>
                      <a:pt x="396" y="651"/>
                      <a:pt x="418" y="640"/>
                      <a:pt x="386" y="637"/>
                    </a:cubicBezTo>
                    <a:cubicBezTo>
                      <a:pt x="354" y="635"/>
                      <a:pt x="375" y="637"/>
                      <a:pt x="367" y="635"/>
                    </a:cubicBezTo>
                    <a:cubicBezTo>
                      <a:pt x="359" y="632"/>
                      <a:pt x="330" y="629"/>
                      <a:pt x="330" y="629"/>
                    </a:cubicBezTo>
                    <a:cubicBezTo>
                      <a:pt x="330" y="629"/>
                      <a:pt x="295" y="629"/>
                      <a:pt x="255" y="629"/>
                    </a:cubicBezTo>
                    <a:cubicBezTo>
                      <a:pt x="215" y="629"/>
                      <a:pt x="244" y="629"/>
                      <a:pt x="196" y="640"/>
                    </a:cubicBezTo>
                    <a:cubicBezTo>
                      <a:pt x="148" y="651"/>
                      <a:pt x="175" y="651"/>
                      <a:pt x="156" y="653"/>
                    </a:cubicBezTo>
                    <a:cubicBezTo>
                      <a:pt x="138" y="656"/>
                      <a:pt x="156" y="653"/>
                      <a:pt x="132" y="648"/>
                    </a:cubicBezTo>
                    <a:cubicBezTo>
                      <a:pt x="108" y="643"/>
                      <a:pt x="132" y="648"/>
                      <a:pt x="111" y="648"/>
                    </a:cubicBezTo>
                    <a:cubicBezTo>
                      <a:pt x="90" y="648"/>
                      <a:pt x="82" y="627"/>
                      <a:pt x="82" y="627"/>
                    </a:cubicBezTo>
                    <a:cubicBezTo>
                      <a:pt x="52" y="627"/>
                      <a:pt x="52" y="627"/>
                      <a:pt x="52" y="627"/>
                    </a:cubicBezTo>
                    <a:cubicBezTo>
                      <a:pt x="52" y="627"/>
                      <a:pt x="36" y="611"/>
                      <a:pt x="26" y="589"/>
                    </a:cubicBezTo>
                    <a:cubicBezTo>
                      <a:pt x="13" y="583"/>
                      <a:pt x="13" y="583"/>
                      <a:pt x="13" y="583"/>
                    </a:cubicBezTo>
                    <a:cubicBezTo>
                      <a:pt x="7" y="595"/>
                      <a:pt x="0" y="611"/>
                      <a:pt x="2" y="619"/>
                    </a:cubicBezTo>
                    <a:cubicBezTo>
                      <a:pt x="4" y="632"/>
                      <a:pt x="2" y="619"/>
                      <a:pt x="2" y="637"/>
                    </a:cubicBezTo>
                    <a:cubicBezTo>
                      <a:pt x="2" y="656"/>
                      <a:pt x="15" y="651"/>
                      <a:pt x="44" y="672"/>
                    </a:cubicBezTo>
                    <a:cubicBezTo>
                      <a:pt x="74" y="693"/>
                      <a:pt x="55" y="685"/>
                      <a:pt x="84" y="709"/>
                    </a:cubicBezTo>
                    <a:cubicBezTo>
                      <a:pt x="84" y="709"/>
                      <a:pt x="122" y="728"/>
                      <a:pt x="188" y="733"/>
                    </a:cubicBezTo>
                    <a:cubicBezTo>
                      <a:pt x="255" y="739"/>
                      <a:pt x="188" y="733"/>
                      <a:pt x="234" y="733"/>
                    </a:cubicBezTo>
                    <a:cubicBezTo>
                      <a:pt x="279" y="733"/>
                      <a:pt x="255" y="704"/>
                      <a:pt x="255" y="704"/>
                    </a:cubicBezTo>
                    <a:cubicBezTo>
                      <a:pt x="255" y="704"/>
                      <a:pt x="298" y="723"/>
                      <a:pt x="378" y="740"/>
                    </a:cubicBezTo>
                    <a:cubicBezTo>
                      <a:pt x="458" y="758"/>
                      <a:pt x="391" y="741"/>
                      <a:pt x="426" y="725"/>
                    </a:cubicBezTo>
                    <a:cubicBezTo>
                      <a:pt x="460" y="709"/>
                      <a:pt x="460" y="709"/>
                      <a:pt x="487" y="707"/>
                    </a:cubicBezTo>
                    <a:cubicBezTo>
                      <a:pt x="514" y="704"/>
                      <a:pt x="522" y="712"/>
                      <a:pt x="556" y="732"/>
                    </a:cubicBezTo>
                    <a:cubicBezTo>
                      <a:pt x="591" y="752"/>
                      <a:pt x="572" y="731"/>
                      <a:pt x="572" y="731"/>
                    </a:cubicBezTo>
                    <a:cubicBezTo>
                      <a:pt x="572" y="731"/>
                      <a:pt x="588" y="733"/>
                      <a:pt x="604" y="731"/>
                    </a:cubicBezTo>
                    <a:cubicBezTo>
                      <a:pt x="620" y="728"/>
                      <a:pt x="604" y="731"/>
                      <a:pt x="652" y="699"/>
                    </a:cubicBezTo>
                    <a:cubicBezTo>
                      <a:pt x="700" y="667"/>
                      <a:pt x="652" y="699"/>
                      <a:pt x="666" y="680"/>
                    </a:cubicBezTo>
                    <a:cubicBezTo>
                      <a:pt x="679" y="661"/>
                      <a:pt x="674" y="661"/>
                      <a:pt x="674" y="661"/>
                    </a:cubicBezTo>
                    <a:cubicBezTo>
                      <a:pt x="674" y="661"/>
                      <a:pt x="679" y="648"/>
                      <a:pt x="690" y="627"/>
                    </a:cubicBezTo>
                    <a:cubicBezTo>
                      <a:pt x="700" y="605"/>
                      <a:pt x="714" y="605"/>
                      <a:pt x="727" y="589"/>
                    </a:cubicBezTo>
                    <a:cubicBezTo>
                      <a:pt x="740" y="573"/>
                      <a:pt x="727" y="589"/>
                      <a:pt x="746" y="584"/>
                    </a:cubicBezTo>
                    <a:cubicBezTo>
                      <a:pt x="764" y="578"/>
                      <a:pt x="778" y="573"/>
                      <a:pt x="831" y="568"/>
                    </a:cubicBezTo>
                    <a:cubicBezTo>
                      <a:pt x="884" y="563"/>
                      <a:pt x="852" y="568"/>
                      <a:pt x="895" y="555"/>
                    </a:cubicBezTo>
                    <a:cubicBezTo>
                      <a:pt x="938" y="541"/>
                      <a:pt x="895" y="555"/>
                      <a:pt x="943" y="539"/>
                    </a:cubicBezTo>
                    <a:cubicBezTo>
                      <a:pt x="991" y="523"/>
                      <a:pt x="983" y="528"/>
                      <a:pt x="999" y="523"/>
                    </a:cubicBezTo>
                    <a:cubicBezTo>
                      <a:pt x="1015" y="517"/>
                      <a:pt x="1018" y="517"/>
                      <a:pt x="1036" y="504"/>
                    </a:cubicBezTo>
                    <a:cubicBezTo>
                      <a:pt x="1055" y="491"/>
                      <a:pt x="1058" y="472"/>
                      <a:pt x="1058" y="472"/>
                    </a:cubicBezTo>
                    <a:cubicBezTo>
                      <a:pt x="1058" y="472"/>
                      <a:pt x="1082" y="421"/>
                      <a:pt x="1100" y="400"/>
                    </a:cubicBezTo>
                    <a:cubicBezTo>
                      <a:pt x="1119" y="379"/>
                      <a:pt x="1100" y="400"/>
                      <a:pt x="1119" y="376"/>
                    </a:cubicBezTo>
                    <a:cubicBezTo>
                      <a:pt x="1138" y="352"/>
                      <a:pt x="1138" y="368"/>
                      <a:pt x="1175" y="355"/>
                    </a:cubicBezTo>
                    <a:cubicBezTo>
                      <a:pt x="1212" y="341"/>
                      <a:pt x="1186" y="352"/>
                      <a:pt x="1231" y="352"/>
                    </a:cubicBezTo>
                    <a:cubicBezTo>
                      <a:pt x="1276" y="352"/>
                      <a:pt x="1231" y="352"/>
                      <a:pt x="1346" y="371"/>
                    </a:cubicBezTo>
                    <a:cubicBezTo>
                      <a:pt x="1460" y="389"/>
                      <a:pt x="1404" y="365"/>
                      <a:pt x="1404" y="365"/>
                    </a:cubicBezTo>
                    <a:cubicBezTo>
                      <a:pt x="1404" y="365"/>
                      <a:pt x="1420" y="357"/>
                      <a:pt x="1444" y="325"/>
                    </a:cubicBezTo>
                    <a:cubicBezTo>
                      <a:pt x="1468" y="293"/>
                      <a:pt x="1458" y="307"/>
                      <a:pt x="1468" y="288"/>
                    </a:cubicBezTo>
                    <a:cubicBezTo>
                      <a:pt x="1479" y="269"/>
                      <a:pt x="1500" y="251"/>
                      <a:pt x="1500" y="251"/>
                    </a:cubicBezTo>
                    <a:cubicBezTo>
                      <a:pt x="1500" y="251"/>
                      <a:pt x="1524" y="240"/>
                      <a:pt x="1583" y="216"/>
                    </a:cubicBezTo>
                    <a:cubicBezTo>
                      <a:pt x="1642" y="192"/>
                      <a:pt x="1583" y="216"/>
                      <a:pt x="1607" y="208"/>
                    </a:cubicBezTo>
                    <a:cubicBezTo>
                      <a:pt x="1631" y="200"/>
                      <a:pt x="1663" y="189"/>
                      <a:pt x="1663" y="189"/>
                    </a:cubicBezTo>
                    <a:cubicBezTo>
                      <a:pt x="1663" y="189"/>
                      <a:pt x="1671" y="179"/>
                      <a:pt x="1679" y="163"/>
                    </a:cubicBezTo>
                    <a:cubicBezTo>
                      <a:pt x="1687" y="147"/>
                      <a:pt x="1692" y="139"/>
                      <a:pt x="1692" y="139"/>
                    </a:cubicBezTo>
                    <a:cubicBezTo>
                      <a:pt x="1692" y="139"/>
                      <a:pt x="1706" y="125"/>
                      <a:pt x="1711" y="117"/>
                    </a:cubicBezTo>
                    <a:cubicBezTo>
                      <a:pt x="1716" y="109"/>
                      <a:pt x="1727" y="107"/>
                      <a:pt x="1740" y="99"/>
                    </a:cubicBezTo>
                    <a:cubicBezTo>
                      <a:pt x="1754" y="91"/>
                      <a:pt x="1756" y="96"/>
                      <a:pt x="1791" y="91"/>
                    </a:cubicBezTo>
                    <a:cubicBezTo>
                      <a:pt x="1826" y="85"/>
                      <a:pt x="1791" y="91"/>
                      <a:pt x="1850" y="91"/>
                    </a:cubicBezTo>
                    <a:cubicBezTo>
                      <a:pt x="1908" y="91"/>
                      <a:pt x="1868" y="91"/>
                      <a:pt x="1895" y="88"/>
                    </a:cubicBezTo>
                    <a:cubicBezTo>
                      <a:pt x="1922" y="85"/>
                      <a:pt x="1895" y="88"/>
                      <a:pt x="1916" y="77"/>
                    </a:cubicBezTo>
                    <a:cubicBezTo>
                      <a:pt x="1938" y="67"/>
                      <a:pt x="1930" y="69"/>
                      <a:pt x="1959" y="59"/>
                    </a:cubicBezTo>
                    <a:cubicBezTo>
                      <a:pt x="1988" y="48"/>
                      <a:pt x="1980" y="53"/>
                      <a:pt x="2004" y="45"/>
                    </a:cubicBezTo>
                    <a:cubicBezTo>
                      <a:pt x="2028" y="37"/>
                      <a:pt x="2015" y="35"/>
                      <a:pt x="2015" y="35"/>
                    </a:cubicBezTo>
                    <a:close/>
                  </a:path>
                </a:pathLst>
              </a:custGeom>
              <a:solidFill>
                <a:schemeClr val="bg1">
                  <a:lumMod val="8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47" name="Freeform 42"/>
              <p:cNvSpPr/>
              <p:nvPr/>
            </p:nvSpPr>
            <p:spPr bwMode="auto">
              <a:xfrm>
                <a:off x="1022" y="1161"/>
                <a:ext cx="4729" cy="1864"/>
              </a:xfrm>
              <a:custGeom>
                <a:gdLst>
                  <a:gd fmla="*/ 98 w 2002" name="T0"/>
                  <a:gd fmla="*/ 781 h 789" name="T1"/>
                  <a:gd fmla="*/ 183 w 2002" name="T2"/>
                  <a:gd fmla="*/ 773 h 789" name="T3"/>
                  <a:gd fmla="*/ 354 w 2002" name="T4"/>
                  <a:gd fmla="*/ 768 h 789" name="T5"/>
                  <a:gd fmla="*/ 479 w 2002" name="T6"/>
                  <a:gd fmla="*/ 762 h 789" name="T7"/>
                  <a:gd fmla="*/ 602 w 2002" name="T8"/>
                  <a:gd fmla="*/ 748 h 789" name="T9"/>
                  <a:gd fmla="*/ 642 w 2002" name="T10"/>
                  <a:gd fmla="*/ 714 h 789" name="T11"/>
                  <a:gd fmla="*/ 687 w 2002" name="T12"/>
                  <a:gd fmla="*/ 669 h 789" name="T13"/>
                  <a:gd fmla="*/ 727 w 2002" name="T14"/>
                  <a:gd fmla="*/ 605 h 789" name="T15"/>
                  <a:gd fmla="*/ 821 w 2002" name="T16"/>
                  <a:gd fmla="*/ 604 h 789" name="T17"/>
                  <a:gd fmla="*/ 869 w 2002" name="T18"/>
                  <a:gd fmla="*/ 541 h 789" name="T19"/>
                  <a:gd fmla="*/ 917 w 2002" name="T20"/>
                  <a:gd fmla="*/ 549 h 789" name="T21"/>
                  <a:gd fmla="*/ 946 w 2002" name="T22"/>
                  <a:gd fmla="*/ 488 h 789" name="T23"/>
                  <a:gd fmla="*/ 1018 w 2002" name="T24"/>
                  <a:gd fmla="*/ 446 h 789" name="T25"/>
                  <a:gd fmla="*/ 1127 w 2002" name="T26"/>
                  <a:gd fmla="*/ 432 h 789" name="T27"/>
                  <a:gd fmla="*/ 1234 w 2002" name="T28"/>
                  <a:gd fmla="*/ 428 h 789" name="T29"/>
                  <a:gd fmla="*/ 1354 w 2002" name="T30"/>
                  <a:gd fmla="*/ 413 h 789" name="T31"/>
                  <a:gd fmla="*/ 1405 w 2002" name="T32"/>
                  <a:gd fmla="*/ 360 h 789" name="T33"/>
                  <a:gd fmla="*/ 1466 w 2002" name="T34"/>
                  <a:gd fmla="*/ 282 h 789" name="T35"/>
                  <a:gd fmla="*/ 1501 w 2002" name="T36"/>
                  <a:gd fmla="*/ 226 h 789" name="T37"/>
                  <a:gd fmla="*/ 1514 w 2002" name="T38"/>
                  <a:gd fmla="*/ 149 h 789" name="T39"/>
                  <a:gd fmla="*/ 1671 w 2002" name="T40"/>
                  <a:gd fmla="*/ 157 h 789" name="T41"/>
                  <a:gd fmla="*/ 1735 w 2002" name="T42"/>
                  <a:gd fmla="*/ 152 h 789" name="T43"/>
                  <a:gd fmla="*/ 1770 w 2002" name="T44"/>
                  <a:gd fmla="*/ 136 h 789" name="T45"/>
                  <a:gd fmla="*/ 1781 w 2002" name="T46"/>
                  <a:gd fmla="*/ 136 h 789" name="T47"/>
                  <a:gd fmla="*/ 1930 w 2002" name="T48"/>
                  <a:gd fmla="*/ 154 h 789" name="T49"/>
                  <a:gd fmla="*/ 2002 w 2002" name="T50"/>
                  <a:gd fmla="*/ 168 h 789" name="T51"/>
                  <a:gd fmla="*/ 1879 w 2002" name="T52"/>
                  <a:gd fmla="*/ 40 h 789" name="T53"/>
                  <a:gd fmla="*/ 1754 w 2002" name="T54"/>
                  <a:gd fmla="*/ 45 h 789" name="T55"/>
                  <a:gd fmla="*/ 1501 w 2002" name="T56"/>
                  <a:gd fmla="*/ 32 h 789" name="T57"/>
                  <a:gd fmla="*/ 1397 w 2002" name="T58"/>
                  <a:gd fmla="*/ 80 h 789" name="T59"/>
                  <a:gd fmla="*/ 1345 w 2002" name="T60"/>
                  <a:gd fmla="*/ 146 h 789" name="T61"/>
                  <a:gd fmla="*/ 1341 w 2002" name="T62"/>
                  <a:gd fmla="*/ 330 h 789" name="T63"/>
                  <a:gd fmla="*/ 1184 w 2002" name="T64"/>
                  <a:gd fmla="*/ 337 h 789" name="T65"/>
                  <a:gd fmla="*/ 1154 w 2002" name="T66"/>
                  <a:gd fmla="*/ 357 h 789" name="T67"/>
                  <a:gd fmla="*/ 1018 w 2002" name="T68"/>
                  <a:gd fmla="*/ 365 h 789" name="T69"/>
                  <a:gd fmla="*/ 898 w 2002" name="T70"/>
                  <a:gd fmla="*/ 402 h 789" name="T71"/>
                  <a:gd fmla="*/ 847 w 2002" name="T72"/>
                  <a:gd fmla="*/ 464 h 789" name="T73"/>
                  <a:gd fmla="*/ 757 w 2002" name="T74"/>
                  <a:gd fmla="*/ 442 h 789" name="T75"/>
                  <a:gd fmla="*/ 687 w 2002" name="T76"/>
                  <a:gd fmla="*/ 498 h 789" name="T77"/>
                  <a:gd fmla="*/ 650 w 2002" name="T78"/>
                  <a:gd fmla="*/ 546 h 789" name="T79"/>
                  <a:gd fmla="*/ 591 w 2002" name="T80"/>
                  <a:gd fmla="*/ 621 h 789" name="T81"/>
                  <a:gd fmla="*/ 549 w 2002" name="T82"/>
                  <a:gd fmla="*/ 672 h 789" name="T83"/>
                  <a:gd fmla="*/ 410 w 2002" name="T84"/>
                  <a:gd fmla="*/ 647 h 789" name="T85"/>
                  <a:gd fmla="*/ 306 w 2002" name="T86"/>
                  <a:gd fmla="*/ 698 h 789" name="T87"/>
                  <a:gd fmla="*/ 234 w 2002" name="T88"/>
                  <a:gd fmla="*/ 680 h 789" name="T89"/>
                  <a:gd fmla="*/ 162 w 2002" name="T90"/>
                  <a:gd fmla="*/ 669 h 789" name="T91"/>
                  <a:gd fmla="*/ 58 w 2002" name="T92"/>
                  <a:gd fmla="*/ 685 h 789" name="T93"/>
                  <a:gd fmla="*/ 13 w 2002" name="T94"/>
                  <a:gd fmla="*/ 722 h 789"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789" w="2002">
                    <a:moveTo>
                      <a:pt x="39" y="760"/>
                    </a:moveTo>
                    <a:cubicBezTo>
                      <a:pt x="69" y="760"/>
                      <a:pt x="69" y="760"/>
                      <a:pt x="69" y="760"/>
                    </a:cubicBezTo>
                    <a:cubicBezTo>
                      <a:pt x="69" y="760"/>
                      <a:pt x="77" y="781"/>
                      <a:pt x="98" y="781"/>
                    </a:cubicBezTo>
                    <a:cubicBezTo>
                      <a:pt x="119" y="781"/>
                      <a:pt x="95" y="776"/>
                      <a:pt x="119" y="781"/>
                    </a:cubicBezTo>
                    <a:cubicBezTo>
                      <a:pt x="143" y="786"/>
                      <a:pt x="125" y="789"/>
                      <a:pt x="143" y="786"/>
                    </a:cubicBezTo>
                    <a:cubicBezTo>
                      <a:pt x="162" y="784"/>
                      <a:pt x="135" y="784"/>
                      <a:pt x="183" y="773"/>
                    </a:cubicBezTo>
                    <a:cubicBezTo>
                      <a:pt x="231" y="762"/>
                      <a:pt x="202" y="762"/>
                      <a:pt x="242" y="762"/>
                    </a:cubicBezTo>
                    <a:cubicBezTo>
                      <a:pt x="282" y="762"/>
                      <a:pt x="317" y="762"/>
                      <a:pt x="317" y="762"/>
                    </a:cubicBezTo>
                    <a:cubicBezTo>
                      <a:pt x="317" y="762"/>
                      <a:pt x="346" y="765"/>
                      <a:pt x="354" y="768"/>
                    </a:cubicBezTo>
                    <a:cubicBezTo>
                      <a:pt x="362" y="770"/>
                      <a:pt x="341" y="768"/>
                      <a:pt x="373" y="770"/>
                    </a:cubicBezTo>
                    <a:cubicBezTo>
                      <a:pt x="405" y="773"/>
                      <a:pt x="383" y="784"/>
                      <a:pt x="431" y="773"/>
                    </a:cubicBezTo>
                    <a:cubicBezTo>
                      <a:pt x="479" y="762"/>
                      <a:pt x="461" y="768"/>
                      <a:pt x="479" y="762"/>
                    </a:cubicBezTo>
                    <a:cubicBezTo>
                      <a:pt x="498" y="757"/>
                      <a:pt x="522" y="747"/>
                      <a:pt x="533" y="748"/>
                    </a:cubicBezTo>
                    <a:cubicBezTo>
                      <a:pt x="543" y="749"/>
                      <a:pt x="519" y="745"/>
                      <a:pt x="554" y="748"/>
                    </a:cubicBezTo>
                    <a:cubicBezTo>
                      <a:pt x="589" y="752"/>
                      <a:pt x="586" y="745"/>
                      <a:pt x="602" y="748"/>
                    </a:cubicBezTo>
                    <a:cubicBezTo>
                      <a:pt x="618" y="752"/>
                      <a:pt x="618" y="761"/>
                      <a:pt x="626" y="748"/>
                    </a:cubicBezTo>
                    <a:cubicBezTo>
                      <a:pt x="634" y="736"/>
                      <a:pt x="626" y="757"/>
                      <a:pt x="634" y="736"/>
                    </a:cubicBezTo>
                    <a:cubicBezTo>
                      <a:pt x="642" y="714"/>
                      <a:pt x="642" y="714"/>
                      <a:pt x="642" y="714"/>
                    </a:cubicBezTo>
                    <a:cubicBezTo>
                      <a:pt x="642" y="714"/>
                      <a:pt x="653" y="704"/>
                      <a:pt x="655" y="696"/>
                    </a:cubicBezTo>
                    <a:cubicBezTo>
                      <a:pt x="658" y="688"/>
                      <a:pt x="629" y="706"/>
                      <a:pt x="658" y="688"/>
                    </a:cubicBezTo>
                    <a:cubicBezTo>
                      <a:pt x="687" y="669"/>
                      <a:pt x="677" y="690"/>
                      <a:pt x="687" y="669"/>
                    </a:cubicBezTo>
                    <a:cubicBezTo>
                      <a:pt x="698" y="648"/>
                      <a:pt x="695" y="648"/>
                      <a:pt x="701" y="634"/>
                    </a:cubicBezTo>
                    <a:cubicBezTo>
                      <a:pt x="706" y="621"/>
                      <a:pt x="706" y="621"/>
                      <a:pt x="706" y="621"/>
                    </a:cubicBezTo>
                    <a:cubicBezTo>
                      <a:pt x="706" y="621"/>
                      <a:pt x="706" y="600"/>
                      <a:pt x="727" y="605"/>
                    </a:cubicBezTo>
                    <a:cubicBezTo>
                      <a:pt x="749" y="610"/>
                      <a:pt x="719" y="610"/>
                      <a:pt x="749" y="610"/>
                    </a:cubicBezTo>
                    <a:cubicBezTo>
                      <a:pt x="778" y="610"/>
                      <a:pt x="751" y="610"/>
                      <a:pt x="778" y="610"/>
                    </a:cubicBezTo>
                    <a:cubicBezTo>
                      <a:pt x="805" y="610"/>
                      <a:pt x="807" y="627"/>
                      <a:pt x="821" y="604"/>
                    </a:cubicBezTo>
                    <a:cubicBezTo>
                      <a:pt x="834" y="581"/>
                      <a:pt x="834" y="581"/>
                      <a:pt x="834" y="581"/>
                    </a:cubicBezTo>
                    <a:cubicBezTo>
                      <a:pt x="834" y="581"/>
                      <a:pt x="821" y="562"/>
                      <a:pt x="834" y="554"/>
                    </a:cubicBezTo>
                    <a:cubicBezTo>
                      <a:pt x="847" y="546"/>
                      <a:pt x="861" y="541"/>
                      <a:pt x="869" y="541"/>
                    </a:cubicBezTo>
                    <a:cubicBezTo>
                      <a:pt x="877" y="541"/>
                      <a:pt x="877" y="541"/>
                      <a:pt x="877" y="541"/>
                    </a:cubicBezTo>
                    <a:cubicBezTo>
                      <a:pt x="877" y="541"/>
                      <a:pt x="882" y="533"/>
                      <a:pt x="893" y="541"/>
                    </a:cubicBezTo>
                    <a:cubicBezTo>
                      <a:pt x="903" y="549"/>
                      <a:pt x="909" y="554"/>
                      <a:pt x="917" y="549"/>
                    </a:cubicBezTo>
                    <a:cubicBezTo>
                      <a:pt x="925" y="544"/>
                      <a:pt x="930" y="537"/>
                      <a:pt x="930" y="537"/>
                    </a:cubicBezTo>
                    <a:cubicBezTo>
                      <a:pt x="930" y="537"/>
                      <a:pt x="919" y="528"/>
                      <a:pt x="930" y="514"/>
                    </a:cubicBezTo>
                    <a:cubicBezTo>
                      <a:pt x="941" y="501"/>
                      <a:pt x="933" y="493"/>
                      <a:pt x="946" y="488"/>
                    </a:cubicBezTo>
                    <a:cubicBezTo>
                      <a:pt x="959" y="482"/>
                      <a:pt x="941" y="488"/>
                      <a:pt x="959" y="482"/>
                    </a:cubicBezTo>
                    <a:cubicBezTo>
                      <a:pt x="978" y="477"/>
                      <a:pt x="997" y="466"/>
                      <a:pt x="997" y="466"/>
                    </a:cubicBezTo>
                    <a:cubicBezTo>
                      <a:pt x="997" y="466"/>
                      <a:pt x="1010" y="445"/>
                      <a:pt x="1018" y="446"/>
                    </a:cubicBezTo>
                    <a:cubicBezTo>
                      <a:pt x="1026" y="448"/>
                      <a:pt x="1021" y="458"/>
                      <a:pt x="1042" y="446"/>
                    </a:cubicBezTo>
                    <a:cubicBezTo>
                      <a:pt x="1063" y="434"/>
                      <a:pt x="1058" y="432"/>
                      <a:pt x="1079" y="432"/>
                    </a:cubicBezTo>
                    <a:cubicBezTo>
                      <a:pt x="1101" y="432"/>
                      <a:pt x="1106" y="426"/>
                      <a:pt x="1127" y="432"/>
                    </a:cubicBezTo>
                    <a:cubicBezTo>
                      <a:pt x="1149" y="437"/>
                      <a:pt x="1165" y="424"/>
                      <a:pt x="1173" y="429"/>
                    </a:cubicBezTo>
                    <a:cubicBezTo>
                      <a:pt x="1181" y="434"/>
                      <a:pt x="1178" y="435"/>
                      <a:pt x="1197" y="428"/>
                    </a:cubicBezTo>
                    <a:cubicBezTo>
                      <a:pt x="1215" y="421"/>
                      <a:pt x="1218" y="438"/>
                      <a:pt x="1234" y="428"/>
                    </a:cubicBezTo>
                    <a:cubicBezTo>
                      <a:pt x="1250" y="418"/>
                      <a:pt x="1247" y="437"/>
                      <a:pt x="1269" y="426"/>
                    </a:cubicBezTo>
                    <a:cubicBezTo>
                      <a:pt x="1290" y="416"/>
                      <a:pt x="1314" y="413"/>
                      <a:pt x="1325" y="413"/>
                    </a:cubicBezTo>
                    <a:cubicBezTo>
                      <a:pt x="1335" y="413"/>
                      <a:pt x="1341" y="416"/>
                      <a:pt x="1354" y="413"/>
                    </a:cubicBezTo>
                    <a:cubicBezTo>
                      <a:pt x="1367" y="410"/>
                      <a:pt x="1370" y="432"/>
                      <a:pt x="1378" y="413"/>
                    </a:cubicBezTo>
                    <a:cubicBezTo>
                      <a:pt x="1386" y="394"/>
                      <a:pt x="1383" y="397"/>
                      <a:pt x="1391" y="384"/>
                    </a:cubicBezTo>
                    <a:cubicBezTo>
                      <a:pt x="1399" y="370"/>
                      <a:pt x="1394" y="384"/>
                      <a:pt x="1405" y="360"/>
                    </a:cubicBezTo>
                    <a:cubicBezTo>
                      <a:pt x="1415" y="336"/>
                      <a:pt x="1405" y="341"/>
                      <a:pt x="1423" y="320"/>
                    </a:cubicBezTo>
                    <a:cubicBezTo>
                      <a:pt x="1442" y="298"/>
                      <a:pt x="1418" y="314"/>
                      <a:pt x="1442" y="298"/>
                    </a:cubicBezTo>
                    <a:cubicBezTo>
                      <a:pt x="1466" y="282"/>
                      <a:pt x="1442" y="298"/>
                      <a:pt x="1466" y="282"/>
                    </a:cubicBezTo>
                    <a:cubicBezTo>
                      <a:pt x="1490" y="266"/>
                      <a:pt x="1485" y="280"/>
                      <a:pt x="1490" y="266"/>
                    </a:cubicBezTo>
                    <a:cubicBezTo>
                      <a:pt x="1495" y="253"/>
                      <a:pt x="1501" y="237"/>
                      <a:pt x="1501" y="237"/>
                    </a:cubicBezTo>
                    <a:cubicBezTo>
                      <a:pt x="1501" y="237"/>
                      <a:pt x="1498" y="237"/>
                      <a:pt x="1501" y="226"/>
                    </a:cubicBezTo>
                    <a:cubicBezTo>
                      <a:pt x="1503" y="216"/>
                      <a:pt x="1503" y="216"/>
                      <a:pt x="1503" y="216"/>
                    </a:cubicBezTo>
                    <a:cubicBezTo>
                      <a:pt x="1514" y="178"/>
                      <a:pt x="1514" y="178"/>
                      <a:pt x="1514" y="178"/>
                    </a:cubicBezTo>
                    <a:cubicBezTo>
                      <a:pt x="1514" y="149"/>
                      <a:pt x="1514" y="149"/>
                      <a:pt x="1514" y="149"/>
                    </a:cubicBezTo>
                    <a:cubicBezTo>
                      <a:pt x="1514" y="149"/>
                      <a:pt x="1541" y="136"/>
                      <a:pt x="1578" y="136"/>
                    </a:cubicBezTo>
                    <a:cubicBezTo>
                      <a:pt x="1615" y="136"/>
                      <a:pt x="1642" y="146"/>
                      <a:pt x="1642" y="146"/>
                    </a:cubicBezTo>
                    <a:cubicBezTo>
                      <a:pt x="1642" y="146"/>
                      <a:pt x="1653" y="157"/>
                      <a:pt x="1671" y="157"/>
                    </a:cubicBezTo>
                    <a:cubicBezTo>
                      <a:pt x="1690" y="157"/>
                      <a:pt x="1674" y="157"/>
                      <a:pt x="1690" y="157"/>
                    </a:cubicBezTo>
                    <a:cubicBezTo>
                      <a:pt x="1706" y="157"/>
                      <a:pt x="1703" y="152"/>
                      <a:pt x="1719" y="152"/>
                    </a:cubicBezTo>
                    <a:cubicBezTo>
                      <a:pt x="1735" y="152"/>
                      <a:pt x="1714" y="154"/>
                      <a:pt x="1735" y="152"/>
                    </a:cubicBezTo>
                    <a:cubicBezTo>
                      <a:pt x="1753" y="149"/>
                      <a:pt x="1758" y="140"/>
                      <a:pt x="1765" y="137"/>
                    </a:cubicBezTo>
                    <a:cubicBezTo>
                      <a:pt x="1758" y="137"/>
                      <a:pt x="1762" y="137"/>
                      <a:pt x="1766" y="136"/>
                    </a:cubicBezTo>
                    <a:cubicBezTo>
                      <a:pt x="1767" y="136"/>
                      <a:pt x="1768" y="136"/>
                      <a:pt x="1770" y="136"/>
                    </a:cubicBezTo>
                    <a:cubicBezTo>
                      <a:pt x="1774" y="136"/>
                      <a:pt x="1770" y="136"/>
                      <a:pt x="1766" y="136"/>
                    </a:cubicBezTo>
                    <a:cubicBezTo>
                      <a:pt x="1766" y="137"/>
                      <a:pt x="1766" y="137"/>
                      <a:pt x="1765" y="137"/>
                    </a:cubicBezTo>
                    <a:cubicBezTo>
                      <a:pt x="1768" y="136"/>
                      <a:pt x="1773" y="136"/>
                      <a:pt x="1781" y="136"/>
                    </a:cubicBezTo>
                    <a:cubicBezTo>
                      <a:pt x="1823" y="133"/>
                      <a:pt x="1831" y="136"/>
                      <a:pt x="1847" y="136"/>
                    </a:cubicBezTo>
                    <a:cubicBezTo>
                      <a:pt x="1863" y="136"/>
                      <a:pt x="1874" y="134"/>
                      <a:pt x="1874" y="134"/>
                    </a:cubicBezTo>
                    <a:cubicBezTo>
                      <a:pt x="1874" y="134"/>
                      <a:pt x="1919" y="154"/>
                      <a:pt x="1930" y="154"/>
                    </a:cubicBezTo>
                    <a:cubicBezTo>
                      <a:pt x="1941" y="154"/>
                      <a:pt x="1919" y="152"/>
                      <a:pt x="1941" y="154"/>
                    </a:cubicBezTo>
                    <a:cubicBezTo>
                      <a:pt x="1962" y="157"/>
                      <a:pt x="1989" y="162"/>
                      <a:pt x="1989" y="162"/>
                    </a:cubicBezTo>
                    <a:cubicBezTo>
                      <a:pt x="1989" y="162"/>
                      <a:pt x="1983" y="168"/>
                      <a:pt x="2002" y="168"/>
                    </a:cubicBezTo>
                    <a:cubicBezTo>
                      <a:pt x="2002" y="149"/>
                      <a:pt x="2002" y="149"/>
                      <a:pt x="2002" y="149"/>
                    </a:cubicBezTo>
                    <a:cubicBezTo>
                      <a:pt x="2002" y="149"/>
                      <a:pt x="1941" y="64"/>
                      <a:pt x="1917" y="58"/>
                    </a:cubicBezTo>
                    <a:cubicBezTo>
                      <a:pt x="1893" y="53"/>
                      <a:pt x="1903" y="50"/>
                      <a:pt x="1879" y="40"/>
                    </a:cubicBezTo>
                    <a:cubicBezTo>
                      <a:pt x="1855" y="29"/>
                      <a:pt x="1866" y="32"/>
                      <a:pt x="1829" y="17"/>
                    </a:cubicBezTo>
                    <a:cubicBezTo>
                      <a:pt x="1791" y="3"/>
                      <a:pt x="1818" y="18"/>
                      <a:pt x="1773" y="21"/>
                    </a:cubicBezTo>
                    <a:cubicBezTo>
                      <a:pt x="1727" y="24"/>
                      <a:pt x="1773" y="21"/>
                      <a:pt x="1754" y="45"/>
                    </a:cubicBezTo>
                    <a:cubicBezTo>
                      <a:pt x="1735" y="69"/>
                      <a:pt x="1701" y="72"/>
                      <a:pt x="1655" y="64"/>
                    </a:cubicBezTo>
                    <a:cubicBezTo>
                      <a:pt x="1610" y="56"/>
                      <a:pt x="1642" y="64"/>
                      <a:pt x="1629" y="64"/>
                    </a:cubicBezTo>
                    <a:cubicBezTo>
                      <a:pt x="1615" y="64"/>
                      <a:pt x="1615" y="64"/>
                      <a:pt x="1501" y="32"/>
                    </a:cubicBezTo>
                    <a:cubicBezTo>
                      <a:pt x="1386" y="0"/>
                      <a:pt x="1501" y="32"/>
                      <a:pt x="1474" y="32"/>
                    </a:cubicBezTo>
                    <a:cubicBezTo>
                      <a:pt x="1447" y="32"/>
                      <a:pt x="1458" y="42"/>
                      <a:pt x="1458" y="42"/>
                    </a:cubicBezTo>
                    <a:cubicBezTo>
                      <a:pt x="1458" y="42"/>
                      <a:pt x="1423" y="69"/>
                      <a:pt x="1397" y="80"/>
                    </a:cubicBezTo>
                    <a:cubicBezTo>
                      <a:pt x="1370" y="90"/>
                      <a:pt x="1397" y="80"/>
                      <a:pt x="1362" y="96"/>
                    </a:cubicBezTo>
                    <a:cubicBezTo>
                      <a:pt x="1327" y="112"/>
                      <a:pt x="1362" y="96"/>
                      <a:pt x="1346" y="104"/>
                    </a:cubicBezTo>
                    <a:cubicBezTo>
                      <a:pt x="1330" y="112"/>
                      <a:pt x="1354" y="120"/>
                      <a:pt x="1345" y="146"/>
                    </a:cubicBezTo>
                    <a:cubicBezTo>
                      <a:pt x="1335" y="173"/>
                      <a:pt x="1351" y="181"/>
                      <a:pt x="1344" y="208"/>
                    </a:cubicBezTo>
                    <a:cubicBezTo>
                      <a:pt x="1336" y="234"/>
                      <a:pt x="1351" y="234"/>
                      <a:pt x="1341" y="269"/>
                    </a:cubicBezTo>
                    <a:cubicBezTo>
                      <a:pt x="1330" y="304"/>
                      <a:pt x="1351" y="293"/>
                      <a:pt x="1341" y="330"/>
                    </a:cubicBezTo>
                    <a:cubicBezTo>
                      <a:pt x="1330" y="368"/>
                      <a:pt x="1311" y="341"/>
                      <a:pt x="1290" y="334"/>
                    </a:cubicBezTo>
                    <a:cubicBezTo>
                      <a:pt x="1269" y="326"/>
                      <a:pt x="1269" y="333"/>
                      <a:pt x="1213" y="334"/>
                    </a:cubicBezTo>
                    <a:cubicBezTo>
                      <a:pt x="1195" y="334"/>
                      <a:pt x="1187" y="335"/>
                      <a:pt x="1184" y="337"/>
                    </a:cubicBezTo>
                    <a:cubicBezTo>
                      <a:pt x="1192" y="343"/>
                      <a:pt x="1177" y="340"/>
                      <a:pt x="1184" y="337"/>
                    </a:cubicBezTo>
                    <a:cubicBezTo>
                      <a:pt x="1184" y="337"/>
                      <a:pt x="1184" y="336"/>
                      <a:pt x="1183" y="336"/>
                    </a:cubicBezTo>
                    <a:cubicBezTo>
                      <a:pt x="1170" y="326"/>
                      <a:pt x="1170" y="349"/>
                      <a:pt x="1154" y="357"/>
                    </a:cubicBezTo>
                    <a:cubicBezTo>
                      <a:pt x="1138" y="365"/>
                      <a:pt x="1141" y="360"/>
                      <a:pt x="1119" y="370"/>
                    </a:cubicBezTo>
                    <a:cubicBezTo>
                      <a:pt x="1098" y="381"/>
                      <a:pt x="1103" y="378"/>
                      <a:pt x="1082" y="381"/>
                    </a:cubicBezTo>
                    <a:cubicBezTo>
                      <a:pt x="1082" y="381"/>
                      <a:pt x="1042" y="373"/>
                      <a:pt x="1018" y="365"/>
                    </a:cubicBezTo>
                    <a:cubicBezTo>
                      <a:pt x="994" y="357"/>
                      <a:pt x="1007" y="352"/>
                      <a:pt x="1002" y="341"/>
                    </a:cubicBezTo>
                    <a:cubicBezTo>
                      <a:pt x="997" y="330"/>
                      <a:pt x="986" y="341"/>
                      <a:pt x="986" y="341"/>
                    </a:cubicBezTo>
                    <a:cubicBezTo>
                      <a:pt x="986" y="341"/>
                      <a:pt x="986" y="341"/>
                      <a:pt x="898" y="402"/>
                    </a:cubicBezTo>
                    <a:cubicBezTo>
                      <a:pt x="810" y="464"/>
                      <a:pt x="898" y="402"/>
                      <a:pt x="882" y="429"/>
                    </a:cubicBezTo>
                    <a:cubicBezTo>
                      <a:pt x="866" y="456"/>
                      <a:pt x="882" y="429"/>
                      <a:pt x="871" y="435"/>
                    </a:cubicBezTo>
                    <a:cubicBezTo>
                      <a:pt x="861" y="441"/>
                      <a:pt x="863" y="448"/>
                      <a:pt x="847" y="464"/>
                    </a:cubicBezTo>
                    <a:cubicBezTo>
                      <a:pt x="831" y="480"/>
                      <a:pt x="847" y="464"/>
                      <a:pt x="829" y="466"/>
                    </a:cubicBezTo>
                    <a:cubicBezTo>
                      <a:pt x="810" y="469"/>
                      <a:pt x="802" y="458"/>
                      <a:pt x="794" y="442"/>
                    </a:cubicBezTo>
                    <a:cubicBezTo>
                      <a:pt x="786" y="426"/>
                      <a:pt x="775" y="442"/>
                      <a:pt x="757" y="442"/>
                    </a:cubicBezTo>
                    <a:cubicBezTo>
                      <a:pt x="738" y="442"/>
                      <a:pt x="757" y="442"/>
                      <a:pt x="738" y="445"/>
                    </a:cubicBezTo>
                    <a:cubicBezTo>
                      <a:pt x="719" y="448"/>
                      <a:pt x="725" y="453"/>
                      <a:pt x="687" y="472"/>
                    </a:cubicBezTo>
                    <a:cubicBezTo>
                      <a:pt x="650" y="490"/>
                      <a:pt x="693" y="485"/>
                      <a:pt x="687" y="498"/>
                    </a:cubicBezTo>
                    <a:cubicBezTo>
                      <a:pt x="682" y="512"/>
                      <a:pt x="687" y="520"/>
                      <a:pt x="687" y="520"/>
                    </a:cubicBezTo>
                    <a:cubicBezTo>
                      <a:pt x="687" y="520"/>
                      <a:pt x="687" y="520"/>
                      <a:pt x="666" y="530"/>
                    </a:cubicBezTo>
                    <a:cubicBezTo>
                      <a:pt x="645" y="541"/>
                      <a:pt x="666" y="530"/>
                      <a:pt x="650" y="546"/>
                    </a:cubicBezTo>
                    <a:cubicBezTo>
                      <a:pt x="634" y="562"/>
                      <a:pt x="639" y="544"/>
                      <a:pt x="629" y="546"/>
                    </a:cubicBezTo>
                    <a:cubicBezTo>
                      <a:pt x="618" y="549"/>
                      <a:pt x="621" y="557"/>
                      <a:pt x="608" y="573"/>
                    </a:cubicBezTo>
                    <a:cubicBezTo>
                      <a:pt x="596" y="589"/>
                      <a:pt x="602" y="592"/>
                      <a:pt x="591" y="621"/>
                    </a:cubicBezTo>
                    <a:cubicBezTo>
                      <a:pt x="581" y="650"/>
                      <a:pt x="591" y="621"/>
                      <a:pt x="605" y="671"/>
                    </a:cubicBezTo>
                    <a:cubicBezTo>
                      <a:pt x="618" y="722"/>
                      <a:pt x="591" y="671"/>
                      <a:pt x="591" y="671"/>
                    </a:cubicBezTo>
                    <a:cubicBezTo>
                      <a:pt x="591" y="671"/>
                      <a:pt x="562" y="677"/>
                      <a:pt x="549" y="672"/>
                    </a:cubicBezTo>
                    <a:cubicBezTo>
                      <a:pt x="535" y="666"/>
                      <a:pt x="549" y="672"/>
                      <a:pt x="519" y="671"/>
                    </a:cubicBezTo>
                    <a:cubicBezTo>
                      <a:pt x="490" y="671"/>
                      <a:pt x="479" y="626"/>
                      <a:pt x="463" y="626"/>
                    </a:cubicBezTo>
                    <a:cubicBezTo>
                      <a:pt x="447" y="626"/>
                      <a:pt x="463" y="626"/>
                      <a:pt x="410" y="647"/>
                    </a:cubicBezTo>
                    <a:cubicBezTo>
                      <a:pt x="357" y="668"/>
                      <a:pt x="399" y="650"/>
                      <a:pt x="381" y="661"/>
                    </a:cubicBezTo>
                    <a:cubicBezTo>
                      <a:pt x="362" y="672"/>
                      <a:pt x="370" y="666"/>
                      <a:pt x="341" y="688"/>
                    </a:cubicBezTo>
                    <a:cubicBezTo>
                      <a:pt x="311" y="709"/>
                      <a:pt x="341" y="688"/>
                      <a:pt x="306" y="698"/>
                    </a:cubicBezTo>
                    <a:cubicBezTo>
                      <a:pt x="271" y="709"/>
                      <a:pt x="279" y="701"/>
                      <a:pt x="266" y="713"/>
                    </a:cubicBezTo>
                    <a:cubicBezTo>
                      <a:pt x="253" y="725"/>
                      <a:pt x="255" y="706"/>
                      <a:pt x="239" y="693"/>
                    </a:cubicBezTo>
                    <a:cubicBezTo>
                      <a:pt x="223" y="680"/>
                      <a:pt x="239" y="693"/>
                      <a:pt x="234" y="680"/>
                    </a:cubicBezTo>
                    <a:cubicBezTo>
                      <a:pt x="229" y="667"/>
                      <a:pt x="229" y="666"/>
                      <a:pt x="223" y="653"/>
                    </a:cubicBezTo>
                    <a:cubicBezTo>
                      <a:pt x="218" y="640"/>
                      <a:pt x="202" y="653"/>
                      <a:pt x="202" y="653"/>
                    </a:cubicBezTo>
                    <a:cubicBezTo>
                      <a:pt x="202" y="653"/>
                      <a:pt x="202" y="653"/>
                      <a:pt x="162" y="669"/>
                    </a:cubicBezTo>
                    <a:cubicBezTo>
                      <a:pt x="122" y="685"/>
                      <a:pt x="162" y="669"/>
                      <a:pt x="141" y="694"/>
                    </a:cubicBezTo>
                    <a:cubicBezTo>
                      <a:pt x="119" y="720"/>
                      <a:pt x="114" y="712"/>
                      <a:pt x="114" y="712"/>
                    </a:cubicBezTo>
                    <a:cubicBezTo>
                      <a:pt x="114" y="712"/>
                      <a:pt x="77" y="709"/>
                      <a:pt x="58" y="685"/>
                    </a:cubicBezTo>
                    <a:cubicBezTo>
                      <a:pt x="39" y="661"/>
                      <a:pt x="10" y="698"/>
                      <a:pt x="10" y="698"/>
                    </a:cubicBezTo>
                    <a:cubicBezTo>
                      <a:pt x="10" y="698"/>
                      <a:pt x="5" y="706"/>
                      <a:pt x="0" y="716"/>
                    </a:cubicBezTo>
                    <a:cubicBezTo>
                      <a:pt x="13" y="722"/>
                      <a:pt x="13" y="722"/>
                      <a:pt x="13" y="722"/>
                    </a:cubicBezTo>
                    <a:cubicBezTo>
                      <a:pt x="23" y="744"/>
                      <a:pt x="39" y="760"/>
                      <a:pt x="39" y="760"/>
                    </a:cubicBezTo>
                    <a:close/>
                  </a:path>
                </a:pathLst>
              </a:custGeom>
              <a:solidFill>
                <a:schemeClr val="bg1">
                  <a:lumMod val="50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grpSp>
        <p:grpSp>
          <p:nvGrpSpPr>
            <p:cNvPr id="32" name="Group 37"/>
            <p:cNvGrpSpPr>
              <a:grpSpLocks noChangeAspect="1"/>
            </p:cNvGrpSpPr>
            <p:nvPr/>
          </p:nvGrpSpPr>
          <p:grpSpPr>
            <a:xfrm rot="11807619">
              <a:off x="5913812" y="3678849"/>
              <a:ext cx="1586378" cy="697146"/>
              <a:chOff x="991" y="1161"/>
              <a:chExt cx="4790" cy="2105"/>
            </a:xfrm>
          </p:grpSpPr>
          <p:sp>
            <p:nvSpPr>
              <p:cNvPr id="33" name="Freeform 38"/>
              <p:cNvSpPr/>
              <p:nvPr/>
            </p:nvSpPr>
            <p:spPr bwMode="auto">
              <a:xfrm>
                <a:off x="3802" y="1957"/>
                <a:ext cx="35" cy="15"/>
              </a:xfrm>
              <a:custGeom>
                <a:gdLst>
                  <a:gd fmla="*/ 7 w 15" name="T0"/>
                  <a:gd fmla="*/ 0 h 6" name="T1"/>
                  <a:gd fmla="*/ 7 w 15" name="T2"/>
                  <a:gd fmla="*/ 0 h 6" name="T3"/>
                </a:gdLst>
                <a:cxnLst>
                  <a:cxn ang="0">
                    <a:pos x="T0" y="T1"/>
                  </a:cxn>
                  <a:cxn ang="0">
                    <a:pos x="T2" y="T3"/>
                  </a:cxn>
                </a:cxnLst>
                <a:rect b="b" l="0" r="r" t="0"/>
                <a:pathLst>
                  <a:path h="6" w="15">
                    <a:moveTo>
                      <a:pt x="7" y="0"/>
                    </a:moveTo>
                    <a:cubicBezTo>
                      <a:pt x="0" y="3"/>
                      <a:pt x="15" y="6"/>
                      <a:pt x="7" y="0"/>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34" name="Freeform 39"/>
              <p:cNvSpPr/>
              <p:nvPr/>
            </p:nvSpPr>
            <p:spPr bwMode="auto">
              <a:xfrm>
                <a:off x="5193" y="1483"/>
                <a:ext cx="19" cy="0"/>
              </a:xfrm>
              <a:custGeom>
                <a:gdLst>
                  <a:gd fmla="*/ 4 w 8" name="T0"/>
                  <a:gd fmla="*/ 0 w 8" name="T1"/>
                  <a:gd fmla="*/ 4 w 8" name="T2"/>
                </a:gdLst>
                <a:cxnLst>
                  <a:cxn ang="0">
                    <a:pos x="T0" y="0"/>
                  </a:cxn>
                  <a:cxn ang="0">
                    <a:pos x="T1" y="0"/>
                  </a:cxn>
                  <a:cxn ang="0">
                    <a:pos x="T2" y="0"/>
                  </a:cxn>
                </a:cxnLst>
                <a:rect b="b" l="0" r="r" t="0"/>
                <a:pathLst>
                  <a:path w="8">
                    <a:moveTo>
                      <a:pt x="4" y="0"/>
                    </a:moveTo>
                    <a:cubicBezTo>
                      <a:pt x="2" y="0"/>
                      <a:pt x="1" y="0"/>
                      <a:pt x="0" y="0"/>
                    </a:cubicBezTo>
                    <a:cubicBezTo>
                      <a:pt x="4" y="0"/>
                      <a:pt x="8" y="0"/>
                      <a:pt x="4" y="0"/>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35" name="Freeform 40"/>
              <p:cNvSpPr/>
              <p:nvPr/>
            </p:nvSpPr>
            <p:spPr bwMode="auto">
              <a:xfrm>
                <a:off x="5174" y="1483"/>
                <a:ext cx="19" cy="2"/>
              </a:xfrm>
              <a:custGeom>
                <a:gdLst>
                  <a:gd fmla="*/ 7 w 8" name="T0"/>
                  <a:gd fmla="*/ 1 h 1" name="T1"/>
                  <a:gd fmla="*/ 8 w 8" name="T2"/>
                  <a:gd fmla="*/ 0 h 1" name="T3"/>
                  <a:gd fmla="*/ 7 w 8" name="T4"/>
                  <a:gd fmla="*/ 1 h 1" name="T5"/>
                </a:gdLst>
                <a:cxnLst>
                  <a:cxn ang="0">
                    <a:pos x="T0" y="T1"/>
                  </a:cxn>
                  <a:cxn ang="0">
                    <a:pos x="T2" y="T3"/>
                  </a:cxn>
                  <a:cxn ang="0">
                    <a:pos x="T4" y="T5"/>
                  </a:cxn>
                </a:cxnLst>
                <a:rect b="b" l="0" r="r" t="0"/>
                <a:pathLst>
                  <a:path h="1" w="8">
                    <a:moveTo>
                      <a:pt x="7" y="1"/>
                    </a:moveTo>
                    <a:cubicBezTo>
                      <a:pt x="8" y="1"/>
                      <a:pt x="8" y="1"/>
                      <a:pt x="8" y="0"/>
                    </a:cubicBezTo>
                    <a:cubicBezTo>
                      <a:pt x="4" y="1"/>
                      <a:pt x="0" y="1"/>
                      <a:pt x="7" y="1"/>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36" name="Freeform 41"/>
              <p:cNvSpPr/>
              <p:nvPr/>
            </p:nvSpPr>
            <p:spPr bwMode="auto">
              <a:xfrm>
                <a:off x="991" y="1476"/>
                <a:ext cx="4790" cy="1790"/>
              </a:xfrm>
              <a:custGeom>
                <a:gdLst>
                  <a:gd fmla="*/ 2002 w 2028" name="T0"/>
                  <a:gd fmla="*/ 29 h 758" name="T1"/>
                  <a:gd fmla="*/ 1943 w 2028" name="T2"/>
                  <a:gd fmla="*/ 21 h 758" name="T3"/>
                  <a:gd fmla="*/ 1860 w 2028" name="T4"/>
                  <a:gd fmla="*/ 3 h 758" name="T5"/>
                  <a:gd fmla="*/ 1778 w 2028" name="T6"/>
                  <a:gd fmla="*/ 4 h 758" name="T7"/>
                  <a:gd fmla="*/ 1732 w 2028" name="T8"/>
                  <a:gd fmla="*/ 19 h 758" name="T9"/>
                  <a:gd fmla="*/ 1684 w 2028" name="T10"/>
                  <a:gd fmla="*/ 24 h 758" name="T11"/>
                  <a:gd fmla="*/ 1591 w 2028" name="T12"/>
                  <a:gd fmla="*/ 3 h 758" name="T13"/>
                  <a:gd fmla="*/ 1527 w 2028" name="T14"/>
                  <a:gd fmla="*/ 45 h 758" name="T15"/>
                  <a:gd fmla="*/ 1514 w 2028" name="T16"/>
                  <a:gd fmla="*/ 93 h 758" name="T17"/>
                  <a:gd fmla="*/ 1503 w 2028" name="T18"/>
                  <a:gd fmla="*/ 133 h 758" name="T19"/>
                  <a:gd fmla="*/ 1455 w 2028" name="T20"/>
                  <a:gd fmla="*/ 165 h 758" name="T21"/>
                  <a:gd fmla="*/ 1418 w 2028" name="T22"/>
                  <a:gd fmla="*/ 227 h 758" name="T23"/>
                  <a:gd fmla="*/ 1391 w 2028" name="T24"/>
                  <a:gd fmla="*/ 280 h 758" name="T25"/>
                  <a:gd fmla="*/ 1338 w 2028" name="T26"/>
                  <a:gd fmla="*/ 280 h 758" name="T27"/>
                  <a:gd fmla="*/ 1247 w 2028" name="T28"/>
                  <a:gd fmla="*/ 295 h 758" name="T29"/>
                  <a:gd fmla="*/ 1186 w 2028" name="T30"/>
                  <a:gd fmla="*/ 296 h 758" name="T31"/>
                  <a:gd fmla="*/ 1092 w 2028" name="T32"/>
                  <a:gd fmla="*/ 299 h 758" name="T33"/>
                  <a:gd fmla="*/ 1031 w 2028" name="T34"/>
                  <a:gd fmla="*/ 313 h 758" name="T35"/>
                  <a:gd fmla="*/ 972 w 2028" name="T36"/>
                  <a:gd fmla="*/ 349 h 758" name="T37"/>
                  <a:gd fmla="*/ 943 w 2028" name="T38"/>
                  <a:gd fmla="*/ 381 h 758" name="T39"/>
                  <a:gd fmla="*/ 930 w 2028" name="T40"/>
                  <a:gd fmla="*/ 416 h 758" name="T41"/>
                  <a:gd fmla="*/ 890 w 2028" name="T42"/>
                  <a:gd fmla="*/ 408 h 758" name="T43"/>
                  <a:gd fmla="*/ 847 w 2028" name="T44"/>
                  <a:gd fmla="*/ 421 h 758" name="T45"/>
                  <a:gd fmla="*/ 834 w 2028" name="T46"/>
                  <a:gd fmla="*/ 471 h 758" name="T47"/>
                  <a:gd fmla="*/ 762 w 2028" name="T48"/>
                  <a:gd fmla="*/ 477 h 758" name="T49"/>
                  <a:gd fmla="*/ 719 w 2028" name="T50"/>
                  <a:gd fmla="*/ 488 h 758" name="T51"/>
                  <a:gd fmla="*/ 700 w 2028" name="T52"/>
                  <a:gd fmla="*/ 536 h 758" name="T53"/>
                  <a:gd fmla="*/ 668 w 2028" name="T54"/>
                  <a:gd fmla="*/ 563 h 758" name="T55"/>
                  <a:gd fmla="*/ 647 w 2028" name="T56"/>
                  <a:gd fmla="*/ 603 h 758" name="T57"/>
                  <a:gd fmla="*/ 615 w 2028" name="T58"/>
                  <a:gd fmla="*/ 615 h 758" name="T59"/>
                  <a:gd fmla="*/ 546 w 2028" name="T60"/>
                  <a:gd fmla="*/ 615 h 758" name="T61"/>
                  <a:gd fmla="*/ 444 w 2028" name="T62"/>
                  <a:gd fmla="*/ 640 h 758" name="T63"/>
                  <a:gd fmla="*/ 367 w 2028" name="T64"/>
                  <a:gd fmla="*/ 635 h 758" name="T65"/>
                  <a:gd fmla="*/ 255 w 2028" name="T66"/>
                  <a:gd fmla="*/ 629 h 758" name="T67"/>
                  <a:gd fmla="*/ 156 w 2028" name="T68"/>
                  <a:gd fmla="*/ 653 h 758" name="T69"/>
                  <a:gd fmla="*/ 111 w 2028" name="T70"/>
                  <a:gd fmla="*/ 648 h 758" name="T71"/>
                  <a:gd fmla="*/ 52 w 2028" name="T72"/>
                  <a:gd fmla="*/ 627 h 758" name="T73"/>
                  <a:gd fmla="*/ 13 w 2028" name="T74"/>
                  <a:gd fmla="*/ 583 h 758" name="T75"/>
                  <a:gd fmla="*/ 2 w 2028" name="T76"/>
                  <a:gd fmla="*/ 637 h 758" name="T77"/>
                  <a:gd fmla="*/ 84 w 2028" name="T78"/>
                  <a:gd fmla="*/ 709 h 758" name="T79"/>
                  <a:gd fmla="*/ 234 w 2028" name="T80"/>
                  <a:gd fmla="*/ 733 h 758" name="T81"/>
                  <a:gd fmla="*/ 378 w 2028" name="T82"/>
                  <a:gd fmla="*/ 740 h 758" name="T83"/>
                  <a:gd fmla="*/ 487 w 2028" name="T84"/>
                  <a:gd fmla="*/ 707 h 758" name="T85"/>
                  <a:gd fmla="*/ 572 w 2028" name="T86"/>
                  <a:gd fmla="*/ 731 h 758" name="T87"/>
                  <a:gd fmla="*/ 652 w 2028" name="T88"/>
                  <a:gd fmla="*/ 699 h 758" name="T89"/>
                  <a:gd fmla="*/ 674 w 2028" name="T90"/>
                  <a:gd fmla="*/ 661 h 758" name="T91"/>
                  <a:gd fmla="*/ 727 w 2028" name="T92"/>
                  <a:gd fmla="*/ 589 h 758" name="T93"/>
                  <a:gd fmla="*/ 831 w 2028" name="T94"/>
                  <a:gd fmla="*/ 568 h 758" name="T95"/>
                  <a:gd fmla="*/ 943 w 2028" name="T96"/>
                  <a:gd fmla="*/ 539 h 758" name="T97"/>
                  <a:gd fmla="*/ 1036 w 2028" name="T98"/>
                  <a:gd fmla="*/ 504 h 758" name="T99"/>
                  <a:gd fmla="*/ 1100 w 2028" name="T100"/>
                  <a:gd fmla="*/ 400 h 758" name="T101"/>
                  <a:gd fmla="*/ 1175 w 2028" name="T102"/>
                  <a:gd fmla="*/ 355 h 758" name="T103"/>
                  <a:gd fmla="*/ 1346 w 2028" name="T104"/>
                  <a:gd fmla="*/ 371 h 758" name="T105"/>
                  <a:gd fmla="*/ 1444 w 2028" name="T106"/>
                  <a:gd fmla="*/ 325 h 758" name="T107"/>
                  <a:gd fmla="*/ 1500 w 2028" name="T108"/>
                  <a:gd fmla="*/ 251 h 758" name="T109"/>
                  <a:gd fmla="*/ 1607 w 2028" name="T110"/>
                  <a:gd fmla="*/ 208 h 758" name="T111"/>
                  <a:gd fmla="*/ 1679 w 2028" name="T112"/>
                  <a:gd fmla="*/ 163 h 758" name="T113"/>
                  <a:gd fmla="*/ 1711 w 2028" name="T114"/>
                  <a:gd fmla="*/ 117 h 758" name="T115"/>
                  <a:gd fmla="*/ 1791 w 2028" name="T116"/>
                  <a:gd fmla="*/ 91 h 758" name="T117"/>
                  <a:gd fmla="*/ 1895 w 2028" name="T118"/>
                  <a:gd fmla="*/ 88 h 758" name="T119"/>
                  <a:gd fmla="*/ 1959 w 2028" name="T120"/>
                  <a:gd fmla="*/ 59 h 758" name="T121"/>
                  <a:gd fmla="*/ 2015 w 2028" name="T122"/>
                  <a:gd fmla="*/ 35 h 758"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758" w="2028">
                    <a:moveTo>
                      <a:pt x="2015" y="35"/>
                    </a:moveTo>
                    <a:cubicBezTo>
                      <a:pt x="1996" y="35"/>
                      <a:pt x="2002" y="29"/>
                      <a:pt x="2002" y="29"/>
                    </a:cubicBezTo>
                    <a:cubicBezTo>
                      <a:pt x="2002" y="29"/>
                      <a:pt x="1975" y="24"/>
                      <a:pt x="1954" y="21"/>
                    </a:cubicBezTo>
                    <a:cubicBezTo>
                      <a:pt x="1932" y="19"/>
                      <a:pt x="1954" y="21"/>
                      <a:pt x="1943" y="21"/>
                    </a:cubicBezTo>
                    <a:cubicBezTo>
                      <a:pt x="1932" y="21"/>
                      <a:pt x="1887" y="1"/>
                      <a:pt x="1887" y="1"/>
                    </a:cubicBezTo>
                    <a:cubicBezTo>
                      <a:pt x="1887" y="1"/>
                      <a:pt x="1876" y="3"/>
                      <a:pt x="1860" y="3"/>
                    </a:cubicBezTo>
                    <a:cubicBezTo>
                      <a:pt x="1844" y="3"/>
                      <a:pt x="1836" y="0"/>
                      <a:pt x="1794" y="3"/>
                    </a:cubicBezTo>
                    <a:cubicBezTo>
                      <a:pt x="1786" y="3"/>
                      <a:pt x="1781" y="3"/>
                      <a:pt x="1778" y="4"/>
                    </a:cubicBezTo>
                    <a:cubicBezTo>
                      <a:pt x="1771" y="7"/>
                      <a:pt x="1766" y="16"/>
                      <a:pt x="1748" y="19"/>
                    </a:cubicBezTo>
                    <a:cubicBezTo>
                      <a:pt x="1727" y="21"/>
                      <a:pt x="1748" y="19"/>
                      <a:pt x="1732" y="19"/>
                    </a:cubicBezTo>
                    <a:cubicBezTo>
                      <a:pt x="1716" y="19"/>
                      <a:pt x="1719" y="24"/>
                      <a:pt x="1703" y="24"/>
                    </a:cubicBezTo>
                    <a:cubicBezTo>
                      <a:pt x="1687" y="24"/>
                      <a:pt x="1703" y="24"/>
                      <a:pt x="1684" y="24"/>
                    </a:cubicBezTo>
                    <a:cubicBezTo>
                      <a:pt x="1666" y="24"/>
                      <a:pt x="1655" y="13"/>
                      <a:pt x="1655" y="13"/>
                    </a:cubicBezTo>
                    <a:cubicBezTo>
                      <a:pt x="1655" y="13"/>
                      <a:pt x="1628" y="3"/>
                      <a:pt x="1591" y="3"/>
                    </a:cubicBezTo>
                    <a:cubicBezTo>
                      <a:pt x="1554" y="3"/>
                      <a:pt x="1527" y="16"/>
                      <a:pt x="1527" y="16"/>
                    </a:cubicBezTo>
                    <a:cubicBezTo>
                      <a:pt x="1527" y="45"/>
                      <a:pt x="1527" y="45"/>
                      <a:pt x="1527" y="45"/>
                    </a:cubicBezTo>
                    <a:cubicBezTo>
                      <a:pt x="1516" y="83"/>
                      <a:pt x="1516" y="83"/>
                      <a:pt x="1516" y="83"/>
                    </a:cubicBezTo>
                    <a:cubicBezTo>
                      <a:pt x="1516" y="83"/>
                      <a:pt x="1516" y="83"/>
                      <a:pt x="1514" y="93"/>
                    </a:cubicBezTo>
                    <a:cubicBezTo>
                      <a:pt x="1511" y="104"/>
                      <a:pt x="1514" y="104"/>
                      <a:pt x="1514" y="104"/>
                    </a:cubicBezTo>
                    <a:cubicBezTo>
                      <a:pt x="1514" y="104"/>
                      <a:pt x="1508" y="120"/>
                      <a:pt x="1503" y="133"/>
                    </a:cubicBezTo>
                    <a:cubicBezTo>
                      <a:pt x="1498" y="147"/>
                      <a:pt x="1503" y="133"/>
                      <a:pt x="1479" y="149"/>
                    </a:cubicBezTo>
                    <a:cubicBezTo>
                      <a:pt x="1455" y="165"/>
                      <a:pt x="1479" y="149"/>
                      <a:pt x="1455" y="165"/>
                    </a:cubicBezTo>
                    <a:cubicBezTo>
                      <a:pt x="1431" y="181"/>
                      <a:pt x="1455" y="165"/>
                      <a:pt x="1436" y="187"/>
                    </a:cubicBezTo>
                    <a:cubicBezTo>
                      <a:pt x="1418" y="208"/>
                      <a:pt x="1428" y="203"/>
                      <a:pt x="1418" y="227"/>
                    </a:cubicBezTo>
                    <a:cubicBezTo>
                      <a:pt x="1407" y="251"/>
                      <a:pt x="1412" y="237"/>
                      <a:pt x="1404" y="251"/>
                    </a:cubicBezTo>
                    <a:cubicBezTo>
                      <a:pt x="1396" y="264"/>
                      <a:pt x="1399" y="261"/>
                      <a:pt x="1391" y="280"/>
                    </a:cubicBezTo>
                    <a:cubicBezTo>
                      <a:pt x="1383" y="299"/>
                      <a:pt x="1380" y="277"/>
                      <a:pt x="1367" y="280"/>
                    </a:cubicBezTo>
                    <a:cubicBezTo>
                      <a:pt x="1354" y="283"/>
                      <a:pt x="1348" y="280"/>
                      <a:pt x="1338" y="280"/>
                    </a:cubicBezTo>
                    <a:cubicBezTo>
                      <a:pt x="1327" y="280"/>
                      <a:pt x="1303" y="283"/>
                      <a:pt x="1282" y="293"/>
                    </a:cubicBezTo>
                    <a:cubicBezTo>
                      <a:pt x="1260" y="304"/>
                      <a:pt x="1263" y="285"/>
                      <a:pt x="1247" y="295"/>
                    </a:cubicBezTo>
                    <a:cubicBezTo>
                      <a:pt x="1231" y="305"/>
                      <a:pt x="1228" y="288"/>
                      <a:pt x="1210" y="295"/>
                    </a:cubicBezTo>
                    <a:cubicBezTo>
                      <a:pt x="1191" y="302"/>
                      <a:pt x="1194" y="301"/>
                      <a:pt x="1186" y="296"/>
                    </a:cubicBezTo>
                    <a:cubicBezTo>
                      <a:pt x="1178" y="291"/>
                      <a:pt x="1162" y="304"/>
                      <a:pt x="1140" y="299"/>
                    </a:cubicBezTo>
                    <a:cubicBezTo>
                      <a:pt x="1119" y="293"/>
                      <a:pt x="1114" y="299"/>
                      <a:pt x="1092" y="299"/>
                    </a:cubicBezTo>
                    <a:cubicBezTo>
                      <a:pt x="1071" y="299"/>
                      <a:pt x="1076" y="301"/>
                      <a:pt x="1055" y="313"/>
                    </a:cubicBezTo>
                    <a:cubicBezTo>
                      <a:pt x="1034" y="325"/>
                      <a:pt x="1039" y="315"/>
                      <a:pt x="1031" y="313"/>
                    </a:cubicBezTo>
                    <a:cubicBezTo>
                      <a:pt x="1023" y="312"/>
                      <a:pt x="1010" y="333"/>
                      <a:pt x="1010" y="333"/>
                    </a:cubicBezTo>
                    <a:cubicBezTo>
                      <a:pt x="1010" y="333"/>
                      <a:pt x="991" y="344"/>
                      <a:pt x="972" y="349"/>
                    </a:cubicBezTo>
                    <a:cubicBezTo>
                      <a:pt x="954" y="355"/>
                      <a:pt x="972" y="349"/>
                      <a:pt x="959" y="355"/>
                    </a:cubicBezTo>
                    <a:cubicBezTo>
                      <a:pt x="946" y="360"/>
                      <a:pt x="954" y="368"/>
                      <a:pt x="943" y="381"/>
                    </a:cubicBezTo>
                    <a:cubicBezTo>
                      <a:pt x="932" y="395"/>
                      <a:pt x="943" y="404"/>
                      <a:pt x="943" y="404"/>
                    </a:cubicBezTo>
                    <a:cubicBezTo>
                      <a:pt x="943" y="404"/>
                      <a:pt x="938" y="411"/>
                      <a:pt x="930" y="416"/>
                    </a:cubicBezTo>
                    <a:cubicBezTo>
                      <a:pt x="922" y="421"/>
                      <a:pt x="916" y="416"/>
                      <a:pt x="906" y="408"/>
                    </a:cubicBezTo>
                    <a:cubicBezTo>
                      <a:pt x="895" y="400"/>
                      <a:pt x="890" y="408"/>
                      <a:pt x="890" y="408"/>
                    </a:cubicBezTo>
                    <a:cubicBezTo>
                      <a:pt x="890" y="408"/>
                      <a:pt x="890" y="408"/>
                      <a:pt x="882" y="408"/>
                    </a:cubicBezTo>
                    <a:cubicBezTo>
                      <a:pt x="874" y="408"/>
                      <a:pt x="860" y="413"/>
                      <a:pt x="847" y="421"/>
                    </a:cubicBezTo>
                    <a:cubicBezTo>
                      <a:pt x="834" y="429"/>
                      <a:pt x="847" y="448"/>
                      <a:pt x="847" y="448"/>
                    </a:cubicBezTo>
                    <a:cubicBezTo>
                      <a:pt x="847" y="448"/>
                      <a:pt x="847" y="448"/>
                      <a:pt x="834" y="471"/>
                    </a:cubicBezTo>
                    <a:cubicBezTo>
                      <a:pt x="820" y="494"/>
                      <a:pt x="818" y="477"/>
                      <a:pt x="791" y="477"/>
                    </a:cubicBezTo>
                    <a:cubicBezTo>
                      <a:pt x="764" y="477"/>
                      <a:pt x="791" y="477"/>
                      <a:pt x="762" y="477"/>
                    </a:cubicBezTo>
                    <a:cubicBezTo>
                      <a:pt x="732" y="477"/>
                      <a:pt x="762" y="477"/>
                      <a:pt x="740" y="472"/>
                    </a:cubicBezTo>
                    <a:cubicBezTo>
                      <a:pt x="719" y="467"/>
                      <a:pt x="719" y="488"/>
                      <a:pt x="719" y="488"/>
                    </a:cubicBezTo>
                    <a:cubicBezTo>
                      <a:pt x="719" y="488"/>
                      <a:pt x="719" y="488"/>
                      <a:pt x="714" y="501"/>
                    </a:cubicBezTo>
                    <a:cubicBezTo>
                      <a:pt x="708" y="515"/>
                      <a:pt x="711" y="515"/>
                      <a:pt x="700" y="536"/>
                    </a:cubicBezTo>
                    <a:cubicBezTo>
                      <a:pt x="690" y="557"/>
                      <a:pt x="700" y="536"/>
                      <a:pt x="671" y="555"/>
                    </a:cubicBezTo>
                    <a:cubicBezTo>
                      <a:pt x="642" y="573"/>
                      <a:pt x="671" y="555"/>
                      <a:pt x="668" y="563"/>
                    </a:cubicBezTo>
                    <a:cubicBezTo>
                      <a:pt x="666" y="571"/>
                      <a:pt x="655" y="581"/>
                      <a:pt x="655" y="581"/>
                    </a:cubicBezTo>
                    <a:cubicBezTo>
                      <a:pt x="655" y="581"/>
                      <a:pt x="655" y="581"/>
                      <a:pt x="647" y="603"/>
                    </a:cubicBezTo>
                    <a:cubicBezTo>
                      <a:pt x="639" y="624"/>
                      <a:pt x="647" y="603"/>
                      <a:pt x="639" y="615"/>
                    </a:cubicBezTo>
                    <a:cubicBezTo>
                      <a:pt x="631" y="628"/>
                      <a:pt x="631" y="619"/>
                      <a:pt x="615" y="615"/>
                    </a:cubicBezTo>
                    <a:cubicBezTo>
                      <a:pt x="599" y="612"/>
                      <a:pt x="602" y="619"/>
                      <a:pt x="567" y="615"/>
                    </a:cubicBezTo>
                    <a:cubicBezTo>
                      <a:pt x="532" y="612"/>
                      <a:pt x="556" y="616"/>
                      <a:pt x="546" y="615"/>
                    </a:cubicBezTo>
                    <a:cubicBezTo>
                      <a:pt x="535" y="614"/>
                      <a:pt x="511" y="624"/>
                      <a:pt x="492" y="629"/>
                    </a:cubicBezTo>
                    <a:cubicBezTo>
                      <a:pt x="474" y="635"/>
                      <a:pt x="492" y="629"/>
                      <a:pt x="444" y="640"/>
                    </a:cubicBezTo>
                    <a:cubicBezTo>
                      <a:pt x="396" y="651"/>
                      <a:pt x="418" y="640"/>
                      <a:pt x="386" y="637"/>
                    </a:cubicBezTo>
                    <a:cubicBezTo>
                      <a:pt x="354" y="635"/>
                      <a:pt x="375" y="637"/>
                      <a:pt x="367" y="635"/>
                    </a:cubicBezTo>
                    <a:cubicBezTo>
                      <a:pt x="359" y="632"/>
                      <a:pt x="330" y="629"/>
                      <a:pt x="330" y="629"/>
                    </a:cubicBezTo>
                    <a:cubicBezTo>
                      <a:pt x="330" y="629"/>
                      <a:pt x="295" y="629"/>
                      <a:pt x="255" y="629"/>
                    </a:cubicBezTo>
                    <a:cubicBezTo>
                      <a:pt x="215" y="629"/>
                      <a:pt x="244" y="629"/>
                      <a:pt x="196" y="640"/>
                    </a:cubicBezTo>
                    <a:cubicBezTo>
                      <a:pt x="148" y="651"/>
                      <a:pt x="175" y="651"/>
                      <a:pt x="156" y="653"/>
                    </a:cubicBezTo>
                    <a:cubicBezTo>
                      <a:pt x="138" y="656"/>
                      <a:pt x="156" y="653"/>
                      <a:pt x="132" y="648"/>
                    </a:cubicBezTo>
                    <a:cubicBezTo>
                      <a:pt x="108" y="643"/>
                      <a:pt x="132" y="648"/>
                      <a:pt x="111" y="648"/>
                    </a:cubicBezTo>
                    <a:cubicBezTo>
                      <a:pt x="90" y="648"/>
                      <a:pt x="82" y="627"/>
                      <a:pt x="82" y="627"/>
                    </a:cubicBezTo>
                    <a:cubicBezTo>
                      <a:pt x="52" y="627"/>
                      <a:pt x="52" y="627"/>
                      <a:pt x="52" y="627"/>
                    </a:cubicBezTo>
                    <a:cubicBezTo>
                      <a:pt x="52" y="627"/>
                      <a:pt x="36" y="611"/>
                      <a:pt x="26" y="589"/>
                    </a:cubicBezTo>
                    <a:cubicBezTo>
                      <a:pt x="13" y="583"/>
                      <a:pt x="13" y="583"/>
                      <a:pt x="13" y="583"/>
                    </a:cubicBezTo>
                    <a:cubicBezTo>
                      <a:pt x="7" y="595"/>
                      <a:pt x="0" y="611"/>
                      <a:pt x="2" y="619"/>
                    </a:cubicBezTo>
                    <a:cubicBezTo>
                      <a:pt x="4" y="632"/>
                      <a:pt x="2" y="619"/>
                      <a:pt x="2" y="637"/>
                    </a:cubicBezTo>
                    <a:cubicBezTo>
                      <a:pt x="2" y="656"/>
                      <a:pt x="15" y="651"/>
                      <a:pt x="44" y="672"/>
                    </a:cubicBezTo>
                    <a:cubicBezTo>
                      <a:pt x="74" y="693"/>
                      <a:pt x="55" y="685"/>
                      <a:pt x="84" y="709"/>
                    </a:cubicBezTo>
                    <a:cubicBezTo>
                      <a:pt x="84" y="709"/>
                      <a:pt x="122" y="728"/>
                      <a:pt x="188" y="733"/>
                    </a:cubicBezTo>
                    <a:cubicBezTo>
                      <a:pt x="255" y="739"/>
                      <a:pt x="188" y="733"/>
                      <a:pt x="234" y="733"/>
                    </a:cubicBezTo>
                    <a:cubicBezTo>
                      <a:pt x="279" y="733"/>
                      <a:pt x="255" y="704"/>
                      <a:pt x="255" y="704"/>
                    </a:cubicBezTo>
                    <a:cubicBezTo>
                      <a:pt x="255" y="704"/>
                      <a:pt x="298" y="723"/>
                      <a:pt x="378" y="740"/>
                    </a:cubicBezTo>
                    <a:cubicBezTo>
                      <a:pt x="458" y="758"/>
                      <a:pt x="391" y="741"/>
                      <a:pt x="426" y="725"/>
                    </a:cubicBezTo>
                    <a:cubicBezTo>
                      <a:pt x="460" y="709"/>
                      <a:pt x="460" y="709"/>
                      <a:pt x="487" y="707"/>
                    </a:cubicBezTo>
                    <a:cubicBezTo>
                      <a:pt x="514" y="704"/>
                      <a:pt x="522" y="712"/>
                      <a:pt x="556" y="732"/>
                    </a:cubicBezTo>
                    <a:cubicBezTo>
                      <a:pt x="591" y="752"/>
                      <a:pt x="572" y="731"/>
                      <a:pt x="572" y="731"/>
                    </a:cubicBezTo>
                    <a:cubicBezTo>
                      <a:pt x="572" y="731"/>
                      <a:pt x="588" y="733"/>
                      <a:pt x="604" y="731"/>
                    </a:cubicBezTo>
                    <a:cubicBezTo>
                      <a:pt x="620" y="728"/>
                      <a:pt x="604" y="731"/>
                      <a:pt x="652" y="699"/>
                    </a:cubicBezTo>
                    <a:cubicBezTo>
                      <a:pt x="700" y="667"/>
                      <a:pt x="652" y="699"/>
                      <a:pt x="666" y="680"/>
                    </a:cubicBezTo>
                    <a:cubicBezTo>
                      <a:pt x="679" y="661"/>
                      <a:pt x="674" y="661"/>
                      <a:pt x="674" y="661"/>
                    </a:cubicBezTo>
                    <a:cubicBezTo>
                      <a:pt x="674" y="661"/>
                      <a:pt x="679" y="648"/>
                      <a:pt x="690" y="627"/>
                    </a:cubicBezTo>
                    <a:cubicBezTo>
                      <a:pt x="700" y="605"/>
                      <a:pt x="714" y="605"/>
                      <a:pt x="727" y="589"/>
                    </a:cubicBezTo>
                    <a:cubicBezTo>
                      <a:pt x="740" y="573"/>
                      <a:pt x="727" y="589"/>
                      <a:pt x="746" y="584"/>
                    </a:cubicBezTo>
                    <a:cubicBezTo>
                      <a:pt x="764" y="578"/>
                      <a:pt x="778" y="573"/>
                      <a:pt x="831" y="568"/>
                    </a:cubicBezTo>
                    <a:cubicBezTo>
                      <a:pt x="884" y="563"/>
                      <a:pt x="852" y="568"/>
                      <a:pt x="895" y="555"/>
                    </a:cubicBezTo>
                    <a:cubicBezTo>
                      <a:pt x="938" y="541"/>
                      <a:pt x="895" y="555"/>
                      <a:pt x="943" y="539"/>
                    </a:cubicBezTo>
                    <a:cubicBezTo>
                      <a:pt x="991" y="523"/>
                      <a:pt x="983" y="528"/>
                      <a:pt x="999" y="523"/>
                    </a:cubicBezTo>
                    <a:cubicBezTo>
                      <a:pt x="1015" y="517"/>
                      <a:pt x="1018" y="517"/>
                      <a:pt x="1036" y="504"/>
                    </a:cubicBezTo>
                    <a:cubicBezTo>
                      <a:pt x="1055" y="491"/>
                      <a:pt x="1058" y="472"/>
                      <a:pt x="1058" y="472"/>
                    </a:cubicBezTo>
                    <a:cubicBezTo>
                      <a:pt x="1058" y="472"/>
                      <a:pt x="1082" y="421"/>
                      <a:pt x="1100" y="400"/>
                    </a:cubicBezTo>
                    <a:cubicBezTo>
                      <a:pt x="1119" y="379"/>
                      <a:pt x="1100" y="400"/>
                      <a:pt x="1119" y="376"/>
                    </a:cubicBezTo>
                    <a:cubicBezTo>
                      <a:pt x="1138" y="352"/>
                      <a:pt x="1138" y="368"/>
                      <a:pt x="1175" y="355"/>
                    </a:cubicBezTo>
                    <a:cubicBezTo>
                      <a:pt x="1212" y="341"/>
                      <a:pt x="1186" y="352"/>
                      <a:pt x="1231" y="352"/>
                    </a:cubicBezTo>
                    <a:cubicBezTo>
                      <a:pt x="1276" y="352"/>
                      <a:pt x="1231" y="352"/>
                      <a:pt x="1346" y="371"/>
                    </a:cubicBezTo>
                    <a:cubicBezTo>
                      <a:pt x="1460" y="389"/>
                      <a:pt x="1404" y="365"/>
                      <a:pt x="1404" y="365"/>
                    </a:cubicBezTo>
                    <a:cubicBezTo>
                      <a:pt x="1404" y="365"/>
                      <a:pt x="1420" y="357"/>
                      <a:pt x="1444" y="325"/>
                    </a:cubicBezTo>
                    <a:cubicBezTo>
                      <a:pt x="1468" y="293"/>
                      <a:pt x="1458" y="307"/>
                      <a:pt x="1468" y="288"/>
                    </a:cubicBezTo>
                    <a:cubicBezTo>
                      <a:pt x="1479" y="269"/>
                      <a:pt x="1500" y="251"/>
                      <a:pt x="1500" y="251"/>
                    </a:cubicBezTo>
                    <a:cubicBezTo>
                      <a:pt x="1500" y="251"/>
                      <a:pt x="1524" y="240"/>
                      <a:pt x="1583" y="216"/>
                    </a:cubicBezTo>
                    <a:cubicBezTo>
                      <a:pt x="1642" y="192"/>
                      <a:pt x="1583" y="216"/>
                      <a:pt x="1607" y="208"/>
                    </a:cubicBezTo>
                    <a:cubicBezTo>
                      <a:pt x="1631" y="200"/>
                      <a:pt x="1663" y="189"/>
                      <a:pt x="1663" y="189"/>
                    </a:cubicBezTo>
                    <a:cubicBezTo>
                      <a:pt x="1663" y="189"/>
                      <a:pt x="1671" y="179"/>
                      <a:pt x="1679" y="163"/>
                    </a:cubicBezTo>
                    <a:cubicBezTo>
                      <a:pt x="1687" y="147"/>
                      <a:pt x="1692" y="139"/>
                      <a:pt x="1692" y="139"/>
                    </a:cubicBezTo>
                    <a:cubicBezTo>
                      <a:pt x="1692" y="139"/>
                      <a:pt x="1706" y="125"/>
                      <a:pt x="1711" y="117"/>
                    </a:cubicBezTo>
                    <a:cubicBezTo>
                      <a:pt x="1716" y="109"/>
                      <a:pt x="1727" y="107"/>
                      <a:pt x="1740" y="99"/>
                    </a:cubicBezTo>
                    <a:cubicBezTo>
                      <a:pt x="1754" y="91"/>
                      <a:pt x="1756" y="96"/>
                      <a:pt x="1791" y="91"/>
                    </a:cubicBezTo>
                    <a:cubicBezTo>
                      <a:pt x="1826" y="85"/>
                      <a:pt x="1791" y="91"/>
                      <a:pt x="1850" y="91"/>
                    </a:cubicBezTo>
                    <a:cubicBezTo>
                      <a:pt x="1908" y="91"/>
                      <a:pt x="1868" y="91"/>
                      <a:pt x="1895" y="88"/>
                    </a:cubicBezTo>
                    <a:cubicBezTo>
                      <a:pt x="1922" y="85"/>
                      <a:pt x="1895" y="88"/>
                      <a:pt x="1916" y="77"/>
                    </a:cubicBezTo>
                    <a:cubicBezTo>
                      <a:pt x="1938" y="67"/>
                      <a:pt x="1930" y="69"/>
                      <a:pt x="1959" y="59"/>
                    </a:cubicBezTo>
                    <a:cubicBezTo>
                      <a:pt x="1988" y="48"/>
                      <a:pt x="1980" y="53"/>
                      <a:pt x="2004" y="45"/>
                    </a:cubicBezTo>
                    <a:cubicBezTo>
                      <a:pt x="2028" y="37"/>
                      <a:pt x="2015" y="35"/>
                      <a:pt x="2015" y="35"/>
                    </a:cubicBezTo>
                    <a:close/>
                  </a:path>
                </a:pathLst>
              </a:custGeom>
              <a:solidFill>
                <a:schemeClr val="bg1">
                  <a:lumMod val="8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37" name="Freeform 42"/>
              <p:cNvSpPr/>
              <p:nvPr/>
            </p:nvSpPr>
            <p:spPr bwMode="auto">
              <a:xfrm>
                <a:off x="1022" y="1161"/>
                <a:ext cx="4729" cy="1864"/>
              </a:xfrm>
              <a:custGeom>
                <a:gdLst>
                  <a:gd fmla="*/ 98 w 2002" name="T0"/>
                  <a:gd fmla="*/ 781 h 789" name="T1"/>
                  <a:gd fmla="*/ 183 w 2002" name="T2"/>
                  <a:gd fmla="*/ 773 h 789" name="T3"/>
                  <a:gd fmla="*/ 354 w 2002" name="T4"/>
                  <a:gd fmla="*/ 768 h 789" name="T5"/>
                  <a:gd fmla="*/ 479 w 2002" name="T6"/>
                  <a:gd fmla="*/ 762 h 789" name="T7"/>
                  <a:gd fmla="*/ 602 w 2002" name="T8"/>
                  <a:gd fmla="*/ 748 h 789" name="T9"/>
                  <a:gd fmla="*/ 642 w 2002" name="T10"/>
                  <a:gd fmla="*/ 714 h 789" name="T11"/>
                  <a:gd fmla="*/ 687 w 2002" name="T12"/>
                  <a:gd fmla="*/ 669 h 789" name="T13"/>
                  <a:gd fmla="*/ 727 w 2002" name="T14"/>
                  <a:gd fmla="*/ 605 h 789" name="T15"/>
                  <a:gd fmla="*/ 821 w 2002" name="T16"/>
                  <a:gd fmla="*/ 604 h 789" name="T17"/>
                  <a:gd fmla="*/ 869 w 2002" name="T18"/>
                  <a:gd fmla="*/ 541 h 789" name="T19"/>
                  <a:gd fmla="*/ 917 w 2002" name="T20"/>
                  <a:gd fmla="*/ 549 h 789" name="T21"/>
                  <a:gd fmla="*/ 946 w 2002" name="T22"/>
                  <a:gd fmla="*/ 488 h 789" name="T23"/>
                  <a:gd fmla="*/ 1018 w 2002" name="T24"/>
                  <a:gd fmla="*/ 446 h 789" name="T25"/>
                  <a:gd fmla="*/ 1127 w 2002" name="T26"/>
                  <a:gd fmla="*/ 432 h 789" name="T27"/>
                  <a:gd fmla="*/ 1234 w 2002" name="T28"/>
                  <a:gd fmla="*/ 428 h 789" name="T29"/>
                  <a:gd fmla="*/ 1354 w 2002" name="T30"/>
                  <a:gd fmla="*/ 413 h 789" name="T31"/>
                  <a:gd fmla="*/ 1405 w 2002" name="T32"/>
                  <a:gd fmla="*/ 360 h 789" name="T33"/>
                  <a:gd fmla="*/ 1466 w 2002" name="T34"/>
                  <a:gd fmla="*/ 282 h 789" name="T35"/>
                  <a:gd fmla="*/ 1501 w 2002" name="T36"/>
                  <a:gd fmla="*/ 226 h 789" name="T37"/>
                  <a:gd fmla="*/ 1514 w 2002" name="T38"/>
                  <a:gd fmla="*/ 149 h 789" name="T39"/>
                  <a:gd fmla="*/ 1671 w 2002" name="T40"/>
                  <a:gd fmla="*/ 157 h 789" name="T41"/>
                  <a:gd fmla="*/ 1735 w 2002" name="T42"/>
                  <a:gd fmla="*/ 152 h 789" name="T43"/>
                  <a:gd fmla="*/ 1770 w 2002" name="T44"/>
                  <a:gd fmla="*/ 136 h 789" name="T45"/>
                  <a:gd fmla="*/ 1781 w 2002" name="T46"/>
                  <a:gd fmla="*/ 136 h 789" name="T47"/>
                  <a:gd fmla="*/ 1930 w 2002" name="T48"/>
                  <a:gd fmla="*/ 154 h 789" name="T49"/>
                  <a:gd fmla="*/ 2002 w 2002" name="T50"/>
                  <a:gd fmla="*/ 168 h 789" name="T51"/>
                  <a:gd fmla="*/ 1879 w 2002" name="T52"/>
                  <a:gd fmla="*/ 40 h 789" name="T53"/>
                  <a:gd fmla="*/ 1754 w 2002" name="T54"/>
                  <a:gd fmla="*/ 45 h 789" name="T55"/>
                  <a:gd fmla="*/ 1501 w 2002" name="T56"/>
                  <a:gd fmla="*/ 32 h 789" name="T57"/>
                  <a:gd fmla="*/ 1397 w 2002" name="T58"/>
                  <a:gd fmla="*/ 80 h 789" name="T59"/>
                  <a:gd fmla="*/ 1345 w 2002" name="T60"/>
                  <a:gd fmla="*/ 146 h 789" name="T61"/>
                  <a:gd fmla="*/ 1341 w 2002" name="T62"/>
                  <a:gd fmla="*/ 330 h 789" name="T63"/>
                  <a:gd fmla="*/ 1184 w 2002" name="T64"/>
                  <a:gd fmla="*/ 337 h 789" name="T65"/>
                  <a:gd fmla="*/ 1154 w 2002" name="T66"/>
                  <a:gd fmla="*/ 357 h 789" name="T67"/>
                  <a:gd fmla="*/ 1018 w 2002" name="T68"/>
                  <a:gd fmla="*/ 365 h 789" name="T69"/>
                  <a:gd fmla="*/ 898 w 2002" name="T70"/>
                  <a:gd fmla="*/ 402 h 789" name="T71"/>
                  <a:gd fmla="*/ 847 w 2002" name="T72"/>
                  <a:gd fmla="*/ 464 h 789" name="T73"/>
                  <a:gd fmla="*/ 757 w 2002" name="T74"/>
                  <a:gd fmla="*/ 442 h 789" name="T75"/>
                  <a:gd fmla="*/ 687 w 2002" name="T76"/>
                  <a:gd fmla="*/ 498 h 789" name="T77"/>
                  <a:gd fmla="*/ 650 w 2002" name="T78"/>
                  <a:gd fmla="*/ 546 h 789" name="T79"/>
                  <a:gd fmla="*/ 591 w 2002" name="T80"/>
                  <a:gd fmla="*/ 621 h 789" name="T81"/>
                  <a:gd fmla="*/ 549 w 2002" name="T82"/>
                  <a:gd fmla="*/ 672 h 789" name="T83"/>
                  <a:gd fmla="*/ 410 w 2002" name="T84"/>
                  <a:gd fmla="*/ 647 h 789" name="T85"/>
                  <a:gd fmla="*/ 306 w 2002" name="T86"/>
                  <a:gd fmla="*/ 698 h 789" name="T87"/>
                  <a:gd fmla="*/ 234 w 2002" name="T88"/>
                  <a:gd fmla="*/ 680 h 789" name="T89"/>
                  <a:gd fmla="*/ 162 w 2002" name="T90"/>
                  <a:gd fmla="*/ 669 h 789" name="T91"/>
                  <a:gd fmla="*/ 58 w 2002" name="T92"/>
                  <a:gd fmla="*/ 685 h 789" name="T93"/>
                  <a:gd fmla="*/ 13 w 2002" name="T94"/>
                  <a:gd fmla="*/ 722 h 789"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789" w="2002">
                    <a:moveTo>
                      <a:pt x="39" y="760"/>
                    </a:moveTo>
                    <a:cubicBezTo>
                      <a:pt x="69" y="760"/>
                      <a:pt x="69" y="760"/>
                      <a:pt x="69" y="760"/>
                    </a:cubicBezTo>
                    <a:cubicBezTo>
                      <a:pt x="69" y="760"/>
                      <a:pt x="77" y="781"/>
                      <a:pt x="98" y="781"/>
                    </a:cubicBezTo>
                    <a:cubicBezTo>
                      <a:pt x="119" y="781"/>
                      <a:pt x="95" y="776"/>
                      <a:pt x="119" y="781"/>
                    </a:cubicBezTo>
                    <a:cubicBezTo>
                      <a:pt x="143" y="786"/>
                      <a:pt x="125" y="789"/>
                      <a:pt x="143" y="786"/>
                    </a:cubicBezTo>
                    <a:cubicBezTo>
                      <a:pt x="162" y="784"/>
                      <a:pt x="135" y="784"/>
                      <a:pt x="183" y="773"/>
                    </a:cubicBezTo>
                    <a:cubicBezTo>
                      <a:pt x="231" y="762"/>
                      <a:pt x="202" y="762"/>
                      <a:pt x="242" y="762"/>
                    </a:cubicBezTo>
                    <a:cubicBezTo>
                      <a:pt x="282" y="762"/>
                      <a:pt x="317" y="762"/>
                      <a:pt x="317" y="762"/>
                    </a:cubicBezTo>
                    <a:cubicBezTo>
                      <a:pt x="317" y="762"/>
                      <a:pt x="346" y="765"/>
                      <a:pt x="354" y="768"/>
                    </a:cubicBezTo>
                    <a:cubicBezTo>
                      <a:pt x="362" y="770"/>
                      <a:pt x="341" y="768"/>
                      <a:pt x="373" y="770"/>
                    </a:cubicBezTo>
                    <a:cubicBezTo>
                      <a:pt x="405" y="773"/>
                      <a:pt x="383" y="784"/>
                      <a:pt x="431" y="773"/>
                    </a:cubicBezTo>
                    <a:cubicBezTo>
                      <a:pt x="479" y="762"/>
                      <a:pt x="461" y="768"/>
                      <a:pt x="479" y="762"/>
                    </a:cubicBezTo>
                    <a:cubicBezTo>
                      <a:pt x="498" y="757"/>
                      <a:pt x="522" y="747"/>
                      <a:pt x="533" y="748"/>
                    </a:cubicBezTo>
                    <a:cubicBezTo>
                      <a:pt x="543" y="749"/>
                      <a:pt x="519" y="745"/>
                      <a:pt x="554" y="748"/>
                    </a:cubicBezTo>
                    <a:cubicBezTo>
                      <a:pt x="589" y="752"/>
                      <a:pt x="586" y="745"/>
                      <a:pt x="602" y="748"/>
                    </a:cubicBezTo>
                    <a:cubicBezTo>
                      <a:pt x="618" y="752"/>
                      <a:pt x="618" y="761"/>
                      <a:pt x="626" y="748"/>
                    </a:cubicBezTo>
                    <a:cubicBezTo>
                      <a:pt x="634" y="736"/>
                      <a:pt x="626" y="757"/>
                      <a:pt x="634" y="736"/>
                    </a:cubicBezTo>
                    <a:cubicBezTo>
                      <a:pt x="642" y="714"/>
                      <a:pt x="642" y="714"/>
                      <a:pt x="642" y="714"/>
                    </a:cubicBezTo>
                    <a:cubicBezTo>
                      <a:pt x="642" y="714"/>
                      <a:pt x="653" y="704"/>
                      <a:pt x="655" y="696"/>
                    </a:cubicBezTo>
                    <a:cubicBezTo>
                      <a:pt x="658" y="688"/>
                      <a:pt x="629" y="706"/>
                      <a:pt x="658" y="688"/>
                    </a:cubicBezTo>
                    <a:cubicBezTo>
                      <a:pt x="687" y="669"/>
                      <a:pt x="677" y="690"/>
                      <a:pt x="687" y="669"/>
                    </a:cubicBezTo>
                    <a:cubicBezTo>
                      <a:pt x="698" y="648"/>
                      <a:pt x="695" y="648"/>
                      <a:pt x="701" y="634"/>
                    </a:cubicBezTo>
                    <a:cubicBezTo>
                      <a:pt x="706" y="621"/>
                      <a:pt x="706" y="621"/>
                      <a:pt x="706" y="621"/>
                    </a:cubicBezTo>
                    <a:cubicBezTo>
                      <a:pt x="706" y="621"/>
                      <a:pt x="706" y="600"/>
                      <a:pt x="727" y="605"/>
                    </a:cubicBezTo>
                    <a:cubicBezTo>
                      <a:pt x="749" y="610"/>
                      <a:pt x="719" y="610"/>
                      <a:pt x="749" y="610"/>
                    </a:cubicBezTo>
                    <a:cubicBezTo>
                      <a:pt x="778" y="610"/>
                      <a:pt x="751" y="610"/>
                      <a:pt x="778" y="610"/>
                    </a:cubicBezTo>
                    <a:cubicBezTo>
                      <a:pt x="805" y="610"/>
                      <a:pt x="807" y="627"/>
                      <a:pt x="821" y="604"/>
                    </a:cubicBezTo>
                    <a:cubicBezTo>
                      <a:pt x="834" y="581"/>
                      <a:pt x="834" y="581"/>
                      <a:pt x="834" y="581"/>
                    </a:cubicBezTo>
                    <a:cubicBezTo>
                      <a:pt x="834" y="581"/>
                      <a:pt x="821" y="562"/>
                      <a:pt x="834" y="554"/>
                    </a:cubicBezTo>
                    <a:cubicBezTo>
                      <a:pt x="847" y="546"/>
                      <a:pt x="861" y="541"/>
                      <a:pt x="869" y="541"/>
                    </a:cubicBezTo>
                    <a:cubicBezTo>
                      <a:pt x="877" y="541"/>
                      <a:pt x="877" y="541"/>
                      <a:pt x="877" y="541"/>
                    </a:cubicBezTo>
                    <a:cubicBezTo>
                      <a:pt x="877" y="541"/>
                      <a:pt x="882" y="533"/>
                      <a:pt x="893" y="541"/>
                    </a:cubicBezTo>
                    <a:cubicBezTo>
                      <a:pt x="903" y="549"/>
                      <a:pt x="909" y="554"/>
                      <a:pt x="917" y="549"/>
                    </a:cubicBezTo>
                    <a:cubicBezTo>
                      <a:pt x="925" y="544"/>
                      <a:pt x="930" y="537"/>
                      <a:pt x="930" y="537"/>
                    </a:cubicBezTo>
                    <a:cubicBezTo>
                      <a:pt x="930" y="537"/>
                      <a:pt x="919" y="528"/>
                      <a:pt x="930" y="514"/>
                    </a:cubicBezTo>
                    <a:cubicBezTo>
                      <a:pt x="941" y="501"/>
                      <a:pt x="933" y="493"/>
                      <a:pt x="946" y="488"/>
                    </a:cubicBezTo>
                    <a:cubicBezTo>
                      <a:pt x="959" y="482"/>
                      <a:pt x="941" y="488"/>
                      <a:pt x="959" y="482"/>
                    </a:cubicBezTo>
                    <a:cubicBezTo>
                      <a:pt x="978" y="477"/>
                      <a:pt x="997" y="466"/>
                      <a:pt x="997" y="466"/>
                    </a:cubicBezTo>
                    <a:cubicBezTo>
                      <a:pt x="997" y="466"/>
                      <a:pt x="1010" y="445"/>
                      <a:pt x="1018" y="446"/>
                    </a:cubicBezTo>
                    <a:cubicBezTo>
                      <a:pt x="1026" y="448"/>
                      <a:pt x="1021" y="458"/>
                      <a:pt x="1042" y="446"/>
                    </a:cubicBezTo>
                    <a:cubicBezTo>
                      <a:pt x="1063" y="434"/>
                      <a:pt x="1058" y="432"/>
                      <a:pt x="1079" y="432"/>
                    </a:cubicBezTo>
                    <a:cubicBezTo>
                      <a:pt x="1101" y="432"/>
                      <a:pt x="1106" y="426"/>
                      <a:pt x="1127" y="432"/>
                    </a:cubicBezTo>
                    <a:cubicBezTo>
                      <a:pt x="1149" y="437"/>
                      <a:pt x="1165" y="424"/>
                      <a:pt x="1173" y="429"/>
                    </a:cubicBezTo>
                    <a:cubicBezTo>
                      <a:pt x="1181" y="434"/>
                      <a:pt x="1178" y="435"/>
                      <a:pt x="1197" y="428"/>
                    </a:cubicBezTo>
                    <a:cubicBezTo>
                      <a:pt x="1215" y="421"/>
                      <a:pt x="1218" y="438"/>
                      <a:pt x="1234" y="428"/>
                    </a:cubicBezTo>
                    <a:cubicBezTo>
                      <a:pt x="1250" y="418"/>
                      <a:pt x="1247" y="437"/>
                      <a:pt x="1269" y="426"/>
                    </a:cubicBezTo>
                    <a:cubicBezTo>
                      <a:pt x="1290" y="416"/>
                      <a:pt x="1314" y="413"/>
                      <a:pt x="1325" y="413"/>
                    </a:cubicBezTo>
                    <a:cubicBezTo>
                      <a:pt x="1335" y="413"/>
                      <a:pt x="1341" y="416"/>
                      <a:pt x="1354" y="413"/>
                    </a:cubicBezTo>
                    <a:cubicBezTo>
                      <a:pt x="1367" y="410"/>
                      <a:pt x="1370" y="432"/>
                      <a:pt x="1378" y="413"/>
                    </a:cubicBezTo>
                    <a:cubicBezTo>
                      <a:pt x="1386" y="394"/>
                      <a:pt x="1383" y="397"/>
                      <a:pt x="1391" y="384"/>
                    </a:cubicBezTo>
                    <a:cubicBezTo>
                      <a:pt x="1399" y="370"/>
                      <a:pt x="1394" y="384"/>
                      <a:pt x="1405" y="360"/>
                    </a:cubicBezTo>
                    <a:cubicBezTo>
                      <a:pt x="1415" y="336"/>
                      <a:pt x="1405" y="341"/>
                      <a:pt x="1423" y="320"/>
                    </a:cubicBezTo>
                    <a:cubicBezTo>
                      <a:pt x="1442" y="298"/>
                      <a:pt x="1418" y="314"/>
                      <a:pt x="1442" y="298"/>
                    </a:cubicBezTo>
                    <a:cubicBezTo>
                      <a:pt x="1466" y="282"/>
                      <a:pt x="1442" y="298"/>
                      <a:pt x="1466" y="282"/>
                    </a:cubicBezTo>
                    <a:cubicBezTo>
                      <a:pt x="1490" y="266"/>
                      <a:pt x="1485" y="280"/>
                      <a:pt x="1490" y="266"/>
                    </a:cubicBezTo>
                    <a:cubicBezTo>
                      <a:pt x="1495" y="253"/>
                      <a:pt x="1501" y="237"/>
                      <a:pt x="1501" y="237"/>
                    </a:cubicBezTo>
                    <a:cubicBezTo>
                      <a:pt x="1501" y="237"/>
                      <a:pt x="1498" y="237"/>
                      <a:pt x="1501" y="226"/>
                    </a:cubicBezTo>
                    <a:cubicBezTo>
                      <a:pt x="1503" y="216"/>
                      <a:pt x="1503" y="216"/>
                      <a:pt x="1503" y="216"/>
                    </a:cubicBezTo>
                    <a:cubicBezTo>
                      <a:pt x="1514" y="178"/>
                      <a:pt x="1514" y="178"/>
                      <a:pt x="1514" y="178"/>
                    </a:cubicBezTo>
                    <a:cubicBezTo>
                      <a:pt x="1514" y="149"/>
                      <a:pt x="1514" y="149"/>
                      <a:pt x="1514" y="149"/>
                    </a:cubicBezTo>
                    <a:cubicBezTo>
                      <a:pt x="1514" y="149"/>
                      <a:pt x="1541" y="136"/>
                      <a:pt x="1578" y="136"/>
                    </a:cubicBezTo>
                    <a:cubicBezTo>
                      <a:pt x="1615" y="136"/>
                      <a:pt x="1642" y="146"/>
                      <a:pt x="1642" y="146"/>
                    </a:cubicBezTo>
                    <a:cubicBezTo>
                      <a:pt x="1642" y="146"/>
                      <a:pt x="1653" y="157"/>
                      <a:pt x="1671" y="157"/>
                    </a:cubicBezTo>
                    <a:cubicBezTo>
                      <a:pt x="1690" y="157"/>
                      <a:pt x="1674" y="157"/>
                      <a:pt x="1690" y="157"/>
                    </a:cubicBezTo>
                    <a:cubicBezTo>
                      <a:pt x="1706" y="157"/>
                      <a:pt x="1703" y="152"/>
                      <a:pt x="1719" y="152"/>
                    </a:cubicBezTo>
                    <a:cubicBezTo>
                      <a:pt x="1735" y="152"/>
                      <a:pt x="1714" y="154"/>
                      <a:pt x="1735" y="152"/>
                    </a:cubicBezTo>
                    <a:cubicBezTo>
                      <a:pt x="1753" y="149"/>
                      <a:pt x="1758" y="140"/>
                      <a:pt x="1765" y="137"/>
                    </a:cubicBezTo>
                    <a:cubicBezTo>
                      <a:pt x="1758" y="137"/>
                      <a:pt x="1762" y="137"/>
                      <a:pt x="1766" y="136"/>
                    </a:cubicBezTo>
                    <a:cubicBezTo>
                      <a:pt x="1767" y="136"/>
                      <a:pt x="1768" y="136"/>
                      <a:pt x="1770" y="136"/>
                    </a:cubicBezTo>
                    <a:cubicBezTo>
                      <a:pt x="1774" y="136"/>
                      <a:pt x="1770" y="136"/>
                      <a:pt x="1766" y="136"/>
                    </a:cubicBezTo>
                    <a:cubicBezTo>
                      <a:pt x="1766" y="137"/>
                      <a:pt x="1766" y="137"/>
                      <a:pt x="1765" y="137"/>
                    </a:cubicBezTo>
                    <a:cubicBezTo>
                      <a:pt x="1768" y="136"/>
                      <a:pt x="1773" y="136"/>
                      <a:pt x="1781" y="136"/>
                    </a:cubicBezTo>
                    <a:cubicBezTo>
                      <a:pt x="1823" y="133"/>
                      <a:pt x="1831" y="136"/>
                      <a:pt x="1847" y="136"/>
                    </a:cubicBezTo>
                    <a:cubicBezTo>
                      <a:pt x="1863" y="136"/>
                      <a:pt x="1874" y="134"/>
                      <a:pt x="1874" y="134"/>
                    </a:cubicBezTo>
                    <a:cubicBezTo>
                      <a:pt x="1874" y="134"/>
                      <a:pt x="1919" y="154"/>
                      <a:pt x="1930" y="154"/>
                    </a:cubicBezTo>
                    <a:cubicBezTo>
                      <a:pt x="1941" y="154"/>
                      <a:pt x="1919" y="152"/>
                      <a:pt x="1941" y="154"/>
                    </a:cubicBezTo>
                    <a:cubicBezTo>
                      <a:pt x="1962" y="157"/>
                      <a:pt x="1989" y="162"/>
                      <a:pt x="1989" y="162"/>
                    </a:cubicBezTo>
                    <a:cubicBezTo>
                      <a:pt x="1989" y="162"/>
                      <a:pt x="1983" y="168"/>
                      <a:pt x="2002" y="168"/>
                    </a:cubicBezTo>
                    <a:cubicBezTo>
                      <a:pt x="2002" y="149"/>
                      <a:pt x="2002" y="149"/>
                      <a:pt x="2002" y="149"/>
                    </a:cubicBezTo>
                    <a:cubicBezTo>
                      <a:pt x="2002" y="149"/>
                      <a:pt x="1941" y="64"/>
                      <a:pt x="1917" y="58"/>
                    </a:cubicBezTo>
                    <a:cubicBezTo>
                      <a:pt x="1893" y="53"/>
                      <a:pt x="1903" y="50"/>
                      <a:pt x="1879" y="40"/>
                    </a:cubicBezTo>
                    <a:cubicBezTo>
                      <a:pt x="1855" y="29"/>
                      <a:pt x="1866" y="32"/>
                      <a:pt x="1829" y="17"/>
                    </a:cubicBezTo>
                    <a:cubicBezTo>
                      <a:pt x="1791" y="3"/>
                      <a:pt x="1818" y="18"/>
                      <a:pt x="1773" y="21"/>
                    </a:cubicBezTo>
                    <a:cubicBezTo>
                      <a:pt x="1727" y="24"/>
                      <a:pt x="1773" y="21"/>
                      <a:pt x="1754" y="45"/>
                    </a:cubicBezTo>
                    <a:cubicBezTo>
                      <a:pt x="1735" y="69"/>
                      <a:pt x="1701" y="72"/>
                      <a:pt x="1655" y="64"/>
                    </a:cubicBezTo>
                    <a:cubicBezTo>
                      <a:pt x="1610" y="56"/>
                      <a:pt x="1642" y="64"/>
                      <a:pt x="1629" y="64"/>
                    </a:cubicBezTo>
                    <a:cubicBezTo>
                      <a:pt x="1615" y="64"/>
                      <a:pt x="1615" y="64"/>
                      <a:pt x="1501" y="32"/>
                    </a:cubicBezTo>
                    <a:cubicBezTo>
                      <a:pt x="1386" y="0"/>
                      <a:pt x="1501" y="32"/>
                      <a:pt x="1474" y="32"/>
                    </a:cubicBezTo>
                    <a:cubicBezTo>
                      <a:pt x="1447" y="32"/>
                      <a:pt x="1458" y="42"/>
                      <a:pt x="1458" y="42"/>
                    </a:cubicBezTo>
                    <a:cubicBezTo>
                      <a:pt x="1458" y="42"/>
                      <a:pt x="1423" y="69"/>
                      <a:pt x="1397" y="80"/>
                    </a:cubicBezTo>
                    <a:cubicBezTo>
                      <a:pt x="1370" y="90"/>
                      <a:pt x="1397" y="80"/>
                      <a:pt x="1362" y="96"/>
                    </a:cubicBezTo>
                    <a:cubicBezTo>
                      <a:pt x="1327" y="112"/>
                      <a:pt x="1362" y="96"/>
                      <a:pt x="1346" y="104"/>
                    </a:cubicBezTo>
                    <a:cubicBezTo>
                      <a:pt x="1330" y="112"/>
                      <a:pt x="1354" y="120"/>
                      <a:pt x="1345" y="146"/>
                    </a:cubicBezTo>
                    <a:cubicBezTo>
                      <a:pt x="1335" y="173"/>
                      <a:pt x="1351" y="181"/>
                      <a:pt x="1344" y="208"/>
                    </a:cubicBezTo>
                    <a:cubicBezTo>
                      <a:pt x="1336" y="234"/>
                      <a:pt x="1351" y="234"/>
                      <a:pt x="1341" y="269"/>
                    </a:cubicBezTo>
                    <a:cubicBezTo>
                      <a:pt x="1330" y="304"/>
                      <a:pt x="1351" y="293"/>
                      <a:pt x="1341" y="330"/>
                    </a:cubicBezTo>
                    <a:cubicBezTo>
                      <a:pt x="1330" y="368"/>
                      <a:pt x="1311" y="341"/>
                      <a:pt x="1290" y="334"/>
                    </a:cubicBezTo>
                    <a:cubicBezTo>
                      <a:pt x="1269" y="326"/>
                      <a:pt x="1269" y="333"/>
                      <a:pt x="1213" y="334"/>
                    </a:cubicBezTo>
                    <a:cubicBezTo>
                      <a:pt x="1195" y="334"/>
                      <a:pt x="1187" y="335"/>
                      <a:pt x="1184" y="337"/>
                    </a:cubicBezTo>
                    <a:cubicBezTo>
                      <a:pt x="1192" y="343"/>
                      <a:pt x="1177" y="340"/>
                      <a:pt x="1184" y="337"/>
                    </a:cubicBezTo>
                    <a:cubicBezTo>
                      <a:pt x="1184" y="337"/>
                      <a:pt x="1184" y="336"/>
                      <a:pt x="1183" y="336"/>
                    </a:cubicBezTo>
                    <a:cubicBezTo>
                      <a:pt x="1170" y="326"/>
                      <a:pt x="1170" y="349"/>
                      <a:pt x="1154" y="357"/>
                    </a:cubicBezTo>
                    <a:cubicBezTo>
                      <a:pt x="1138" y="365"/>
                      <a:pt x="1141" y="360"/>
                      <a:pt x="1119" y="370"/>
                    </a:cubicBezTo>
                    <a:cubicBezTo>
                      <a:pt x="1098" y="381"/>
                      <a:pt x="1103" y="378"/>
                      <a:pt x="1082" y="381"/>
                    </a:cubicBezTo>
                    <a:cubicBezTo>
                      <a:pt x="1082" y="381"/>
                      <a:pt x="1042" y="373"/>
                      <a:pt x="1018" y="365"/>
                    </a:cubicBezTo>
                    <a:cubicBezTo>
                      <a:pt x="994" y="357"/>
                      <a:pt x="1007" y="352"/>
                      <a:pt x="1002" y="341"/>
                    </a:cubicBezTo>
                    <a:cubicBezTo>
                      <a:pt x="997" y="330"/>
                      <a:pt x="986" y="341"/>
                      <a:pt x="986" y="341"/>
                    </a:cubicBezTo>
                    <a:cubicBezTo>
                      <a:pt x="986" y="341"/>
                      <a:pt x="986" y="341"/>
                      <a:pt x="898" y="402"/>
                    </a:cubicBezTo>
                    <a:cubicBezTo>
                      <a:pt x="810" y="464"/>
                      <a:pt x="898" y="402"/>
                      <a:pt x="882" y="429"/>
                    </a:cubicBezTo>
                    <a:cubicBezTo>
                      <a:pt x="866" y="456"/>
                      <a:pt x="882" y="429"/>
                      <a:pt x="871" y="435"/>
                    </a:cubicBezTo>
                    <a:cubicBezTo>
                      <a:pt x="861" y="441"/>
                      <a:pt x="863" y="448"/>
                      <a:pt x="847" y="464"/>
                    </a:cubicBezTo>
                    <a:cubicBezTo>
                      <a:pt x="831" y="480"/>
                      <a:pt x="847" y="464"/>
                      <a:pt x="829" y="466"/>
                    </a:cubicBezTo>
                    <a:cubicBezTo>
                      <a:pt x="810" y="469"/>
                      <a:pt x="802" y="458"/>
                      <a:pt x="794" y="442"/>
                    </a:cubicBezTo>
                    <a:cubicBezTo>
                      <a:pt x="786" y="426"/>
                      <a:pt x="775" y="442"/>
                      <a:pt x="757" y="442"/>
                    </a:cubicBezTo>
                    <a:cubicBezTo>
                      <a:pt x="738" y="442"/>
                      <a:pt x="757" y="442"/>
                      <a:pt x="738" y="445"/>
                    </a:cubicBezTo>
                    <a:cubicBezTo>
                      <a:pt x="719" y="448"/>
                      <a:pt x="725" y="453"/>
                      <a:pt x="687" y="472"/>
                    </a:cubicBezTo>
                    <a:cubicBezTo>
                      <a:pt x="650" y="490"/>
                      <a:pt x="693" y="485"/>
                      <a:pt x="687" y="498"/>
                    </a:cubicBezTo>
                    <a:cubicBezTo>
                      <a:pt x="682" y="512"/>
                      <a:pt x="687" y="520"/>
                      <a:pt x="687" y="520"/>
                    </a:cubicBezTo>
                    <a:cubicBezTo>
                      <a:pt x="687" y="520"/>
                      <a:pt x="687" y="520"/>
                      <a:pt x="666" y="530"/>
                    </a:cubicBezTo>
                    <a:cubicBezTo>
                      <a:pt x="645" y="541"/>
                      <a:pt x="666" y="530"/>
                      <a:pt x="650" y="546"/>
                    </a:cubicBezTo>
                    <a:cubicBezTo>
                      <a:pt x="634" y="562"/>
                      <a:pt x="639" y="544"/>
                      <a:pt x="629" y="546"/>
                    </a:cubicBezTo>
                    <a:cubicBezTo>
                      <a:pt x="618" y="549"/>
                      <a:pt x="621" y="557"/>
                      <a:pt x="608" y="573"/>
                    </a:cubicBezTo>
                    <a:cubicBezTo>
                      <a:pt x="596" y="589"/>
                      <a:pt x="602" y="592"/>
                      <a:pt x="591" y="621"/>
                    </a:cubicBezTo>
                    <a:cubicBezTo>
                      <a:pt x="581" y="650"/>
                      <a:pt x="591" y="621"/>
                      <a:pt x="605" y="671"/>
                    </a:cubicBezTo>
                    <a:cubicBezTo>
                      <a:pt x="618" y="722"/>
                      <a:pt x="591" y="671"/>
                      <a:pt x="591" y="671"/>
                    </a:cubicBezTo>
                    <a:cubicBezTo>
                      <a:pt x="591" y="671"/>
                      <a:pt x="562" y="677"/>
                      <a:pt x="549" y="672"/>
                    </a:cubicBezTo>
                    <a:cubicBezTo>
                      <a:pt x="535" y="666"/>
                      <a:pt x="549" y="672"/>
                      <a:pt x="519" y="671"/>
                    </a:cubicBezTo>
                    <a:cubicBezTo>
                      <a:pt x="490" y="671"/>
                      <a:pt x="479" y="626"/>
                      <a:pt x="463" y="626"/>
                    </a:cubicBezTo>
                    <a:cubicBezTo>
                      <a:pt x="447" y="626"/>
                      <a:pt x="463" y="626"/>
                      <a:pt x="410" y="647"/>
                    </a:cubicBezTo>
                    <a:cubicBezTo>
                      <a:pt x="357" y="668"/>
                      <a:pt x="399" y="650"/>
                      <a:pt x="381" y="661"/>
                    </a:cubicBezTo>
                    <a:cubicBezTo>
                      <a:pt x="362" y="672"/>
                      <a:pt x="370" y="666"/>
                      <a:pt x="341" y="688"/>
                    </a:cubicBezTo>
                    <a:cubicBezTo>
                      <a:pt x="311" y="709"/>
                      <a:pt x="341" y="688"/>
                      <a:pt x="306" y="698"/>
                    </a:cubicBezTo>
                    <a:cubicBezTo>
                      <a:pt x="271" y="709"/>
                      <a:pt x="279" y="701"/>
                      <a:pt x="266" y="713"/>
                    </a:cubicBezTo>
                    <a:cubicBezTo>
                      <a:pt x="253" y="725"/>
                      <a:pt x="255" y="706"/>
                      <a:pt x="239" y="693"/>
                    </a:cubicBezTo>
                    <a:cubicBezTo>
                      <a:pt x="223" y="680"/>
                      <a:pt x="239" y="693"/>
                      <a:pt x="234" y="680"/>
                    </a:cubicBezTo>
                    <a:cubicBezTo>
                      <a:pt x="229" y="667"/>
                      <a:pt x="229" y="666"/>
                      <a:pt x="223" y="653"/>
                    </a:cubicBezTo>
                    <a:cubicBezTo>
                      <a:pt x="218" y="640"/>
                      <a:pt x="202" y="653"/>
                      <a:pt x="202" y="653"/>
                    </a:cubicBezTo>
                    <a:cubicBezTo>
                      <a:pt x="202" y="653"/>
                      <a:pt x="202" y="653"/>
                      <a:pt x="162" y="669"/>
                    </a:cubicBezTo>
                    <a:cubicBezTo>
                      <a:pt x="122" y="685"/>
                      <a:pt x="162" y="669"/>
                      <a:pt x="141" y="694"/>
                    </a:cubicBezTo>
                    <a:cubicBezTo>
                      <a:pt x="119" y="720"/>
                      <a:pt x="114" y="712"/>
                      <a:pt x="114" y="712"/>
                    </a:cubicBezTo>
                    <a:cubicBezTo>
                      <a:pt x="114" y="712"/>
                      <a:pt x="77" y="709"/>
                      <a:pt x="58" y="685"/>
                    </a:cubicBezTo>
                    <a:cubicBezTo>
                      <a:pt x="39" y="661"/>
                      <a:pt x="10" y="698"/>
                      <a:pt x="10" y="698"/>
                    </a:cubicBezTo>
                    <a:cubicBezTo>
                      <a:pt x="10" y="698"/>
                      <a:pt x="5" y="706"/>
                      <a:pt x="0" y="716"/>
                    </a:cubicBezTo>
                    <a:cubicBezTo>
                      <a:pt x="13" y="722"/>
                      <a:pt x="13" y="722"/>
                      <a:pt x="13" y="722"/>
                    </a:cubicBezTo>
                    <a:cubicBezTo>
                      <a:pt x="23" y="744"/>
                      <a:pt x="39" y="760"/>
                      <a:pt x="39" y="760"/>
                    </a:cubicBezTo>
                    <a:close/>
                  </a:path>
                </a:pathLst>
              </a:custGeom>
              <a:solidFill>
                <a:schemeClr val="bg1">
                  <a:lumMod val="50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grpSp>
      </p:grpSp>
      <p:grpSp>
        <p:nvGrpSpPr>
          <p:cNvPr id="85" name="Group 126"/>
          <p:cNvGrpSpPr/>
          <p:nvPr/>
        </p:nvGrpSpPr>
        <p:grpSpPr>
          <a:xfrm flipH="1" rot="19700892">
            <a:off x="1594211" y="2399072"/>
            <a:ext cx="1089364" cy="584880"/>
            <a:chOff x="5913812" y="3535754"/>
            <a:chExt cx="3418890" cy="1139764"/>
          </a:xfrm>
        </p:grpSpPr>
        <p:grpSp>
          <p:nvGrpSpPr>
            <p:cNvPr id="86" name="Group 37"/>
            <p:cNvGrpSpPr>
              <a:grpSpLocks noChangeAspect="1"/>
            </p:cNvGrpSpPr>
            <p:nvPr/>
          </p:nvGrpSpPr>
          <p:grpSpPr>
            <a:xfrm rot="11413052">
              <a:off x="6668248" y="3535754"/>
              <a:ext cx="2664454" cy="1139764"/>
              <a:chOff x="981" y="1161"/>
              <a:chExt cx="4790" cy="2049"/>
            </a:xfrm>
          </p:grpSpPr>
          <p:sp>
            <p:nvSpPr>
              <p:cNvPr id="93" name="Freeform 38"/>
              <p:cNvSpPr/>
              <p:nvPr/>
            </p:nvSpPr>
            <p:spPr bwMode="auto">
              <a:xfrm>
                <a:off x="3802" y="1957"/>
                <a:ext cx="35" cy="15"/>
              </a:xfrm>
              <a:custGeom>
                <a:gdLst>
                  <a:gd fmla="*/ 7 w 15" name="T0"/>
                  <a:gd fmla="*/ 0 h 6" name="T1"/>
                  <a:gd fmla="*/ 7 w 15" name="T2"/>
                  <a:gd fmla="*/ 0 h 6" name="T3"/>
                </a:gdLst>
                <a:cxnLst>
                  <a:cxn ang="0">
                    <a:pos x="T0" y="T1"/>
                  </a:cxn>
                  <a:cxn ang="0">
                    <a:pos x="T2" y="T3"/>
                  </a:cxn>
                </a:cxnLst>
                <a:rect b="b" l="0" r="r" t="0"/>
                <a:pathLst>
                  <a:path h="6" w="15">
                    <a:moveTo>
                      <a:pt x="7" y="0"/>
                    </a:moveTo>
                    <a:cubicBezTo>
                      <a:pt x="0" y="3"/>
                      <a:pt x="15" y="6"/>
                      <a:pt x="7" y="0"/>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94" name="Freeform 39"/>
              <p:cNvSpPr/>
              <p:nvPr/>
            </p:nvSpPr>
            <p:spPr bwMode="auto">
              <a:xfrm>
                <a:off x="5193" y="1483"/>
                <a:ext cx="19" cy="0"/>
              </a:xfrm>
              <a:custGeom>
                <a:gdLst>
                  <a:gd fmla="*/ 4 w 8" name="T0"/>
                  <a:gd fmla="*/ 0 w 8" name="T1"/>
                  <a:gd fmla="*/ 4 w 8" name="T2"/>
                </a:gdLst>
                <a:cxnLst>
                  <a:cxn ang="0">
                    <a:pos x="T0" y="0"/>
                  </a:cxn>
                  <a:cxn ang="0">
                    <a:pos x="T1" y="0"/>
                  </a:cxn>
                  <a:cxn ang="0">
                    <a:pos x="T2" y="0"/>
                  </a:cxn>
                </a:cxnLst>
                <a:rect b="b" l="0" r="r" t="0"/>
                <a:pathLst>
                  <a:path w="8">
                    <a:moveTo>
                      <a:pt x="4" y="0"/>
                    </a:moveTo>
                    <a:cubicBezTo>
                      <a:pt x="2" y="0"/>
                      <a:pt x="1" y="0"/>
                      <a:pt x="0" y="0"/>
                    </a:cubicBezTo>
                    <a:cubicBezTo>
                      <a:pt x="4" y="0"/>
                      <a:pt x="8" y="0"/>
                      <a:pt x="4" y="0"/>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95" name="Freeform 40"/>
              <p:cNvSpPr/>
              <p:nvPr/>
            </p:nvSpPr>
            <p:spPr bwMode="auto">
              <a:xfrm>
                <a:off x="5174" y="1483"/>
                <a:ext cx="19" cy="2"/>
              </a:xfrm>
              <a:custGeom>
                <a:gdLst>
                  <a:gd fmla="*/ 7 w 8" name="T0"/>
                  <a:gd fmla="*/ 1 h 1" name="T1"/>
                  <a:gd fmla="*/ 8 w 8" name="T2"/>
                  <a:gd fmla="*/ 0 h 1" name="T3"/>
                  <a:gd fmla="*/ 7 w 8" name="T4"/>
                  <a:gd fmla="*/ 1 h 1" name="T5"/>
                </a:gdLst>
                <a:cxnLst>
                  <a:cxn ang="0">
                    <a:pos x="T0" y="T1"/>
                  </a:cxn>
                  <a:cxn ang="0">
                    <a:pos x="T2" y="T3"/>
                  </a:cxn>
                  <a:cxn ang="0">
                    <a:pos x="T4" y="T5"/>
                  </a:cxn>
                </a:cxnLst>
                <a:rect b="b" l="0" r="r" t="0"/>
                <a:pathLst>
                  <a:path h="1" w="8">
                    <a:moveTo>
                      <a:pt x="7" y="1"/>
                    </a:moveTo>
                    <a:cubicBezTo>
                      <a:pt x="8" y="1"/>
                      <a:pt x="8" y="1"/>
                      <a:pt x="8" y="0"/>
                    </a:cubicBezTo>
                    <a:cubicBezTo>
                      <a:pt x="4" y="1"/>
                      <a:pt x="0" y="1"/>
                      <a:pt x="7" y="1"/>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96" name="Freeform 41"/>
              <p:cNvSpPr/>
              <p:nvPr/>
            </p:nvSpPr>
            <p:spPr bwMode="auto">
              <a:xfrm>
                <a:off x="981" y="1420"/>
                <a:ext cx="4790" cy="1790"/>
              </a:xfrm>
              <a:custGeom>
                <a:gdLst>
                  <a:gd fmla="*/ 2002 w 2028" name="T0"/>
                  <a:gd fmla="*/ 29 h 758" name="T1"/>
                  <a:gd fmla="*/ 1943 w 2028" name="T2"/>
                  <a:gd fmla="*/ 21 h 758" name="T3"/>
                  <a:gd fmla="*/ 1860 w 2028" name="T4"/>
                  <a:gd fmla="*/ 3 h 758" name="T5"/>
                  <a:gd fmla="*/ 1778 w 2028" name="T6"/>
                  <a:gd fmla="*/ 4 h 758" name="T7"/>
                  <a:gd fmla="*/ 1732 w 2028" name="T8"/>
                  <a:gd fmla="*/ 19 h 758" name="T9"/>
                  <a:gd fmla="*/ 1684 w 2028" name="T10"/>
                  <a:gd fmla="*/ 24 h 758" name="T11"/>
                  <a:gd fmla="*/ 1591 w 2028" name="T12"/>
                  <a:gd fmla="*/ 3 h 758" name="T13"/>
                  <a:gd fmla="*/ 1527 w 2028" name="T14"/>
                  <a:gd fmla="*/ 45 h 758" name="T15"/>
                  <a:gd fmla="*/ 1514 w 2028" name="T16"/>
                  <a:gd fmla="*/ 93 h 758" name="T17"/>
                  <a:gd fmla="*/ 1503 w 2028" name="T18"/>
                  <a:gd fmla="*/ 133 h 758" name="T19"/>
                  <a:gd fmla="*/ 1455 w 2028" name="T20"/>
                  <a:gd fmla="*/ 165 h 758" name="T21"/>
                  <a:gd fmla="*/ 1418 w 2028" name="T22"/>
                  <a:gd fmla="*/ 227 h 758" name="T23"/>
                  <a:gd fmla="*/ 1391 w 2028" name="T24"/>
                  <a:gd fmla="*/ 280 h 758" name="T25"/>
                  <a:gd fmla="*/ 1338 w 2028" name="T26"/>
                  <a:gd fmla="*/ 280 h 758" name="T27"/>
                  <a:gd fmla="*/ 1247 w 2028" name="T28"/>
                  <a:gd fmla="*/ 295 h 758" name="T29"/>
                  <a:gd fmla="*/ 1186 w 2028" name="T30"/>
                  <a:gd fmla="*/ 296 h 758" name="T31"/>
                  <a:gd fmla="*/ 1092 w 2028" name="T32"/>
                  <a:gd fmla="*/ 299 h 758" name="T33"/>
                  <a:gd fmla="*/ 1031 w 2028" name="T34"/>
                  <a:gd fmla="*/ 313 h 758" name="T35"/>
                  <a:gd fmla="*/ 972 w 2028" name="T36"/>
                  <a:gd fmla="*/ 349 h 758" name="T37"/>
                  <a:gd fmla="*/ 943 w 2028" name="T38"/>
                  <a:gd fmla="*/ 381 h 758" name="T39"/>
                  <a:gd fmla="*/ 930 w 2028" name="T40"/>
                  <a:gd fmla="*/ 416 h 758" name="T41"/>
                  <a:gd fmla="*/ 890 w 2028" name="T42"/>
                  <a:gd fmla="*/ 408 h 758" name="T43"/>
                  <a:gd fmla="*/ 847 w 2028" name="T44"/>
                  <a:gd fmla="*/ 421 h 758" name="T45"/>
                  <a:gd fmla="*/ 834 w 2028" name="T46"/>
                  <a:gd fmla="*/ 471 h 758" name="T47"/>
                  <a:gd fmla="*/ 762 w 2028" name="T48"/>
                  <a:gd fmla="*/ 477 h 758" name="T49"/>
                  <a:gd fmla="*/ 719 w 2028" name="T50"/>
                  <a:gd fmla="*/ 488 h 758" name="T51"/>
                  <a:gd fmla="*/ 700 w 2028" name="T52"/>
                  <a:gd fmla="*/ 536 h 758" name="T53"/>
                  <a:gd fmla="*/ 668 w 2028" name="T54"/>
                  <a:gd fmla="*/ 563 h 758" name="T55"/>
                  <a:gd fmla="*/ 647 w 2028" name="T56"/>
                  <a:gd fmla="*/ 603 h 758" name="T57"/>
                  <a:gd fmla="*/ 615 w 2028" name="T58"/>
                  <a:gd fmla="*/ 615 h 758" name="T59"/>
                  <a:gd fmla="*/ 546 w 2028" name="T60"/>
                  <a:gd fmla="*/ 615 h 758" name="T61"/>
                  <a:gd fmla="*/ 444 w 2028" name="T62"/>
                  <a:gd fmla="*/ 640 h 758" name="T63"/>
                  <a:gd fmla="*/ 367 w 2028" name="T64"/>
                  <a:gd fmla="*/ 635 h 758" name="T65"/>
                  <a:gd fmla="*/ 255 w 2028" name="T66"/>
                  <a:gd fmla="*/ 629 h 758" name="T67"/>
                  <a:gd fmla="*/ 156 w 2028" name="T68"/>
                  <a:gd fmla="*/ 653 h 758" name="T69"/>
                  <a:gd fmla="*/ 111 w 2028" name="T70"/>
                  <a:gd fmla="*/ 648 h 758" name="T71"/>
                  <a:gd fmla="*/ 52 w 2028" name="T72"/>
                  <a:gd fmla="*/ 627 h 758" name="T73"/>
                  <a:gd fmla="*/ 13 w 2028" name="T74"/>
                  <a:gd fmla="*/ 583 h 758" name="T75"/>
                  <a:gd fmla="*/ 2 w 2028" name="T76"/>
                  <a:gd fmla="*/ 637 h 758" name="T77"/>
                  <a:gd fmla="*/ 84 w 2028" name="T78"/>
                  <a:gd fmla="*/ 709 h 758" name="T79"/>
                  <a:gd fmla="*/ 234 w 2028" name="T80"/>
                  <a:gd fmla="*/ 733 h 758" name="T81"/>
                  <a:gd fmla="*/ 378 w 2028" name="T82"/>
                  <a:gd fmla="*/ 740 h 758" name="T83"/>
                  <a:gd fmla="*/ 487 w 2028" name="T84"/>
                  <a:gd fmla="*/ 707 h 758" name="T85"/>
                  <a:gd fmla="*/ 572 w 2028" name="T86"/>
                  <a:gd fmla="*/ 731 h 758" name="T87"/>
                  <a:gd fmla="*/ 652 w 2028" name="T88"/>
                  <a:gd fmla="*/ 699 h 758" name="T89"/>
                  <a:gd fmla="*/ 674 w 2028" name="T90"/>
                  <a:gd fmla="*/ 661 h 758" name="T91"/>
                  <a:gd fmla="*/ 727 w 2028" name="T92"/>
                  <a:gd fmla="*/ 589 h 758" name="T93"/>
                  <a:gd fmla="*/ 831 w 2028" name="T94"/>
                  <a:gd fmla="*/ 568 h 758" name="T95"/>
                  <a:gd fmla="*/ 943 w 2028" name="T96"/>
                  <a:gd fmla="*/ 539 h 758" name="T97"/>
                  <a:gd fmla="*/ 1036 w 2028" name="T98"/>
                  <a:gd fmla="*/ 504 h 758" name="T99"/>
                  <a:gd fmla="*/ 1100 w 2028" name="T100"/>
                  <a:gd fmla="*/ 400 h 758" name="T101"/>
                  <a:gd fmla="*/ 1175 w 2028" name="T102"/>
                  <a:gd fmla="*/ 355 h 758" name="T103"/>
                  <a:gd fmla="*/ 1346 w 2028" name="T104"/>
                  <a:gd fmla="*/ 371 h 758" name="T105"/>
                  <a:gd fmla="*/ 1444 w 2028" name="T106"/>
                  <a:gd fmla="*/ 325 h 758" name="T107"/>
                  <a:gd fmla="*/ 1500 w 2028" name="T108"/>
                  <a:gd fmla="*/ 251 h 758" name="T109"/>
                  <a:gd fmla="*/ 1607 w 2028" name="T110"/>
                  <a:gd fmla="*/ 208 h 758" name="T111"/>
                  <a:gd fmla="*/ 1679 w 2028" name="T112"/>
                  <a:gd fmla="*/ 163 h 758" name="T113"/>
                  <a:gd fmla="*/ 1711 w 2028" name="T114"/>
                  <a:gd fmla="*/ 117 h 758" name="T115"/>
                  <a:gd fmla="*/ 1791 w 2028" name="T116"/>
                  <a:gd fmla="*/ 91 h 758" name="T117"/>
                  <a:gd fmla="*/ 1895 w 2028" name="T118"/>
                  <a:gd fmla="*/ 88 h 758" name="T119"/>
                  <a:gd fmla="*/ 1959 w 2028" name="T120"/>
                  <a:gd fmla="*/ 59 h 758" name="T121"/>
                  <a:gd fmla="*/ 2015 w 2028" name="T122"/>
                  <a:gd fmla="*/ 35 h 758"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758" w="2028">
                    <a:moveTo>
                      <a:pt x="2015" y="35"/>
                    </a:moveTo>
                    <a:cubicBezTo>
                      <a:pt x="1996" y="35"/>
                      <a:pt x="2002" y="29"/>
                      <a:pt x="2002" y="29"/>
                    </a:cubicBezTo>
                    <a:cubicBezTo>
                      <a:pt x="2002" y="29"/>
                      <a:pt x="1975" y="24"/>
                      <a:pt x="1954" y="21"/>
                    </a:cubicBezTo>
                    <a:cubicBezTo>
                      <a:pt x="1932" y="19"/>
                      <a:pt x="1954" y="21"/>
                      <a:pt x="1943" y="21"/>
                    </a:cubicBezTo>
                    <a:cubicBezTo>
                      <a:pt x="1932" y="21"/>
                      <a:pt x="1887" y="1"/>
                      <a:pt x="1887" y="1"/>
                    </a:cubicBezTo>
                    <a:cubicBezTo>
                      <a:pt x="1887" y="1"/>
                      <a:pt x="1876" y="3"/>
                      <a:pt x="1860" y="3"/>
                    </a:cubicBezTo>
                    <a:cubicBezTo>
                      <a:pt x="1844" y="3"/>
                      <a:pt x="1836" y="0"/>
                      <a:pt x="1794" y="3"/>
                    </a:cubicBezTo>
                    <a:cubicBezTo>
                      <a:pt x="1786" y="3"/>
                      <a:pt x="1781" y="3"/>
                      <a:pt x="1778" y="4"/>
                    </a:cubicBezTo>
                    <a:cubicBezTo>
                      <a:pt x="1771" y="7"/>
                      <a:pt x="1766" y="16"/>
                      <a:pt x="1748" y="19"/>
                    </a:cubicBezTo>
                    <a:cubicBezTo>
                      <a:pt x="1727" y="21"/>
                      <a:pt x="1748" y="19"/>
                      <a:pt x="1732" y="19"/>
                    </a:cubicBezTo>
                    <a:cubicBezTo>
                      <a:pt x="1716" y="19"/>
                      <a:pt x="1719" y="24"/>
                      <a:pt x="1703" y="24"/>
                    </a:cubicBezTo>
                    <a:cubicBezTo>
                      <a:pt x="1687" y="24"/>
                      <a:pt x="1703" y="24"/>
                      <a:pt x="1684" y="24"/>
                    </a:cubicBezTo>
                    <a:cubicBezTo>
                      <a:pt x="1666" y="24"/>
                      <a:pt x="1655" y="13"/>
                      <a:pt x="1655" y="13"/>
                    </a:cubicBezTo>
                    <a:cubicBezTo>
                      <a:pt x="1655" y="13"/>
                      <a:pt x="1628" y="3"/>
                      <a:pt x="1591" y="3"/>
                    </a:cubicBezTo>
                    <a:cubicBezTo>
                      <a:pt x="1554" y="3"/>
                      <a:pt x="1527" y="16"/>
                      <a:pt x="1527" y="16"/>
                    </a:cubicBezTo>
                    <a:cubicBezTo>
                      <a:pt x="1527" y="45"/>
                      <a:pt x="1527" y="45"/>
                      <a:pt x="1527" y="45"/>
                    </a:cubicBezTo>
                    <a:cubicBezTo>
                      <a:pt x="1516" y="83"/>
                      <a:pt x="1516" y="83"/>
                      <a:pt x="1516" y="83"/>
                    </a:cubicBezTo>
                    <a:cubicBezTo>
                      <a:pt x="1516" y="83"/>
                      <a:pt x="1516" y="83"/>
                      <a:pt x="1514" y="93"/>
                    </a:cubicBezTo>
                    <a:cubicBezTo>
                      <a:pt x="1511" y="104"/>
                      <a:pt x="1514" y="104"/>
                      <a:pt x="1514" y="104"/>
                    </a:cubicBezTo>
                    <a:cubicBezTo>
                      <a:pt x="1514" y="104"/>
                      <a:pt x="1508" y="120"/>
                      <a:pt x="1503" y="133"/>
                    </a:cubicBezTo>
                    <a:cubicBezTo>
                      <a:pt x="1498" y="147"/>
                      <a:pt x="1503" y="133"/>
                      <a:pt x="1479" y="149"/>
                    </a:cubicBezTo>
                    <a:cubicBezTo>
                      <a:pt x="1455" y="165"/>
                      <a:pt x="1479" y="149"/>
                      <a:pt x="1455" y="165"/>
                    </a:cubicBezTo>
                    <a:cubicBezTo>
                      <a:pt x="1431" y="181"/>
                      <a:pt x="1455" y="165"/>
                      <a:pt x="1436" y="187"/>
                    </a:cubicBezTo>
                    <a:cubicBezTo>
                      <a:pt x="1418" y="208"/>
                      <a:pt x="1428" y="203"/>
                      <a:pt x="1418" y="227"/>
                    </a:cubicBezTo>
                    <a:cubicBezTo>
                      <a:pt x="1407" y="251"/>
                      <a:pt x="1412" y="237"/>
                      <a:pt x="1404" y="251"/>
                    </a:cubicBezTo>
                    <a:cubicBezTo>
                      <a:pt x="1396" y="264"/>
                      <a:pt x="1399" y="261"/>
                      <a:pt x="1391" y="280"/>
                    </a:cubicBezTo>
                    <a:cubicBezTo>
                      <a:pt x="1383" y="299"/>
                      <a:pt x="1380" y="277"/>
                      <a:pt x="1367" y="280"/>
                    </a:cubicBezTo>
                    <a:cubicBezTo>
                      <a:pt x="1354" y="283"/>
                      <a:pt x="1348" y="280"/>
                      <a:pt x="1338" y="280"/>
                    </a:cubicBezTo>
                    <a:cubicBezTo>
                      <a:pt x="1327" y="280"/>
                      <a:pt x="1303" y="283"/>
                      <a:pt x="1282" y="293"/>
                    </a:cubicBezTo>
                    <a:cubicBezTo>
                      <a:pt x="1260" y="304"/>
                      <a:pt x="1263" y="285"/>
                      <a:pt x="1247" y="295"/>
                    </a:cubicBezTo>
                    <a:cubicBezTo>
                      <a:pt x="1231" y="305"/>
                      <a:pt x="1228" y="288"/>
                      <a:pt x="1210" y="295"/>
                    </a:cubicBezTo>
                    <a:cubicBezTo>
                      <a:pt x="1191" y="302"/>
                      <a:pt x="1194" y="301"/>
                      <a:pt x="1186" y="296"/>
                    </a:cubicBezTo>
                    <a:cubicBezTo>
                      <a:pt x="1178" y="291"/>
                      <a:pt x="1162" y="304"/>
                      <a:pt x="1140" y="299"/>
                    </a:cubicBezTo>
                    <a:cubicBezTo>
                      <a:pt x="1119" y="293"/>
                      <a:pt x="1114" y="299"/>
                      <a:pt x="1092" y="299"/>
                    </a:cubicBezTo>
                    <a:cubicBezTo>
                      <a:pt x="1071" y="299"/>
                      <a:pt x="1076" y="301"/>
                      <a:pt x="1055" y="313"/>
                    </a:cubicBezTo>
                    <a:cubicBezTo>
                      <a:pt x="1034" y="325"/>
                      <a:pt x="1039" y="315"/>
                      <a:pt x="1031" y="313"/>
                    </a:cubicBezTo>
                    <a:cubicBezTo>
                      <a:pt x="1023" y="312"/>
                      <a:pt x="1010" y="333"/>
                      <a:pt x="1010" y="333"/>
                    </a:cubicBezTo>
                    <a:cubicBezTo>
                      <a:pt x="1010" y="333"/>
                      <a:pt x="991" y="344"/>
                      <a:pt x="972" y="349"/>
                    </a:cubicBezTo>
                    <a:cubicBezTo>
                      <a:pt x="954" y="355"/>
                      <a:pt x="972" y="349"/>
                      <a:pt x="959" y="355"/>
                    </a:cubicBezTo>
                    <a:cubicBezTo>
                      <a:pt x="946" y="360"/>
                      <a:pt x="954" y="368"/>
                      <a:pt x="943" y="381"/>
                    </a:cubicBezTo>
                    <a:cubicBezTo>
                      <a:pt x="932" y="395"/>
                      <a:pt x="943" y="404"/>
                      <a:pt x="943" y="404"/>
                    </a:cubicBezTo>
                    <a:cubicBezTo>
                      <a:pt x="943" y="404"/>
                      <a:pt x="938" y="411"/>
                      <a:pt x="930" y="416"/>
                    </a:cubicBezTo>
                    <a:cubicBezTo>
                      <a:pt x="922" y="421"/>
                      <a:pt x="916" y="416"/>
                      <a:pt x="906" y="408"/>
                    </a:cubicBezTo>
                    <a:cubicBezTo>
                      <a:pt x="895" y="400"/>
                      <a:pt x="890" y="408"/>
                      <a:pt x="890" y="408"/>
                    </a:cubicBezTo>
                    <a:cubicBezTo>
                      <a:pt x="890" y="408"/>
                      <a:pt x="890" y="408"/>
                      <a:pt x="882" y="408"/>
                    </a:cubicBezTo>
                    <a:cubicBezTo>
                      <a:pt x="874" y="408"/>
                      <a:pt x="860" y="413"/>
                      <a:pt x="847" y="421"/>
                    </a:cubicBezTo>
                    <a:cubicBezTo>
                      <a:pt x="834" y="429"/>
                      <a:pt x="847" y="448"/>
                      <a:pt x="847" y="448"/>
                    </a:cubicBezTo>
                    <a:cubicBezTo>
                      <a:pt x="847" y="448"/>
                      <a:pt x="847" y="448"/>
                      <a:pt x="834" y="471"/>
                    </a:cubicBezTo>
                    <a:cubicBezTo>
                      <a:pt x="820" y="494"/>
                      <a:pt x="818" y="477"/>
                      <a:pt x="791" y="477"/>
                    </a:cubicBezTo>
                    <a:cubicBezTo>
                      <a:pt x="764" y="477"/>
                      <a:pt x="791" y="477"/>
                      <a:pt x="762" y="477"/>
                    </a:cubicBezTo>
                    <a:cubicBezTo>
                      <a:pt x="732" y="477"/>
                      <a:pt x="762" y="477"/>
                      <a:pt x="740" y="472"/>
                    </a:cubicBezTo>
                    <a:cubicBezTo>
                      <a:pt x="719" y="467"/>
                      <a:pt x="719" y="488"/>
                      <a:pt x="719" y="488"/>
                    </a:cubicBezTo>
                    <a:cubicBezTo>
                      <a:pt x="719" y="488"/>
                      <a:pt x="719" y="488"/>
                      <a:pt x="714" y="501"/>
                    </a:cubicBezTo>
                    <a:cubicBezTo>
                      <a:pt x="708" y="515"/>
                      <a:pt x="711" y="515"/>
                      <a:pt x="700" y="536"/>
                    </a:cubicBezTo>
                    <a:cubicBezTo>
                      <a:pt x="690" y="557"/>
                      <a:pt x="700" y="536"/>
                      <a:pt x="671" y="555"/>
                    </a:cubicBezTo>
                    <a:cubicBezTo>
                      <a:pt x="642" y="573"/>
                      <a:pt x="671" y="555"/>
                      <a:pt x="668" y="563"/>
                    </a:cubicBezTo>
                    <a:cubicBezTo>
                      <a:pt x="666" y="571"/>
                      <a:pt x="655" y="581"/>
                      <a:pt x="655" y="581"/>
                    </a:cubicBezTo>
                    <a:cubicBezTo>
                      <a:pt x="655" y="581"/>
                      <a:pt x="655" y="581"/>
                      <a:pt x="647" y="603"/>
                    </a:cubicBezTo>
                    <a:cubicBezTo>
                      <a:pt x="639" y="624"/>
                      <a:pt x="647" y="603"/>
                      <a:pt x="639" y="615"/>
                    </a:cubicBezTo>
                    <a:cubicBezTo>
                      <a:pt x="631" y="628"/>
                      <a:pt x="631" y="619"/>
                      <a:pt x="615" y="615"/>
                    </a:cubicBezTo>
                    <a:cubicBezTo>
                      <a:pt x="599" y="612"/>
                      <a:pt x="602" y="619"/>
                      <a:pt x="567" y="615"/>
                    </a:cubicBezTo>
                    <a:cubicBezTo>
                      <a:pt x="532" y="612"/>
                      <a:pt x="556" y="616"/>
                      <a:pt x="546" y="615"/>
                    </a:cubicBezTo>
                    <a:cubicBezTo>
                      <a:pt x="535" y="614"/>
                      <a:pt x="511" y="624"/>
                      <a:pt x="492" y="629"/>
                    </a:cubicBezTo>
                    <a:cubicBezTo>
                      <a:pt x="474" y="635"/>
                      <a:pt x="492" y="629"/>
                      <a:pt x="444" y="640"/>
                    </a:cubicBezTo>
                    <a:cubicBezTo>
                      <a:pt x="396" y="651"/>
                      <a:pt x="418" y="640"/>
                      <a:pt x="386" y="637"/>
                    </a:cubicBezTo>
                    <a:cubicBezTo>
                      <a:pt x="354" y="635"/>
                      <a:pt x="375" y="637"/>
                      <a:pt x="367" y="635"/>
                    </a:cubicBezTo>
                    <a:cubicBezTo>
                      <a:pt x="359" y="632"/>
                      <a:pt x="330" y="629"/>
                      <a:pt x="330" y="629"/>
                    </a:cubicBezTo>
                    <a:cubicBezTo>
                      <a:pt x="330" y="629"/>
                      <a:pt x="295" y="629"/>
                      <a:pt x="255" y="629"/>
                    </a:cubicBezTo>
                    <a:cubicBezTo>
                      <a:pt x="215" y="629"/>
                      <a:pt x="244" y="629"/>
                      <a:pt x="196" y="640"/>
                    </a:cubicBezTo>
                    <a:cubicBezTo>
                      <a:pt x="148" y="651"/>
                      <a:pt x="175" y="651"/>
                      <a:pt x="156" y="653"/>
                    </a:cubicBezTo>
                    <a:cubicBezTo>
                      <a:pt x="138" y="656"/>
                      <a:pt x="156" y="653"/>
                      <a:pt x="132" y="648"/>
                    </a:cubicBezTo>
                    <a:cubicBezTo>
                      <a:pt x="108" y="643"/>
                      <a:pt x="132" y="648"/>
                      <a:pt x="111" y="648"/>
                    </a:cubicBezTo>
                    <a:cubicBezTo>
                      <a:pt x="90" y="648"/>
                      <a:pt x="82" y="627"/>
                      <a:pt x="82" y="627"/>
                    </a:cubicBezTo>
                    <a:cubicBezTo>
                      <a:pt x="52" y="627"/>
                      <a:pt x="52" y="627"/>
                      <a:pt x="52" y="627"/>
                    </a:cubicBezTo>
                    <a:cubicBezTo>
                      <a:pt x="52" y="627"/>
                      <a:pt x="36" y="611"/>
                      <a:pt x="26" y="589"/>
                    </a:cubicBezTo>
                    <a:cubicBezTo>
                      <a:pt x="13" y="583"/>
                      <a:pt x="13" y="583"/>
                      <a:pt x="13" y="583"/>
                    </a:cubicBezTo>
                    <a:cubicBezTo>
                      <a:pt x="7" y="595"/>
                      <a:pt x="0" y="611"/>
                      <a:pt x="2" y="619"/>
                    </a:cubicBezTo>
                    <a:cubicBezTo>
                      <a:pt x="4" y="632"/>
                      <a:pt x="2" y="619"/>
                      <a:pt x="2" y="637"/>
                    </a:cubicBezTo>
                    <a:cubicBezTo>
                      <a:pt x="2" y="656"/>
                      <a:pt x="15" y="651"/>
                      <a:pt x="44" y="672"/>
                    </a:cubicBezTo>
                    <a:cubicBezTo>
                      <a:pt x="74" y="693"/>
                      <a:pt x="55" y="685"/>
                      <a:pt x="84" y="709"/>
                    </a:cubicBezTo>
                    <a:cubicBezTo>
                      <a:pt x="84" y="709"/>
                      <a:pt x="122" y="728"/>
                      <a:pt x="188" y="733"/>
                    </a:cubicBezTo>
                    <a:cubicBezTo>
                      <a:pt x="255" y="739"/>
                      <a:pt x="188" y="733"/>
                      <a:pt x="234" y="733"/>
                    </a:cubicBezTo>
                    <a:cubicBezTo>
                      <a:pt x="279" y="733"/>
                      <a:pt x="255" y="704"/>
                      <a:pt x="255" y="704"/>
                    </a:cubicBezTo>
                    <a:cubicBezTo>
                      <a:pt x="255" y="704"/>
                      <a:pt x="298" y="723"/>
                      <a:pt x="378" y="740"/>
                    </a:cubicBezTo>
                    <a:cubicBezTo>
                      <a:pt x="458" y="758"/>
                      <a:pt x="391" y="741"/>
                      <a:pt x="426" y="725"/>
                    </a:cubicBezTo>
                    <a:cubicBezTo>
                      <a:pt x="460" y="709"/>
                      <a:pt x="460" y="709"/>
                      <a:pt x="487" y="707"/>
                    </a:cubicBezTo>
                    <a:cubicBezTo>
                      <a:pt x="514" y="704"/>
                      <a:pt x="522" y="712"/>
                      <a:pt x="556" y="732"/>
                    </a:cubicBezTo>
                    <a:cubicBezTo>
                      <a:pt x="591" y="752"/>
                      <a:pt x="572" y="731"/>
                      <a:pt x="572" y="731"/>
                    </a:cubicBezTo>
                    <a:cubicBezTo>
                      <a:pt x="572" y="731"/>
                      <a:pt x="588" y="733"/>
                      <a:pt x="604" y="731"/>
                    </a:cubicBezTo>
                    <a:cubicBezTo>
                      <a:pt x="620" y="728"/>
                      <a:pt x="604" y="731"/>
                      <a:pt x="652" y="699"/>
                    </a:cubicBezTo>
                    <a:cubicBezTo>
                      <a:pt x="700" y="667"/>
                      <a:pt x="652" y="699"/>
                      <a:pt x="666" y="680"/>
                    </a:cubicBezTo>
                    <a:cubicBezTo>
                      <a:pt x="679" y="661"/>
                      <a:pt x="674" y="661"/>
                      <a:pt x="674" y="661"/>
                    </a:cubicBezTo>
                    <a:cubicBezTo>
                      <a:pt x="674" y="661"/>
                      <a:pt x="679" y="648"/>
                      <a:pt x="690" y="627"/>
                    </a:cubicBezTo>
                    <a:cubicBezTo>
                      <a:pt x="700" y="605"/>
                      <a:pt x="714" y="605"/>
                      <a:pt x="727" y="589"/>
                    </a:cubicBezTo>
                    <a:cubicBezTo>
                      <a:pt x="740" y="573"/>
                      <a:pt x="727" y="589"/>
                      <a:pt x="746" y="584"/>
                    </a:cubicBezTo>
                    <a:cubicBezTo>
                      <a:pt x="764" y="578"/>
                      <a:pt x="778" y="573"/>
                      <a:pt x="831" y="568"/>
                    </a:cubicBezTo>
                    <a:cubicBezTo>
                      <a:pt x="884" y="563"/>
                      <a:pt x="852" y="568"/>
                      <a:pt x="895" y="555"/>
                    </a:cubicBezTo>
                    <a:cubicBezTo>
                      <a:pt x="938" y="541"/>
                      <a:pt x="895" y="555"/>
                      <a:pt x="943" y="539"/>
                    </a:cubicBezTo>
                    <a:cubicBezTo>
                      <a:pt x="991" y="523"/>
                      <a:pt x="983" y="528"/>
                      <a:pt x="999" y="523"/>
                    </a:cubicBezTo>
                    <a:cubicBezTo>
                      <a:pt x="1015" y="517"/>
                      <a:pt x="1018" y="517"/>
                      <a:pt x="1036" y="504"/>
                    </a:cubicBezTo>
                    <a:cubicBezTo>
                      <a:pt x="1055" y="491"/>
                      <a:pt x="1058" y="472"/>
                      <a:pt x="1058" y="472"/>
                    </a:cubicBezTo>
                    <a:cubicBezTo>
                      <a:pt x="1058" y="472"/>
                      <a:pt x="1082" y="421"/>
                      <a:pt x="1100" y="400"/>
                    </a:cubicBezTo>
                    <a:cubicBezTo>
                      <a:pt x="1119" y="379"/>
                      <a:pt x="1100" y="400"/>
                      <a:pt x="1119" y="376"/>
                    </a:cubicBezTo>
                    <a:cubicBezTo>
                      <a:pt x="1138" y="352"/>
                      <a:pt x="1138" y="368"/>
                      <a:pt x="1175" y="355"/>
                    </a:cubicBezTo>
                    <a:cubicBezTo>
                      <a:pt x="1212" y="341"/>
                      <a:pt x="1186" y="352"/>
                      <a:pt x="1231" y="352"/>
                    </a:cubicBezTo>
                    <a:cubicBezTo>
                      <a:pt x="1276" y="352"/>
                      <a:pt x="1231" y="352"/>
                      <a:pt x="1346" y="371"/>
                    </a:cubicBezTo>
                    <a:cubicBezTo>
                      <a:pt x="1460" y="389"/>
                      <a:pt x="1404" y="365"/>
                      <a:pt x="1404" y="365"/>
                    </a:cubicBezTo>
                    <a:cubicBezTo>
                      <a:pt x="1404" y="365"/>
                      <a:pt x="1420" y="357"/>
                      <a:pt x="1444" y="325"/>
                    </a:cubicBezTo>
                    <a:cubicBezTo>
                      <a:pt x="1468" y="293"/>
                      <a:pt x="1458" y="307"/>
                      <a:pt x="1468" y="288"/>
                    </a:cubicBezTo>
                    <a:cubicBezTo>
                      <a:pt x="1479" y="269"/>
                      <a:pt x="1500" y="251"/>
                      <a:pt x="1500" y="251"/>
                    </a:cubicBezTo>
                    <a:cubicBezTo>
                      <a:pt x="1500" y="251"/>
                      <a:pt x="1524" y="240"/>
                      <a:pt x="1583" y="216"/>
                    </a:cubicBezTo>
                    <a:cubicBezTo>
                      <a:pt x="1642" y="192"/>
                      <a:pt x="1583" y="216"/>
                      <a:pt x="1607" y="208"/>
                    </a:cubicBezTo>
                    <a:cubicBezTo>
                      <a:pt x="1631" y="200"/>
                      <a:pt x="1663" y="189"/>
                      <a:pt x="1663" y="189"/>
                    </a:cubicBezTo>
                    <a:cubicBezTo>
                      <a:pt x="1663" y="189"/>
                      <a:pt x="1671" y="179"/>
                      <a:pt x="1679" y="163"/>
                    </a:cubicBezTo>
                    <a:cubicBezTo>
                      <a:pt x="1687" y="147"/>
                      <a:pt x="1692" y="139"/>
                      <a:pt x="1692" y="139"/>
                    </a:cubicBezTo>
                    <a:cubicBezTo>
                      <a:pt x="1692" y="139"/>
                      <a:pt x="1706" y="125"/>
                      <a:pt x="1711" y="117"/>
                    </a:cubicBezTo>
                    <a:cubicBezTo>
                      <a:pt x="1716" y="109"/>
                      <a:pt x="1727" y="107"/>
                      <a:pt x="1740" y="99"/>
                    </a:cubicBezTo>
                    <a:cubicBezTo>
                      <a:pt x="1754" y="91"/>
                      <a:pt x="1756" y="96"/>
                      <a:pt x="1791" y="91"/>
                    </a:cubicBezTo>
                    <a:cubicBezTo>
                      <a:pt x="1826" y="85"/>
                      <a:pt x="1791" y="91"/>
                      <a:pt x="1850" y="91"/>
                    </a:cubicBezTo>
                    <a:cubicBezTo>
                      <a:pt x="1908" y="91"/>
                      <a:pt x="1868" y="91"/>
                      <a:pt x="1895" y="88"/>
                    </a:cubicBezTo>
                    <a:cubicBezTo>
                      <a:pt x="1922" y="85"/>
                      <a:pt x="1895" y="88"/>
                      <a:pt x="1916" y="77"/>
                    </a:cubicBezTo>
                    <a:cubicBezTo>
                      <a:pt x="1938" y="67"/>
                      <a:pt x="1930" y="69"/>
                      <a:pt x="1959" y="59"/>
                    </a:cubicBezTo>
                    <a:cubicBezTo>
                      <a:pt x="1988" y="48"/>
                      <a:pt x="1980" y="53"/>
                      <a:pt x="2004" y="45"/>
                    </a:cubicBezTo>
                    <a:cubicBezTo>
                      <a:pt x="2028" y="37"/>
                      <a:pt x="2015" y="35"/>
                      <a:pt x="2015" y="35"/>
                    </a:cubicBezTo>
                    <a:close/>
                  </a:path>
                </a:pathLst>
              </a:custGeom>
              <a:solidFill>
                <a:schemeClr val="bg1">
                  <a:lumMod val="8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97" name="Freeform 42"/>
              <p:cNvSpPr/>
              <p:nvPr/>
            </p:nvSpPr>
            <p:spPr bwMode="auto">
              <a:xfrm>
                <a:off x="1022" y="1161"/>
                <a:ext cx="4729" cy="1864"/>
              </a:xfrm>
              <a:custGeom>
                <a:gdLst>
                  <a:gd fmla="*/ 98 w 2002" name="T0"/>
                  <a:gd fmla="*/ 781 h 789" name="T1"/>
                  <a:gd fmla="*/ 183 w 2002" name="T2"/>
                  <a:gd fmla="*/ 773 h 789" name="T3"/>
                  <a:gd fmla="*/ 354 w 2002" name="T4"/>
                  <a:gd fmla="*/ 768 h 789" name="T5"/>
                  <a:gd fmla="*/ 479 w 2002" name="T6"/>
                  <a:gd fmla="*/ 762 h 789" name="T7"/>
                  <a:gd fmla="*/ 602 w 2002" name="T8"/>
                  <a:gd fmla="*/ 748 h 789" name="T9"/>
                  <a:gd fmla="*/ 642 w 2002" name="T10"/>
                  <a:gd fmla="*/ 714 h 789" name="T11"/>
                  <a:gd fmla="*/ 687 w 2002" name="T12"/>
                  <a:gd fmla="*/ 669 h 789" name="T13"/>
                  <a:gd fmla="*/ 727 w 2002" name="T14"/>
                  <a:gd fmla="*/ 605 h 789" name="T15"/>
                  <a:gd fmla="*/ 821 w 2002" name="T16"/>
                  <a:gd fmla="*/ 604 h 789" name="T17"/>
                  <a:gd fmla="*/ 869 w 2002" name="T18"/>
                  <a:gd fmla="*/ 541 h 789" name="T19"/>
                  <a:gd fmla="*/ 917 w 2002" name="T20"/>
                  <a:gd fmla="*/ 549 h 789" name="T21"/>
                  <a:gd fmla="*/ 946 w 2002" name="T22"/>
                  <a:gd fmla="*/ 488 h 789" name="T23"/>
                  <a:gd fmla="*/ 1018 w 2002" name="T24"/>
                  <a:gd fmla="*/ 446 h 789" name="T25"/>
                  <a:gd fmla="*/ 1127 w 2002" name="T26"/>
                  <a:gd fmla="*/ 432 h 789" name="T27"/>
                  <a:gd fmla="*/ 1234 w 2002" name="T28"/>
                  <a:gd fmla="*/ 428 h 789" name="T29"/>
                  <a:gd fmla="*/ 1354 w 2002" name="T30"/>
                  <a:gd fmla="*/ 413 h 789" name="T31"/>
                  <a:gd fmla="*/ 1405 w 2002" name="T32"/>
                  <a:gd fmla="*/ 360 h 789" name="T33"/>
                  <a:gd fmla="*/ 1466 w 2002" name="T34"/>
                  <a:gd fmla="*/ 282 h 789" name="T35"/>
                  <a:gd fmla="*/ 1501 w 2002" name="T36"/>
                  <a:gd fmla="*/ 226 h 789" name="T37"/>
                  <a:gd fmla="*/ 1514 w 2002" name="T38"/>
                  <a:gd fmla="*/ 149 h 789" name="T39"/>
                  <a:gd fmla="*/ 1671 w 2002" name="T40"/>
                  <a:gd fmla="*/ 157 h 789" name="T41"/>
                  <a:gd fmla="*/ 1735 w 2002" name="T42"/>
                  <a:gd fmla="*/ 152 h 789" name="T43"/>
                  <a:gd fmla="*/ 1770 w 2002" name="T44"/>
                  <a:gd fmla="*/ 136 h 789" name="T45"/>
                  <a:gd fmla="*/ 1781 w 2002" name="T46"/>
                  <a:gd fmla="*/ 136 h 789" name="T47"/>
                  <a:gd fmla="*/ 1930 w 2002" name="T48"/>
                  <a:gd fmla="*/ 154 h 789" name="T49"/>
                  <a:gd fmla="*/ 2002 w 2002" name="T50"/>
                  <a:gd fmla="*/ 168 h 789" name="T51"/>
                  <a:gd fmla="*/ 1879 w 2002" name="T52"/>
                  <a:gd fmla="*/ 40 h 789" name="T53"/>
                  <a:gd fmla="*/ 1754 w 2002" name="T54"/>
                  <a:gd fmla="*/ 45 h 789" name="T55"/>
                  <a:gd fmla="*/ 1501 w 2002" name="T56"/>
                  <a:gd fmla="*/ 32 h 789" name="T57"/>
                  <a:gd fmla="*/ 1397 w 2002" name="T58"/>
                  <a:gd fmla="*/ 80 h 789" name="T59"/>
                  <a:gd fmla="*/ 1345 w 2002" name="T60"/>
                  <a:gd fmla="*/ 146 h 789" name="T61"/>
                  <a:gd fmla="*/ 1341 w 2002" name="T62"/>
                  <a:gd fmla="*/ 330 h 789" name="T63"/>
                  <a:gd fmla="*/ 1184 w 2002" name="T64"/>
                  <a:gd fmla="*/ 337 h 789" name="T65"/>
                  <a:gd fmla="*/ 1154 w 2002" name="T66"/>
                  <a:gd fmla="*/ 357 h 789" name="T67"/>
                  <a:gd fmla="*/ 1018 w 2002" name="T68"/>
                  <a:gd fmla="*/ 365 h 789" name="T69"/>
                  <a:gd fmla="*/ 898 w 2002" name="T70"/>
                  <a:gd fmla="*/ 402 h 789" name="T71"/>
                  <a:gd fmla="*/ 847 w 2002" name="T72"/>
                  <a:gd fmla="*/ 464 h 789" name="T73"/>
                  <a:gd fmla="*/ 757 w 2002" name="T74"/>
                  <a:gd fmla="*/ 442 h 789" name="T75"/>
                  <a:gd fmla="*/ 687 w 2002" name="T76"/>
                  <a:gd fmla="*/ 498 h 789" name="T77"/>
                  <a:gd fmla="*/ 650 w 2002" name="T78"/>
                  <a:gd fmla="*/ 546 h 789" name="T79"/>
                  <a:gd fmla="*/ 591 w 2002" name="T80"/>
                  <a:gd fmla="*/ 621 h 789" name="T81"/>
                  <a:gd fmla="*/ 549 w 2002" name="T82"/>
                  <a:gd fmla="*/ 672 h 789" name="T83"/>
                  <a:gd fmla="*/ 410 w 2002" name="T84"/>
                  <a:gd fmla="*/ 647 h 789" name="T85"/>
                  <a:gd fmla="*/ 306 w 2002" name="T86"/>
                  <a:gd fmla="*/ 698 h 789" name="T87"/>
                  <a:gd fmla="*/ 234 w 2002" name="T88"/>
                  <a:gd fmla="*/ 680 h 789" name="T89"/>
                  <a:gd fmla="*/ 162 w 2002" name="T90"/>
                  <a:gd fmla="*/ 669 h 789" name="T91"/>
                  <a:gd fmla="*/ 58 w 2002" name="T92"/>
                  <a:gd fmla="*/ 685 h 789" name="T93"/>
                  <a:gd fmla="*/ 13 w 2002" name="T94"/>
                  <a:gd fmla="*/ 722 h 789"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789" w="2002">
                    <a:moveTo>
                      <a:pt x="39" y="760"/>
                    </a:moveTo>
                    <a:cubicBezTo>
                      <a:pt x="69" y="760"/>
                      <a:pt x="69" y="760"/>
                      <a:pt x="69" y="760"/>
                    </a:cubicBezTo>
                    <a:cubicBezTo>
                      <a:pt x="69" y="760"/>
                      <a:pt x="77" y="781"/>
                      <a:pt x="98" y="781"/>
                    </a:cubicBezTo>
                    <a:cubicBezTo>
                      <a:pt x="119" y="781"/>
                      <a:pt x="95" y="776"/>
                      <a:pt x="119" y="781"/>
                    </a:cubicBezTo>
                    <a:cubicBezTo>
                      <a:pt x="143" y="786"/>
                      <a:pt x="125" y="789"/>
                      <a:pt x="143" y="786"/>
                    </a:cubicBezTo>
                    <a:cubicBezTo>
                      <a:pt x="162" y="784"/>
                      <a:pt x="135" y="784"/>
                      <a:pt x="183" y="773"/>
                    </a:cubicBezTo>
                    <a:cubicBezTo>
                      <a:pt x="231" y="762"/>
                      <a:pt x="202" y="762"/>
                      <a:pt x="242" y="762"/>
                    </a:cubicBezTo>
                    <a:cubicBezTo>
                      <a:pt x="282" y="762"/>
                      <a:pt x="317" y="762"/>
                      <a:pt x="317" y="762"/>
                    </a:cubicBezTo>
                    <a:cubicBezTo>
                      <a:pt x="317" y="762"/>
                      <a:pt x="346" y="765"/>
                      <a:pt x="354" y="768"/>
                    </a:cubicBezTo>
                    <a:cubicBezTo>
                      <a:pt x="362" y="770"/>
                      <a:pt x="341" y="768"/>
                      <a:pt x="373" y="770"/>
                    </a:cubicBezTo>
                    <a:cubicBezTo>
                      <a:pt x="405" y="773"/>
                      <a:pt x="383" y="784"/>
                      <a:pt x="431" y="773"/>
                    </a:cubicBezTo>
                    <a:cubicBezTo>
                      <a:pt x="479" y="762"/>
                      <a:pt x="461" y="768"/>
                      <a:pt x="479" y="762"/>
                    </a:cubicBezTo>
                    <a:cubicBezTo>
                      <a:pt x="498" y="757"/>
                      <a:pt x="522" y="747"/>
                      <a:pt x="533" y="748"/>
                    </a:cubicBezTo>
                    <a:cubicBezTo>
                      <a:pt x="543" y="749"/>
                      <a:pt x="519" y="745"/>
                      <a:pt x="554" y="748"/>
                    </a:cubicBezTo>
                    <a:cubicBezTo>
                      <a:pt x="589" y="752"/>
                      <a:pt x="586" y="745"/>
                      <a:pt x="602" y="748"/>
                    </a:cubicBezTo>
                    <a:cubicBezTo>
                      <a:pt x="618" y="752"/>
                      <a:pt x="618" y="761"/>
                      <a:pt x="626" y="748"/>
                    </a:cubicBezTo>
                    <a:cubicBezTo>
                      <a:pt x="634" y="736"/>
                      <a:pt x="626" y="757"/>
                      <a:pt x="634" y="736"/>
                    </a:cubicBezTo>
                    <a:cubicBezTo>
                      <a:pt x="642" y="714"/>
                      <a:pt x="642" y="714"/>
                      <a:pt x="642" y="714"/>
                    </a:cubicBezTo>
                    <a:cubicBezTo>
                      <a:pt x="642" y="714"/>
                      <a:pt x="653" y="704"/>
                      <a:pt x="655" y="696"/>
                    </a:cubicBezTo>
                    <a:cubicBezTo>
                      <a:pt x="658" y="688"/>
                      <a:pt x="629" y="706"/>
                      <a:pt x="658" y="688"/>
                    </a:cubicBezTo>
                    <a:cubicBezTo>
                      <a:pt x="687" y="669"/>
                      <a:pt x="677" y="690"/>
                      <a:pt x="687" y="669"/>
                    </a:cubicBezTo>
                    <a:cubicBezTo>
                      <a:pt x="698" y="648"/>
                      <a:pt x="695" y="648"/>
                      <a:pt x="701" y="634"/>
                    </a:cubicBezTo>
                    <a:cubicBezTo>
                      <a:pt x="706" y="621"/>
                      <a:pt x="706" y="621"/>
                      <a:pt x="706" y="621"/>
                    </a:cubicBezTo>
                    <a:cubicBezTo>
                      <a:pt x="706" y="621"/>
                      <a:pt x="706" y="600"/>
                      <a:pt x="727" y="605"/>
                    </a:cubicBezTo>
                    <a:cubicBezTo>
                      <a:pt x="749" y="610"/>
                      <a:pt x="719" y="610"/>
                      <a:pt x="749" y="610"/>
                    </a:cubicBezTo>
                    <a:cubicBezTo>
                      <a:pt x="778" y="610"/>
                      <a:pt x="751" y="610"/>
                      <a:pt x="778" y="610"/>
                    </a:cubicBezTo>
                    <a:cubicBezTo>
                      <a:pt x="805" y="610"/>
                      <a:pt x="807" y="627"/>
                      <a:pt x="821" y="604"/>
                    </a:cubicBezTo>
                    <a:cubicBezTo>
                      <a:pt x="834" y="581"/>
                      <a:pt x="834" y="581"/>
                      <a:pt x="834" y="581"/>
                    </a:cubicBezTo>
                    <a:cubicBezTo>
                      <a:pt x="834" y="581"/>
                      <a:pt x="821" y="562"/>
                      <a:pt x="834" y="554"/>
                    </a:cubicBezTo>
                    <a:cubicBezTo>
                      <a:pt x="847" y="546"/>
                      <a:pt x="861" y="541"/>
                      <a:pt x="869" y="541"/>
                    </a:cubicBezTo>
                    <a:cubicBezTo>
                      <a:pt x="877" y="541"/>
                      <a:pt x="877" y="541"/>
                      <a:pt x="877" y="541"/>
                    </a:cubicBezTo>
                    <a:cubicBezTo>
                      <a:pt x="877" y="541"/>
                      <a:pt x="882" y="533"/>
                      <a:pt x="893" y="541"/>
                    </a:cubicBezTo>
                    <a:cubicBezTo>
                      <a:pt x="903" y="549"/>
                      <a:pt x="909" y="554"/>
                      <a:pt x="917" y="549"/>
                    </a:cubicBezTo>
                    <a:cubicBezTo>
                      <a:pt x="925" y="544"/>
                      <a:pt x="930" y="537"/>
                      <a:pt x="930" y="537"/>
                    </a:cubicBezTo>
                    <a:cubicBezTo>
                      <a:pt x="930" y="537"/>
                      <a:pt x="919" y="528"/>
                      <a:pt x="930" y="514"/>
                    </a:cubicBezTo>
                    <a:cubicBezTo>
                      <a:pt x="941" y="501"/>
                      <a:pt x="933" y="493"/>
                      <a:pt x="946" y="488"/>
                    </a:cubicBezTo>
                    <a:cubicBezTo>
                      <a:pt x="959" y="482"/>
                      <a:pt x="941" y="488"/>
                      <a:pt x="959" y="482"/>
                    </a:cubicBezTo>
                    <a:cubicBezTo>
                      <a:pt x="978" y="477"/>
                      <a:pt x="997" y="466"/>
                      <a:pt x="997" y="466"/>
                    </a:cubicBezTo>
                    <a:cubicBezTo>
                      <a:pt x="997" y="466"/>
                      <a:pt x="1010" y="445"/>
                      <a:pt x="1018" y="446"/>
                    </a:cubicBezTo>
                    <a:cubicBezTo>
                      <a:pt x="1026" y="448"/>
                      <a:pt x="1021" y="458"/>
                      <a:pt x="1042" y="446"/>
                    </a:cubicBezTo>
                    <a:cubicBezTo>
                      <a:pt x="1063" y="434"/>
                      <a:pt x="1058" y="432"/>
                      <a:pt x="1079" y="432"/>
                    </a:cubicBezTo>
                    <a:cubicBezTo>
                      <a:pt x="1101" y="432"/>
                      <a:pt x="1106" y="426"/>
                      <a:pt x="1127" y="432"/>
                    </a:cubicBezTo>
                    <a:cubicBezTo>
                      <a:pt x="1149" y="437"/>
                      <a:pt x="1165" y="424"/>
                      <a:pt x="1173" y="429"/>
                    </a:cubicBezTo>
                    <a:cubicBezTo>
                      <a:pt x="1181" y="434"/>
                      <a:pt x="1178" y="435"/>
                      <a:pt x="1197" y="428"/>
                    </a:cubicBezTo>
                    <a:cubicBezTo>
                      <a:pt x="1215" y="421"/>
                      <a:pt x="1218" y="438"/>
                      <a:pt x="1234" y="428"/>
                    </a:cubicBezTo>
                    <a:cubicBezTo>
                      <a:pt x="1250" y="418"/>
                      <a:pt x="1247" y="437"/>
                      <a:pt x="1269" y="426"/>
                    </a:cubicBezTo>
                    <a:cubicBezTo>
                      <a:pt x="1290" y="416"/>
                      <a:pt x="1314" y="413"/>
                      <a:pt x="1325" y="413"/>
                    </a:cubicBezTo>
                    <a:cubicBezTo>
                      <a:pt x="1335" y="413"/>
                      <a:pt x="1341" y="416"/>
                      <a:pt x="1354" y="413"/>
                    </a:cubicBezTo>
                    <a:cubicBezTo>
                      <a:pt x="1367" y="410"/>
                      <a:pt x="1370" y="432"/>
                      <a:pt x="1378" y="413"/>
                    </a:cubicBezTo>
                    <a:cubicBezTo>
                      <a:pt x="1386" y="394"/>
                      <a:pt x="1383" y="397"/>
                      <a:pt x="1391" y="384"/>
                    </a:cubicBezTo>
                    <a:cubicBezTo>
                      <a:pt x="1399" y="370"/>
                      <a:pt x="1394" y="384"/>
                      <a:pt x="1405" y="360"/>
                    </a:cubicBezTo>
                    <a:cubicBezTo>
                      <a:pt x="1415" y="336"/>
                      <a:pt x="1405" y="341"/>
                      <a:pt x="1423" y="320"/>
                    </a:cubicBezTo>
                    <a:cubicBezTo>
                      <a:pt x="1442" y="298"/>
                      <a:pt x="1418" y="314"/>
                      <a:pt x="1442" y="298"/>
                    </a:cubicBezTo>
                    <a:cubicBezTo>
                      <a:pt x="1466" y="282"/>
                      <a:pt x="1442" y="298"/>
                      <a:pt x="1466" y="282"/>
                    </a:cubicBezTo>
                    <a:cubicBezTo>
                      <a:pt x="1490" y="266"/>
                      <a:pt x="1485" y="280"/>
                      <a:pt x="1490" y="266"/>
                    </a:cubicBezTo>
                    <a:cubicBezTo>
                      <a:pt x="1495" y="253"/>
                      <a:pt x="1501" y="237"/>
                      <a:pt x="1501" y="237"/>
                    </a:cubicBezTo>
                    <a:cubicBezTo>
                      <a:pt x="1501" y="237"/>
                      <a:pt x="1498" y="237"/>
                      <a:pt x="1501" y="226"/>
                    </a:cubicBezTo>
                    <a:cubicBezTo>
                      <a:pt x="1503" y="216"/>
                      <a:pt x="1503" y="216"/>
                      <a:pt x="1503" y="216"/>
                    </a:cubicBezTo>
                    <a:cubicBezTo>
                      <a:pt x="1514" y="178"/>
                      <a:pt x="1514" y="178"/>
                      <a:pt x="1514" y="178"/>
                    </a:cubicBezTo>
                    <a:cubicBezTo>
                      <a:pt x="1514" y="149"/>
                      <a:pt x="1514" y="149"/>
                      <a:pt x="1514" y="149"/>
                    </a:cubicBezTo>
                    <a:cubicBezTo>
                      <a:pt x="1514" y="149"/>
                      <a:pt x="1541" y="136"/>
                      <a:pt x="1578" y="136"/>
                    </a:cubicBezTo>
                    <a:cubicBezTo>
                      <a:pt x="1615" y="136"/>
                      <a:pt x="1642" y="146"/>
                      <a:pt x="1642" y="146"/>
                    </a:cubicBezTo>
                    <a:cubicBezTo>
                      <a:pt x="1642" y="146"/>
                      <a:pt x="1653" y="157"/>
                      <a:pt x="1671" y="157"/>
                    </a:cubicBezTo>
                    <a:cubicBezTo>
                      <a:pt x="1690" y="157"/>
                      <a:pt x="1674" y="157"/>
                      <a:pt x="1690" y="157"/>
                    </a:cubicBezTo>
                    <a:cubicBezTo>
                      <a:pt x="1706" y="157"/>
                      <a:pt x="1703" y="152"/>
                      <a:pt x="1719" y="152"/>
                    </a:cubicBezTo>
                    <a:cubicBezTo>
                      <a:pt x="1735" y="152"/>
                      <a:pt x="1714" y="154"/>
                      <a:pt x="1735" y="152"/>
                    </a:cubicBezTo>
                    <a:cubicBezTo>
                      <a:pt x="1753" y="149"/>
                      <a:pt x="1758" y="140"/>
                      <a:pt x="1765" y="137"/>
                    </a:cubicBezTo>
                    <a:cubicBezTo>
                      <a:pt x="1758" y="137"/>
                      <a:pt x="1762" y="137"/>
                      <a:pt x="1766" y="136"/>
                    </a:cubicBezTo>
                    <a:cubicBezTo>
                      <a:pt x="1767" y="136"/>
                      <a:pt x="1768" y="136"/>
                      <a:pt x="1770" y="136"/>
                    </a:cubicBezTo>
                    <a:cubicBezTo>
                      <a:pt x="1774" y="136"/>
                      <a:pt x="1770" y="136"/>
                      <a:pt x="1766" y="136"/>
                    </a:cubicBezTo>
                    <a:cubicBezTo>
                      <a:pt x="1766" y="137"/>
                      <a:pt x="1766" y="137"/>
                      <a:pt x="1765" y="137"/>
                    </a:cubicBezTo>
                    <a:cubicBezTo>
                      <a:pt x="1768" y="136"/>
                      <a:pt x="1773" y="136"/>
                      <a:pt x="1781" y="136"/>
                    </a:cubicBezTo>
                    <a:cubicBezTo>
                      <a:pt x="1823" y="133"/>
                      <a:pt x="1831" y="136"/>
                      <a:pt x="1847" y="136"/>
                    </a:cubicBezTo>
                    <a:cubicBezTo>
                      <a:pt x="1863" y="136"/>
                      <a:pt x="1874" y="134"/>
                      <a:pt x="1874" y="134"/>
                    </a:cubicBezTo>
                    <a:cubicBezTo>
                      <a:pt x="1874" y="134"/>
                      <a:pt x="1919" y="154"/>
                      <a:pt x="1930" y="154"/>
                    </a:cubicBezTo>
                    <a:cubicBezTo>
                      <a:pt x="1941" y="154"/>
                      <a:pt x="1919" y="152"/>
                      <a:pt x="1941" y="154"/>
                    </a:cubicBezTo>
                    <a:cubicBezTo>
                      <a:pt x="1962" y="157"/>
                      <a:pt x="1989" y="162"/>
                      <a:pt x="1989" y="162"/>
                    </a:cubicBezTo>
                    <a:cubicBezTo>
                      <a:pt x="1989" y="162"/>
                      <a:pt x="1983" y="168"/>
                      <a:pt x="2002" y="168"/>
                    </a:cubicBezTo>
                    <a:cubicBezTo>
                      <a:pt x="2002" y="149"/>
                      <a:pt x="2002" y="149"/>
                      <a:pt x="2002" y="149"/>
                    </a:cubicBezTo>
                    <a:cubicBezTo>
                      <a:pt x="2002" y="149"/>
                      <a:pt x="1941" y="64"/>
                      <a:pt x="1917" y="58"/>
                    </a:cubicBezTo>
                    <a:cubicBezTo>
                      <a:pt x="1893" y="53"/>
                      <a:pt x="1903" y="50"/>
                      <a:pt x="1879" y="40"/>
                    </a:cubicBezTo>
                    <a:cubicBezTo>
                      <a:pt x="1855" y="29"/>
                      <a:pt x="1866" y="32"/>
                      <a:pt x="1829" y="17"/>
                    </a:cubicBezTo>
                    <a:cubicBezTo>
                      <a:pt x="1791" y="3"/>
                      <a:pt x="1818" y="18"/>
                      <a:pt x="1773" y="21"/>
                    </a:cubicBezTo>
                    <a:cubicBezTo>
                      <a:pt x="1727" y="24"/>
                      <a:pt x="1773" y="21"/>
                      <a:pt x="1754" y="45"/>
                    </a:cubicBezTo>
                    <a:cubicBezTo>
                      <a:pt x="1735" y="69"/>
                      <a:pt x="1701" y="72"/>
                      <a:pt x="1655" y="64"/>
                    </a:cubicBezTo>
                    <a:cubicBezTo>
                      <a:pt x="1610" y="56"/>
                      <a:pt x="1642" y="64"/>
                      <a:pt x="1629" y="64"/>
                    </a:cubicBezTo>
                    <a:cubicBezTo>
                      <a:pt x="1615" y="64"/>
                      <a:pt x="1615" y="64"/>
                      <a:pt x="1501" y="32"/>
                    </a:cubicBezTo>
                    <a:cubicBezTo>
                      <a:pt x="1386" y="0"/>
                      <a:pt x="1501" y="32"/>
                      <a:pt x="1474" y="32"/>
                    </a:cubicBezTo>
                    <a:cubicBezTo>
                      <a:pt x="1447" y="32"/>
                      <a:pt x="1458" y="42"/>
                      <a:pt x="1458" y="42"/>
                    </a:cubicBezTo>
                    <a:cubicBezTo>
                      <a:pt x="1458" y="42"/>
                      <a:pt x="1423" y="69"/>
                      <a:pt x="1397" y="80"/>
                    </a:cubicBezTo>
                    <a:cubicBezTo>
                      <a:pt x="1370" y="90"/>
                      <a:pt x="1397" y="80"/>
                      <a:pt x="1362" y="96"/>
                    </a:cubicBezTo>
                    <a:cubicBezTo>
                      <a:pt x="1327" y="112"/>
                      <a:pt x="1362" y="96"/>
                      <a:pt x="1346" y="104"/>
                    </a:cubicBezTo>
                    <a:cubicBezTo>
                      <a:pt x="1330" y="112"/>
                      <a:pt x="1354" y="120"/>
                      <a:pt x="1345" y="146"/>
                    </a:cubicBezTo>
                    <a:cubicBezTo>
                      <a:pt x="1335" y="173"/>
                      <a:pt x="1351" y="181"/>
                      <a:pt x="1344" y="208"/>
                    </a:cubicBezTo>
                    <a:cubicBezTo>
                      <a:pt x="1336" y="234"/>
                      <a:pt x="1351" y="234"/>
                      <a:pt x="1341" y="269"/>
                    </a:cubicBezTo>
                    <a:cubicBezTo>
                      <a:pt x="1330" y="304"/>
                      <a:pt x="1351" y="293"/>
                      <a:pt x="1341" y="330"/>
                    </a:cubicBezTo>
                    <a:cubicBezTo>
                      <a:pt x="1330" y="368"/>
                      <a:pt x="1311" y="341"/>
                      <a:pt x="1290" y="334"/>
                    </a:cubicBezTo>
                    <a:cubicBezTo>
                      <a:pt x="1269" y="326"/>
                      <a:pt x="1269" y="333"/>
                      <a:pt x="1213" y="334"/>
                    </a:cubicBezTo>
                    <a:cubicBezTo>
                      <a:pt x="1195" y="334"/>
                      <a:pt x="1187" y="335"/>
                      <a:pt x="1184" y="337"/>
                    </a:cubicBezTo>
                    <a:cubicBezTo>
                      <a:pt x="1192" y="343"/>
                      <a:pt x="1177" y="340"/>
                      <a:pt x="1184" y="337"/>
                    </a:cubicBezTo>
                    <a:cubicBezTo>
                      <a:pt x="1184" y="337"/>
                      <a:pt x="1184" y="336"/>
                      <a:pt x="1183" y="336"/>
                    </a:cubicBezTo>
                    <a:cubicBezTo>
                      <a:pt x="1170" y="326"/>
                      <a:pt x="1170" y="349"/>
                      <a:pt x="1154" y="357"/>
                    </a:cubicBezTo>
                    <a:cubicBezTo>
                      <a:pt x="1138" y="365"/>
                      <a:pt x="1141" y="360"/>
                      <a:pt x="1119" y="370"/>
                    </a:cubicBezTo>
                    <a:cubicBezTo>
                      <a:pt x="1098" y="381"/>
                      <a:pt x="1103" y="378"/>
                      <a:pt x="1082" y="381"/>
                    </a:cubicBezTo>
                    <a:cubicBezTo>
                      <a:pt x="1082" y="381"/>
                      <a:pt x="1042" y="373"/>
                      <a:pt x="1018" y="365"/>
                    </a:cubicBezTo>
                    <a:cubicBezTo>
                      <a:pt x="994" y="357"/>
                      <a:pt x="1007" y="352"/>
                      <a:pt x="1002" y="341"/>
                    </a:cubicBezTo>
                    <a:cubicBezTo>
                      <a:pt x="997" y="330"/>
                      <a:pt x="986" y="341"/>
                      <a:pt x="986" y="341"/>
                    </a:cubicBezTo>
                    <a:cubicBezTo>
                      <a:pt x="986" y="341"/>
                      <a:pt x="986" y="341"/>
                      <a:pt x="898" y="402"/>
                    </a:cubicBezTo>
                    <a:cubicBezTo>
                      <a:pt x="810" y="464"/>
                      <a:pt x="898" y="402"/>
                      <a:pt x="882" y="429"/>
                    </a:cubicBezTo>
                    <a:cubicBezTo>
                      <a:pt x="866" y="456"/>
                      <a:pt x="882" y="429"/>
                      <a:pt x="871" y="435"/>
                    </a:cubicBezTo>
                    <a:cubicBezTo>
                      <a:pt x="861" y="441"/>
                      <a:pt x="863" y="448"/>
                      <a:pt x="847" y="464"/>
                    </a:cubicBezTo>
                    <a:cubicBezTo>
                      <a:pt x="831" y="480"/>
                      <a:pt x="847" y="464"/>
                      <a:pt x="829" y="466"/>
                    </a:cubicBezTo>
                    <a:cubicBezTo>
                      <a:pt x="810" y="469"/>
                      <a:pt x="802" y="458"/>
                      <a:pt x="794" y="442"/>
                    </a:cubicBezTo>
                    <a:cubicBezTo>
                      <a:pt x="786" y="426"/>
                      <a:pt x="775" y="442"/>
                      <a:pt x="757" y="442"/>
                    </a:cubicBezTo>
                    <a:cubicBezTo>
                      <a:pt x="738" y="442"/>
                      <a:pt x="757" y="442"/>
                      <a:pt x="738" y="445"/>
                    </a:cubicBezTo>
                    <a:cubicBezTo>
                      <a:pt x="719" y="448"/>
                      <a:pt x="725" y="453"/>
                      <a:pt x="687" y="472"/>
                    </a:cubicBezTo>
                    <a:cubicBezTo>
                      <a:pt x="650" y="490"/>
                      <a:pt x="693" y="485"/>
                      <a:pt x="687" y="498"/>
                    </a:cubicBezTo>
                    <a:cubicBezTo>
                      <a:pt x="682" y="512"/>
                      <a:pt x="687" y="520"/>
                      <a:pt x="687" y="520"/>
                    </a:cubicBezTo>
                    <a:cubicBezTo>
                      <a:pt x="687" y="520"/>
                      <a:pt x="687" y="520"/>
                      <a:pt x="666" y="530"/>
                    </a:cubicBezTo>
                    <a:cubicBezTo>
                      <a:pt x="645" y="541"/>
                      <a:pt x="666" y="530"/>
                      <a:pt x="650" y="546"/>
                    </a:cubicBezTo>
                    <a:cubicBezTo>
                      <a:pt x="634" y="562"/>
                      <a:pt x="639" y="544"/>
                      <a:pt x="629" y="546"/>
                    </a:cubicBezTo>
                    <a:cubicBezTo>
                      <a:pt x="618" y="549"/>
                      <a:pt x="621" y="557"/>
                      <a:pt x="608" y="573"/>
                    </a:cubicBezTo>
                    <a:cubicBezTo>
                      <a:pt x="596" y="589"/>
                      <a:pt x="602" y="592"/>
                      <a:pt x="591" y="621"/>
                    </a:cubicBezTo>
                    <a:cubicBezTo>
                      <a:pt x="581" y="650"/>
                      <a:pt x="591" y="621"/>
                      <a:pt x="605" y="671"/>
                    </a:cubicBezTo>
                    <a:cubicBezTo>
                      <a:pt x="618" y="722"/>
                      <a:pt x="591" y="671"/>
                      <a:pt x="591" y="671"/>
                    </a:cubicBezTo>
                    <a:cubicBezTo>
                      <a:pt x="591" y="671"/>
                      <a:pt x="562" y="677"/>
                      <a:pt x="549" y="672"/>
                    </a:cubicBezTo>
                    <a:cubicBezTo>
                      <a:pt x="535" y="666"/>
                      <a:pt x="549" y="672"/>
                      <a:pt x="519" y="671"/>
                    </a:cubicBezTo>
                    <a:cubicBezTo>
                      <a:pt x="490" y="671"/>
                      <a:pt x="479" y="626"/>
                      <a:pt x="463" y="626"/>
                    </a:cubicBezTo>
                    <a:cubicBezTo>
                      <a:pt x="447" y="626"/>
                      <a:pt x="463" y="626"/>
                      <a:pt x="410" y="647"/>
                    </a:cubicBezTo>
                    <a:cubicBezTo>
                      <a:pt x="357" y="668"/>
                      <a:pt x="399" y="650"/>
                      <a:pt x="381" y="661"/>
                    </a:cubicBezTo>
                    <a:cubicBezTo>
                      <a:pt x="362" y="672"/>
                      <a:pt x="370" y="666"/>
                      <a:pt x="341" y="688"/>
                    </a:cubicBezTo>
                    <a:cubicBezTo>
                      <a:pt x="311" y="709"/>
                      <a:pt x="341" y="688"/>
                      <a:pt x="306" y="698"/>
                    </a:cubicBezTo>
                    <a:cubicBezTo>
                      <a:pt x="271" y="709"/>
                      <a:pt x="279" y="701"/>
                      <a:pt x="266" y="713"/>
                    </a:cubicBezTo>
                    <a:cubicBezTo>
                      <a:pt x="253" y="725"/>
                      <a:pt x="255" y="706"/>
                      <a:pt x="239" y="693"/>
                    </a:cubicBezTo>
                    <a:cubicBezTo>
                      <a:pt x="223" y="680"/>
                      <a:pt x="239" y="693"/>
                      <a:pt x="234" y="680"/>
                    </a:cubicBezTo>
                    <a:cubicBezTo>
                      <a:pt x="229" y="667"/>
                      <a:pt x="229" y="666"/>
                      <a:pt x="223" y="653"/>
                    </a:cubicBezTo>
                    <a:cubicBezTo>
                      <a:pt x="218" y="640"/>
                      <a:pt x="202" y="653"/>
                      <a:pt x="202" y="653"/>
                    </a:cubicBezTo>
                    <a:cubicBezTo>
                      <a:pt x="202" y="653"/>
                      <a:pt x="202" y="653"/>
                      <a:pt x="162" y="669"/>
                    </a:cubicBezTo>
                    <a:cubicBezTo>
                      <a:pt x="122" y="685"/>
                      <a:pt x="162" y="669"/>
                      <a:pt x="141" y="694"/>
                    </a:cubicBezTo>
                    <a:cubicBezTo>
                      <a:pt x="119" y="720"/>
                      <a:pt x="114" y="712"/>
                      <a:pt x="114" y="712"/>
                    </a:cubicBezTo>
                    <a:cubicBezTo>
                      <a:pt x="114" y="712"/>
                      <a:pt x="77" y="709"/>
                      <a:pt x="58" y="685"/>
                    </a:cubicBezTo>
                    <a:cubicBezTo>
                      <a:pt x="39" y="661"/>
                      <a:pt x="10" y="698"/>
                      <a:pt x="10" y="698"/>
                    </a:cubicBezTo>
                    <a:cubicBezTo>
                      <a:pt x="10" y="698"/>
                      <a:pt x="5" y="706"/>
                      <a:pt x="0" y="716"/>
                    </a:cubicBezTo>
                    <a:cubicBezTo>
                      <a:pt x="13" y="722"/>
                      <a:pt x="13" y="722"/>
                      <a:pt x="13" y="722"/>
                    </a:cubicBezTo>
                    <a:cubicBezTo>
                      <a:pt x="23" y="744"/>
                      <a:pt x="39" y="760"/>
                      <a:pt x="39" y="760"/>
                    </a:cubicBezTo>
                    <a:close/>
                  </a:path>
                </a:pathLst>
              </a:custGeom>
              <a:solidFill>
                <a:schemeClr val="bg1">
                  <a:lumMod val="50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grpSp>
        <p:grpSp>
          <p:nvGrpSpPr>
            <p:cNvPr id="87" name="Group 37"/>
            <p:cNvGrpSpPr>
              <a:grpSpLocks noChangeAspect="1"/>
            </p:cNvGrpSpPr>
            <p:nvPr/>
          </p:nvGrpSpPr>
          <p:grpSpPr>
            <a:xfrm rot="11807619">
              <a:off x="5913812" y="3678849"/>
              <a:ext cx="1586378" cy="697146"/>
              <a:chOff x="991" y="1161"/>
              <a:chExt cx="4790" cy="2105"/>
            </a:xfrm>
          </p:grpSpPr>
          <p:sp>
            <p:nvSpPr>
              <p:cNvPr id="88" name="Freeform 38"/>
              <p:cNvSpPr/>
              <p:nvPr/>
            </p:nvSpPr>
            <p:spPr bwMode="auto">
              <a:xfrm>
                <a:off x="3802" y="1957"/>
                <a:ext cx="35" cy="15"/>
              </a:xfrm>
              <a:custGeom>
                <a:gdLst>
                  <a:gd fmla="*/ 7 w 15" name="T0"/>
                  <a:gd fmla="*/ 0 h 6" name="T1"/>
                  <a:gd fmla="*/ 7 w 15" name="T2"/>
                  <a:gd fmla="*/ 0 h 6" name="T3"/>
                </a:gdLst>
                <a:cxnLst>
                  <a:cxn ang="0">
                    <a:pos x="T0" y="T1"/>
                  </a:cxn>
                  <a:cxn ang="0">
                    <a:pos x="T2" y="T3"/>
                  </a:cxn>
                </a:cxnLst>
                <a:rect b="b" l="0" r="r" t="0"/>
                <a:pathLst>
                  <a:path h="6" w="15">
                    <a:moveTo>
                      <a:pt x="7" y="0"/>
                    </a:moveTo>
                    <a:cubicBezTo>
                      <a:pt x="0" y="3"/>
                      <a:pt x="15" y="6"/>
                      <a:pt x="7" y="0"/>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89" name="Freeform 39"/>
              <p:cNvSpPr/>
              <p:nvPr/>
            </p:nvSpPr>
            <p:spPr bwMode="auto">
              <a:xfrm>
                <a:off x="5193" y="1483"/>
                <a:ext cx="19" cy="0"/>
              </a:xfrm>
              <a:custGeom>
                <a:gdLst>
                  <a:gd fmla="*/ 4 w 8" name="T0"/>
                  <a:gd fmla="*/ 0 w 8" name="T1"/>
                  <a:gd fmla="*/ 4 w 8" name="T2"/>
                </a:gdLst>
                <a:cxnLst>
                  <a:cxn ang="0">
                    <a:pos x="T0" y="0"/>
                  </a:cxn>
                  <a:cxn ang="0">
                    <a:pos x="T1" y="0"/>
                  </a:cxn>
                  <a:cxn ang="0">
                    <a:pos x="T2" y="0"/>
                  </a:cxn>
                </a:cxnLst>
                <a:rect b="b" l="0" r="r" t="0"/>
                <a:pathLst>
                  <a:path w="8">
                    <a:moveTo>
                      <a:pt x="4" y="0"/>
                    </a:moveTo>
                    <a:cubicBezTo>
                      <a:pt x="2" y="0"/>
                      <a:pt x="1" y="0"/>
                      <a:pt x="0" y="0"/>
                    </a:cubicBezTo>
                    <a:cubicBezTo>
                      <a:pt x="4" y="0"/>
                      <a:pt x="8" y="0"/>
                      <a:pt x="4" y="0"/>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90" name="Freeform 40"/>
              <p:cNvSpPr/>
              <p:nvPr/>
            </p:nvSpPr>
            <p:spPr bwMode="auto">
              <a:xfrm>
                <a:off x="5174" y="1483"/>
                <a:ext cx="19" cy="2"/>
              </a:xfrm>
              <a:custGeom>
                <a:gdLst>
                  <a:gd fmla="*/ 7 w 8" name="T0"/>
                  <a:gd fmla="*/ 1 h 1" name="T1"/>
                  <a:gd fmla="*/ 8 w 8" name="T2"/>
                  <a:gd fmla="*/ 0 h 1" name="T3"/>
                  <a:gd fmla="*/ 7 w 8" name="T4"/>
                  <a:gd fmla="*/ 1 h 1" name="T5"/>
                </a:gdLst>
                <a:cxnLst>
                  <a:cxn ang="0">
                    <a:pos x="T0" y="T1"/>
                  </a:cxn>
                  <a:cxn ang="0">
                    <a:pos x="T2" y="T3"/>
                  </a:cxn>
                  <a:cxn ang="0">
                    <a:pos x="T4" y="T5"/>
                  </a:cxn>
                </a:cxnLst>
                <a:rect b="b" l="0" r="r" t="0"/>
                <a:pathLst>
                  <a:path h="1" w="8">
                    <a:moveTo>
                      <a:pt x="7" y="1"/>
                    </a:moveTo>
                    <a:cubicBezTo>
                      <a:pt x="8" y="1"/>
                      <a:pt x="8" y="1"/>
                      <a:pt x="8" y="0"/>
                    </a:cubicBezTo>
                    <a:cubicBezTo>
                      <a:pt x="4" y="1"/>
                      <a:pt x="0" y="1"/>
                      <a:pt x="7" y="1"/>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91" name="Freeform 41"/>
              <p:cNvSpPr/>
              <p:nvPr/>
            </p:nvSpPr>
            <p:spPr bwMode="auto">
              <a:xfrm>
                <a:off x="991" y="1476"/>
                <a:ext cx="4790" cy="1790"/>
              </a:xfrm>
              <a:custGeom>
                <a:gdLst>
                  <a:gd fmla="*/ 2002 w 2028" name="T0"/>
                  <a:gd fmla="*/ 29 h 758" name="T1"/>
                  <a:gd fmla="*/ 1943 w 2028" name="T2"/>
                  <a:gd fmla="*/ 21 h 758" name="T3"/>
                  <a:gd fmla="*/ 1860 w 2028" name="T4"/>
                  <a:gd fmla="*/ 3 h 758" name="T5"/>
                  <a:gd fmla="*/ 1778 w 2028" name="T6"/>
                  <a:gd fmla="*/ 4 h 758" name="T7"/>
                  <a:gd fmla="*/ 1732 w 2028" name="T8"/>
                  <a:gd fmla="*/ 19 h 758" name="T9"/>
                  <a:gd fmla="*/ 1684 w 2028" name="T10"/>
                  <a:gd fmla="*/ 24 h 758" name="T11"/>
                  <a:gd fmla="*/ 1591 w 2028" name="T12"/>
                  <a:gd fmla="*/ 3 h 758" name="T13"/>
                  <a:gd fmla="*/ 1527 w 2028" name="T14"/>
                  <a:gd fmla="*/ 45 h 758" name="T15"/>
                  <a:gd fmla="*/ 1514 w 2028" name="T16"/>
                  <a:gd fmla="*/ 93 h 758" name="T17"/>
                  <a:gd fmla="*/ 1503 w 2028" name="T18"/>
                  <a:gd fmla="*/ 133 h 758" name="T19"/>
                  <a:gd fmla="*/ 1455 w 2028" name="T20"/>
                  <a:gd fmla="*/ 165 h 758" name="T21"/>
                  <a:gd fmla="*/ 1418 w 2028" name="T22"/>
                  <a:gd fmla="*/ 227 h 758" name="T23"/>
                  <a:gd fmla="*/ 1391 w 2028" name="T24"/>
                  <a:gd fmla="*/ 280 h 758" name="T25"/>
                  <a:gd fmla="*/ 1338 w 2028" name="T26"/>
                  <a:gd fmla="*/ 280 h 758" name="T27"/>
                  <a:gd fmla="*/ 1247 w 2028" name="T28"/>
                  <a:gd fmla="*/ 295 h 758" name="T29"/>
                  <a:gd fmla="*/ 1186 w 2028" name="T30"/>
                  <a:gd fmla="*/ 296 h 758" name="T31"/>
                  <a:gd fmla="*/ 1092 w 2028" name="T32"/>
                  <a:gd fmla="*/ 299 h 758" name="T33"/>
                  <a:gd fmla="*/ 1031 w 2028" name="T34"/>
                  <a:gd fmla="*/ 313 h 758" name="T35"/>
                  <a:gd fmla="*/ 972 w 2028" name="T36"/>
                  <a:gd fmla="*/ 349 h 758" name="T37"/>
                  <a:gd fmla="*/ 943 w 2028" name="T38"/>
                  <a:gd fmla="*/ 381 h 758" name="T39"/>
                  <a:gd fmla="*/ 930 w 2028" name="T40"/>
                  <a:gd fmla="*/ 416 h 758" name="T41"/>
                  <a:gd fmla="*/ 890 w 2028" name="T42"/>
                  <a:gd fmla="*/ 408 h 758" name="T43"/>
                  <a:gd fmla="*/ 847 w 2028" name="T44"/>
                  <a:gd fmla="*/ 421 h 758" name="T45"/>
                  <a:gd fmla="*/ 834 w 2028" name="T46"/>
                  <a:gd fmla="*/ 471 h 758" name="T47"/>
                  <a:gd fmla="*/ 762 w 2028" name="T48"/>
                  <a:gd fmla="*/ 477 h 758" name="T49"/>
                  <a:gd fmla="*/ 719 w 2028" name="T50"/>
                  <a:gd fmla="*/ 488 h 758" name="T51"/>
                  <a:gd fmla="*/ 700 w 2028" name="T52"/>
                  <a:gd fmla="*/ 536 h 758" name="T53"/>
                  <a:gd fmla="*/ 668 w 2028" name="T54"/>
                  <a:gd fmla="*/ 563 h 758" name="T55"/>
                  <a:gd fmla="*/ 647 w 2028" name="T56"/>
                  <a:gd fmla="*/ 603 h 758" name="T57"/>
                  <a:gd fmla="*/ 615 w 2028" name="T58"/>
                  <a:gd fmla="*/ 615 h 758" name="T59"/>
                  <a:gd fmla="*/ 546 w 2028" name="T60"/>
                  <a:gd fmla="*/ 615 h 758" name="T61"/>
                  <a:gd fmla="*/ 444 w 2028" name="T62"/>
                  <a:gd fmla="*/ 640 h 758" name="T63"/>
                  <a:gd fmla="*/ 367 w 2028" name="T64"/>
                  <a:gd fmla="*/ 635 h 758" name="T65"/>
                  <a:gd fmla="*/ 255 w 2028" name="T66"/>
                  <a:gd fmla="*/ 629 h 758" name="T67"/>
                  <a:gd fmla="*/ 156 w 2028" name="T68"/>
                  <a:gd fmla="*/ 653 h 758" name="T69"/>
                  <a:gd fmla="*/ 111 w 2028" name="T70"/>
                  <a:gd fmla="*/ 648 h 758" name="T71"/>
                  <a:gd fmla="*/ 52 w 2028" name="T72"/>
                  <a:gd fmla="*/ 627 h 758" name="T73"/>
                  <a:gd fmla="*/ 13 w 2028" name="T74"/>
                  <a:gd fmla="*/ 583 h 758" name="T75"/>
                  <a:gd fmla="*/ 2 w 2028" name="T76"/>
                  <a:gd fmla="*/ 637 h 758" name="T77"/>
                  <a:gd fmla="*/ 84 w 2028" name="T78"/>
                  <a:gd fmla="*/ 709 h 758" name="T79"/>
                  <a:gd fmla="*/ 234 w 2028" name="T80"/>
                  <a:gd fmla="*/ 733 h 758" name="T81"/>
                  <a:gd fmla="*/ 378 w 2028" name="T82"/>
                  <a:gd fmla="*/ 740 h 758" name="T83"/>
                  <a:gd fmla="*/ 487 w 2028" name="T84"/>
                  <a:gd fmla="*/ 707 h 758" name="T85"/>
                  <a:gd fmla="*/ 572 w 2028" name="T86"/>
                  <a:gd fmla="*/ 731 h 758" name="T87"/>
                  <a:gd fmla="*/ 652 w 2028" name="T88"/>
                  <a:gd fmla="*/ 699 h 758" name="T89"/>
                  <a:gd fmla="*/ 674 w 2028" name="T90"/>
                  <a:gd fmla="*/ 661 h 758" name="T91"/>
                  <a:gd fmla="*/ 727 w 2028" name="T92"/>
                  <a:gd fmla="*/ 589 h 758" name="T93"/>
                  <a:gd fmla="*/ 831 w 2028" name="T94"/>
                  <a:gd fmla="*/ 568 h 758" name="T95"/>
                  <a:gd fmla="*/ 943 w 2028" name="T96"/>
                  <a:gd fmla="*/ 539 h 758" name="T97"/>
                  <a:gd fmla="*/ 1036 w 2028" name="T98"/>
                  <a:gd fmla="*/ 504 h 758" name="T99"/>
                  <a:gd fmla="*/ 1100 w 2028" name="T100"/>
                  <a:gd fmla="*/ 400 h 758" name="T101"/>
                  <a:gd fmla="*/ 1175 w 2028" name="T102"/>
                  <a:gd fmla="*/ 355 h 758" name="T103"/>
                  <a:gd fmla="*/ 1346 w 2028" name="T104"/>
                  <a:gd fmla="*/ 371 h 758" name="T105"/>
                  <a:gd fmla="*/ 1444 w 2028" name="T106"/>
                  <a:gd fmla="*/ 325 h 758" name="T107"/>
                  <a:gd fmla="*/ 1500 w 2028" name="T108"/>
                  <a:gd fmla="*/ 251 h 758" name="T109"/>
                  <a:gd fmla="*/ 1607 w 2028" name="T110"/>
                  <a:gd fmla="*/ 208 h 758" name="T111"/>
                  <a:gd fmla="*/ 1679 w 2028" name="T112"/>
                  <a:gd fmla="*/ 163 h 758" name="T113"/>
                  <a:gd fmla="*/ 1711 w 2028" name="T114"/>
                  <a:gd fmla="*/ 117 h 758" name="T115"/>
                  <a:gd fmla="*/ 1791 w 2028" name="T116"/>
                  <a:gd fmla="*/ 91 h 758" name="T117"/>
                  <a:gd fmla="*/ 1895 w 2028" name="T118"/>
                  <a:gd fmla="*/ 88 h 758" name="T119"/>
                  <a:gd fmla="*/ 1959 w 2028" name="T120"/>
                  <a:gd fmla="*/ 59 h 758" name="T121"/>
                  <a:gd fmla="*/ 2015 w 2028" name="T122"/>
                  <a:gd fmla="*/ 35 h 758"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758" w="2028">
                    <a:moveTo>
                      <a:pt x="2015" y="35"/>
                    </a:moveTo>
                    <a:cubicBezTo>
                      <a:pt x="1996" y="35"/>
                      <a:pt x="2002" y="29"/>
                      <a:pt x="2002" y="29"/>
                    </a:cubicBezTo>
                    <a:cubicBezTo>
                      <a:pt x="2002" y="29"/>
                      <a:pt x="1975" y="24"/>
                      <a:pt x="1954" y="21"/>
                    </a:cubicBezTo>
                    <a:cubicBezTo>
                      <a:pt x="1932" y="19"/>
                      <a:pt x="1954" y="21"/>
                      <a:pt x="1943" y="21"/>
                    </a:cubicBezTo>
                    <a:cubicBezTo>
                      <a:pt x="1932" y="21"/>
                      <a:pt x="1887" y="1"/>
                      <a:pt x="1887" y="1"/>
                    </a:cubicBezTo>
                    <a:cubicBezTo>
                      <a:pt x="1887" y="1"/>
                      <a:pt x="1876" y="3"/>
                      <a:pt x="1860" y="3"/>
                    </a:cubicBezTo>
                    <a:cubicBezTo>
                      <a:pt x="1844" y="3"/>
                      <a:pt x="1836" y="0"/>
                      <a:pt x="1794" y="3"/>
                    </a:cubicBezTo>
                    <a:cubicBezTo>
                      <a:pt x="1786" y="3"/>
                      <a:pt x="1781" y="3"/>
                      <a:pt x="1778" y="4"/>
                    </a:cubicBezTo>
                    <a:cubicBezTo>
                      <a:pt x="1771" y="7"/>
                      <a:pt x="1766" y="16"/>
                      <a:pt x="1748" y="19"/>
                    </a:cubicBezTo>
                    <a:cubicBezTo>
                      <a:pt x="1727" y="21"/>
                      <a:pt x="1748" y="19"/>
                      <a:pt x="1732" y="19"/>
                    </a:cubicBezTo>
                    <a:cubicBezTo>
                      <a:pt x="1716" y="19"/>
                      <a:pt x="1719" y="24"/>
                      <a:pt x="1703" y="24"/>
                    </a:cubicBezTo>
                    <a:cubicBezTo>
                      <a:pt x="1687" y="24"/>
                      <a:pt x="1703" y="24"/>
                      <a:pt x="1684" y="24"/>
                    </a:cubicBezTo>
                    <a:cubicBezTo>
                      <a:pt x="1666" y="24"/>
                      <a:pt x="1655" y="13"/>
                      <a:pt x="1655" y="13"/>
                    </a:cubicBezTo>
                    <a:cubicBezTo>
                      <a:pt x="1655" y="13"/>
                      <a:pt x="1628" y="3"/>
                      <a:pt x="1591" y="3"/>
                    </a:cubicBezTo>
                    <a:cubicBezTo>
                      <a:pt x="1554" y="3"/>
                      <a:pt x="1527" y="16"/>
                      <a:pt x="1527" y="16"/>
                    </a:cubicBezTo>
                    <a:cubicBezTo>
                      <a:pt x="1527" y="45"/>
                      <a:pt x="1527" y="45"/>
                      <a:pt x="1527" y="45"/>
                    </a:cubicBezTo>
                    <a:cubicBezTo>
                      <a:pt x="1516" y="83"/>
                      <a:pt x="1516" y="83"/>
                      <a:pt x="1516" y="83"/>
                    </a:cubicBezTo>
                    <a:cubicBezTo>
                      <a:pt x="1516" y="83"/>
                      <a:pt x="1516" y="83"/>
                      <a:pt x="1514" y="93"/>
                    </a:cubicBezTo>
                    <a:cubicBezTo>
                      <a:pt x="1511" y="104"/>
                      <a:pt x="1514" y="104"/>
                      <a:pt x="1514" y="104"/>
                    </a:cubicBezTo>
                    <a:cubicBezTo>
                      <a:pt x="1514" y="104"/>
                      <a:pt x="1508" y="120"/>
                      <a:pt x="1503" y="133"/>
                    </a:cubicBezTo>
                    <a:cubicBezTo>
                      <a:pt x="1498" y="147"/>
                      <a:pt x="1503" y="133"/>
                      <a:pt x="1479" y="149"/>
                    </a:cubicBezTo>
                    <a:cubicBezTo>
                      <a:pt x="1455" y="165"/>
                      <a:pt x="1479" y="149"/>
                      <a:pt x="1455" y="165"/>
                    </a:cubicBezTo>
                    <a:cubicBezTo>
                      <a:pt x="1431" y="181"/>
                      <a:pt x="1455" y="165"/>
                      <a:pt x="1436" y="187"/>
                    </a:cubicBezTo>
                    <a:cubicBezTo>
                      <a:pt x="1418" y="208"/>
                      <a:pt x="1428" y="203"/>
                      <a:pt x="1418" y="227"/>
                    </a:cubicBezTo>
                    <a:cubicBezTo>
                      <a:pt x="1407" y="251"/>
                      <a:pt x="1412" y="237"/>
                      <a:pt x="1404" y="251"/>
                    </a:cubicBezTo>
                    <a:cubicBezTo>
                      <a:pt x="1396" y="264"/>
                      <a:pt x="1399" y="261"/>
                      <a:pt x="1391" y="280"/>
                    </a:cubicBezTo>
                    <a:cubicBezTo>
                      <a:pt x="1383" y="299"/>
                      <a:pt x="1380" y="277"/>
                      <a:pt x="1367" y="280"/>
                    </a:cubicBezTo>
                    <a:cubicBezTo>
                      <a:pt x="1354" y="283"/>
                      <a:pt x="1348" y="280"/>
                      <a:pt x="1338" y="280"/>
                    </a:cubicBezTo>
                    <a:cubicBezTo>
                      <a:pt x="1327" y="280"/>
                      <a:pt x="1303" y="283"/>
                      <a:pt x="1282" y="293"/>
                    </a:cubicBezTo>
                    <a:cubicBezTo>
                      <a:pt x="1260" y="304"/>
                      <a:pt x="1263" y="285"/>
                      <a:pt x="1247" y="295"/>
                    </a:cubicBezTo>
                    <a:cubicBezTo>
                      <a:pt x="1231" y="305"/>
                      <a:pt x="1228" y="288"/>
                      <a:pt x="1210" y="295"/>
                    </a:cubicBezTo>
                    <a:cubicBezTo>
                      <a:pt x="1191" y="302"/>
                      <a:pt x="1194" y="301"/>
                      <a:pt x="1186" y="296"/>
                    </a:cubicBezTo>
                    <a:cubicBezTo>
                      <a:pt x="1178" y="291"/>
                      <a:pt x="1162" y="304"/>
                      <a:pt x="1140" y="299"/>
                    </a:cubicBezTo>
                    <a:cubicBezTo>
                      <a:pt x="1119" y="293"/>
                      <a:pt x="1114" y="299"/>
                      <a:pt x="1092" y="299"/>
                    </a:cubicBezTo>
                    <a:cubicBezTo>
                      <a:pt x="1071" y="299"/>
                      <a:pt x="1076" y="301"/>
                      <a:pt x="1055" y="313"/>
                    </a:cubicBezTo>
                    <a:cubicBezTo>
                      <a:pt x="1034" y="325"/>
                      <a:pt x="1039" y="315"/>
                      <a:pt x="1031" y="313"/>
                    </a:cubicBezTo>
                    <a:cubicBezTo>
                      <a:pt x="1023" y="312"/>
                      <a:pt x="1010" y="333"/>
                      <a:pt x="1010" y="333"/>
                    </a:cubicBezTo>
                    <a:cubicBezTo>
                      <a:pt x="1010" y="333"/>
                      <a:pt x="991" y="344"/>
                      <a:pt x="972" y="349"/>
                    </a:cubicBezTo>
                    <a:cubicBezTo>
                      <a:pt x="954" y="355"/>
                      <a:pt x="972" y="349"/>
                      <a:pt x="959" y="355"/>
                    </a:cubicBezTo>
                    <a:cubicBezTo>
                      <a:pt x="946" y="360"/>
                      <a:pt x="954" y="368"/>
                      <a:pt x="943" y="381"/>
                    </a:cubicBezTo>
                    <a:cubicBezTo>
                      <a:pt x="932" y="395"/>
                      <a:pt x="943" y="404"/>
                      <a:pt x="943" y="404"/>
                    </a:cubicBezTo>
                    <a:cubicBezTo>
                      <a:pt x="943" y="404"/>
                      <a:pt x="938" y="411"/>
                      <a:pt x="930" y="416"/>
                    </a:cubicBezTo>
                    <a:cubicBezTo>
                      <a:pt x="922" y="421"/>
                      <a:pt x="916" y="416"/>
                      <a:pt x="906" y="408"/>
                    </a:cubicBezTo>
                    <a:cubicBezTo>
                      <a:pt x="895" y="400"/>
                      <a:pt x="890" y="408"/>
                      <a:pt x="890" y="408"/>
                    </a:cubicBezTo>
                    <a:cubicBezTo>
                      <a:pt x="890" y="408"/>
                      <a:pt x="890" y="408"/>
                      <a:pt x="882" y="408"/>
                    </a:cubicBezTo>
                    <a:cubicBezTo>
                      <a:pt x="874" y="408"/>
                      <a:pt x="860" y="413"/>
                      <a:pt x="847" y="421"/>
                    </a:cubicBezTo>
                    <a:cubicBezTo>
                      <a:pt x="834" y="429"/>
                      <a:pt x="847" y="448"/>
                      <a:pt x="847" y="448"/>
                    </a:cubicBezTo>
                    <a:cubicBezTo>
                      <a:pt x="847" y="448"/>
                      <a:pt x="847" y="448"/>
                      <a:pt x="834" y="471"/>
                    </a:cubicBezTo>
                    <a:cubicBezTo>
                      <a:pt x="820" y="494"/>
                      <a:pt x="818" y="477"/>
                      <a:pt x="791" y="477"/>
                    </a:cubicBezTo>
                    <a:cubicBezTo>
                      <a:pt x="764" y="477"/>
                      <a:pt x="791" y="477"/>
                      <a:pt x="762" y="477"/>
                    </a:cubicBezTo>
                    <a:cubicBezTo>
                      <a:pt x="732" y="477"/>
                      <a:pt x="762" y="477"/>
                      <a:pt x="740" y="472"/>
                    </a:cubicBezTo>
                    <a:cubicBezTo>
                      <a:pt x="719" y="467"/>
                      <a:pt x="719" y="488"/>
                      <a:pt x="719" y="488"/>
                    </a:cubicBezTo>
                    <a:cubicBezTo>
                      <a:pt x="719" y="488"/>
                      <a:pt x="719" y="488"/>
                      <a:pt x="714" y="501"/>
                    </a:cubicBezTo>
                    <a:cubicBezTo>
                      <a:pt x="708" y="515"/>
                      <a:pt x="711" y="515"/>
                      <a:pt x="700" y="536"/>
                    </a:cubicBezTo>
                    <a:cubicBezTo>
                      <a:pt x="690" y="557"/>
                      <a:pt x="700" y="536"/>
                      <a:pt x="671" y="555"/>
                    </a:cubicBezTo>
                    <a:cubicBezTo>
                      <a:pt x="642" y="573"/>
                      <a:pt x="671" y="555"/>
                      <a:pt x="668" y="563"/>
                    </a:cubicBezTo>
                    <a:cubicBezTo>
                      <a:pt x="666" y="571"/>
                      <a:pt x="655" y="581"/>
                      <a:pt x="655" y="581"/>
                    </a:cubicBezTo>
                    <a:cubicBezTo>
                      <a:pt x="655" y="581"/>
                      <a:pt x="655" y="581"/>
                      <a:pt x="647" y="603"/>
                    </a:cubicBezTo>
                    <a:cubicBezTo>
                      <a:pt x="639" y="624"/>
                      <a:pt x="647" y="603"/>
                      <a:pt x="639" y="615"/>
                    </a:cubicBezTo>
                    <a:cubicBezTo>
                      <a:pt x="631" y="628"/>
                      <a:pt x="631" y="619"/>
                      <a:pt x="615" y="615"/>
                    </a:cubicBezTo>
                    <a:cubicBezTo>
                      <a:pt x="599" y="612"/>
                      <a:pt x="602" y="619"/>
                      <a:pt x="567" y="615"/>
                    </a:cubicBezTo>
                    <a:cubicBezTo>
                      <a:pt x="532" y="612"/>
                      <a:pt x="556" y="616"/>
                      <a:pt x="546" y="615"/>
                    </a:cubicBezTo>
                    <a:cubicBezTo>
                      <a:pt x="535" y="614"/>
                      <a:pt x="511" y="624"/>
                      <a:pt x="492" y="629"/>
                    </a:cubicBezTo>
                    <a:cubicBezTo>
                      <a:pt x="474" y="635"/>
                      <a:pt x="492" y="629"/>
                      <a:pt x="444" y="640"/>
                    </a:cubicBezTo>
                    <a:cubicBezTo>
                      <a:pt x="396" y="651"/>
                      <a:pt x="418" y="640"/>
                      <a:pt x="386" y="637"/>
                    </a:cubicBezTo>
                    <a:cubicBezTo>
                      <a:pt x="354" y="635"/>
                      <a:pt x="375" y="637"/>
                      <a:pt x="367" y="635"/>
                    </a:cubicBezTo>
                    <a:cubicBezTo>
                      <a:pt x="359" y="632"/>
                      <a:pt x="330" y="629"/>
                      <a:pt x="330" y="629"/>
                    </a:cubicBezTo>
                    <a:cubicBezTo>
                      <a:pt x="330" y="629"/>
                      <a:pt x="295" y="629"/>
                      <a:pt x="255" y="629"/>
                    </a:cubicBezTo>
                    <a:cubicBezTo>
                      <a:pt x="215" y="629"/>
                      <a:pt x="244" y="629"/>
                      <a:pt x="196" y="640"/>
                    </a:cubicBezTo>
                    <a:cubicBezTo>
                      <a:pt x="148" y="651"/>
                      <a:pt x="175" y="651"/>
                      <a:pt x="156" y="653"/>
                    </a:cubicBezTo>
                    <a:cubicBezTo>
                      <a:pt x="138" y="656"/>
                      <a:pt x="156" y="653"/>
                      <a:pt x="132" y="648"/>
                    </a:cubicBezTo>
                    <a:cubicBezTo>
                      <a:pt x="108" y="643"/>
                      <a:pt x="132" y="648"/>
                      <a:pt x="111" y="648"/>
                    </a:cubicBezTo>
                    <a:cubicBezTo>
                      <a:pt x="90" y="648"/>
                      <a:pt x="82" y="627"/>
                      <a:pt x="82" y="627"/>
                    </a:cubicBezTo>
                    <a:cubicBezTo>
                      <a:pt x="52" y="627"/>
                      <a:pt x="52" y="627"/>
                      <a:pt x="52" y="627"/>
                    </a:cubicBezTo>
                    <a:cubicBezTo>
                      <a:pt x="52" y="627"/>
                      <a:pt x="36" y="611"/>
                      <a:pt x="26" y="589"/>
                    </a:cubicBezTo>
                    <a:cubicBezTo>
                      <a:pt x="13" y="583"/>
                      <a:pt x="13" y="583"/>
                      <a:pt x="13" y="583"/>
                    </a:cubicBezTo>
                    <a:cubicBezTo>
                      <a:pt x="7" y="595"/>
                      <a:pt x="0" y="611"/>
                      <a:pt x="2" y="619"/>
                    </a:cubicBezTo>
                    <a:cubicBezTo>
                      <a:pt x="4" y="632"/>
                      <a:pt x="2" y="619"/>
                      <a:pt x="2" y="637"/>
                    </a:cubicBezTo>
                    <a:cubicBezTo>
                      <a:pt x="2" y="656"/>
                      <a:pt x="15" y="651"/>
                      <a:pt x="44" y="672"/>
                    </a:cubicBezTo>
                    <a:cubicBezTo>
                      <a:pt x="74" y="693"/>
                      <a:pt x="55" y="685"/>
                      <a:pt x="84" y="709"/>
                    </a:cubicBezTo>
                    <a:cubicBezTo>
                      <a:pt x="84" y="709"/>
                      <a:pt x="122" y="728"/>
                      <a:pt x="188" y="733"/>
                    </a:cubicBezTo>
                    <a:cubicBezTo>
                      <a:pt x="255" y="739"/>
                      <a:pt x="188" y="733"/>
                      <a:pt x="234" y="733"/>
                    </a:cubicBezTo>
                    <a:cubicBezTo>
                      <a:pt x="279" y="733"/>
                      <a:pt x="255" y="704"/>
                      <a:pt x="255" y="704"/>
                    </a:cubicBezTo>
                    <a:cubicBezTo>
                      <a:pt x="255" y="704"/>
                      <a:pt x="298" y="723"/>
                      <a:pt x="378" y="740"/>
                    </a:cubicBezTo>
                    <a:cubicBezTo>
                      <a:pt x="458" y="758"/>
                      <a:pt x="391" y="741"/>
                      <a:pt x="426" y="725"/>
                    </a:cubicBezTo>
                    <a:cubicBezTo>
                      <a:pt x="460" y="709"/>
                      <a:pt x="460" y="709"/>
                      <a:pt x="487" y="707"/>
                    </a:cubicBezTo>
                    <a:cubicBezTo>
                      <a:pt x="514" y="704"/>
                      <a:pt x="522" y="712"/>
                      <a:pt x="556" y="732"/>
                    </a:cubicBezTo>
                    <a:cubicBezTo>
                      <a:pt x="591" y="752"/>
                      <a:pt x="572" y="731"/>
                      <a:pt x="572" y="731"/>
                    </a:cubicBezTo>
                    <a:cubicBezTo>
                      <a:pt x="572" y="731"/>
                      <a:pt x="588" y="733"/>
                      <a:pt x="604" y="731"/>
                    </a:cubicBezTo>
                    <a:cubicBezTo>
                      <a:pt x="620" y="728"/>
                      <a:pt x="604" y="731"/>
                      <a:pt x="652" y="699"/>
                    </a:cubicBezTo>
                    <a:cubicBezTo>
                      <a:pt x="700" y="667"/>
                      <a:pt x="652" y="699"/>
                      <a:pt x="666" y="680"/>
                    </a:cubicBezTo>
                    <a:cubicBezTo>
                      <a:pt x="679" y="661"/>
                      <a:pt x="674" y="661"/>
                      <a:pt x="674" y="661"/>
                    </a:cubicBezTo>
                    <a:cubicBezTo>
                      <a:pt x="674" y="661"/>
                      <a:pt x="679" y="648"/>
                      <a:pt x="690" y="627"/>
                    </a:cubicBezTo>
                    <a:cubicBezTo>
                      <a:pt x="700" y="605"/>
                      <a:pt x="714" y="605"/>
                      <a:pt x="727" y="589"/>
                    </a:cubicBezTo>
                    <a:cubicBezTo>
                      <a:pt x="740" y="573"/>
                      <a:pt x="727" y="589"/>
                      <a:pt x="746" y="584"/>
                    </a:cubicBezTo>
                    <a:cubicBezTo>
                      <a:pt x="764" y="578"/>
                      <a:pt x="778" y="573"/>
                      <a:pt x="831" y="568"/>
                    </a:cubicBezTo>
                    <a:cubicBezTo>
                      <a:pt x="884" y="563"/>
                      <a:pt x="852" y="568"/>
                      <a:pt x="895" y="555"/>
                    </a:cubicBezTo>
                    <a:cubicBezTo>
                      <a:pt x="938" y="541"/>
                      <a:pt x="895" y="555"/>
                      <a:pt x="943" y="539"/>
                    </a:cubicBezTo>
                    <a:cubicBezTo>
                      <a:pt x="991" y="523"/>
                      <a:pt x="983" y="528"/>
                      <a:pt x="999" y="523"/>
                    </a:cubicBezTo>
                    <a:cubicBezTo>
                      <a:pt x="1015" y="517"/>
                      <a:pt x="1018" y="517"/>
                      <a:pt x="1036" y="504"/>
                    </a:cubicBezTo>
                    <a:cubicBezTo>
                      <a:pt x="1055" y="491"/>
                      <a:pt x="1058" y="472"/>
                      <a:pt x="1058" y="472"/>
                    </a:cubicBezTo>
                    <a:cubicBezTo>
                      <a:pt x="1058" y="472"/>
                      <a:pt x="1082" y="421"/>
                      <a:pt x="1100" y="400"/>
                    </a:cubicBezTo>
                    <a:cubicBezTo>
                      <a:pt x="1119" y="379"/>
                      <a:pt x="1100" y="400"/>
                      <a:pt x="1119" y="376"/>
                    </a:cubicBezTo>
                    <a:cubicBezTo>
                      <a:pt x="1138" y="352"/>
                      <a:pt x="1138" y="368"/>
                      <a:pt x="1175" y="355"/>
                    </a:cubicBezTo>
                    <a:cubicBezTo>
                      <a:pt x="1212" y="341"/>
                      <a:pt x="1186" y="352"/>
                      <a:pt x="1231" y="352"/>
                    </a:cubicBezTo>
                    <a:cubicBezTo>
                      <a:pt x="1276" y="352"/>
                      <a:pt x="1231" y="352"/>
                      <a:pt x="1346" y="371"/>
                    </a:cubicBezTo>
                    <a:cubicBezTo>
                      <a:pt x="1460" y="389"/>
                      <a:pt x="1404" y="365"/>
                      <a:pt x="1404" y="365"/>
                    </a:cubicBezTo>
                    <a:cubicBezTo>
                      <a:pt x="1404" y="365"/>
                      <a:pt x="1420" y="357"/>
                      <a:pt x="1444" y="325"/>
                    </a:cubicBezTo>
                    <a:cubicBezTo>
                      <a:pt x="1468" y="293"/>
                      <a:pt x="1458" y="307"/>
                      <a:pt x="1468" y="288"/>
                    </a:cubicBezTo>
                    <a:cubicBezTo>
                      <a:pt x="1479" y="269"/>
                      <a:pt x="1500" y="251"/>
                      <a:pt x="1500" y="251"/>
                    </a:cubicBezTo>
                    <a:cubicBezTo>
                      <a:pt x="1500" y="251"/>
                      <a:pt x="1524" y="240"/>
                      <a:pt x="1583" y="216"/>
                    </a:cubicBezTo>
                    <a:cubicBezTo>
                      <a:pt x="1642" y="192"/>
                      <a:pt x="1583" y="216"/>
                      <a:pt x="1607" y="208"/>
                    </a:cubicBezTo>
                    <a:cubicBezTo>
                      <a:pt x="1631" y="200"/>
                      <a:pt x="1663" y="189"/>
                      <a:pt x="1663" y="189"/>
                    </a:cubicBezTo>
                    <a:cubicBezTo>
                      <a:pt x="1663" y="189"/>
                      <a:pt x="1671" y="179"/>
                      <a:pt x="1679" y="163"/>
                    </a:cubicBezTo>
                    <a:cubicBezTo>
                      <a:pt x="1687" y="147"/>
                      <a:pt x="1692" y="139"/>
                      <a:pt x="1692" y="139"/>
                    </a:cubicBezTo>
                    <a:cubicBezTo>
                      <a:pt x="1692" y="139"/>
                      <a:pt x="1706" y="125"/>
                      <a:pt x="1711" y="117"/>
                    </a:cubicBezTo>
                    <a:cubicBezTo>
                      <a:pt x="1716" y="109"/>
                      <a:pt x="1727" y="107"/>
                      <a:pt x="1740" y="99"/>
                    </a:cubicBezTo>
                    <a:cubicBezTo>
                      <a:pt x="1754" y="91"/>
                      <a:pt x="1756" y="96"/>
                      <a:pt x="1791" y="91"/>
                    </a:cubicBezTo>
                    <a:cubicBezTo>
                      <a:pt x="1826" y="85"/>
                      <a:pt x="1791" y="91"/>
                      <a:pt x="1850" y="91"/>
                    </a:cubicBezTo>
                    <a:cubicBezTo>
                      <a:pt x="1908" y="91"/>
                      <a:pt x="1868" y="91"/>
                      <a:pt x="1895" y="88"/>
                    </a:cubicBezTo>
                    <a:cubicBezTo>
                      <a:pt x="1922" y="85"/>
                      <a:pt x="1895" y="88"/>
                      <a:pt x="1916" y="77"/>
                    </a:cubicBezTo>
                    <a:cubicBezTo>
                      <a:pt x="1938" y="67"/>
                      <a:pt x="1930" y="69"/>
                      <a:pt x="1959" y="59"/>
                    </a:cubicBezTo>
                    <a:cubicBezTo>
                      <a:pt x="1988" y="48"/>
                      <a:pt x="1980" y="53"/>
                      <a:pt x="2004" y="45"/>
                    </a:cubicBezTo>
                    <a:cubicBezTo>
                      <a:pt x="2028" y="37"/>
                      <a:pt x="2015" y="35"/>
                      <a:pt x="2015" y="35"/>
                    </a:cubicBezTo>
                    <a:close/>
                  </a:path>
                </a:pathLst>
              </a:custGeom>
              <a:solidFill>
                <a:schemeClr val="bg1">
                  <a:lumMod val="8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92" name="Freeform 42"/>
              <p:cNvSpPr/>
              <p:nvPr/>
            </p:nvSpPr>
            <p:spPr bwMode="auto">
              <a:xfrm>
                <a:off x="1022" y="1161"/>
                <a:ext cx="4729" cy="1864"/>
              </a:xfrm>
              <a:custGeom>
                <a:gdLst>
                  <a:gd fmla="*/ 98 w 2002" name="T0"/>
                  <a:gd fmla="*/ 781 h 789" name="T1"/>
                  <a:gd fmla="*/ 183 w 2002" name="T2"/>
                  <a:gd fmla="*/ 773 h 789" name="T3"/>
                  <a:gd fmla="*/ 354 w 2002" name="T4"/>
                  <a:gd fmla="*/ 768 h 789" name="T5"/>
                  <a:gd fmla="*/ 479 w 2002" name="T6"/>
                  <a:gd fmla="*/ 762 h 789" name="T7"/>
                  <a:gd fmla="*/ 602 w 2002" name="T8"/>
                  <a:gd fmla="*/ 748 h 789" name="T9"/>
                  <a:gd fmla="*/ 642 w 2002" name="T10"/>
                  <a:gd fmla="*/ 714 h 789" name="T11"/>
                  <a:gd fmla="*/ 687 w 2002" name="T12"/>
                  <a:gd fmla="*/ 669 h 789" name="T13"/>
                  <a:gd fmla="*/ 727 w 2002" name="T14"/>
                  <a:gd fmla="*/ 605 h 789" name="T15"/>
                  <a:gd fmla="*/ 821 w 2002" name="T16"/>
                  <a:gd fmla="*/ 604 h 789" name="T17"/>
                  <a:gd fmla="*/ 869 w 2002" name="T18"/>
                  <a:gd fmla="*/ 541 h 789" name="T19"/>
                  <a:gd fmla="*/ 917 w 2002" name="T20"/>
                  <a:gd fmla="*/ 549 h 789" name="T21"/>
                  <a:gd fmla="*/ 946 w 2002" name="T22"/>
                  <a:gd fmla="*/ 488 h 789" name="T23"/>
                  <a:gd fmla="*/ 1018 w 2002" name="T24"/>
                  <a:gd fmla="*/ 446 h 789" name="T25"/>
                  <a:gd fmla="*/ 1127 w 2002" name="T26"/>
                  <a:gd fmla="*/ 432 h 789" name="T27"/>
                  <a:gd fmla="*/ 1234 w 2002" name="T28"/>
                  <a:gd fmla="*/ 428 h 789" name="T29"/>
                  <a:gd fmla="*/ 1354 w 2002" name="T30"/>
                  <a:gd fmla="*/ 413 h 789" name="T31"/>
                  <a:gd fmla="*/ 1405 w 2002" name="T32"/>
                  <a:gd fmla="*/ 360 h 789" name="T33"/>
                  <a:gd fmla="*/ 1466 w 2002" name="T34"/>
                  <a:gd fmla="*/ 282 h 789" name="T35"/>
                  <a:gd fmla="*/ 1501 w 2002" name="T36"/>
                  <a:gd fmla="*/ 226 h 789" name="T37"/>
                  <a:gd fmla="*/ 1514 w 2002" name="T38"/>
                  <a:gd fmla="*/ 149 h 789" name="T39"/>
                  <a:gd fmla="*/ 1671 w 2002" name="T40"/>
                  <a:gd fmla="*/ 157 h 789" name="T41"/>
                  <a:gd fmla="*/ 1735 w 2002" name="T42"/>
                  <a:gd fmla="*/ 152 h 789" name="T43"/>
                  <a:gd fmla="*/ 1770 w 2002" name="T44"/>
                  <a:gd fmla="*/ 136 h 789" name="T45"/>
                  <a:gd fmla="*/ 1781 w 2002" name="T46"/>
                  <a:gd fmla="*/ 136 h 789" name="T47"/>
                  <a:gd fmla="*/ 1930 w 2002" name="T48"/>
                  <a:gd fmla="*/ 154 h 789" name="T49"/>
                  <a:gd fmla="*/ 2002 w 2002" name="T50"/>
                  <a:gd fmla="*/ 168 h 789" name="T51"/>
                  <a:gd fmla="*/ 1879 w 2002" name="T52"/>
                  <a:gd fmla="*/ 40 h 789" name="T53"/>
                  <a:gd fmla="*/ 1754 w 2002" name="T54"/>
                  <a:gd fmla="*/ 45 h 789" name="T55"/>
                  <a:gd fmla="*/ 1501 w 2002" name="T56"/>
                  <a:gd fmla="*/ 32 h 789" name="T57"/>
                  <a:gd fmla="*/ 1397 w 2002" name="T58"/>
                  <a:gd fmla="*/ 80 h 789" name="T59"/>
                  <a:gd fmla="*/ 1345 w 2002" name="T60"/>
                  <a:gd fmla="*/ 146 h 789" name="T61"/>
                  <a:gd fmla="*/ 1341 w 2002" name="T62"/>
                  <a:gd fmla="*/ 330 h 789" name="T63"/>
                  <a:gd fmla="*/ 1184 w 2002" name="T64"/>
                  <a:gd fmla="*/ 337 h 789" name="T65"/>
                  <a:gd fmla="*/ 1154 w 2002" name="T66"/>
                  <a:gd fmla="*/ 357 h 789" name="T67"/>
                  <a:gd fmla="*/ 1018 w 2002" name="T68"/>
                  <a:gd fmla="*/ 365 h 789" name="T69"/>
                  <a:gd fmla="*/ 898 w 2002" name="T70"/>
                  <a:gd fmla="*/ 402 h 789" name="T71"/>
                  <a:gd fmla="*/ 847 w 2002" name="T72"/>
                  <a:gd fmla="*/ 464 h 789" name="T73"/>
                  <a:gd fmla="*/ 757 w 2002" name="T74"/>
                  <a:gd fmla="*/ 442 h 789" name="T75"/>
                  <a:gd fmla="*/ 687 w 2002" name="T76"/>
                  <a:gd fmla="*/ 498 h 789" name="T77"/>
                  <a:gd fmla="*/ 650 w 2002" name="T78"/>
                  <a:gd fmla="*/ 546 h 789" name="T79"/>
                  <a:gd fmla="*/ 591 w 2002" name="T80"/>
                  <a:gd fmla="*/ 621 h 789" name="T81"/>
                  <a:gd fmla="*/ 549 w 2002" name="T82"/>
                  <a:gd fmla="*/ 672 h 789" name="T83"/>
                  <a:gd fmla="*/ 410 w 2002" name="T84"/>
                  <a:gd fmla="*/ 647 h 789" name="T85"/>
                  <a:gd fmla="*/ 306 w 2002" name="T86"/>
                  <a:gd fmla="*/ 698 h 789" name="T87"/>
                  <a:gd fmla="*/ 234 w 2002" name="T88"/>
                  <a:gd fmla="*/ 680 h 789" name="T89"/>
                  <a:gd fmla="*/ 162 w 2002" name="T90"/>
                  <a:gd fmla="*/ 669 h 789" name="T91"/>
                  <a:gd fmla="*/ 58 w 2002" name="T92"/>
                  <a:gd fmla="*/ 685 h 789" name="T93"/>
                  <a:gd fmla="*/ 13 w 2002" name="T94"/>
                  <a:gd fmla="*/ 722 h 789"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789" w="2002">
                    <a:moveTo>
                      <a:pt x="39" y="760"/>
                    </a:moveTo>
                    <a:cubicBezTo>
                      <a:pt x="69" y="760"/>
                      <a:pt x="69" y="760"/>
                      <a:pt x="69" y="760"/>
                    </a:cubicBezTo>
                    <a:cubicBezTo>
                      <a:pt x="69" y="760"/>
                      <a:pt x="77" y="781"/>
                      <a:pt x="98" y="781"/>
                    </a:cubicBezTo>
                    <a:cubicBezTo>
                      <a:pt x="119" y="781"/>
                      <a:pt x="95" y="776"/>
                      <a:pt x="119" y="781"/>
                    </a:cubicBezTo>
                    <a:cubicBezTo>
                      <a:pt x="143" y="786"/>
                      <a:pt x="125" y="789"/>
                      <a:pt x="143" y="786"/>
                    </a:cubicBezTo>
                    <a:cubicBezTo>
                      <a:pt x="162" y="784"/>
                      <a:pt x="135" y="784"/>
                      <a:pt x="183" y="773"/>
                    </a:cubicBezTo>
                    <a:cubicBezTo>
                      <a:pt x="231" y="762"/>
                      <a:pt x="202" y="762"/>
                      <a:pt x="242" y="762"/>
                    </a:cubicBezTo>
                    <a:cubicBezTo>
                      <a:pt x="282" y="762"/>
                      <a:pt x="317" y="762"/>
                      <a:pt x="317" y="762"/>
                    </a:cubicBezTo>
                    <a:cubicBezTo>
                      <a:pt x="317" y="762"/>
                      <a:pt x="346" y="765"/>
                      <a:pt x="354" y="768"/>
                    </a:cubicBezTo>
                    <a:cubicBezTo>
                      <a:pt x="362" y="770"/>
                      <a:pt x="341" y="768"/>
                      <a:pt x="373" y="770"/>
                    </a:cubicBezTo>
                    <a:cubicBezTo>
                      <a:pt x="405" y="773"/>
                      <a:pt x="383" y="784"/>
                      <a:pt x="431" y="773"/>
                    </a:cubicBezTo>
                    <a:cubicBezTo>
                      <a:pt x="479" y="762"/>
                      <a:pt x="461" y="768"/>
                      <a:pt x="479" y="762"/>
                    </a:cubicBezTo>
                    <a:cubicBezTo>
                      <a:pt x="498" y="757"/>
                      <a:pt x="522" y="747"/>
                      <a:pt x="533" y="748"/>
                    </a:cubicBezTo>
                    <a:cubicBezTo>
                      <a:pt x="543" y="749"/>
                      <a:pt x="519" y="745"/>
                      <a:pt x="554" y="748"/>
                    </a:cubicBezTo>
                    <a:cubicBezTo>
                      <a:pt x="589" y="752"/>
                      <a:pt x="586" y="745"/>
                      <a:pt x="602" y="748"/>
                    </a:cubicBezTo>
                    <a:cubicBezTo>
                      <a:pt x="618" y="752"/>
                      <a:pt x="618" y="761"/>
                      <a:pt x="626" y="748"/>
                    </a:cubicBezTo>
                    <a:cubicBezTo>
                      <a:pt x="634" y="736"/>
                      <a:pt x="626" y="757"/>
                      <a:pt x="634" y="736"/>
                    </a:cubicBezTo>
                    <a:cubicBezTo>
                      <a:pt x="642" y="714"/>
                      <a:pt x="642" y="714"/>
                      <a:pt x="642" y="714"/>
                    </a:cubicBezTo>
                    <a:cubicBezTo>
                      <a:pt x="642" y="714"/>
                      <a:pt x="653" y="704"/>
                      <a:pt x="655" y="696"/>
                    </a:cubicBezTo>
                    <a:cubicBezTo>
                      <a:pt x="658" y="688"/>
                      <a:pt x="629" y="706"/>
                      <a:pt x="658" y="688"/>
                    </a:cubicBezTo>
                    <a:cubicBezTo>
                      <a:pt x="687" y="669"/>
                      <a:pt x="677" y="690"/>
                      <a:pt x="687" y="669"/>
                    </a:cubicBezTo>
                    <a:cubicBezTo>
                      <a:pt x="698" y="648"/>
                      <a:pt x="695" y="648"/>
                      <a:pt x="701" y="634"/>
                    </a:cubicBezTo>
                    <a:cubicBezTo>
                      <a:pt x="706" y="621"/>
                      <a:pt x="706" y="621"/>
                      <a:pt x="706" y="621"/>
                    </a:cubicBezTo>
                    <a:cubicBezTo>
                      <a:pt x="706" y="621"/>
                      <a:pt x="706" y="600"/>
                      <a:pt x="727" y="605"/>
                    </a:cubicBezTo>
                    <a:cubicBezTo>
                      <a:pt x="749" y="610"/>
                      <a:pt x="719" y="610"/>
                      <a:pt x="749" y="610"/>
                    </a:cubicBezTo>
                    <a:cubicBezTo>
                      <a:pt x="778" y="610"/>
                      <a:pt x="751" y="610"/>
                      <a:pt x="778" y="610"/>
                    </a:cubicBezTo>
                    <a:cubicBezTo>
                      <a:pt x="805" y="610"/>
                      <a:pt x="807" y="627"/>
                      <a:pt x="821" y="604"/>
                    </a:cubicBezTo>
                    <a:cubicBezTo>
                      <a:pt x="834" y="581"/>
                      <a:pt x="834" y="581"/>
                      <a:pt x="834" y="581"/>
                    </a:cubicBezTo>
                    <a:cubicBezTo>
                      <a:pt x="834" y="581"/>
                      <a:pt x="821" y="562"/>
                      <a:pt x="834" y="554"/>
                    </a:cubicBezTo>
                    <a:cubicBezTo>
                      <a:pt x="847" y="546"/>
                      <a:pt x="861" y="541"/>
                      <a:pt x="869" y="541"/>
                    </a:cubicBezTo>
                    <a:cubicBezTo>
                      <a:pt x="877" y="541"/>
                      <a:pt x="877" y="541"/>
                      <a:pt x="877" y="541"/>
                    </a:cubicBezTo>
                    <a:cubicBezTo>
                      <a:pt x="877" y="541"/>
                      <a:pt x="882" y="533"/>
                      <a:pt x="893" y="541"/>
                    </a:cubicBezTo>
                    <a:cubicBezTo>
                      <a:pt x="903" y="549"/>
                      <a:pt x="909" y="554"/>
                      <a:pt x="917" y="549"/>
                    </a:cubicBezTo>
                    <a:cubicBezTo>
                      <a:pt x="925" y="544"/>
                      <a:pt x="930" y="537"/>
                      <a:pt x="930" y="537"/>
                    </a:cubicBezTo>
                    <a:cubicBezTo>
                      <a:pt x="930" y="537"/>
                      <a:pt x="919" y="528"/>
                      <a:pt x="930" y="514"/>
                    </a:cubicBezTo>
                    <a:cubicBezTo>
                      <a:pt x="941" y="501"/>
                      <a:pt x="933" y="493"/>
                      <a:pt x="946" y="488"/>
                    </a:cubicBezTo>
                    <a:cubicBezTo>
                      <a:pt x="959" y="482"/>
                      <a:pt x="941" y="488"/>
                      <a:pt x="959" y="482"/>
                    </a:cubicBezTo>
                    <a:cubicBezTo>
                      <a:pt x="978" y="477"/>
                      <a:pt x="997" y="466"/>
                      <a:pt x="997" y="466"/>
                    </a:cubicBezTo>
                    <a:cubicBezTo>
                      <a:pt x="997" y="466"/>
                      <a:pt x="1010" y="445"/>
                      <a:pt x="1018" y="446"/>
                    </a:cubicBezTo>
                    <a:cubicBezTo>
                      <a:pt x="1026" y="448"/>
                      <a:pt x="1021" y="458"/>
                      <a:pt x="1042" y="446"/>
                    </a:cubicBezTo>
                    <a:cubicBezTo>
                      <a:pt x="1063" y="434"/>
                      <a:pt x="1058" y="432"/>
                      <a:pt x="1079" y="432"/>
                    </a:cubicBezTo>
                    <a:cubicBezTo>
                      <a:pt x="1101" y="432"/>
                      <a:pt x="1106" y="426"/>
                      <a:pt x="1127" y="432"/>
                    </a:cubicBezTo>
                    <a:cubicBezTo>
                      <a:pt x="1149" y="437"/>
                      <a:pt x="1165" y="424"/>
                      <a:pt x="1173" y="429"/>
                    </a:cubicBezTo>
                    <a:cubicBezTo>
                      <a:pt x="1181" y="434"/>
                      <a:pt x="1178" y="435"/>
                      <a:pt x="1197" y="428"/>
                    </a:cubicBezTo>
                    <a:cubicBezTo>
                      <a:pt x="1215" y="421"/>
                      <a:pt x="1218" y="438"/>
                      <a:pt x="1234" y="428"/>
                    </a:cubicBezTo>
                    <a:cubicBezTo>
                      <a:pt x="1250" y="418"/>
                      <a:pt x="1247" y="437"/>
                      <a:pt x="1269" y="426"/>
                    </a:cubicBezTo>
                    <a:cubicBezTo>
                      <a:pt x="1290" y="416"/>
                      <a:pt x="1314" y="413"/>
                      <a:pt x="1325" y="413"/>
                    </a:cubicBezTo>
                    <a:cubicBezTo>
                      <a:pt x="1335" y="413"/>
                      <a:pt x="1341" y="416"/>
                      <a:pt x="1354" y="413"/>
                    </a:cubicBezTo>
                    <a:cubicBezTo>
                      <a:pt x="1367" y="410"/>
                      <a:pt x="1370" y="432"/>
                      <a:pt x="1378" y="413"/>
                    </a:cubicBezTo>
                    <a:cubicBezTo>
                      <a:pt x="1386" y="394"/>
                      <a:pt x="1383" y="397"/>
                      <a:pt x="1391" y="384"/>
                    </a:cubicBezTo>
                    <a:cubicBezTo>
                      <a:pt x="1399" y="370"/>
                      <a:pt x="1394" y="384"/>
                      <a:pt x="1405" y="360"/>
                    </a:cubicBezTo>
                    <a:cubicBezTo>
                      <a:pt x="1415" y="336"/>
                      <a:pt x="1405" y="341"/>
                      <a:pt x="1423" y="320"/>
                    </a:cubicBezTo>
                    <a:cubicBezTo>
                      <a:pt x="1442" y="298"/>
                      <a:pt x="1418" y="314"/>
                      <a:pt x="1442" y="298"/>
                    </a:cubicBezTo>
                    <a:cubicBezTo>
                      <a:pt x="1466" y="282"/>
                      <a:pt x="1442" y="298"/>
                      <a:pt x="1466" y="282"/>
                    </a:cubicBezTo>
                    <a:cubicBezTo>
                      <a:pt x="1490" y="266"/>
                      <a:pt x="1485" y="280"/>
                      <a:pt x="1490" y="266"/>
                    </a:cubicBezTo>
                    <a:cubicBezTo>
                      <a:pt x="1495" y="253"/>
                      <a:pt x="1501" y="237"/>
                      <a:pt x="1501" y="237"/>
                    </a:cubicBezTo>
                    <a:cubicBezTo>
                      <a:pt x="1501" y="237"/>
                      <a:pt x="1498" y="237"/>
                      <a:pt x="1501" y="226"/>
                    </a:cubicBezTo>
                    <a:cubicBezTo>
                      <a:pt x="1503" y="216"/>
                      <a:pt x="1503" y="216"/>
                      <a:pt x="1503" y="216"/>
                    </a:cubicBezTo>
                    <a:cubicBezTo>
                      <a:pt x="1514" y="178"/>
                      <a:pt x="1514" y="178"/>
                      <a:pt x="1514" y="178"/>
                    </a:cubicBezTo>
                    <a:cubicBezTo>
                      <a:pt x="1514" y="149"/>
                      <a:pt x="1514" y="149"/>
                      <a:pt x="1514" y="149"/>
                    </a:cubicBezTo>
                    <a:cubicBezTo>
                      <a:pt x="1514" y="149"/>
                      <a:pt x="1541" y="136"/>
                      <a:pt x="1578" y="136"/>
                    </a:cubicBezTo>
                    <a:cubicBezTo>
                      <a:pt x="1615" y="136"/>
                      <a:pt x="1642" y="146"/>
                      <a:pt x="1642" y="146"/>
                    </a:cubicBezTo>
                    <a:cubicBezTo>
                      <a:pt x="1642" y="146"/>
                      <a:pt x="1653" y="157"/>
                      <a:pt x="1671" y="157"/>
                    </a:cubicBezTo>
                    <a:cubicBezTo>
                      <a:pt x="1690" y="157"/>
                      <a:pt x="1674" y="157"/>
                      <a:pt x="1690" y="157"/>
                    </a:cubicBezTo>
                    <a:cubicBezTo>
                      <a:pt x="1706" y="157"/>
                      <a:pt x="1703" y="152"/>
                      <a:pt x="1719" y="152"/>
                    </a:cubicBezTo>
                    <a:cubicBezTo>
                      <a:pt x="1735" y="152"/>
                      <a:pt x="1714" y="154"/>
                      <a:pt x="1735" y="152"/>
                    </a:cubicBezTo>
                    <a:cubicBezTo>
                      <a:pt x="1753" y="149"/>
                      <a:pt x="1758" y="140"/>
                      <a:pt x="1765" y="137"/>
                    </a:cubicBezTo>
                    <a:cubicBezTo>
                      <a:pt x="1758" y="137"/>
                      <a:pt x="1762" y="137"/>
                      <a:pt x="1766" y="136"/>
                    </a:cubicBezTo>
                    <a:cubicBezTo>
                      <a:pt x="1767" y="136"/>
                      <a:pt x="1768" y="136"/>
                      <a:pt x="1770" y="136"/>
                    </a:cubicBezTo>
                    <a:cubicBezTo>
                      <a:pt x="1774" y="136"/>
                      <a:pt x="1770" y="136"/>
                      <a:pt x="1766" y="136"/>
                    </a:cubicBezTo>
                    <a:cubicBezTo>
                      <a:pt x="1766" y="137"/>
                      <a:pt x="1766" y="137"/>
                      <a:pt x="1765" y="137"/>
                    </a:cubicBezTo>
                    <a:cubicBezTo>
                      <a:pt x="1768" y="136"/>
                      <a:pt x="1773" y="136"/>
                      <a:pt x="1781" y="136"/>
                    </a:cubicBezTo>
                    <a:cubicBezTo>
                      <a:pt x="1823" y="133"/>
                      <a:pt x="1831" y="136"/>
                      <a:pt x="1847" y="136"/>
                    </a:cubicBezTo>
                    <a:cubicBezTo>
                      <a:pt x="1863" y="136"/>
                      <a:pt x="1874" y="134"/>
                      <a:pt x="1874" y="134"/>
                    </a:cubicBezTo>
                    <a:cubicBezTo>
                      <a:pt x="1874" y="134"/>
                      <a:pt x="1919" y="154"/>
                      <a:pt x="1930" y="154"/>
                    </a:cubicBezTo>
                    <a:cubicBezTo>
                      <a:pt x="1941" y="154"/>
                      <a:pt x="1919" y="152"/>
                      <a:pt x="1941" y="154"/>
                    </a:cubicBezTo>
                    <a:cubicBezTo>
                      <a:pt x="1962" y="157"/>
                      <a:pt x="1989" y="162"/>
                      <a:pt x="1989" y="162"/>
                    </a:cubicBezTo>
                    <a:cubicBezTo>
                      <a:pt x="1989" y="162"/>
                      <a:pt x="1983" y="168"/>
                      <a:pt x="2002" y="168"/>
                    </a:cubicBezTo>
                    <a:cubicBezTo>
                      <a:pt x="2002" y="149"/>
                      <a:pt x="2002" y="149"/>
                      <a:pt x="2002" y="149"/>
                    </a:cubicBezTo>
                    <a:cubicBezTo>
                      <a:pt x="2002" y="149"/>
                      <a:pt x="1941" y="64"/>
                      <a:pt x="1917" y="58"/>
                    </a:cubicBezTo>
                    <a:cubicBezTo>
                      <a:pt x="1893" y="53"/>
                      <a:pt x="1903" y="50"/>
                      <a:pt x="1879" y="40"/>
                    </a:cubicBezTo>
                    <a:cubicBezTo>
                      <a:pt x="1855" y="29"/>
                      <a:pt x="1866" y="32"/>
                      <a:pt x="1829" y="17"/>
                    </a:cubicBezTo>
                    <a:cubicBezTo>
                      <a:pt x="1791" y="3"/>
                      <a:pt x="1818" y="18"/>
                      <a:pt x="1773" y="21"/>
                    </a:cubicBezTo>
                    <a:cubicBezTo>
                      <a:pt x="1727" y="24"/>
                      <a:pt x="1773" y="21"/>
                      <a:pt x="1754" y="45"/>
                    </a:cubicBezTo>
                    <a:cubicBezTo>
                      <a:pt x="1735" y="69"/>
                      <a:pt x="1701" y="72"/>
                      <a:pt x="1655" y="64"/>
                    </a:cubicBezTo>
                    <a:cubicBezTo>
                      <a:pt x="1610" y="56"/>
                      <a:pt x="1642" y="64"/>
                      <a:pt x="1629" y="64"/>
                    </a:cubicBezTo>
                    <a:cubicBezTo>
                      <a:pt x="1615" y="64"/>
                      <a:pt x="1615" y="64"/>
                      <a:pt x="1501" y="32"/>
                    </a:cubicBezTo>
                    <a:cubicBezTo>
                      <a:pt x="1386" y="0"/>
                      <a:pt x="1501" y="32"/>
                      <a:pt x="1474" y="32"/>
                    </a:cubicBezTo>
                    <a:cubicBezTo>
                      <a:pt x="1447" y="32"/>
                      <a:pt x="1458" y="42"/>
                      <a:pt x="1458" y="42"/>
                    </a:cubicBezTo>
                    <a:cubicBezTo>
                      <a:pt x="1458" y="42"/>
                      <a:pt x="1423" y="69"/>
                      <a:pt x="1397" y="80"/>
                    </a:cubicBezTo>
                    <a:cubicBezTo>
                      <a:pt x="1370" y="90"/>
                      <a:pt x="1397" y="80"/>
                      <a:pt x="1362" y="96"/>
                    </a:cubicBezTo>
                    <a:cubicBezTo>
                      <a:pt x="1327" y="112"/>
                      <a:pt x="1362" y="96"/>
                      <a:pt x="1346" y="104"/>
                    </a:cubicBezTo>
                    <a:cubicBezTo>
                      <a:pt x="1330" y="112"/>
                      <a:pt x="1354" y="120"/>
                      <a:pt x="1345" y="146"/>
                    </a:cubicBezTo>
                    <a:cubicBezTo>
                      <a:pt x="1335" y="173"/>
                      <a:pt x="1351" y="181"/>
                      <a:pt x="1344" y="208"/>
                    </a:cubicBezTo>
                    <a:cubicBezTo>
                      <a:pt x="1336" y="234"/>
                      <a:pt x="1351" y="234"/>
                      <a:pt x="1341" y="269"/>
                    </a:cubicBezTo>
                    <a:cubicBezTo>
                      <a:pt x="1330" y="304"/>
                      <a:pt x="1351" y="293"/>
                      <a:pt x="1341" y="330"/>
                    </a:cubicBezTo>
                    <a:cubicBezTo>
                      <a:pt x="1330" y="368"/>
                      <a:pt x="1311" y="341"/>
                      <a:pt x="1290" y="334"/>
                    </a:cubicBezTo>
                    <a:cubicBezTo>
                      <a:pt x="1269" y="326"/>
                      <a:pt x="1269" y="333"/>
                      <a:pt x="1213" y="334"/>
                    </a:cubicBezTo>
                    <a:cubicBezTo>
                      <a:pt x="1195" y="334"/>
                      <a:pt x="1187" y="335"/>
                      <a:pt x="1184" y="337"/>
                    </a:cubicBezTo>
                    <a:cubicBezTo>
                      <a:pt x="1192" y="343"/>
                      <a:pt x="1177" y="340"/>
                      <a:pt x="1184" y="337"/>
                    </a:cubicBezTo>
                    <a:cubicBezTo>
                      <a:pt x="1184" y="337"/>
                      <a:pt x="1184" y="336"/>
                      <a:pt x="1183" y="336"/>
                    </a:cubicBezTo>
                    <a:cubicBezTo>
                      <a:pt x="1170" y="326"/>
                      <a:pt x="1170" y="349"/>
                      <a:pt x="1154" y="357"/>
                    </a:cubicBezTo>
                    <a:cubicBezTo>
                      <a:pt x="1138" y="365"/>
                      <a:pt x="1141" y="360"/>
                      <a:pt x="1119" y="370"/>
                    </a:cubicBezTo>
                    <a:cubicBezTo>
                      <a:pt x="1098" y="381"/>
                      <a:pt x="1103" y="378"/>
                      <a:pt x="1082" y="381"/>
                    </a:cubicBezTo>
                    <a:cubicBezTo>
                      <a:pt x="1082" y="381"/>
                      <a:pt x="1042" y="373"/>
                      <a:pt x="1018" y="365"/>
                    </a:cubicBezTo>
                    <a:cubicBezTo>
                      <a:pt x="994" y="357"/>
                      <a:pt x="1007" y="352"/>
                      <a:pt x="1002" y="341"/>
                    </a:cubicBezTo>
                    <a:cubicBezTo>
                      <a:pt x="997" y="330"/>
                      <a:pt x="986" y="341"/>
                      <a:pt x="986" y="341"/>
                    </a:cubicBezTo>
                    <a:cubicBezTo>
                      <a:pt x="986" y="341"/>
                      <a:pt x="986" y="341"/>
                      <a:pt x="898" y="402"/>
                    </a:cubicBezTo>
                    <a:cubicBezTo>
                      <a:pt x="810" y="464"/>
                      <a:pt x="898" y="402"/>
                      <a:pt x="882" y="429"/>
                    </a:cubicBezTo>
                    <a:cubicBezTo>
                      <a:pt x="866" y="456"/>
                      <a:pt x="882" y="429"/>
                      <a:pt x="871" y="435"/>
                    </a:cubicBezTo>
                    <a:cubicBezTo>
                      <a:pt x="861" y="441"/>
                      <a:pt x="863" y="448"/>
                      <a:pt x="847" y="464"/>
                    </a:cubicBezTo>
                    <a:cubicBezTo>
                      <a:pt x="831" y="480"/>
                      <a:pt x="847" y="464"/>
                      <a:pt x="829" y="466"/>
                    </a:cubicBezTo>
                    <a:cubicBezTo>
                      <a:pt x="810" y="469"/>
                      <a:pt x="802" y="458"/>
                      <a:pt x="794" y="442"/>
                    </a:cubicBezTo>
                    <a:cubicBezTo>
                      <a:pt x="786" y="426"/>
                      <a:pt x="775" y="442"/>
                      <a:pt x="757" y="442"/>
                    </a:cubicBezTo>
                    <a:cubicBezTo>
                      <a:pt x="738" y="442"/>
                      <a:pt x="757" y="442"/>
                      <a:pt x="738" y="445"/>
                    </a:cubicBezTo>
                    <a:cubicBezTo>
                      <a:pt x="719" y="448"/>
                      <a:pt x="725" y="453"/>
                      <a:pt x="687" y="472"/>
                    </a:cubicBezTo>
                    <a:cubicBezTo>
                      <a:pt x="650" y="490"/>
                      <a:pt x="693" y="485"/>
                      <a:pt x="687" y="498"/>
                    </a:cubicBezTo>
                    <a:cubicBezTo>
                      <a:pt x="682" y="512"/>
                      <a:pt x="687" y="520"/>
                      <a:pt x="687" y="520"/>
                    </a:cubicBezTo>
                    <a:cubicBezTo>
                      <a:pt x="687" y="520"/>
                      <a:pt x="687" y="520"/>
                      <a:pt x="666" y="530"/>
                    </a:cubicBezTo>
                    <a:cubicBezTo>
                      <a:pt x="645" y="541"/>
                      <a:pt x="666" y="530"/>
                      <a:pt x="650" y="546"/>
                    </a:cubicBezTo>
                    <a:cubicBezTo>
                      <a:pt x="634" y="562"/>
                      <a:pt x="639" y="544"/>
                      <a:pt x="629" y="546"/>
                    </a:cubicBezTo>
                    <a:cubicBezTo>
                      <a:pt x="618" y="549"/>
                      <a:pt x="621" y="557"/>
                      <a:pt x="608" y="573"/>
                    </a:cubicBezTo>
                    <a:cubicBezTo>
                      <a:pt x="596" y="589"/>
                      <a:pt x="602" y="592"/>
                      <a:pt x="591" y="621"/>
                    </a:cubicBezTo>
                    <a:cubicBezTo>
                      <a:pt x="581" y="650"/>
                      <a:pt x="591" y="621"/>
                      <a:pt x="605" y="671"/>
                    </a:cubicBezTo>
                    <a:cubicBezTo>
                      <a:pt x="618" y="722"/>
                      <a:pt x="591" y="671"/>
                      <a:pt x="591" y="671"/>
                    </a:cubicBezTo>
                    <a:cubicBezTo>
                      <a:pt x="591" y="671"/>
                      <a:pt x="562" y="677"/>
                      <a:pt x="549" y="672"/>
                    </a:cubicBezTo>
                    <a:cubicBezTo>
                      <a:pt x="535" y="666"/>
                      <a:pt x="549" y="672"/>
                      <a:pt x="519" y="671"/>
                    </a:cubicBezTo>
                    <a:cubicBezTo>
                      <a:pt x="490" y="671"/>
                      <a:pt x="479" y="626"/>
                      <a:pt x="463" y="626"/>
                    </a:cubicBezTo>
                    <a:cubicBezTo>
                      <a:pt x="447" y="626"/>
                      <a:pt x="463" y="626"/>
                      <a:pt x="410" y="647"/>
                    </a:cubicBezTo>
                    <a:cubicBezTo>
                      <a:pt x="357" y="668"/>
                      <a:pt x="399" y="650"/>
                      <a:pt x="381" y="661"/>
                    </a:cubicBezTo>
                    <a:cubicBezTo>
                      <a:pt x="362" y="672"/>
                      <a:pt x="370" y="666"/>
                      <a:pt x="341" y="688"/>
                    </a:cubicBezTo>
                    <a:cubicBezTo>
                      <a:pt x="311" y="709"/>
                      <a:pt x="341" y="688"/>
                      <a:pt x="306" y="698"/>
                    </a:cubicBezTo>
                    <a:cubicBezTo>
                      <a:pt x="271" y="709"/>
                      <a:pt x="279" y="701"/>
                      <a:pt x="266" y="713"/>
                    </a:cubicBezTo>
                    <a:cubicBezTo>
                      <a:pt x="253" y="725"/>
                      <a:pt x="255" y="706"/>
                      <a:pt x="239" y="693"/>
                    </a:cubicBezTo>
                    <a:cubicBezTo>
                      <a:pt x="223" y="680"/>
                      <a:pt x="239" y="693"/>
                      <a:pt x="234" y="680"/>
                    </a:cubicBezTo>
                    <a:cubicBezTo>
                      <a:pt x="229" y="667"/>
                      <a:pt x="229" y="666"/>
                      <a:pt x="223" y="653"/>
                    </a:cubicBezTo>
                    <a:cubicBezTo>
                      <a:pt x="218" y="640"/>
                      <a:pt x="202" y="653"/>
                      <a:pt x="202" y="653"/>
                    </a:cubicBezTo>
                    <a:cubicBezTo>
                      <a:pt x="202" y="653"/>
                      <a:pt x="202" y="653"/>
                      <a:pt x="162" y="669"/>
                    </a:cubicBezTo>
                    <a:cubicBezTo>
                      <a:pt x="122" y="685"/>
                      <a:pt x="162" y="669"/>
                      <a:pt x="141" y="694"/>
                    </a:cubicBezTo>
                    <a:cubicBezTo>
                      <a:pt x="119" y="720"/>
                      <a:pt x="114" y="712"/>
                      <a:pt x="114" y="712"/>
                    </a:cubicBezTo>
                    <a:cubicBezTo>
                      <a:pt x="114" y="712"/>
                      <a:pt x="77" y="709"/>
                      <a:pt x="58" y="685"/>
                    </a:cubicBezTo>
                    <a:cubicBezTo>
                      <a:pt x="39" y="661"/>
                      <a:pt x="10" y="698"/>
                      <a:pt x="10" y="698"/>
                    </a:cubicBezTo>
                    <a:cubicBezTo>
                      <a:pt x="10" y="698"/>
                      <a:pt x="5" y="706"/>
                      <a:pt x="0" y="716"/>
                    </a:cubicBezTo>
                    <a:cubicBezTo>
                      <a:pt x="13" y="722"/>
                      <a:pt x="13" y="722"/>
                      <a:pt x="13" y="722"/>
                    </a:cubicBezTo>
                    <a:cubicBezTo>
                      <a:pt x="23" y="744"/>
                      <a:pt x="39" y="760"/>
                      <a:pt x="39" y="760"/>
                    </a:cubicBezTo>
                    <a:close/>
                  </a:path>
                </a:pathLst>
              </a:custGeom>
              <a:solidFill>
                <a:schemeClr val="bg1">
                  <a:lumMod val="50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grpSp>
      </p:grpSp>
      <p:grpSp>
        <p:nvGrpSpPr>
          <p:cNvPr id="76" name="Group 99"/>
          <p:cNvGrpSpPr/>
          <p:nvPr/>
        </p:nvGrpSpPr>
        <p:grpSpPr>
          <a:xfrm>
            <a:off x="1808654" y="2171532"/>
            <a:ext cx="135579" cy="237329"/>
            <a:chOff x="457260" y="2002908"/>
            <a:chExt cx="622987" cy="1319527"/>
          </a:xfrm>
        </p:grpSpPr>
        <p:sp>
          <p:nvSpPr>
            <p:cNvPr id="77" name="Rectangle 40"/>
            <p:cNvSpPr>
              <a:spLocks noChangeArrowheads="1"/>
            </p:cNvSpPr>
            <p:nvPr/>
          </p:nvSpPr>
          <p:spPr bwMode="auto">
            <a:xfrm flipH="1">
              <a:off x="730649" y="2908038"/>
              <a:ext cx="72581" cy="414397"/>
            </a:xfrm>
            <a:prstGeom prst="rect">
              <a:avLst/>
            </a:prstGeom>
            <a:solidFill>
              <a:srgbClr val="EF9F00"/>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78" name="Freeform 41"/>
            <p:cNvSpPr/>
            <p:nvPr/>
          </p:nvSpPr>
          <p:spPr bwMode="auto">
            <a:xfrm flipH="1">
              <a:off x="768149" y="2002908"/>
              <a:ext cx="312098" cy="1048109"/>
            </a:xfrm>
            <a:custGeom>
              <a:gdLst>
                <a:gd fmla="*/ 0 w 109" name="T0"/>
                <a:gd fmla="*/ 257 h 366" name="T1"/>
                <a:gd fmla="*/ 109 w 109" name="T2"/>
                <a:gd fmla="*/ 366 h 366" name="T3"/>
                <a:gd fmla="*/ 109 w 109" name="T4"/>
                <a:gd fmla="*/ 0 h 366" name="T5"/>
                <a:gd fmla="*/ 0 w 109" name="T6"/>
                <a:gd fmla="*/ 257 h 366" name="T7"/>
              </a:gdLst>
              <a:cxnLst>
                <a:cxn ang="0">
                  <a:pos x="T0" y="T1"/>
                </a:cxn>
                <a:cxn ang="0">
                  <a:pos x="T2" y="T3"/>
                </a:cxn>
                <a:cxn ang="0">
                  <a:pos x="T4" y="T5"/>
                </a:cxn>
                <a:cxn ang="0">
                  <a:pos x="T6" y="T7"/>
                </a:cxn>
              </a:cxnLst>
              <a:rect b="b" l="0" r="r" t="0"/>
              <a:pathLst>
                <a:path h="366" w="109">
                  <a:moveTo>
                    <a:pt x="0" y="257"/>
                  </a:moveTo>
                  <a:cubicBezTo>
                    <a:pt x="0" y="318"/>
                    <a:pt x="49" y="366"/>
                    <a:pt x="109" y="366"/>
                  </a:cubicBezTo>
                  <a:cubicBezTo>
                    <a:pt x="109" y="0"/>
                    <a:pt x="109" y="0"/>
                    <a:pt x="109" y="0"/>
                  </a:cubicBezTo>
                  <a:cubicBezTo>
                    <a:pt x="109" y="0"/>
                    <a:pt x="0" y="197"/>
                    <a:pt x="0" y="257"/>
                  </a:cubicBezTo>
                </a:path>
              </a:pathLst>
            </a:custGeom>
            <a:solidFill>
              <a:srgbClr val="FFC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79" name="Freeform 42"/>
            <p:cNvSpPr/>
            <p:nvPr/>
          </p:nvSpPr>
          <p:spPr bwMode="auto">
            <a:xfrm flipH="1">
              <a:off x="457260" y="2002908"/>
              <a:ext cx="310889" cy="1048109"/>
            </a:xfrm>
            <a:custGeom>
              <a:gdLst>
                <a:gd fmla="*/ 109 w 109" name="T0"/>
                <a:gd fmla="*/ 257 h 366" name="T1"/>
                <a:gd fmla="*/ 0 w 109" name="T2"/>
                <a:gd fmla="*/ 0 h 366" name="T3"/>
                <a:gd fmla="*/ 0 w 109" name="T4"/>
                <a:gd fmla="*/ 366 h 366" name="T5"/>
                <a:gd fmla="*/ 109 w 109" name="T6"/>
                <a:gd fmla="*/ 257 h 366" name="T7"/>
              </a:gdLst>
              <a:cxnLst>
                <a:cxn ang="0">
                  <a:pos x="T0" y="T1"/>
                </a:cxn>
                <a:cxn ang="0">
                  <a:pos x="T2" y="T3"/>
                </a:cxn>
                <a:cxn ang="0">
                  <a:pos x="T4" y="T5"/>
                </a:cxn>
                <a:cxn ang="0">
                  <a:pos x="T6" y="T7"/>
                </a:cxn>
              </a:cxnLst>
              <a:rect b="b" l="0" r="r" t="0"/>
              <a:pathLst>
                <a:path h="366" w="109">
                  <a:moveTo>
                    <a:pt x="109" y="257"/>
                  </a:moveTo>
                  <a:cubicBezTo>
                    <a:pt x="109" y="197"/>
                    <a:pt x="0" y="0"/>
                    <a:pt x="0" y="0"/>
                  </a:cubicBezTo>
                  <a:cubicBezTo>
                    <a:pt x="0" y="366"/>
                    <a:pt x="0" y="366"/>
                    <a:pt x="0" y="366"/>
                  </a:cubicBezTo>
                  <a:cubicBezTo>
                    <a:pt x="60" y="366"/>
                    <a:pt x="109" y="318"/>
                    <a:pt x="109" y="257"/>
                  </a:cubicBezTo>
                </a:path>
              </a:pathLst>
            </a:custGeom>
            <a:solidFill>
              <a:srgbClr val="EF9F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grpSp>
      <p:grpSp>
        <p:nvGrpSpPr>
          <p:cNvPr id="80" name="Group 103"/>
          <p:cNvGrpSpPr/>
          <p:nvPr/>
        </p:nvGrpSpPr>
        <p:grpSpPr>
          <a:xfrm>
            <a:off x="1520772" y="2171532"/>
            <a:ext cx="135579" cy="237329"/>
            <a:chOff x="457260" y="2002908"/>
            <a:chExt cx="622987" cy="1319527"/>
          </a:xfrm>
        </p:grpSpPr>
        <p:sp>
          <p:nvSpPr>
            <p:cNvPr id="81" name="Rectangle 40"/>
            <p:cNvSpPr>
              <a:spLocks noChangeArrowheads="1"/>
            </p:cNvSpPr>
            <p:nvPr/>
          </p:nvSpPr>
          <p:spPr bwMode="auto">
            <a:xfrm flipH="1">
              <a:off x="730649" y="2908038"/>
              <a:ext cx="72581" cy="414397"/>
            </a:xfrm>
            <a:prstGeom prst="rect">
              <a:avLst/>
            </a:prstGeom>
            <a:solidFill>
              <a:srgbClr val="EF9F00"/>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82" name="Freeform 41"/>
            <p:cNvSpPr/>
            <p:nvPr/>
          </p:nvSpPr>
          <p:spPr bwMode="auto">
            <a:xfrm flipH="1">
              <a:off x="768149" y="2002908"/>
              <a:ext cx="312098" cy="1048109"/>
            </a:xfrm>
            <a:custGeom>
              <a:gdLst>
                <a:gd fmla="*/ 0 w 109" name="T0"/>
                <a:gd fmla="*/ 257 h 366" name="T1"/>
                <a:gd fmla="*/ 109 w 109" name="T2"/>
                <a:gd fmla="*/ 366 h 366" name="T3"/>
                <a:gd fmla="*/ 109 w 109" name="T4"/>
                <a:gd fmla="*/ 0 h 366" name="T5"/>
                <a:gd fmla="*/ 0 w 109" name="T6"/>
                <a:gd fmla="*/ 257 h 366" name="T7"/>
              </a:gdLst>
              <a:cxnLst>
                <a:cxn ang="0">
                  <a:pos x="T0" y="T1"/>
                </a:cxn>
                <a:cxn ang="0">
                  <a:pos x="T2" y="T3"/>
                </a:cxn>
                <a:cxn ang="0">
                  <a:pos x="T4" y="T5"/>
                </a:cxn>
                <a:cxn ang="0">
                  <a:pos x="T6" y="T7"/>
                </a:cxn>
              </a:cxnLst>
              <a:rect b="b" l="0" r="r" t="0"/>
              <a:pathLst>
                <a:path h="366" w="109">
                  <a:moveTo>
                    <a:pt x="0" y="257"/>
                  </a:moveTo>
                  <a:cubicBezTo>
                    <a:pt x="0" y="318"/>
                    <a:pt x="49" y="366"/>
                    <a:pt x="109" y="366"/>
                  </a:cubicBezTo>
                  <a:cubicBezTo>
                    <a:pt x="109" y="0"/>
                    <a:pt x="109" y="0"/>
                    <a:pt x="109" y="0"/>
                  </a:cubicBezTo>
                  <a:cubicBezTo>
                    <a:pt x="109" y="0"/>
                    <a:pt x="0" y="197"/>
                    <a:pt x="0" y="257"/>
                  </a:cubicBezTo>
                </a:path>
              </a:pathLst>
            </a:custGeom>
            <a:solidFill>
              <a:srgbClr val="FFC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83" name="Freeform 42"/>
            <p:cNvSpPr/>
            <p:nvPr/>
          </p:nvSpPr>
          <p:spPr bwMode="auto">
            <a:xfrm flipH="1">
              <a:off x="457260" y="2002908"/>
              <a:ext cx="310889" cy="1048109"/>
            </a:xfrm>
            <a:custGeom>
              <a:gdLst>
                <a:gd fmla="*/ 109 w 109" name="T0"/>
                <a:gd fmla="*/ 257 h 366" name="T1"/>
                <a:gd fmla="*/ 0 w 109" name="T2"/>
                <a:gd fmla="*/ 0 h 366" name="T3"/>
                <a:gd fmla="*/ 0 w 109" name="T4"/>
                <a:gd fmla="*/ 366 h 366" name="T5"/>
                <a:gd fmla="*/ 109 w 109" name="T6"/>
                <a:gd fmla="*/ 257 h 366" name="T7"/>
              </a:gdLst>
              <a:cxnLst>
                <a:cxn ang="0">
                  <a:pos x="T0" y="T1"/>
                </a:cxn>
                <a:cxn ang="0">
                  <a:pos x="T2" y="T3"/>
                </a:cxn>
                <a:cxn ang="0">
                  <a:pos x="T4" y="T5"/>
                </a:cxn>
                <a:cxn ang="0">
                  <a:pos x="T6" y="T7"/>
                </a:cxn>
              </a:cxnLst>
              <a:rect b="b" l="0" r="r" t="0"/>
              <a:pathLst>
                <a:path h="366" w="109">
                  <a:moveTo>
                    <a:pt x="109" y="257"/>
                  </a:moveTo>
                  <a:cubicBezTo>
                    <a:pt x="109" y="197"/>
                    <a:pt x="0" y="0"/>
                    <a:pt x="0" y="0"/>
                  </a:cubicBezTo>
                  <a:cubicBezTo>
                    <a:pt x="0" y="366"/>
                    <a:pt x="0" y="366"/>
                    <a:pt x="0" y="366"/>
                  </a:cubicBezTo>
                  <a:cubicBezTo>
                    <a:pt x="60" y="366"/>
                    <a:pt x="109" y="318"/>
                    <a:pt x="109" y="257"/>
                  </a:cubicBezTo>
                </a:path>
              </a:pathLst>
            </a:custGeom>
            <a:solidFill>
              <a:srgbClr val="EF9F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grpSp>
      <p:grpSp>
        <p:nvGrpSpPr>
          <p:cNvPr id="84" name="Group 108"/>
          <p:cNvGrpSpPr/>
          <p:nvPr/>
        </p:nvGrpSpPr>
        <p:grpSpPr>
          <a:xfrm>
            <a:off x="1622390" y="2120997"/>
            <a:ext cx="198502" cy="382220"/>
            <a:chOff x="457260" y="2002908"/>
            <a:chExt cx="622987" cy="1319527"/>
          </a:xfrm>
        </p:grpSpPr>
        <p:sp>
          <p:nvSpPr>
            <p:cNvPr id="98" name="Rectangle 40"/>
            <p:cNvSpPr>
              <a:spLocks noChangeArrowheads="1"/>
            </p:cNvSpPr>
            <p:nvPr/>
          </p:nvSpPr>
          <p:spPr bwMode="auto">
            <a:xfrm flipH="1">
              <a:off x="730649" y="2908038"/>
              <a:ext cx="72581" cy="414397"/>
            </a:xfrm>
            <a:prstGeom prst="rect">
              <a:avLst/>
            </a:prstGeom>
            <a:solidFill>
              <a:srgbClr val="EF9F00"/>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99" name="Freeform 41"/>
            <p:cNvSpPr/>
            <p:nvPr/>
          </p:nvSpPr>
          <p:spPr bwMode="auto">
            <a:xfrm flipH="1">
              <a:off x="768149" y="2002908"/>
              <a:ext cx="312098" cy="1048109"/>
            </a:xfrm>
            <a:custGeom>
              <a:gdLst>
                <a:gd fmla="*/ 0 w 109" name="T0"/>
                <a:gd fmla="*/ 257 h 366" name="T1"/>
                <a:gd fmla="*/ 109 w 109" name="T2"/>
                <a:gd fmla="*/ 366 h 366" name="T3"/>
                <a:gd fmla="*/ 109 w 109" name="T4"/>
                <a:gd fmla="*/ 0 h 366" name="T5"/>
                <a:gd fmla="*/ 0 w 109" name="T6"/>
                <a:gd fmla="*/ 257 h 366" name="T7"/>
              </a:gdLst>
              <a:cxnLst>
                <a:cxn ang="0">
                  <a:pos x="T0" y="T1"/>
                </a:cxn>
                <a:cxn ang="0">
                  <a:pos x="T2" y="T3"/>
                </a:cxn>
                <a:cxn ang="0">
                  <a:pos x="T4" y="T5"/>
                </a:cxn>
                <a:cxn ang="0">
                  <a:pos x="T6" y="T7"/>
                </a:cxn>
              </a:cxnLst>
              <a:rect b="b" l="0" r="r" t="0"/>
              <a:pathLst>
                <a:path h="366" w="109">
                  <a:moveTo>
                    <a:pt x="0" y="257"/>
                  </a:moveTo>
                  <a:cubicBezTo>
                    <a:pt x="0" y="318"/>
                    <a:pt x="49" y="366"/>
                    <a:pt x="109" y="366"/>
                  </a:cubicBezTo>
                  <a:cubicBezTo>
                    <a:pt x="109" y="0"/>
                    <a:pt x="109" y="0"/>
                    <a:pt x="109" y="0"/>
                  </a:cubicBezTo>
                  <a:cubicBezTo>
                    <a:pt x="109" y="0"/>
                    <a:pt x="0" y="197"/>
                    <a:pt x="0" y="257"/>
                  </a:cubicBezTo>
                </a:path>
              </a:pathLst>
            </a:custGeom>
            <a:solidFill>
              <a:srgbClr val="FFC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141" name="Freeform 42"/>
            <p:cNvSpPr/>
            <p:nvPr/>
          </p:nvSpPr>
          <p:spPr bwMode="auto">
            <a:xfrm flipH="1">
              <a:off x="457260" y="2002908"/>
              <a:ext cx="310889" cy="1048109"/>
            </a:xfrm>
            <a:custGeom>
              <a:gdLst>
                <a:gd fmla="*/ 109 w 109" name="T0"/>
                <a:gd fmla="*/ 257 h 366" name="T1"/>
                <a:gd fmla="*/ 0 w 109" name="T2"/>
                <a:gd fmla="*/ 0 h 366" name="T3"/>
                <a:gd fmla="*/ 0 w 109" name="T4"/>
                <a:gd fmla="*/ 366 h 366" name="T5"/>
                <a:gd fmla="*/ 109 w 109" name="T6"/>
                <a:gd fmla="*/ 257 h 366" name="T7"/>
              </a:gdLst>
              <a:cxnLst>
                <a:cxn ang="0">
                  <a:pos x="T0" y="T1"/>
                </a:cxn>
                <a:cxn ang="0">
                  <a:pos x="T2" y="T3"/>
                </a:cxn>
                <a:cxn ang="0">
                  <a:pos x="T4" y="T5"/>
                </a:cxn>
                <a:cxn ang="0">
                  <a:pos x="T6" y="T7"/>
                </a:cxn>
              </a:cxnLst>
              <a:rect b="b" l="0" r="r" t="0"/>
              <a:pathLst>
                <a:path h="366" w="109">
                  <a:moveTo>
                    <a:pt x="109" y="257"/>
                  </a:moveTo>
                  <a:cubicBezTo>
                    <a:pt x="109" y="197"/>
                    <a:pt x="0" y="0"/>
                    <a:pt x="0" y="0"/>
                  </a:cubicBezTo>
                  <a:cubicBezTo>
                    <a:pt x="0" y="366"/>
                    <a:pt x="0" y="366"/>
                    <a:pt x="0" y="366"/>
                  </a:cubicBezTo>
                  <a:cubicBezTo>
                    <a:pt x="60" y="366"/>
                    <a:pt x="109" y="318"/>
                    <a:pt x="109" y="257"/>
                  </a:cubicBezTo>
                </a:path>
              </a:pathLst>
            </a:custGeom>
            <a:solidFill>
              <a:srgbClr val="EF9F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grpSp>
      <p:grpSp>
        <p:nvGrpSpPr>
          <p:cNvPr id="142" name="Group 112"/>
          <p:cNvGrpSpPr/>
          <p:nvPr/>
        </p:nvGrpSpPr>
        <p:grpSpPr>
          <a:xfrm>
            <a:off x="2066092" y="2212660"/>
            <a:ext cx="135579" cy="237329"/>
            <a:chOff x="457260" y="2002908"/>
            <a:chExt cx="622987" cy="1319527"/>
          </a:xfrm>
        </p:grpSpPr>
        <p:sp>
          <p:nvSpPr>
            <p:cNvPr id="143" name="Rectangle 40"/>
            <p:cNvSpPr>
              <a:spLocks noChangeArrowheads="1"/>
            </p:cNvSpPr>
            <p:nvPr/>
          </p:nvSpPr>
          <p:spPr bwMode="auto">
            <a:xfrm flipH="1">
              <a:off x="730649" y="2908038"/>
              <a:ext cx="72581" cy="414397"/>
            </a:xfrm>
            <a:prstGeom prst="rect">
              <a:avLst/>
            </a:prstGeom>
            <a:solidFill>
              <a:srgbClr val="EF9F00"/>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144" name="Freeform 41"/>
            <p:cNvSpPr/>
            <p:nvPr/>
          </p:nvSpPr>
          <p:spPr bwMode="auto">
            <a:xfrm flipH="1">
              <a:off x="768149" y="2002908"/>
              <a:ext cx="312098" cy="1048109"/>
            </a:xfrm>
            <a:custGeom>
              <a:gdLst>
                <a:gd fmla="*/ 0 w 109" name="T0"/>
                <a:gd fmla="*/ 257 h 366" name="T1"/>
                <a:gd fmla="*/ 109 w 109" name="T2"/>
                <a:gd fmla="*/ 366 h 366" name="T3"/>
                <a:gd fmla="*/ 109 w 109" name="T4"/>
                <a:gd fmla="*/ 0 h 366" name="T5"/>
                <a:gd fmla="*/ 0 w 109" name="T6"/>
                <a:gd fmla="*/ 257 h 366" name="T7"/>
              </a:gdLst>
              <a:cxnLst>
                <a:cxn ang="0">
                  <a:pos x="T0" y="T1"/>
                </a:cxn>
                <a:cxn ang="0">
                  <a:pos x="T2" y="T3"/>
                </a:cxn>
                <a:cxn ang="0">
                  <a:pos x="T4" y="T5"/>
                </a:cxn>
                <a:cxn ang="0">
                  <a:pos x="T6" y="T7"/>
                </a:cxn>
              </a:cxnLst>
              <a:rect b="b" l="0" r="r" t="0"/>
              <a:pathLst>
                <a:path h="366" w="109">
                  <a:moveTo>
                    <a:pt x="0" y="257"/>
                  </a:moveTo>
                  <a:cubicBezTo>
                    <a:pt x="0" y="318"/>
                    <a:pt x="49" y="366"/>
                    <a:pt x="109" y="366"/>
                  </a:cubicBezTo>
                  <a:cubicBezTo>
                    <a:pt x="109" y="0"/>
                    <a:pt x="109" y="0"/>
                    <a:pt x="109" y="0"/>
                  </a:cubicBezTo>
                  <a:cubicBezTo>
                    <a:pt x="109" y="0"/>
                    <a:pt x="0" y="197"/>
                    <a:pt x="0" y="257"/>
                  </a:cubicBezTo>
                </a:path>
              </a:pathLst>
            </a:custGeom>
            <a:solidFill>
              <a:srgbClr val="FFC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145" name="Freeform 42"/>
            <p:cNvSpPr/>
            <p:nvPr/>
          </p:nvSpPr>
          <p:spPr bwMode="auto">
            <a:xfrm flipH="1">
              <a:off x="457260" y="2002908"/>
              <a:ext cx="310889" cy="1048109"/>
            </a:xfrm>
            <a:custGeom>
              <a:gdLst>
                <a:gd fmla="*/ 109 w 109" name="T0"/>
                <a:gd fmla="*/ 257 h 366" name="T1"/>
                <a:gd fmla="*/ 0 w 109" name="T2"/>
                <a:gd fmla="*/ 0 h 366" name="T3"/>
                <a:gd fmla="*/ 0 w 109" name="T4"/>
                <a:gd fmla="*/ 366 h 366" name="T5"/>
                <a:gd fmla="*/ 109 w 109" name="T6"/>
                <a:gd fmla="*/ 257 h 366" name="T7"/>
              </a:gdLst>
              <a:cxnLst>
                <a:cxn ang="0">
                  <a:pos x="T0" y="T1"/>
                </a:cxn>
                <a:cxn ang="0">
                  <a:pos x="T2" y="T3"/>
                </a:cxn>
                <a:cxn ang="0">
                  <a:pos x="T4" y="T5"/>
                </a:cxn>
                <a:cxn ang="0">
                  <a:pos x="T6" y="T7"/>
                </a:cxn>
              </a:cxnLst>
              <a:rect b="b" l="0" r="r" t="0"/>
              <a:pathLst>
                <a:path h="366" w="109">
                  <a:moveTo>
                    <a:pt x="109" y="257"/>
                  </a:moveTo>
                  <a:cubicBezTo>
                    <a:pt x="109" y="197"/>
                    <a:pt x="0" y="0"/>
                    <a:pt x="0" y="0"/>
                  </a:cubicBezTo>
                  <a:cubicBezTo>
                    <a:pt x="0" y="366"/>
                    <a:pt x="0" y="366"/>
                    <a:pt x="0" y="366"/>
                  </a:cubicBezTo>
                  <a:cubicBezTo>
                    <a:pt x="60" y="366"/>
                    <a:pt x="109" y="318"/>
                    <a:pt x="109" y="257"/>
                  </a:cubicBezTo>
                </a:path>
              </a:pathLst>
            </a:custGeom>
            <a:solidFill>
              <a:srgbClr val="EF9F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grpSp>
      <p:grpSp>
        <p:nvGrpSpPr>
          <p:cNvPr id="146" name="Group 118"/>
          <p:cNvGrpSpPr/>
          <p:nvPr/>
        </p:nvGrpSpPr>
        <p:grpSpPr>
          <a:xfrm>
            <a:off x="1790147" y="2330368"/>
            <a:ext cx="135579" cy="237329"/>
            <a:chOff x="457260" y="2002908"/>
            <a:chExt cx="622987" cy="1319527"/>
          </a:xfrm>
        </p:grpSpPr>
        <p:sp>
          <p:nvSpPr>
            <p:cNvPr id="147" name="Rectangle 40"/>
            <p:cNvSpPr>
              <a:spLocks noChangeArrowheads="1"/>
            </p:cNvSpPr>
            <p:nvPr/>
          </p:nvSpPr>
          <p:spPr bwMode="auto">
            <a:xfrm flipH="1">
              <a:off x="730649" y="2908038"/>
              <a:ext cx="72581" cy="414397"/>
            </a:xfrm>
            <a:prstGeom prst="rect">
              <a:avLst/>
            </a:prstGeom>
            <a:solidFill>
              <a:srgbClr val="EF9F00"/>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148" name="Freeform 41"/>
            <p:cNvSpPr/>
            <p:nvPr/>
          </p:nvSpPr>
          <p:spPr bwMode="auto">
            <a:xfrm flipH="1">
              <a:off x="768149" y="2002908"/>
              <a:ext cx="312098" cy="1048109"/>
            </a:xfrm>
            <a:custGeom>
              <a:gdLst>
                <a:gd fmla="*/ 0 w 109" name="T0"/>
                <a:gd fmla="*/ 257 h 366" name="T1"/>
                <a:gd fmla="*/ 109 w 109" name="T2"/>
                <a:gd fmla="*/ 366 h 366" name="T3"/>
                <a:gd fmla="*/ 109 w 109" name="T4"/>
                <a:gd fmla="*/ 0 h 366" name="T5"/>
                <a:gd fmla="*/ 0 w 109" name="T6"/>
                <a:gd fmla="*/ 257 h 366" name="T7"/>
              </a:gdLst>
              <a:cxnLst>
                <a:cxn ang="0">
                  <a:pos x="T0" y="T1"/>
                </a:cxn>
                <a:cxn ang="0">
                  <a:pos x="T2" y="T3"/>
                </a:cxn>
                <a:cxn ang="0">
                  <a:pos x="T4" y="T5"/>
                </a:cxn>
                <a:cxn ang="0">
                  <a:pos x="T6" y="T7"/>
                </a:cxn>
              </a:cxnLst>
              <a:rect b="b" l="0" r="r" t="0"/>
              <a:pathLst>
                <a:path h="366" w="109">
                  <a:moveTo>
                    <a:pt x="0" y="257"/>
                  </a:moveTo>
                  <a:cubicBezTo>
                    <a:pt x="0" y="318"/>
                    <a:pt x="49" y="366"/>
                    <a:pt x="109" y="366"/>
                  </a:cubicBezTo>
                  <a:cubicBezTo>
                    <a:pt x="109" y="0"/>
                    <a:pt x="109" y="0"/>
                    <a:pt x="109" y="0"/>
                  </a:cubicBezTo>
                  <a:cubicBezTo>
                    <a:pt x="109" y="0"/>
                    <a:pt x="0" y="197"/>
                    <a:pt x="0" y="257"/>
                  </a:cubicBezTo>
                </a:path>
              </a:pathLst>
            </a:custGeom>
            <a:solidFill>
              <a:srgbClr val="FFC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149" name="Freeform 42"/>
            <p:cNvSpPr/>
            <p:nvPr/>
          </p:nvSpPr>
          <p:spPr bwMode="auto">
            <a:xfrm flipH="1">
              <a:off x="457260" y="2002908"/>
              <a:ext cx="310889" cy="1048109"/>
            </a:xfrm>
            <a:custGeom>
              <a:gdLst>
                <a:gd fmla="*/ 109 w 109" name="T0"/>
                <a:gd fmla="*/ 257 h 366" name="T1"/>
                <a:gd fmla="*/ 0 w 109" name="T2"/>
                <a:gd fmla="*/ 0 h 366" name="T3"/>
                <a:gd fmla="*/ 0 w 109" name="T4"/>
                <a:gd fmla="*/ 366 h 366" name="T5"/>
                <a:gd fmla="*/ 109 w 109" name="T6"/>
                <a:gd fmla="*/ 257 h 366" name="T7"/>
              </a:gdLst>
              <a:cxnLst>
                <a:cxn ang="0">
                  <a:pos x="T0" y="T1"/>
                </a:cxn>
                <a:cxn ang="0">
                  <a:pos x="T2" y="T3"/>
                </a:cxn>
                <a:cxn ang="0">
                  <a:pos x="T4" y="T5"/>
                </a:cxn>
                <a:cxn ang="0">
                  <a:pos x="T6" y="T7"/>
                </a:cxn>
              </a:cxnLst>
              <a:rect b="b" l="0" r="r" t="0"/>
              <a:pathLst>
                <a:path h="366" w="109">
                  <a:moveTo>
                    <a:pt x="109" y="257"/>
                  </a:moveTo>
                  <a:cubicBezTo>
                    <a:pt x="109" y="197"/>
                    <a:pt x="0" y="0"/>
                    <a:pt x="0" y="0"/>
                  </a:cubicBezTo>
                  <a:cubicBezTo>
                    <a:pt x="0" y="366"/>
                    <a:pt x="0" y="366"/>
                    <a:pt x="0" y="366"/>
                  </a:cubicBezTo>
                  <a:cubicBezTo>
                    <a:pt x="60" y="366"/>
                    <a:pt x="109" y="318"/>
                    <a:pt x="109" y="257"/>
                  </a:cubicBezTo>
                </a:path>
              </a:pathLst>
            </a:custGeom>
            <a:solidFill>
              <a:srgbClr val="EF9F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grpSp>
      <p:grpSp>
        <p:nvGrpSpPr>
          <p:cNvPr id="150" name="Group 122"/>
          <p:cNvGrpSpPr/>
          <p:nvPr/>
        </p:nvGrpSpPr>
        <p:grpSpPr>
          <a:xfrm>
            <a:off x="1916027" y="2179525"/>
            <a:ext cx="198502" cy="382220"/>
            <a:chOff x="457260" y="2002908"/>
            <a:chExt cx="622987" cy="1319527"/>
          </a:xfrm>
        </p:grpSpPr>
        <p:sp>
          <p:nvSpPr>
            <p:cNvPr id="151" name="Rectangle 40"/>
            <p:cNvSpPr>
              <a:spLocks noChangeArrowheads="1"/>
            </p:cNvSpPr>
            <p:nvPr/>
          </p:nvSpPr>
          <p:spPr bwMode="auto">
            <a:xfrm flipH="1">
              <a:off x="730649" y="2908038"/>
              <a:ext cx="72581" cy="414397"/>
            </a:xfrm>
            <a:prstGeom prst="rect">
              <a:avLst/>
            </a:prstGeom>
            <a:solidFill>
              <a:srgbClr val="EF9F00"/>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152" name="Freeform 41"/>
            <p:cNvSpPr/>
            <p:nvPr/>
          </p:nvSpPr>
          <p:spPr bwMode="auto">
            <a:xfrm flipH="1">
              <a:off x="768149" y="2002908"/>
              <a:ext cx="312098" cy="1048109"/>
            </a:xfrm>
            <a:custGeom>
              <a:gdLst>
                <a:gd fmla="*/ 0 w 109" name="T0"/>
                <a:gd fmla="*/ 257 h 366" name="T1"/>
                <a:gd fmla="*/ 109 w 109" name="T2"/>
                <a:gd fmla="*/ 366 h 366" name="T3"/>
                <a:gd fmla="*/ 109 w 109" name="T4"/>
                <a:gd fmla="*/ 0 h 366" name="T5"/>
                <a:gd fmla="*/ 0 w 109" name="T6"/>
                <a:gd fmla="*/ 257 h 366" name="T7"/>
              </a:gdLst>
              <a:cxnLst>
                <a:cxn ang="0">
                  <a:pos x="T0" y="T1"/>
                </a:cxn>
                <a:cxn ang="0">
                  <a:pos x="T2" y="T3"/>
                </a:cxn>
                <a:cxn ang="0">
                  <a:pos x="T4" y="T5"/>
                </a:cxn>
                <a:cxn ang="0">
                  <a:pos x="T6" y="T7"/>
                </a:cxn>
              </a:cxnLst>
              <a:rect b="b" l="0" r="r" t="0"/>
              <a:pathLst>
                <a:path h="366" w="109">
                  <a:moveTo>
                    <a:pt x="0" y="257"/>
                  </a:moveTo>
                  <a:cubicBezTo>
                    <a:pt x="0" y="318"/>
                    <a:pt x="49" y="366"/>
                    <a:pt x="109" y="366"/>
                  </a:cubicBezTo>
                  <a:cubicBezTo>
                    <a:pt x="109" y="0"/>
                    <a:pt x="109" y="0"/>
                    <a:pt x="109" y="0"/>
                  </a:cubicBezTo>
                  <a:cubicBezTo>
                    <a:pt x="109" y="0"/>
                    <a:pt x="0" y="197"/>
                    <a:pt x="0" y="257"/>
                  </a:cubicBezTo>
                </a:path>
              </a:pathLst>
            </a:custGeom>
            <a:solidFill>
              <a:srgbClr val="FFC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153" name="Freeform 42"/>
            <p:cNvSpPr/>
            <p:nvPr/>
          </p:nvSpPr>
          <p:spPr bwMode="auto">
            <a:xfrm flipH="1">
              <a:off x="457260" y="2002908"/>
              <a:ext cx="310889" cy="1048109"/>
            </a:xfrm>
            <a:custGeom>
              <a:gdLst>
                <a:gd fmla="*/ 109 w 109" name="T0"/>
                <a:gd fmla="*/ 257 h 366" name="T1"/>
                <a:gd fmla="*/ 0 w 109" name="T2"/>
                <a:gd fmla="*/ 0 h 366" name="T3"/>
                <a:gd fmla="*/ 0 w 109" name="T4"/>
                <a:gd fmla="*/ 366 h 366" name="T5"/>
                <a:gd fmla="*/ 109 w 109" name="T6"/>
                <a:gd fmla="*/ 257 h 366" name="T7"/>
              </a:gdLst>
              <a:cxnLst>
                <a:cxn ang="0">
                  <a:pos x="T0" y="T1"/>
                </a:cxn>
                <a:cxn ang="0">
                  <a:pos x="T2" y="T3"/>
                </a:cxn>
                <a:cxn ang="0">
                  <a:pos x="T4" y="T5"/>
                </a:cxn>
                <a:cxn ang="0">
                  <a:pos x="T6" y="T7"/>
                </a:cxn>
              </a:cxnLst>
              <a:rect b="b" l="0" r="r" t="0"/>
              <a:pathLst>
                <a:path h="366" w="109">
                  <a:moveTo>
                    <a:pt x="109" y="257"/>
                  </a:moveTo>
                  <a:cubicBezTo>
                    <a:pt x="109" y="197"/>
                    <a:pt x="0" y="0"/>
                    <a:pt x="0" y="0"/>
                  </a:cubicBezTo>
                  <a:cubicBezTo>
                    <a:pt x="0" y="366"/>
                    <a:pt x="0" y="366"/>
                    <a:pt x="0" y="366"/>
                  </a:cubicBezTo>
                  <a:cubicBezTo>
                    <a:pt x="60" y="366"/>
                    <a:pt x="109" y="318"/>
                    <a:pt x="109" y="257"/>
                  </a:cubicBezTo>
                </a:path>
              </a:pathLst>
            </a:custGeom>
            <a:solidFill>
              <a:srgbClr val="EF9F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grpSp>
      <p:sp>
        <p:nvSpPr>
          <p:cNvPr id="154" name="矩形 153"/>
          <p:cNvSpPr/>
          <p:nvPr/>
        </p:nvSpPr>
        <p:spPr>
          <a:xfrm>
            <a:off x="8270931" y="286243"/>
            <a:ext cx="363855" cy="304800"/>
          </a:xfrm>
          <a:prstGeom prst="rect">
            <a:avLst/>
          </a:prstGeom>
        </p:spPr>
        <p:txBody>
          <a:bodyPr wrap="none">
            <a:spAutoFit/>
          </a:bodyPr>
          <a:lstStyle/>
          <a:p>
            <a:pPr algn="ctr"/>
            <a:r>
              <a:rPr altLang="zh-CN" lang="en-US" smtClean="0" sz="1400">
                <a:solidFill>
                  <a:schemeClr val="bg1"/>
                </a:solidFill>
                <a:latin charset="0" panose="020b0706030502030204" pitchFamily="34" typeface="HelveticaNeueLT Pro 77 BdCn"/>
              </a:rPr>
              <a:t>11</a:t>
            </a:r>
          </a:p>
        </p:txBody>
      </p:sp>
    </p:spTree>
    <p:extLst>
      <p:ext uri="{BB962C8B-B14F-4D97-AF65-F5344CB8AC3E}">
        <p14:creationId val="2354297619"/>
      </p:ext>
    </p:extLst>
  </p:cSld>
  <p:clrMapOvr>
    <a:masterClrMapping/>
  </p:clrMapOvr>
  <mc:AlternateContent>
    <mc:Choice Requires="p14">
      <p:transition advClick="0" advTm="1000" p14:dur="1300" spd="slow">
        <p14:pan dir="u"/>
      </p:transition>
    </mc:Choice>
    <mc:Fallback>
      <p:transition advClick="0" advTm="1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p:cTn dur="750" fill="hold" id="7"/>
                                        <p:tgtEl>
                                          <p:spTgt spid="2"/>
                                        </p:tgtEl>
                                        <p:attrNameLst>
                                          <p:attrName>ppt_w</p:attrName>
                                        </p:attrNameLst>
                                      </p:cBhvr>
                                      <p:tavLst>
                                        <p:tav tm="0">
                                          <p:val>
                                            <p:fltVal val="0"/>
                                          </p:val>
                                        </p:tav>
                                        <p:tav tm="100000">
                                          <p:val>
                                            <p:strVal val="#ppt_w"/>
                                          </p:val>
                                        </p:tav>
                                      </p:tavLst>
                                    </p:anim>
                                    <p:anim calcmode="lin" valueType="num">
                                      <p:cBhvr>
                                        <p:cTn dur="750" fill="hold" id="8"/>
                                        <p:tgtEl>
                                          <p:spTgt spid="2"/>
                                        </p:tgtEl>
                                        <p:attrNameLst>
                                          <p:attrName>ppt_h</p:attrName>
                                        </p:attrNameLst>
                                      </p:cBhvr>
                                      <p:tavLst>
                                        <p:tav tm="0">
                                          <p:val>
                                            <p:fltVal val="0"/>
                                          </p:val>
                                        </p:tav>
                                        <p:tav tm="100000">
                                          <p:val>
                                            <p:strVal val="#ppt_h"/>
                                          </p:val>
                                        </p:tav>
                                      </p:tavLst>
                                    </p:anim>
                                    <p:animEffect filter="fade" transition="in">
                                      <p:cBhvr>
                                        <p:cTn dur="750" id="9"/>
                                        <p:tgtEl>
                                          <p:spTgt spid="2"/>
                                        </p:tgtEl>
                                      </p:cBhvr>
                                    </p:animEffect>
                                  </p:childTnLst>
                                </p:cTn>
                              </p:par>
                              <p:par>
                                <p:cTn fill="hold" grpId="0" id="10" nodeType="withEffect" presetClass="entr" presetID="10" presetSubtype="0">
                                  <p:stCondLst>
                                    <p:cond delay="0"/>
                                  </p:stCondLst>
                                  <p:childTnLst>
                                    <p:set>
                                      <p:cBhvr>
                                        <p:cTn dur="1" fill="hold" id="11">
                                          <p:stCondLst>
                                            <p:cond delay="0"/>
                                          </p:stCondLst>
                                        </p:cTn>
                                        <p:tgtEl>
                                          <p:spTgt spid="154"/>
                                        </p:tgtEl>
                                        <p:attrNameLst>
                                          <p:attrName>style.visibility</p:attrName>
                                        </p:attrNameLst>
                                      </p:cBhvr>
                                      <p:to>
                                        <p:strVal val="visible"/>
                                      </p:to>
                                    </p:set>
                                    <p:animEffect filter="fade" transition="in">
                                      <p:cBhvr>
                                        <p:cTn dur="500" id="12"/>
                                        <p:tgtEl>
                                          <p:spTgt spid="154"/>
                                        </p:tgtEl>
                                      </p:cBhvr>
                                    </p:animEffect>
                                  </p:childTnLst>
                                </p:cTn>
                              </p:par>
                              <p:par>
                                <p:cTn accel="50000" decel="50000" fill="hold" id="13" nodeType="withEffect" presetClass="path" presetID="35" presetSubtype="0">
                                  <p:stCondLst>
                                    <p:cond delay="0"/>
                                  </p:stCondLst>
                                  <p:childTnLst>
                                    <p:animMotion origin="layout" path="M -1.94444E-06 4.19753E-06 L -0.08819 -0.00433" pathEditMode="relative" ptsTypes="AA" rAng="0">
                                      <p:cBhvr>
                                        <p:cTn dur="1250" fill="hold" id="14" spd="-100000"/>
                                        <p:tgtEl>
                                          <p:spTgt spid="2"/>
                                        </p:tgtEl>
                                        <p:attrNameLst>
                                          <p:attrName>ppt_x</p:attrName>
                                          <p:attrName>ppt_y</p:attrName>
                                        </p:attrNameLst>
                                      </p:cBhvr>
                                      <p:rCtr x="-4410" y="-216"/>
                                    </p:animMotion>
                                  </p:childTnLst>
                                </p:cTn>
                              </p:par>
                            </p:childTnLst>
                          </p:cTn>
                        </p:par>
                        <p:par>
                          <p:cTn fill="hold" id="15" nodeType="afterGroup">
                            <p:stCondLst>
                              <p:cond delay="1250"/>
                            </p:stCondLst>
                            <p:childTnLst>
                              <p:par>
                                <p:cTn fill="hold" grpId="0" id="16" nodeType="afterEffect" presetClass="entr" presetID="53" presetSubtype="0">
                                  <p:stCondLst>
                                    <p:cond delay="0"/>
                                  </p:stCondLst>
                                  <p:childTnLst>
                                    <p:set>
                                      <p:cBhvr>
                                        <p:cTn dur="1" fill="hold" id="17">
                                          <p:stCondLst>
                                            <p:cond delay="0"/>
                                          </p:stCondLst>
                                        </p:cTn>
                                        <p:tgtEl>
                                          <p:spTgt spid="29"/>
                                        </p:tgtEl>
                                        <p:attrNameLst>
                                          <p:attrName>style.visibility</p:attrName>
                                        </p:attrNameLst>
                                      </p:cBhvr>
                                      <p:to>
                                        <p:strVal val="visible"/>
                                      </p:to>
                                    </p:set>
                                    <p:anim calcmode="lin" valueType="num">
                                      <p:cBhvr>
                                        <p:cTn dur="750" fill="hold" id="18"/>
                                        <p:tgtEl>
                                          <p:spTgt spid="29"/>
                                        </p:tgtEl>
                                        <p:attrNameLst>
                                          <p:attrName>ppt_w</p:attrName>
                                        </p:attrNameLst>
                                      </p:cBhvr>
                                      <p:tavLst>
                                        <p:tav tm="0">
                                          <p:val>
                                            <p:fltVal val="0"/>
                                          </p:val>
                                        </p:tav>
                                        <p:tav tm="100000">
                                          <p:val>
                                            <p:strVal val="#ppt_w"/>
                                          </p:val>
                                        </p:tav>
                                      </p:tavLst>
                                    </p:anim>
                                    <p:anim calcmode="lin" valueType="num">
                                      <p:cBhvr>
                                        <p:cTn dur="750" fill="hold" id="19"/>
                                        <p:tgtEl>
                                          <p:spTgt spid="29"/>
                                        </p:tgtEl>
                                        <p:attrNameLst>
                                          <p:attrName>ppt_h</p:attrName>
                                        </p:attrNameLst>
                                      </p:cBhvr>
                                      <p:tavLst>
                                        <p:tav tm="0">
                                          <p:val>
                                            <p:fltVal val="0"/>
                                          </p:val>
                                        </p:tav>
                                        <p:tav tm="100000">
                                          <p:val>
                                            <p:strVal val="#ppt_h"/>
                                          </p:val>
                                        </p:tav>
                                      </p:tavLst>
                                    </p:anim>
                                    <p:animEffect filter="fade" transition="in">
                                      <p:cBhvr>
                                        <p:cTn dur="750" id="20"/>
                                        <p:tgtEl>
                                          <p:spTgt spid="29"/>
                                        </p:tgtEl>
                                      </p:cBhvr>
                                    </p:animEffect>
                                  </p:childTnLst>
                                </p:cTn>
                              </p:par>
                              <p:par>
                                <p:cTn accel="50000" decel="50000" fill="hold" grpId="1" id="21" nodeType="withEffect" presetClass="path" presetID="35" presetSubtype="0">
                                  <p:stCondLst>
                                    <p:cond delay="0"/>
                                  </p:stCondLst>
                                  <p:childTnLst>
                                    <p:animMotion origin="layout" path="M -2.5E-06 4.93827E-06 L 0.12153 4.93827E-06" pathEditMode="relative" ptsTypes="AA" rAng="0">
                                      <p:cBhvr>
                                        <p:cTn dur="1250" fill="hold" id="22" spd="-100000"/>
                                        <p:tgtEl>
                                          <p:spTgt spid="29"/>
                                        </p:tgtEl>
                                        <p:attrNameLst>
                                          <p:attrName>ppt_x</p:attrName>
                                          <p:attrName>ppt_y</p:attrName>
                                        </p:attrNameLst>
                                      </p:cBhvr>
                                      <p:rCtr x="6076" y="0"/>
                                    </p:animMotion>
                                  </p:childTnLst>
                                </p:cTn>
                              </p:par>
                              <p:par>
                                <p:cTn fill="hold" id="23" nodeType="withEffect" presetClass="entr" presetID="10" presetSubtype="0">
                                  <p:stCondLst>
                                    <p:cond delay="750"/>
                                  </p:stCondLst>
                                  <p:childTnLst>
                                    <p:set>
                                      <p:cBhvr>
                                        <p:cTn dur="1" fill="hold" id="24">
                                          <p:stCondLst>
                                            <p:cond delay="0"/>
                                          </p:stCondLst>
                                        </p:cTn>
                                        <p:tgtEl>
                                          <p:spTgt spid="85"/>
                                        </p:tgtEl>
                                        <p:attrNameLst>
                                          <p:attrName>style.visibility</p:attrName>
                                        </p:attrNameLst>
                                      </p:cBhvr>
                                      <p:to>
                                        <p:strVal val="visible"/>
                                      </p:to>
                                    </p:set>
                                    <p:animEffect filter="fade" transition="in">
                                      <p:cBhvr>
                                        <p:cTn dur="500" id="25"/>
                                        <p:tgtEl>
                                          <p:spTgt spid="85"/>
                                        </p:tgtEl>
                                      </p:cBhvr>
                                    </p:animEffect>
                                  </p:childTnLst>
                                </p:cTn>
                              </p:par>
                              <p:par>
                                <p:cTn fill="hold" id="26" nodeType="withEffect" presetClass="entr" presetID="10" presetSubtype="0">
                                  <p:stCondLst>
                                    <p:cond delay="750"/>
                                  </p:stCondLst>
                                  <p:childTnLst>
                                    <p:set>
                                      <p:cBhvr>
                                        <p:cTn dur="1" fill="hold" id="27">
                                          <p:stCondLst>
                                            <p:cond delay="0"/>
                                          </p:stCondLst>
                                        </p:cTn>
                                        <p:tgtEl>
                                          <p:spTgt spid="30"/>
                                        </p:tgtEl>
                                        <p:attrNameLst>
                                          <p:attrName>style.visibility</p:attrName>
                                        </p:attrNameLst>
                                      </p:cBhvr>
                                      <p:to>
                                        <p:strVal val="visible"/>
                                      </p:to>
                                    </p:set>
                                    <p:animEffect filter="fade" transition="in">
                                      <p:cBhvr>
                                        <p:cTn dur="500" id="28"/>
                                        <p:tgtEl>
                                          <p:spTgt spid="30"/>
                                        </p:tgtEl>
                                      </p:cBhvr>
                                    </p:animEffect>
                                  </p:childTnLst>
                                </p:cTn>
                              </p:par>
                              <p:par>
                                <p:cTn fill="hold" id="29" nodeType="withEffect" presetClass="entr" presetID="10" presetSubtype="0">
                                  <p:stCondLst>
                                    <p:cond delay="925"/>
                                  </p:stCondLst>
                                  <p:childTnLst>
                                    <p:set>
                                      <p:cBhvr>
                                        <p:cTn dur="1" fill="hold" id="30">
                                          <p:stCondLst>
                                            <p:cond delay="0"/>
                                          </p:stCondLst>
                                        </p:cTn>
                                        <p:tgtEl>
                                          <p:spTgt spid="80"/>
                                        </p:tgtEl>
                                        <p:attrNameLst>
                                          <p:attrName>style.visibility</p:attrName>
                                        </p:attrNameLst>
                                      </p:cBhvr>
                                      <p:to>
                                        <p:strVal val="visible"/>
                                      </p:to>
                                    </p:set>
                                    <p:animEffect filter="fade" transition="in">
                                      <p:cBhvr>
                                        <p:cTn dur="500" id="31"/>
                                        <p:tgtEl>
                                          <p:spTgt spid="80"/>
                                        </p:tgtEl>
                                      </p:cBhvr>
                                    </p:animEffect>
                                  </p:childTnLst>
                                </p:cTn>
                              </p:par>
                              <p:par>
                                <p:cTn accel="50000" decel="50000" fill="hold" id="32" nodeType="withEffect" presetClass="path" presetID="64" presetSubtype="0">
                                  <p:stCondLst>
                                    <p:cond delay="925"/>
                                  </p:stCondLst>
                                  <p:childTnLst>
                                    <p:animMotion origin="layout" path="M 0 0 L 0 -0.25 E" pathEditMode="relative" ptsTypes="">
                                      <p:cBhvr>
                                        <p:cTn dur="500" fill="hold" id="33" spd="-100000"/>
                                        <p:tgtEl>
                                          <p:spTgt spid="80"/>
                                        </p:tgtEl>
                                        <p:attrNameLst>
                                          <p:attrName>ppt_x</p:attrName>
                                          <p:attrName>ppt_y</p:attrName>
                                        </p:attrNameLst>
                                      </p:cBhvr>
                                    </p:animMotion>
                                  </p:childTnLst>
                                </p:cTn>
                              </p:par>
                              <p:par>
                                <p:cTn fill="hold" id="34" nodeType="withEffect" presetClass="entr" presetID="10" presetSubtype="0">
                                  <p:stCondLst>
                                    <p:cond delay="808"/>
                                  </p:stCondLst>
                                  <p:childTnLst>
                                    <p:set>
                                      <p:cBhvr>
                                        <p:cTn dur="1" fill="hold" id="35">
                                          <p:stCondLst>
                                            <p:cond delay="0"/>
                                          </p:stCondLst>
                                        </p:cTn>
                                        <p:tgtEl>
                                          <p:spTgt spid="84"/>
                                        </p:tgtEl>
                                        <p:attrNameLst>
                                          <p:attrName>style.visibility</p:attrName>
                                        </p:attrNameLst>
                                      </p:cBhvr>
                                      <p:to>
                                        <p:strVal val="visible"/>
                                      </p:to>
                                    </p:set>
                                    <p:animEffect filter="fade" transition="in">
                                      <p:cBhvr>
                                        <p:cTn dur="500" id="36"/>
                                        <p:tgtEl>
                                          <p:spTgt spid="84"/>
                                        </p:tgtEl>
                                      </p:cBhvr>
                                    </p:animEffect>
                                  </p:childTnLst>
                                </p:cTn>
                              </p:par>
                              <p:par>
                                <p:cTn accel="50000" decel="50000" fill="hold" id="37" nodeType="withEffect" presetClass="path" presetID="64" presetSubtype="0">
                                  <p:stCondLst>
                                    <p:cond delay="808"/>
                                  </p:stCondLst>
                                  <p:childTnLst>
                                    <p:animMotion origin="layout" path="M 0 0 L 0 -0.25 E" pathEditMode="relative" ptsTypes="">
                                      <p:cBhvr>
                                        <p:cTn dur="500" fill="hold" id="38" spd="-100000"/>
                                        <p:tgtEl>
                                          <p:spTgt spid="84"/>
                                        </p:tgtEl>
                                        <p:attrNameLst>
                                          <p:attrName>ppt_x</p:attrName>
                                          <p:attrName>ppt_y</p:attrName>
                                        </p:attrNameLst>
                                      </p:cBhvr>
                                    </p:animMotion>
                                  </p:childTnLst>
                                </p:cTn>
                              </p:par>
                              <p:par>
                                <p:cTn fill="hold" id="39" nodeType="withEffect" presetClass="entr" presetID="10" presetSubtype="0">
                                  <p:stCondLst>
                                    <p:cond delay="826"/>
                                  </p:stCondLst>
                                  <p:childTnLst>
                                    <p:set>
                                      <p:cBhvr>
                                        <p:cTn dur="1" fill="hold" id="40">
                                          <p:stCondLst>
                                            <p:cond delay="0"/>
                                          </p:stCondLst>
                                        </p:cTn>
                                        <p:tgtEl>
                                          <p:spTgt spid="76"/>
                                        </p:tgtEl>
                                        <p:attrNameLst>
                                          <p:attrName>style.visibility</p:attrName>
                                        </p:attrNameLst>
                                      </p:cBhvr>
                                      <p:to>
                                        <p:strVal val="visible"/>
                                      </p:to>
                                    </p:set>
                                    <p:animEffect filter="fade" transition="in">
                                      <p:cBhvr>
                                        <p:cTn dur="500" id="41"/>
                                        <p:tgtEl>
                                          <p:spTgt spid="76"/>
                                        </p:tgtEl>
                                      </p:cBhvr>
                                    </p:animEffect>
                                  </p:childTnLst>
                                </p:cTn>
                              </p:par>
                              <p:par>
                                <p:cTn accel="50000" decel="50000" fill="hold" id="42" nodeType="withEffect" presetClass="path" presetID="64" presetSubtype="0">
                                  <p:stCondLst>
                                    <p:cond delay="826"/>
                                  </p:stCondLst>
                                  <p:childTnLst>
                                    <p:animMotion origin="layout" path="M 0 0 L 0 -0.25 E" pathEditMode="relative" ptsTypes="">
                                      <p:cBhvr>
                                        <p:cTn dur="500" fill="hold" id="43" spd="-100000"/>
                                        <p:tgtEl>
                                          <p:spTgt spid="76"/>
                                        </p:tgtEl>
                                        <p:attrNameLst>
                                          <p:attrName>ppt_x</p:attrName>
                                          <p:attrName>ppt_y</p:attrName>
                                        </p:attrNameLst>
                                      </p:cBhvr>
                                    </p:animMotion>
                                  </p:childTnLst>
                                </p:cTn>
                              </p:par>
                              <p:par>
                                <p:cTn fill="hold" id="44" nodeType="withEffect" presetClass="entr" presetID="10" presetSubtype="0">
                                  <p:stCondLst>
                                    <p:cond delay="989"/>
                                  </p:stCondLst>
                                  <p:childTnLst>
                                    <p:set>
                                      <p:cBhvr>
                                        <p:cTn dur="1" fill="hold" id="45">
                                          <p:stCondLst>
                                            <p:cond delay="0"/>
                                          </p:stCondLst>
                                        </p:cTn>
                                        <p:tgtEl>
                                          <p:spTgt spid="146"/>
                                        </p:tgtEl>
                                        <p:attrNameLst>
                                          <p:attrName>style.visibility</p:attrName>
                                        </p:attrNameLst>
                                      </p:cBhvr>
                                      <p:to>
                                        <p:strVal val="visible"/>
                                      </p:to>
                                    </p:set>
                                    <p:animEffect filter="fade" transition="in">
                                      <p:cBhvr>
                                        <p:cTn dur="500" id="46"/>
                                        <p:tgtEl>
                                          <p:spTgt spid="146"/>
                                        </p:tgtEl>
                                      </p:cBhvr>
                                    </p:animEffect>
                                  </p:childTnLst>
                                </p:cTn>
                              </p:par>
                              <p:par>
                                <p:cTn accel="50000" decel="50000" fill="hold" id="47" nodeType="withEffect" presetClass="path" presetID="64" presetSubtype="0">
                                  <p:stCondLst>
                                    <p:cond delay="989"/>
                                  </p:stCondLst>
                                  <p:childTnLst>
                                    <p:animMotion origin="layout" path="M 0 0 L 0 -0.25 E" pathEditMode="relative" ptsTypes="">
                                      <p:cBhvr>
                                        <p:cTn dur="500" fill="hold" id="48" spd="-100000"/>
                                        <p:tgtEl>
                                          <p:spTgt spid="146"/>
                                        </p:tgtEl>
                                        <p:attrNameLst>
                                          <p:attrName>ppt_x</p:attrName>
                                          <p:attrName>ppt_y</p:attrName>
                                        </p:attrNameLst>
                                      </p:cBhvr>
                                    </p:animMotion>
                                  </p:childTnLst>
                                </p:cTn>
                              </p:par>
                              <p:par>
                                <p:cTn fill="hold" id="49" nodeType="withEffect" presetClass="entr" presetID="10" presetSubtype="0">
                                  <p:stCondLst>
                                    <p:cond delay="810"/>
                                  </p:stCondLst>
                                  <p:childTnLst>
                                    <p:set>
                                      <p:cBhvr>
                                        <p:cTn dur="1" fill="hold" id="50">
                                          <p:stCondLst>
                                            <p:cond delay="0"/>
                                          </p:stCondLst>
                                        </p:cTn>
                                        <p:tgtEl>
                                          <p:spTgt spid="150"/>
                                        </p:tgtEl>
                                        <p:attrNameLst>
                                          <p:attrName>style.visibility</p:attrName>
                                        </p:attrNameLst>
                                      </p:cBhvr>
                                      <p:to>
                                        <p:strVal val="visible"/>
                                      </p:to>
                                    </p:set>
                                    <p:animEffect filter="fade" transition="in">
                                      <p:cBhvr>
                                        <p:cTn dur="500" id="51"/>
                                        <p:tgtEl>
                                          <p:spTgt spid="150"/>
                                        </p:tgtEl>
                                      </p:cBhvr>
                                    </p:animEffect>
                                  </p:childTnLst>
                                </p:cTn>
                              </p:par>
                              <p:par>
                                <p:cTn accel="50000" decel="50000" fill="hold" id="52" nodeType="withEffect" presetClass="path" presetID="64" presetSubtype="0">
                                  <p:stCondLst>
                                    <p:cond delay="810"/>
                                  </p:stCondLst>
                                  <p:childTnLst>
                                    <p:animMotion origin="layout" path="M 0 0 L 0 -0.25 E" pathEditMode="relative" ptsTypes="">
                                      <p:cBhvr>
                                        <p:cTn dur="500" fill="hold" id="53" spd="-100000"/>
                                        <p:tgtEl>
                                          <p:spTgt spid="150"/>
                                        </p:tgtEl>
                                        <p:attrNameLst>
                                          <p:attrName>ppt_x</p:attrName>
                                          <p:attrName>ppt_y</p:attrName>
                                        </p:attrNameLst>
                                      </p:cBhvr>
                                    </p:animMotion>
                                  </p:childTnLst>
                                </p:cTn>
                              </p:par>
                              <p:par>
                                <p:cTn fill="hold" id="54" nodeType="withEffect" presetClass="entr" presetID="10" presetSubtype="0">
                                  <p:stCondLst>
                                    <p:cond delay="927"/>
                                  </p:stCondLst>
                                  <p:childTnLst>
                                    <p:set>
                                      <p:cBhvr>
                                        <p:cTn dur="1" fill="hold" id="55">
                                          <p:stCondLst>
                                            <p:cond delay="0"/>
                                          </p:stCondLst>
                                        </p:cTn>
                                        <p:tgtEl>
                                          <p:spTgt spid="142"/>
                                        </p:tgtEl>
                                        <p:attrNameLst>
                                          <p:attrName>style.visibility</p:attrName>
                                        </p:attrNameLst>
                                      </p:cBhvr>
                                      <p:to>
                                        <p:strVal val="visible"/>
                                      </p:to>
                                    </p:set>
                                    <p:animEffect filter="fade" transition="in">
                                      <p:cBhvr>
                                        <p:cTn dur="500" id="56"/>
                                        <p:tgtEl>
                                          <p:spTgt spid="142"/>
                                        </p:tgtEl>
                                      </p:cBhvr>
                                    </p:animEffect>
                                  </p:childTnLst>
                                </p:cTn>
                              </p:par>
                              <p:par>
                                <p:cTn accel="50000" decel="50000" fill="hold" id="57" nodeType="withEffect" presetClass="path" presetID="64" presetSubtype="0">
                                  <p:stCondLst>
                                    <p:cond delay="927"/>
                                  </p:stCondLst>
                                  <p:childTnLst>
                                    <p:animMotion origin="layout" path="M 0 0 L 0 -0.25 E" pathEditMode="relative" ptsTypes="">
                                      <p:cBhvr>
                                        <p:cTn dur="500" fill="hold" id="58" spd="-100000"/>
                                        <p:tgtEl>
                                          <p:spTgt spid="142"/>
                                        </p:tgtEl>
                                        <p:attrNameLst>
                                          <p:attrName>ppt_x</p:attrName>
                                          <p:attrName>ppt_y</p:attrName>
                                        </p:attrNameLst>
                                      </p:cBhvr>
                                    </p:animMotion>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9"/>
      <p:bldP grpId="1" spid="29"/>
      <p:bldP grpId="0" spid="154"/>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4" name="Freeform 1087"/>
          <p:cNvSpPr/>
          <p:nvPr/>
        </p:nvSpPr>
        <p:spPr bwMode="auto">
          <a:xfrm rot="356891">
            <a:off x="5408499" y="1219074"/>
            <a:ext cx="2795282" cy="2566120"/>
          </a:xfrm>
          <a:custGeom>
            <a:gdLst>
              <a:gd fmla="*/ 41 w 506" name="T0"/>
              <a:gd fmla="*/ 231 h 460" name="T1"/>
              <a:gd fmla="*/ 92 w 506" name="T2"/>
              <a:gd fmla="*/ 278 h 460" name="T3"/>
              <a:gd fmla="*/ 134 w 506" name="T4"/>
              <a:gd fmla="*/ 287 h 460" name="T5"/>
              <a:gd fmla="*/ 173 w 506" name="T6"/>
              <a:gd fmla="*/ 280 h 460" name="T7"/>
              <a:gd fmla="*/ 185 w 506" name="T8"/>
              <a:gd fmla="*/ 287 h 460" name="T9"/>
              <a:gd fmla="*/ 198 w 506" name="T10"/>
              <a:gd fmla="*/ 280 h 460" name="T11"/>
              <a:gd fmla="*/ 208 w 506" name="T12"/>
              <a:gd fmla="*/ 288 h 460" name="T13"/>
              <a:gd fmla="*/ 213 w 506" name="T14"/>
              <a:gd fmla="*/ 304 h 460" name="T15"/>
              <a:gd fmla="*/ 232 w 506" name="T16"/>
              <a:gd fmla="*/ 316 h 460" name="T17"/>
              <a:gd fmla="*/ 256 w 506" name="T18"/>
              <a:gd fmla="*/ 316 h 460" name="T19"/>
              <a:gd fmla="*/ 275 w 506" name="T20"/>
              <a:gd fmla="*/ 332 h 460" name="T21"/>
              <a:gd fmla="*/ 291 w 506" name="T22"/>
              <a:gd fmla="*/ 323 h 460" name="T23"/>
              <a:gd fmla="*/ 304 w 506" name="T24"/>
              <a:gd fmla="*/ 332 h 460" name="T25"/>
              <a:gd fmla="*/ 315 w 506" name="T26"/>
              <a:gd fmla="*/ 309 h 460" name="T27"/>
              <a:gd fmla="*/ 330 w 506" name="T28"/>
              <a:gd fmla="*/ 301 h 460" name="T29"/>
              <a:gd fmla="*/ 333 w 506" name="T30"/>
              <a:gd fmla="*/ 284 h 460" name="T31"/>
              <a:gd fmla="*/ 326 w 506" name="T32"/>
              <a:gd fmla="*/ 251 h 460" name="T33"/>
              <a:gd fmla="*/ 324 w 506" name="T34"/>
              <a:gd fmla="*/ 249 h 460" name="T35"/>
              <a:gd fmla="*/ 309 w 506" name="T36"/>
              <a:gd fmla="*/ 264 h 460" name="T37"/>
              <a:gd fmla="*/ 285 w 506" name="T38"/>
              <a:gd fmla="*/ 245 h 460" name="T39"/>
              <a:gd fmla="*/ 269 w 506" name="T40"/>
              <a:gd fmla="*/ 224 h 460" name="T41"/>
              <a:gd fmla="*/ 285 w 506" name="T42"/>
              <a:gd fmla="*/ 210 h 460" name="T43"/>
              <a:gd fmla="*/ 289 w 506" name="T44"/>
              <a:gd fmla="*/ 188 h 460" name="T45"/>
              <a:gd fmla="*/ 301 w 506" name="T46"/>
              <a:gd fmla="*/ 180 h 460" name="T47"/>
              <a:gd fmla="*/ 299 w 506" name="T48"/>
              <a:gd fmla="*/ 150 h 460" name="T49"/>
              <a:gd fmla="*/ 307 w 506" name="T50"/>
              <a:gd fmla="*/ 145 h 460" name="T51"/>
              <a:gd fmla="*/ 321 w 506" name="T52"/>
              <a:gd fmla="*/ 153 h 460" name="T53"/>
              <a:gd fmla="*/ 330 w 506" name="T54"/>
              <a:gd fmla="*/ 167 h 460" name="T55"/>
              <a:gd fmla="*/ 348 w 506" name="T56"/>
              <a:gd fmla="*/ 153 h 460" name="T57"/>
              <a:gd fmla="*/ 355 w 506" name="T58"/>
              <a:gd fmla="*/ 145 h 460" name="T59"/>
              <a:gd fmla="*/ 352 w 506" name="T60"/>
              <a:gd fmla="*/ 130 h 460" name="T61"/>
              <a:gd fmla="*/ 330 w 506" name="T62"/>
              <a:gd fmla="*/ 118 h 460" name="T63"/>
              <a:gd fmla="*/ 325 w 506" name="T64"/>
              <a:gd fmla="*/ 103 h 460" name="T65"/>
              <a:gd fmla="*/ 286 w 506" name="T66"/>
              <a:gd fmla="*/ 109 h 460" name="T67"/>
              <a:gd fmla="*/ 262 w 506" name="T68"/>
              <a:gd fmla="*/ 86 h 460" name="T69"/>
              <a:gd fmla="*/ 251 w 506" name="T70"/>
              <a:gd fmla="*/ 83 h 460" name="T71"/>
              <a:gd fmla="*/ 251 w 506" name="T72"/>
              <a:gd fmla="*/ 68 h 460" name="T73"/>
              <a:gd fmla="*/ 305 w 506" name="T74"/>
              <a:gd fmla="*/ 6 h 460" name="T75"/>
              <a:gd fmla="*/ 285 w 506" name="T76"/>
              <a:gd fmla="*/ 12 h 460" name="T77"/>
              <a:gd fmla="*/ 273 w 506" name="T78"/>
              <a:gd fmla="*/ 20 h 460" name="T79"/>
              <a:gd fmla="*/ 269 w 506" name="T80"/>
              <a:gd fmla="*/ 13 h 460" name="T81"/>
              <a:gd fmla="*/ 269 w 506" name="T82"/>
              <a:gd fmla="*/ 4 h 460" name="T83"/>
              <a:gd fmla="*/ 259 w 506" name="T84"/>
              <a:gd fmla="*/ 0 h 460" name="T85"/>
              <a:gd fmla="*/ 234 w 506" name="T86"/>
              <a:gd fmla="*/ 10 h 460" name="T87"/>
              <a:gd fmla="*/ 173 w 506" name="T88"/>
              <a:gd fmla="*/ 2 h 460" name="T89"/>
              <a:gd fmla="*/ 169 w 506" name="T90"/>
              <a:gd fmla="*/ 54 h 460" name="T91"/>
              <a:gd fmla="*/ 140 w 506" name="T92"/>
              <a:gd fmla="*/ 78 h 460" name="T93"/>
              <a:gd fmla="*/ 100 w 506" name="T94"/>
              <a:gd fmla="*/ 86 h 460" name="T95"/>
              <a:gd fmla="*/ 45 w 506" name="T96"/>
              <a:gd fmla="*/ 126 h 460" name="T97"/>
              <a:gd fmla="*/ 0 w 506" name="T98"/>
              <a:gd fmla="*/ 138 h 460" name="T99"/>
              <a:gd fmla="*/ 0 w 506" name="T100"/>
              <a:gd fmla="*/ 146 h 460" name="T101"/>
              <a:gd fmla="*/ 41 w 506" name="T102"/>
              <a:gd fmla="*/ 212 h 460" name="T103"/>
              <a:gd fmla="*/ 41 w 506" name="T104"/>
              <a:gd fmla="*/ 231 h 460" name="T105"/>
              <a:gd fmla="*/ 41 w 506" name="T106"/>
              <a:gd fmla="*/ 231 h 460"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w 506" name="T162"/>
              <a:gd fmla="*/ 0 h 460" name="T163"/>
              <a:gd fmla="*/ 506 w 506" name="T164"/>
              <a:gd fmla="*/ 460 h 460" name="T165"/>
            </a:gd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b="T165" l="T162" r="T164" t="T163"/>
            <a:pathLst>
              <a:path h="460" w="506">
                <a:moveTo>
                  <a:pt x="59" y="319"/>
                </a:moveTo>
                <a:lnTo>
                  <a:pt x="131" y="384"/>
                </a:lnTo>
                <a:lnTo>
                  <a:pt x="191" y="396"/>
                </a:lnTo>
                <a:lnTo>
                  <a:pt x="246" y="388"/>
                </a:lnTo>
                <a:lnTo>
                  <a:pt x="263" y="396"/>
                </a:lnTo>
                <a:lnTo>
                  <a:pt x="282" y="386"/>
                </a:lnTo>
                <a:lnTo>
                  <a:pt x="296" y="399"/>
                </a:lnTo>
                <a:lnTo>
                  <a:pt x="303" y="421"/>
                </a:lnTo>
                <a:lnTo>
                  <a:pt x="329" y="437"/>
                </a:lnTo>
                <a:lnTo>
                  <a:pt x="364" y="437"/>
                </a:lnTo>
                <a:lnTo>
                  <a:pt x="390" y="459"/>
                </a:lnTo>
                <a:lnTo>
                  <a:pt x="414" y="447"/>
                </a:lnTo>
                <a:lnTo>
                  <a:pt x="432" y="459"/>
                </a:lnTo>
                <a:lnTo>
                  <a:pt x="447" y="427"/>
                </a:lnTo>
                <a:lnTo>
                  <a:pt x="469" y="416"/>
                </a:lnTo>
                <a:lnTo>
                  <a:pt x="474" y="392"/>
                </a:lnTo>
                <a:lnTo>
                  <a:pt x="464" y="348"/>
                </a:lnTo>
                <a:lnTo>
                  <a:pt x="460" y="343"/>
                </a:lnTo>
                <a:lnTo>
                  <a:pt x="438" y="365"/>
                </a:lnTo>
                <a:lnTo>
                  <a:pt x="406" y="339"/>
                </a:lnTo>
                <a:lnTo>
                  <a:pt x="382" y="309"/>
                </a:lnTo>
                <a:lnTo>
                  <a:pt x="406" y="291"/>
                </a:lnTo>
                <a:lnTo>
                  <a:pt x="412" y="259"/>
                </a:lnTo>
                <a:lnTo>
                  <a:pt x="428" y="249"/>
                </a:lnTo>
                <a:lnTo>
                  <a:pt x="425" y="207"/>
                </a:lnTo>
                <a:lnTo>
                  <a:pt x="436" y="199"/>
                </a:lnTo>
                <a:lnTo>
                  <a:pt x="456" y="211"/>
                </a:lnTo>
                <a:lnTo>
                  <a:pt x="469" y="230"/>
                </a:lnTo>
                <a:lnTo>
                  <a:pt x="495" y="211"/>
                </a:lnTo>
                <a:lnTo>
                  <a:pt x="505" y="201"/>
                </a:lnTo>
                <a:lnTo>
                  <a:pt x="500" y="180"/>
                </a:lnTo>
                <a:lnTo>
                  <a:pt x="469" y="163"/>
                </a:lnTo>
                <a:lnTo>
                  <a:pt x="462" y="143"/>
                </a:lnTo>
                <a:lnTo>
                  <a:pt x="407" y="150"/>
                </a:lnTo>
                <a:lnTo>
                  <a:pt x="373" y="119"/>
                </a:lnTo>
                <a:lnTo>
                  <a:pt x="357" y="115"/>
                </a:lnTo>
                <a:lnTo>
                  <a:pt x="357" y="95"/>
                </a:lnTo>
                <a:lnTo>
                  <a:pt x="434" y="9"/>
                </a:lnTo>
                <a:lnTo>
                  <a:pt x="406" y="16"/>
                </a:lnTo>
                <a:lnTo>
                  <a:pt x="388" y="28"/>
                </a:lnTo>
                <a:lnTo>
                  <a:pt x="382" y="18"/>
                </a:lnTo>
                <a:lnTo>
                  <a:pt x="382" y="4"/>
                </a:lnTo>
                <a:lnTo>
                  <a:pt x="368" y="0"/>
                </a:lnTo>
                <a:lnTo>
                  <a:pt x="333" y="13"/>
                </a:lnTo>
                <a:lnTo>
                  <a:pt x="246" y="2"/>
                </a:lnTo>
                <a:lnTo>
                  <a:pt x="241" y="75"/>
                </a:lnTo>
                <a:lnTo>
                  <a:pt x="199" y="108"/>
                </a:lnTo>
                <a:lnTo>
                  <a:pt x="143" y="119"/>
                </a:lnTo>
                <a:lnTo>
                  <a:pt x="64" y="174"/>
                </a:lnTo>
                <a:lnTo>
                  <a:pt x="0" y="192"/>
                </a:lnTo>
                <a:lnTo>
                  <a:pt x="0" y="203"/>
                </a:lnTo>
                <a:lnTo>
                  <a:pt x="59" y="293"/>
                </a:lnTo>
                <a:lnTo>
                  <a:pt x="59" y="319"/>
                </a:lnTo>
              </a:path>
            </a:pathLst>
          </a:custGeom>
          <a:solidFill>
            <a:schemeClr val="bg1"/>
          </a:solidFill>
          <a:ln cap="flat" cmpd="sng" w="6350">
            <a:noFill/>
            <a:prstDash val="sysDash"/>
            <a:round/>
            <a:headEnd len="sm" type="none" w="sm"/>
            <a:tailEnd len="sm" type="none" w="sm"/>
          </a:ln>
        </p:spPr>
        <p:txBody>
          <a:bodyPr/>
          <a:lstStyle/>
          <a:p>
            <a:endParaRPr altLang="en-US" lang="zh-CN" sz="700"/>
          </a:p>
        </p:txBody>
      </p:sp>
      <p:cxnSp>
        <p:nvCxnSpPr>
          <p:cNvPr id="45" name="直接连接符 44"/>
          <p:cNvCxnSpPr/>
          <p:nvPr/>
        </p:nvCxnSpPr>
        <p:spPr>
          <a:xfrm flipH="1">
            <a:off x="4572000" y="0"/>
            <a:ext cx="0" cy="2502135"/>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nvGrpSpPr>
          <p:cNvPr id="20" name="组合 19"/>
          <p:cNvGrpSpPr/>
          <p:nvPr/>
        </p:nvGrpSpPr>
        <p:grpSpPr>
          <a:xfrm>
            <a:off x="4468029" y="2551625"/>
            <a:ext cx="207942" cy="207942"/>
            <a:chOff x="4458447" y="2420471"/>
            <a:chExt cx="280894" cy="280894"/>
          </a:xfrm>
        </p:grpSpPr>
        <p:sp>
          <p:nvSpPr>
            <p:cNvPr id="19" name="椭圆 18"/>
            <p:cNvSpPr/>
            <p:nvPr/>
          </p:nvSpPr>
          <p:spPr>
            <a:xfrm>
              <a:off x="4458447" y="2420471"/>
              <a:ext cx="280894" cy="28089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6" name="椭圆 45"/>
            <p:cNvSpPr/>
            <p:nvPr/>
          </p:nvSpPr>
          <p:spPr>
            <a:xfrm>
              <a:off x="4513792" y="2475816"/>
              <a:ext cx="170204" cy="17020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40" name="Group 126"/>
          <p:cNvGrpSpPr/>
          <p:nvPr/>
        </p:nvGrpSpPr>
        <p:grpSpPr>
          <a:xfrm flipH="1">
            <a:off x="5940733" y="2627910"/>
            <a:ext cx="1089364" cy="584880"/>
            <a:chOff x="5913812" y="3535754"/>
            <a:chExt cx="3418890" cy="1139764"/>
          </a:xfrm>
        </p:grpSpPr>
        <p:grpSp>
          <p:nvGrpSpPr>
            <p:cNvPr id="241" name="Group 37"/>
            <p:cNvGrpSpPr>
              <a:grpSpLocks noChangeAspect="1"/>
            </p:cNvGrpSpPr>
            <p:nvPr/>
          </p:nvGrpSpPr>
          <p:grpSpPr>
            <a:xfrm rot="11413052">
              <a:off x="6668248" y="3535754"/>
              <a:ext cx="2664454" cy="1139764"/>
              <a:chOff x="981" y="1161"/>
              <a:chExt cx="4790" cy="2049"/>
            </a:xfrm>
          </p:grpSpPr>
          <p:sp>
            <p:nvSpPr>
              <p:cNvPr id="248" name="Freeform 38"/>
              <p:cNvSpPr/>
              <p:nvPr/>
            </p:nvSpPr>
            <p:spPr bwMode="auto">
              <a:xfrm>
                <a:off x="3802" y="1957"/>
                <a:ext cx="35" cy="15"/>
              </a:xfrm>
              <a:custGeom>
                <a:gdLst>
                  <a:gd fmla="*/ 7 w 15" name="T0"/>
                  <a:gd fmla="*/ 0 h 6" name="T1"/>
                  <a:gd fmla="*/ 7 w 15" name="T2"/>
                  <a:gd fmla="*/ 0 h 6" name="T3"/>
                </a:gdLst>
                <a:cxnLst>
                  <a:cxn ang="0">
                    <a:pos x="T0" y="T1"/>
                  </a:cxn>
                  <a:cxn ang="0">
                    <a:pos x="T2" y="T3"/>
                  </a:cxn>
                </a:cxnLst>
                <a:rect b="b" l="0" r="r" t="0"/>
                <a:pathLst>
                  <a:path h="6" w="15">
                    <a:moveTo>
                      <a:pt x="7" y="0"/>
                    </a:moveTo>
                    <a:cubicBezTo>
                      <a:pt x="0" y="3"/>
                      <a:pt x="15" y="6"/>
                      <a:pt x="7" y="0"/>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249" name="Freeform 39"/>
              <p:cNvSpPr/>
              <p:nvPr/>
            </p:nvSpPr>
            <p:spPr bwMode="auto">
              <a:xfrm>
                <a:off x="5193" y="1483"/>
                <a:ext cx="19" cy="0"/>
              </a:xfrm>
              <a:custGeom>
                <a:gdLst>
                  <a:gd fmla="*/ 4 w 8" name="T0"/>
                  <a:gd fmla="*/ 0 w 8" name="T1"/>
                  <a:gd fmla="*/ 4 w 8" name="T2"/>
                </a:gdLst>
                <a:cxnLst>
                  <a:cxn ang="0">
                    <a:pos x="T0" y="0"/>
                  </a:cxn>
                  <a:cxn ang="0">
                    <a:pos x="T1" y="0"/>
                  </a:cxn>
                  <a:cxn ang="0">
                    <a:pos x="T2" y="0"/>
                  </a:cxn>
                </a:cxnLst>
                <a:rect b="b" l="0" r="r" t="0"/>
                <a:pathLst>
                  <a:path w="8">
                    <a:moveTo>
                      <a:pt x="4" y="0"/>
                    </a:moveTo>
                    <a:cubicBezTo>
                      <a:pt x="2" y="0"/>
                      <a:pt x="1" y="0"/>
                      <a:pt x="0" y="0"/>
                    </a:cubicBezTo>
                    <a:cubicBezTo>
                      <a:pt x="4" y="0"/>
                      <a:pt x="8" y="0"/>
                      <a:pt x="4" y="0"/>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250" name="Freeform 40"/>
              <p:cNvSpPr/>
              <p:nvPr/>
            </p:nvSpPr>
            <p:spPr bwMode="auto">
              <a:xfrm>
                <a:off x="5174" y="1483"/>
                <a:ext cx="19" cy="2"/>
              </a:xfrm>
              <a:custGeom>
                <a:gdLst>
                  <a:gd fmla="*/ 7 w 8" name="T0"/>
                  <a:gd fmla="*/ 1 h 1" name="T1"/>
                  <a:gd fmla="*/ 8 w 8" name="T2"/>
                  <a:gd fmla="*/ 0 h 1" name="T3"/>
                  <a:gd fmla="*/ 7 w 8" name="T4"/>
                  <a:gd fmla="*/ 1 h 1" name="T5"/>
                </a:gdLst>
                <a:cxnLst>
                  <a:cxn ang="0">
                    <a:pos x="T0" y="T1"/>
                  </a:cxn>
                  <a:cxn ang="0">
                    <a:pos x="T2" y="T3"/>
                  </a:cxn>
                  <a:cxn ang="0">
                    <a:pos x="T4" y="T5"/>
                  </a:cxn>
                </a:cxnLst>
                <a:rect b="b" l="0" r="r" t="0"/>
                <a:pathLst>
                  <a:path h="1" w="8">
                    <a:moveTo>
                      <a:pt x="7" y="1"/>
                    </a:moveTo>
                    <a:cubicBezTo>
                      <a:pt x="8" y="1"/>
                      <a:pt x="8" y="1"/>
                      <a:pt x="8" y="0"/>
                    </a:cubicBezTo>
                    <a:cubicBezTo>
                      <a:pt x="4" y="1"/>
                      <a:pt x="0" y="1"/>
                      <a:pt x="7" y="1"/>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251" name="Freeform 41"/>
              <p:cNvSpPr/>
              <p:nvPr/>
            </p:nvSpPr>
            <p:spPr bwMode="auto">
              <a:xfrm>
                <a:off x="981" y="1420"/>
                <a:ext cx="4790" cy="1790"/>
              </a:xfrm>
              <a:custGeom>
                <a:gdLst>
                  <a:gd fmla="*/ 2002 w 2028" name="T0"/>
                  <a:gd fmla="*/ 29 h 758" name="T1"/>
                  <a:gd fmla="*/ 1943 w 2028" name="T2"/>
                  <a:gd fmla="*/ 21 h 758" name="T3"/>
                  <a:gd fmla="*/ 1860 w 2028" name="T4"/>
                  <a:gd fmla="*/ 3 h 758" name="T5"/>
                  <a:gd fmla="*/ 1778 w 2028" name="T6"/>
                  <a:gd fmla="*/ 4 h 758" name="T7"/>
                  <a:gd fmla="*/ 1732 w 2028" name="T8"/>
                  <a:gd fmla="*/ 19 h 758" name="T9"/>
                  <a:gd fmla="*/ 1684 w 2028" name="T10"/>
                  <a:gd fmla="*/ 24 h 758" name="T11"/>
                  <a:gd fmla="*/ 1591 w 2028" name="T12"/>
                  <a:gd fmla="*/ 3 h 758" name="T13"/>
                  <a:gd fmla="*/ 1527 w 2028" name="T14"/>
                  <a:gd fmla="*/ 45 h 758" name="T15"/>
                  <a:gd fmla="*/ 1514 w 2028" name="T16"/>
                  <a:gd fmla="*/ 93 h 758" name="T17"/>
                  <a:gd fmla="*/ 1503 w 2028" name="T18"/>
                  <a:gd fmla="*/ 133 h 758" name="T19"/>
                  <a:gd fmla="*/ 1455 w 2028" name="T20"/>
                  <a:gd fmla="*/ 165 h 758" name="T21"/>
                  <a:gd fmla="*/ 1418 w 2028" name="T22"/>
                  <a:gd fmla="*/ 227 h 758" name="T23"/>
                  <a:gd fmla="*/ 1391 w 2028" name="T24"/>
                  <a:gd fmla="*/ 280 h 758" name="T25"/>
                  <a:gd fmla="*/ 1338 w 2028" name="T26"/>
                  <a:gd fmla="*/ 280 h 758" name="T27"/>
                  <a:gd fmla="*/ 1247 w 2028" name="T28"/>
                  <a:gd fmla="*/ 295 h 758" name="T29"/>
                  <a:gd fmla="*/ 1186 w 2028" name="T30"/>
                  <a:gd fmla="*/ 296 h 758" name="T31"/>
                  <a:gd fmla="*/ 1092 w 2028" name="T32"/>
                  <a:gd fmla="*/ 299 h 758" name="T33"/>
                  <a:gd fmla="*/ 1031 w 2028" name="T34"/>
                  <a:gd fmla="*/ 313 h 758" name="T35"/>
                  <a:gd fmla="*/ 972 w 2028" name="T36"/>
                  <a:gd fmla="*/ 349 h 758" name="T37"/>
                  <a:gd fmla="*/ 943 w 2028" name="T38"/>
                  <a:gd fmla="*/ 381 h 758" name="T39"/>
                  <a:gd fmla="*/ 930 w 2028" name="T40"/>
                  <a:gd fmla="*/ 416 h 758" name="T41"/>
                  <a:gd fmla="*/ 890 w 2028" name="T42"/>
                  <a:gd fmla="*/ 408 h 758" name="T43"/>
                  <a:gd fmla="*/ 847 w 2028" name="T44"/>
                  <a:gd fmla="*/ 421 h 758" name="T45"/>
                  <a:gd fmla="*/ 834 w 2028" name="T46"/>
                  <a:gd fmla="*/ 471 h 758" name="T47"/>
                  <a:gd fmla="*/ 762 w 2028" name="T48"/>
                  <a:gd fmla="*/ 477 h 758" name="T49"/>
                  <a:gd fmla="*/ 719 w 2028" name="T50"/>
                  <a:gd fmla="*/ 488 h 758" name="T51"/>
                  <a:gd fmla="*/ 700 w 2028" name="T52"/>
                  <a:gd fmla="*/ 536 h 758" name="T53"/>
                  <a:gd fmla="*/ 668 w 2028" name="T54"/>
                  <a:gd fmla="*/ 563 h 758" name="T55"/>
                  <a:gd fmla="*/ 647 w 2028" name="T56"/>
                  <a:gd fmla="*/ 603 h 758" name="T57"/>
                  <a:gd fmla="*/ 615 w 2028" name="T58"/>
                  <a:gd fmla="*/ 615 h 758" name="T59"/>
                  <a:gd fmla="*/ 546 w 2028" name="T60"/>
                  <a:gd fmla="*/ 615 h 758" name="T61"/>
                  <a:gd fmla="*/ 444 w 2028" name="T62"/>
                  <a:gd fmla="*/ 640 h 758" name="T63"/>
                  <a:gd fmla="*/ 367 w 2028" name="T64"/>
                  <a:gd fmla="*/ 635 h 758" name="T65"/>
                  <a:gd fmla="*/ 255 w 2028" name="T66"/>
                  <a:gd fmla="*/ 629 h 758" name="T67"/>
                  <a:gd fmla="*/ 156 w 2028" name="T68"/>
                  <a:gd fmla="*/ 653 h 758" name="T69"/>
                  <a:gd fmla="*/ 111 w 2028" name="T70"/>
                  <a:gd fmla="*/ 648 h 758" name="T71"/>
                  <a:gd fmla="*/ 52 w 2028" name="T72"/>
                  <a:gd fmla="*/ 627 h 758" name="T73"/>
                  <a:gd fmla="*/ 13 w 2028" name="T74"/>
                  <a:gd fmla="*/ 583 h 758" name="T75"/>
                  <a:gd fmla="*/ 2 w 2028" name="T76"/>
                  <a:gd fmla="*/ 637 h 758" name="T77"/>
                  <a:gd fmla="*/ 84 w 2028" name="T78"/>
                  <a:gd fmla="*/ 709 h 758" name="T79"/>
                  <a:gd fmla="*/ 234 w 2028" name="T80"/>
                  <a:gd fmla="*/ 733 h 758" name="T81"/>
                  <a:gd fmla="*/ 378 w 2028" name="T82"/>
                  <a:gd fmla="*/ 740 h 758" name="T83"/>
                  <a:gd fmla="*/ 487 w 2028" name="T84"/>
                  <a:gd fmla="*/ 707 h 758" name="T85"/>
                  <a:gd fmla="*/ 572 w 2028" name="T86"/>
                  <a:gd fmla="*/ 731 h 758" name="T87"/>
                  <a:gd fmla="*/ 652 w 2028" name="T88"/>
                  <a:gd fmla="*/ 699 h 758" name="T89"/>
                  <a:gd fmla="*/ 674 w 2028" name="T90"/>
                  <a:gd fmla="*/ 661 h 758" name="T91"/>
                  <a:gd fmla="*/ 727 w 2028" name="T92"/>
                  <a:gd fmla="*/ 589 h 758" name="T93"/>
                  <a:gd fmla="*/ 831 w 2028" name="T94"/>
                  <a:gd fmla="*/ 568 h 758" name="T95"/>
                  <a:gd fmla="*/ 943 w 2028" name="T96"/>
                  <a:gd fmla="*/ 539 h 758" name="T97"/>
                  <a:gd fmla="*/ 1036 w 2028" name="T98"/>
                  <a:gd fmla="*/ 504 h 758" name="T99"/>
                  <a:gd fmla="*/ 1100 w 2028" name="T100"/>
                  <a:gd fmla="*/ 400 h 758" name="T101"/>
                  <a:gd fmla="*/ 1175 w 2028" name="T102"/>
                  <a:gd fmla="*/ 355 h 758" name="T103"/>
                  <a:gd fmla="*/ 1346 w 2028" name="T104"/>
                  <a:gd fmla="*/ 371 h 758" name="T105"/>
                  <a:gd fmla="*/ 1444 w 2028" name="T106"/>
                  <a:gd fmla="*/ 325 h 758" name="T107"/>
                  <a:gd fmla="*/ 1500 w 2028" name="T108"/>
                  <a:gd fmla="*/ 251 h 758" name="T109"/>
                  <a:gd fmla="*/ 1607 w 2028" name="T110"/>
                  <a:gd fmla="*/ 208 h 758" name="T111"/>
                  <a:gd fmla="*/ 1679 w 2028" name="T112"/>
                  <a:gd fmla="*/ 163 h 758" name="T113"/>
                  <a:gd fmla="*/ 1711 w 2028" name="T114"/>
                  <a:gd fmla="*/ 117 h 758" name="T115"/>
                  <a:gd fmla="*/ 1791 w 2028" name="T116"/>
                  <a:gd fmla="*/ 91 h 758" name="T117"/>
                  <a:gd fmla="*/ 1895 w 2028" name="T118"/>
                  <a:gd fmla="*/ 88 h 758" name="T119"/>
                  <a:gd fmla="*/ 1959 w 2028" name="T120"/>
                  <a:gd fmla="*/ 59 h 758" name="T121"/>
                  <a:gd fmla="*/ 2015 w 2028" name="T122"/>
                  <a:gd fmla="*/ 35 h 758"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758" w="2028">
                    <a:moveTo>
                      <a:pt x="2015" y="35"/>
                    </a:moveTo>
                    <a:cubicBezTo>
                      <a:pt x="1996" y="35"/>
                      <a:pt x="2002" y="29"/>
                      <a:pt x="2002" y="29"/>
                    </a:cubicBezTo>
                    <a:cubicBezTo>
                      <a:pt x="2002" y="29"/>
                      <a:pt x="1975" y="24"/>
                      <a:pt x="1954" y="21"/>
                    </a:cubicBezTo>
                    <a:cubicBezTo>
                      <a:pt x="1932" y="19"/>
                      <a:pt x="1954" y="21"/>
                      <a:pt x="1943" y="21"/>
                    </a:cubicBezTo>
                    <a:cubicBezTo>
                      <a:pt x="1932" y="21"/>
                      <a:pt x="1887" y="1"/>
                      <a:pt x="1887" y="1"/>
                    </a:cubicBezTo>
                    <a:cubicBezTo>
                      <a:pt x="1887" y="1"/>
                      <a:pt x="1876" y="3"/>
                      <a:pt x="1860" y="3"/>
                    </a:cubicBezTo>
                    <a:cubicBezTo>
                      <a:pt x="1844" y="3"/>
                      <a:pt x="1836" y="0"/>
                      <a:pt x="1794" y="3"/>
                    </a:cubicBezTo>
                    <a:cubicBezTo>
                      <a:pt x="1786" y="3"/>
                      <a:pt x="1781" y="3"/>
                      <a:pt x="1778" y="4"/>
                    </a:cubicBezTo>
                    <a:cubicBezTo>
                      <a:pt x="1771" y="7"/>
                      <a:pt x="1766" y="16"/>
                      <a:pt x="1748" y="19"/>
                    </a:cubicBezTo>
                    <a:cubicBezTo>
                      <a:pt x="1727" y="21"/>
                      <a:pt x="1748" y="19"/>
                      <a:pt x="1732" y="19"/>
                    </a:cubicBezTo>
                    <a:cubicBezTo>
                      <a:pt x="1716" y="19"/>
                      <a:pt x="1719" y="24"/>
                      <a:pt x="1703" y="24"/>
                    </a:cubicBezTo>
                    <a:cubicBezTo>
                      <a:pt x="1687" y="24"/>
                      <a:pt x="1703" y="24"/>
                      <a:pt x="1684" y="24"/>
                    </a:cubicBezTo>
                    <a:cubicBezTo>
                      <a:pt x="1666" y="24"/>
                      <a:pt x="1655" y="13"/>
                      <a:pt x="1655" y="13"/>
                    </a:cubicBezTo>
                    <a:cubicBezTo>
                      <a:pt x="1655" y="13"/>
                      <a:pt x="1628" y="3"/>
                      <a:pt x="1591" y="3"/>
                    </a:cubicBezTo>
                    <a:cubicBezTo>
                      <a:pt x="1554" y="3"/>
                      <a:pt x="1527" y="16"/>
                      <a:pt x="1527" y="16"/>
                    </a:cubicBezTo>
                    <a:cubicBezTo>
                      <a:pt x="1527" y="45"/>
                      <a:pt x="1527" y="45"/>
                      <a:pt x="1527" y="45"/>
                    </a:cubicBezTo>
                    <a:cubicBezTo>
                      <a:pt x="1516" y="83"/>
                      <a:pt x="1516" y="83"/>
                      <a:pt x="1516" y="83"/>
                    </a:cubicBezTo>
                    <a:cubicBezTo>
                      <a:pt x="1516" y="83"/>
                      <a:pt x="1516" y="83"/>
                      <a:pt x="1514" y="93"/>
                    </a:cubicBezTo>
                    <a:cubicBezTo>
                      <a:pt x="1511" y="104"/>
                      <a:pt x="1514" y="104"/>
                      <a:pt x="1514" y="104"/>
                    </a:cubicBezTo>
                    <a:cubicBezTo>
                      <a:pt x="1514" y="104"/>
                      <a:pt x="1508" y="120"/>
                      <a:pt x="1503" y="133"/>
                    </a:cubicBezTo>
                    <a:cubicBezTo>
                      <a:pt x="1498" y="147"/>
                      <a:pt x="1503" y="133"/>
                      <a:pt x="1479" y="149"/>
                    </a:cubicBezTo>
                    <a:cubicBezTo>
                      <a:pt x="1455" y="165"/>
                      <a:pt x="1479" y="149"/>
                      <a:pt x="1455" y="165"/>
                    </a:cubicBezTo>
                    <a:cubicBezTo>
                      <a:pt x="1431" y="181"/>
                      <a:pt x="1455" y="165"/>
                      <a:pt x="1436" y="187"/>
                    </a:cubicBezTo>
                    <a:cubicBezTo>
                      <a:pt x="1418" y="208"/>
                      <a:pt x="1428" y="203"/>
                      <a:pt x="1418" y="227"/>
                    </a:cubicBezTo>
                    <a:cubicBezTo>
                      <a:pt x="1407" y="251"/>
                      <a:pt x="1412" y="237"/>
                      <a:pt x="1404" y="251"/>
                    </a:cubicBezTo>
                    <a:cubicBezTo>
                      <a:pt x="1396" y="264"/>
                      <a:pt x="1399" y="261"/>
                      <a:pt x="1391" y="280"/>
                    </a:cubicBezTo>
                    <a:cubicBezTo>
                      <a:pt x="1383" y="299"/>
                      <a:pt x="1380" y="277"/>
                      <a:pt x="1367" y="280"/>
                    </a:cubicBezTo>
                    <a:cubicBezTo>
                      <a:pt x="1354" y="283"/>
                      <a:pt x="1348" y="280"/>
                      <a:pt x="1338" y="280"/>
                    </a:cubicBezTo>
                    <a:cubicBezTo>
                      <a:pt x="1327" y="280"/>
                      <a:pt x="1303" y="283"/>
                      <a:pt x="1282" y="293"/>
                    </a:cubicBezTo>
                    <a:cubicBezTo>
                      <a:pt x="1260" y="304"/>
                      <a:pt x="1263" y="285"/>
                      <a:pt x="1247" y="295"/>
                    </a:cubicBezTo>
                    <a:cubicBezTo>
                      <a:pt x="1231" y="305"/>
                      <a:pt x="1228" y="288"/>
                      <a:pt x="1210" y="295"/>
                    </a:cubicBezTo>
                    <a:cubicBezTo>
                      <a:pt x="1191" y="302"/>
                      <a:pt x="1194" y="301"/>
                      <a:pt x="1186" y="296"/>
                    </a:cubicBezTo>
                    <a:cubicBezTo>
                      <a:pt x="1178" y="291"/>
                      <a:pt x="1162" y="304"/>
                      <a:pt x="1140" y="299"/>
                    </a:cubicBezTo>
                    <a:cubicBezTo>
                      <a:pt x="1119" y="293"/>
                      <a:pt x="1114" y="299"/>
                      <a:pt x="1092" y="299"/>
                    </a:cubicBezTo>
                    <a:cubicBezTo>
                      <a:pt x="1071" y="299"/>
                      <a:pt x="1076" y="301"/>
                      <a:pt x="1055" y="313"/>
                    </a:cubicBezTo>
                    <a:cubicBezTo>
                      <a:pt x="1034" y="325"/>
                      <a:pt x="1039" y="315"/>
                      <a:pt x="1031" y="313"/>
                    </a:cubicBezTo>
                    <a:cubicBezTo>
                      <a:pt x="1023" y="312"/>
                      <a:pt x="1010" y="333"/>
                      <a:pt x="1010" y="333"/>
                    </a:cubicBezTo>
                    <a:cubicBezTo>
                      <a:pt x="1010" y="333"/>
                      <a:pt x="991" y="344"/>
                      <a:pt x="972" y="349"/>
                    </a:cubicBezTo>
                    <a:cubicBezTo>
                      <a:pt x="954" y="355"/>
                      <a:pt x="972" y="349"/>
                      <a:pt x="959" y="355"/>
                    </a:cubicBezTo>
                    <a:cubicBezTo>
                      <a:pt x="946" y="360"/>
                      <a:pt x="954" y="368"/>
                      <a:pt x="943" y="381"/>
                    </a:cubicBezTo>
                    <a:cubicBezTo>
                      <a:pt x="932" y="395"/>
                      <a:pt x="943" y="404"/>
                      <a:pt x="943" y="404"/>
                    </a:cubicBezTo>
                    <a:cubicBezTo>
                      <a:pt x="943" y="404"/>
                      <a:pt x="938" y="411"/>
                      <a:pt x="930" y="416"/>
                    </a:cubicBezTo>
                    <a:cubicBezTo>
                      <a:pt x="922" y="421"/>
                      <a:pt x="916" y="416"/>
                      <a:pt x="906" y="408"/>
                    </a:cubicBezTo>
                    <a:cubicBezTo>
                      <a:pt x="895" y="400"/>
                      <a:pt x="890" y="408"/>
                      <a:pt x="890" y="408"/>
                    </a:cubicBezTo>
                    <a:cubicBezTo>
                      <a:pt x="890" y="408"/>
                      <a:pt x="890" y="408"/>
                      <a:pt x="882" y="408"/>
                    </a:cubicBezTo>
                    <a:cubicBezTo>
                      <a:pt x="874" y="408"/>
                      <a:pt x="860" y="413"/>
                      <a:pt x="847" y="421"/>
                    </a:cubicBezTo>
                    <a:cubicBezTo>
                      <a:pt x="834" y="429"/>
                      <a:pt x="847" y="448"/>
                      <a:pt x="847" y="448"/>
                    </a:cubicBezTo>
                    <a:cubicBezTo>
                      <a:pt x="847" y="448"/>
                      <a:pt x="847" y="448"/>
                      <a:pt x="834" y="471"/>
                    </a:cubicBezTo>
                    <a:cubicBezTo>
                      <a:pt x="820" y="494"/>
                      <a:pt x="818" y="477"/>
                      <a:pt x="791" y="477"/>
                    </a:cubicBezTo>
                    <a:cubicBezTo>
                      <a:pt x="764" y="477"/>
                      <a:pt x="791" y="477"/>
                      <a:pt x="762" y="477"/>
                    </a:cubicBezTo>
                    <a:cubicBezTo>
                      <a:pt x="732" y="477"/>
                      <a:pt x="762" y="477"/>
                      <a:pt x="740" y="472"/>
                    </a:cubicBezTo>
                    <a:cubicBezTo>
                      <a:pt x="719" y="467"/>
                      <a:pt x="719" y="488"/>
                      <a:pt x="719" y="488"/>
                    </a:cubicBezTo>
                    <a:cubicBezTo>
                      <a:pt x="719" y="488"/>
                      <a:pt x="719" y="488"/>
                      <a:pt x="714" y="501"/>
                    </a:cubicBezTo>
                    <a:cubicBezTo>
                      <a:pt x="708" y="515"/>
                      <a:pt x="711" y="515"/>
                      <a:pt x="700" y="536"/>
                    </a:cubicBezTo>
                    <a:cubicBezTo>
                      <a:pt x="690" y="557"/>
                      <a:pt x="700" y="536"/>
                      <a:pt x="671" y="555"/>
                    </a:cubicBezTo>
                    <a:cubicBezTo>
                      <a:pt x="642" y="573"/>
                      <a:pt x="671" y="555"/>
                      <a:pt x="668" y="563"/>
                    </a:cubicBezTo>
                    <a:cubicBezTo>
                      <a:pt x="666" y="571"/>
                      <a:pt x="655" y="581"/>
                      <a:pt x="655" y="581"/>
                    </a:cubicBezTo>
                    <a:cubicBezTo>
                      <a:pt x="655" y="581"/>
                      <a:pt x="655" y="581"/>
                      <a:pt x="647" y="603"/>
                    </a:cubicBezTo>
                    <a:cubicBezTo>
                      <a:pt x="639" y="624"/>
                      <a:pt x="647" y="603"/>
                      <a:pt x="639" y="615"/>
                    </a:cubicBezTo>
                    <a:cubicBezTo>
                      <a:pt x="631" y="628"/>
                      <a:pt x="631" y="619"/>
                      <a:pt x="615" y="615"/>
                    </a:cubicBezTo>
                    <a:cubicBezTo>
                      <a:pt x="599" y="612"/>
                      <a:pt x="602" y="619"/>
                      <a:pt x="567" y="615"/>
                    </a:cubicBezTo>
                    <a:cubicBezTo>
                      <a:pt x="532" y="612"/>
                      <a:pt x="556" y="616"/>
                      <a:pt x="546" y="615"/>
                    </a:cubicBezTo>
                    <a:cubicBezTo>
                      <a:pt x="535" y="614"/>
                      <a:pt x="511" y="624"/>
                      <a:pt x="492" y="629"/>
                    </a:cubicBezTo>
                    <a:cubicBezTo>
                      <a:pt x="474" y="635"/>
                      <a:pt x="492" y="629"/>
                      <a:pt x="444" y="640"/>
                    </a:cubicBezTo>
                    <a:cubicBezTo>
                      <a:pt x="396" y="651"/>
                      <a:pt x="418" y="640"/>
                      <a:pt x="386" y="637"/>
                    </a:cubicBezTo>
                    <a:cubicBezTo>
                      <a:pt x="354" y="635"/>
                      <a:pt x="375" y="637"/>
                      <a:pt x="367" y="635"/>
                    </a:cubicBezTo>
                    <a:cubicBezTo>
                      <a:pt x="359" y="632"/>
                      <a:pt x="330" y="629"/>
                      <a:pt x="330" y="629"/>
                    </a:cubicBezTo>
                    <a:cubicBezTo>
                      <a:pt x="330" y="629"/>
                      <a:pt x="295" y="629"/>
                      <a:pt x="255" y="629"/>
                    </a:cubicBezTo>
                    <a:cubicBezTo>
                      <a:pt x="215" y="629"/>
                      <a:pt x="244" y="629"/>
                      <a:pt x="196" y="640"/>
                    </a:cubicBezTo>
                    <a:cubicBezTo>
                      <a:pt x="148" y="651"/>
                      <a:pt x="175" y="651"/>
                      <a:pt x="156" y="653"/>
                    </a:cubicBezTo>
                    <a:cubicBezTo>
                      <a:pt x="138" y="656"/>
                      <a:pt x="156" y="653"/>
                      <a:pt x="132" y="648"/>
                    </a:cubicBezTo>
                    <a:cubicBezTo>
                      <a:pt x="108" y="643"/>
                      <a:pt x="132" y="648"/>
                      <a:pt x="111" y="648"/>
                    </a:cubicBezTo>
                    <a:cubicBezTo>
                      <a:pt x="90" y="648"/>
                      <a:pt x="82" y="627"/>
                      <a:pt x="82" y="627"/>
                    </a:cubicBezTo>
                    <a:cubicBezTo>
                      <a:pt x="52" y="627"/>
                      <a:pt x="52" y="627"/>
                      <a:pt x="52" y="627"/>
                    </a:cubicBezTo>
                    <a:cubicBezTo>
                      <a:pt x="52" y="627"/>
                      <a:pt x="36" y="611"/>
                      <a:pt x="26" y="589"/>
                    </a:cubicBezTo>
                    <a:cubicBezTo>
                      <a:pt x="13" y="583"/>
                      <a:pt x="13" y="583"/>
                      <a:pt x="13" y="583"/>
                    </a:cubicBezTo>
                    <a:cubicBezTo>
                      <a:pt x="7" y="595"/>
                      <a:pt x="0" y="611"/>
                      <a:pt x="2" y="619"/>
                    </a:cubicBezTo>
                    <a:cubicBezTo>
                      <a:pt x="4" y="632"/>
                      <a:pt x="2" y="619"/>
                      <a:pt x="2" y="637"/>
                    </a:cubicBezTo>
                    <a:cubicBezTo>
                      <a:pt x="2" y="656"/>
                      <a:pt x="15" y="651"/>
                      <a:pt x="44" y="672"/>
                    </a:cubicBezTo>
                    <a:cubicBezTo>
                      <a:pt x="74" y="693"/>
                      <a:pt x="55" y="685"/>
                      <a:pt x="84" y="709"/>
                    </a:cubicBezTo>
                    <a:cubicBezTo>
                      <a:pt x="84" y="709"/>
                      <a:pt x="122" y="728"/>
                      <a:pt x="188" y="733"/>
                    </a:cubicBezTo>
                    <a:cubicBezTo>
                      <a:pt x="255" y="739"/>
                      <a:pt x="188" y="733"/>
                      <a:pt x="234" y="733"/>
                    </a:cubicBezTo>
                    <a:cubicBezTo>
                      <a:pt x="279" y="733"/>
                      <a:pt x="255" y="704"/>
                      <a:pt x="255" y="704"/>
                    </a:cubicBezTo>
                    <a:cubicBezTo>
                      <a:pt x="255" y="704"/>
                      <a:pt x="298" y="723"/>
                      <a:pt x="378" y="740"/>
                    </a:cubicBezTo>
                    <a:cubicBezTo>
                      <a:pt x="458" y="758"/>
                      <a:pt x="391" y="741"/>
                      <a:pt x="426" y="725"/>
                    </a:cubicBezTo>
                    <a:cubicBezTo>
                      <a:pt x="460" y="709"/>
                      <a:pt x="460" y="709"/>
                      <a:pt x="487" y="707"/>
                    </a:cubicBezTo>
                    <a:cubicBezTo>
                      <a:pt x="514" y="704"/>
                      <a:pt x="522" y="712"/>
                      <a:pt x="556" y="732"/>
                    </a:cubicBezTo>
                    <a:cubicBezTo>
                      <a:pt x="591" y="752"/>
                      <a:pt x="572" y="731"/>
                      <a:pt x="572" y="731"/>
                    </a:cubicBezTo>
                    <a:cubicBezTo>
                      <a:pt x="572" y="731"/>
                      <a:pt x="588" y="733"/>
                      <a:pt x="604" y="731"/>
                    </a:cubicBezTo>
                    <a:cubicBezTo>
                      <a:pt x="620" y="728"/>
                      <a:pt x="604" y="731"/>
                      <a:pt x="652" y="699"/>
                    </a:cubicBezTo>
                    <a:cubicBezTo>
                      <a:pt x="700" y="667"/>
                      <a:pt x="652" y="699"/>
                      <a:pt x="666" y="680"/>
                    </a:cubicBezTo>
                    <a:cubicBezTo>
                      <a:pt x="679" y="661"/>
                      <a:pt x="674" y="661"/>
                      <a:pt x="674" y="661"/>
                    </a:cubicBezTo>
                    <a:cubicBezTo>
                      <a:pt x="674" y="661"/>
                      <a:pt x="679" y="648"/>
                      <a:pt x="690" y="627"/>
                    </a:cubicBezTo>
                    <a:cubicBezTo>
                      <a:pt x="700" y="605"/>
                      <a:pt x="714" y="605"/>
                      <a:pt x="727" y="589"/>
                    </a:cubicBezTo>
                    <a:cubicBezTo>
                      <a:pt x="740" y="573"/>
                      <a:pt x="727" y="589"/>
                      <a:pt x="746" y="584"/>
                    </a:cubicBezTo>
                    <a:cubicBezTo>
                      <a:pt x="764" y="578"/>
                      <a:pt x="778" y="573"/>
                      <a:pt x="831" y="568"/>
                    </a:cubicBezTo>
                    <a:cubicBezTo>
                      <a:pt x="884" y="563"/>
                      <a:pt x="852" y="568"/>
                      <a:pt x="895" y="555"/>
                    </a:cubicBezTo>
                    <a:cubicBezTo>
                      <a:pt x="938" y="541"/>
                      <a:pt x="895" y="555"/>
                      <a:pt x="943" y="539"/>
                    </a:cubicBezTo>
                    <a:cubicBezTo>
                      <a:pt x="991" y="523"/>
                      <a:pt x="983" y="528"/>
                      <a:pt x="999" y="523"/>
                    </a:cubicBezTo>
                    <a:cubicBezTo>
                      <a:pt x="1015" y="517"/>
                      <a:pt x="1018" y="517"/>
                      <a:pt x="1036" y="504"/>
                    </a:cubicBezTo>
                    <a:cubicBezTo>
                      <a:pt x="1055" y="491"/>
                      <a:pt x="1058" y="472"/>
                      <a:pt x="1058" y="472"/>
                    </a:cubicBezTo>
                    <a:cubicBezTo>
                      <a:pt x="1058" y="472"/>
                      <a:pt x="1082" y="421"/>
                      <a:pt x="1100" y="400"/>
                    </a:cubicBezTo>
                    <a:cubicBezTo>
                      <a:pt x="1119" y="379"/>
                      <a:pt x="1100" y="400"/>
                      <a:pt x="1119" y="376"/>
                    </a:cubicBezTo>
                    <a:cubicBezTo>
                      <a:pt x="1138" y="352"/>
                      <a:pt x="1138" y="368"/>
                      <a:pt x="1175" y="355"/>
                    </a:cubicBezTo>
                    <a:cubicBezTo>
                      <a:pt x="1212" y="341"/>
                      <a:pt x="1186" y="352"/>
                      <a:pt x="1231" y="352"/>
                    </a:cubicBezTo>
                    <a:cubicBezTo>
                      <a:pt x="1276" y="352"/>
                      <a:pt x="1231" y="352"/>
                      <a:pt x="1346" y="371"/>
                    </a:cubicBezTo>
                    <a:cubicBezTo>
                      <a:pt x="1460" y="389"/>
                      <a:pt x="1404" y="365"/>
                      <a:pt x="1404" y="365"/>
                    </a:cubicBezTo>
                    <a:cubicBezTo>
                      <a:pt x="1404" y="365"/>
                      <a:pt x="1420" y="357"/>
                      <a:pt x="1444" y="325"/>
                    </a:cubicBezTo>
                    <a:cubicBezTo>
                      <a:pt x="1468" y="293"/>
                      <a:pt x="1458" y="307"/>
                      <a:pt x="1468" y="288"/>
                    </a:cubicBezTo>
                    <a:cubicBezTo>
                      <a:pt x="1479" y="269"/>
                      <a:pt x="1500" y="251"/>
                      <a:pt x="1500" y="251"/>
                    </a:cubicBezTo>
                    <a:cubicBezTo>
                      <a:pt x="1500" y="251"/>
                      <a:pt x="1524" y="240"/>
                      <a:pt x="1583" y="216"/>
                    </a:cubicBezTo>
                    <a:cubicBezTo>
                      <a:pt x="1642" y="192"/>
                      <a:pt x="1583" y="216"/>
                      <a:pt x="1607" y="208"/>
                    </a:cubicBezTo>
                    <a:cubicBezTo>
                      <a:pt x="1631" y="200"/>
                      <a:pt x="1663" y="189"/>
                      <a:pt x="1663" y="189"/>
                    </a:cubicBezTo>
                    <a:cubicBezTo>
                      <a:pt x="1663" y="189"/>
                      <a:pt x="1671" y="179"/>
                      <a:pt x="1679" y="163"/>
                    </a:cubicBezTo>
                    <a:cubicBezTo>
                      <a:pt x="1687" y="147"/>
                      <a:pt x="1692" y="139"/>
                      <a:pt x="1692" y="139"/>
                    </a:cubicBezTo>
                    <a:cubicBezTo>
                      <a:pt x="1692" y="139"/>
                      <a:pt x="1706" y="125"/>
                      <a:pt x="1711" y="117"/>
                    </a:cubicBezTo>
                    <a:cubicBezTo>
                      <a:pt x="1716" y="109"/>
                      <a:pt x="1727" y="107"/>
                      <a:pt x="1740" y="99"/>
                    </a:cubicBezTo>
                    <a:cubicBezTo>
                      <a:pt x="1754" y="91"/>
                      <a:pt x="1756" y="96"/>
                      <a:pt x="1791" y="91"/>
                    </a:cubicBezTo>
                    <a:cubicBezTo>
                      <a:pt x="1826" y="85"/>
                      <a:pt x="1791" y="91"/>
                      <a:pt x="1850" y="91"/>
                    </a:cubicBezTo>
                    <a:cubicBezTo>
                      <a:pt x="1908" y="91"/>
                      <a:pt x="1868" y="91"/>
                      <a:pt x="1895" y="88"/>
                    </a:cubicBezTo>
                    <a:cubicBezTo>
                      <a:pt x="1922" y="85"/>
                      <a:pt x="1895" y="88"/>
                      <a:pt x="1916" y="77"/>
                    </a:cubicBezTo>
                    <a:cubicBezTo>
                      <a:pt x="1938" y="67"/>
                      <a:pt x="1930" y="69"/>
                      <a:pt x="1959" y="59"/>
                    </a:cubicBezTo>
                    <a:cubicBezTo>
                      <a:pt x="1988" y="48"/>
                      <a:pt x="1980" y="53"/>
                      <a:pt x="2004" y="45"/>
                    </a:cubicBezTo>
                    <a:cubicBezTo>
                      <a:pt x="2028" y="37"/>
                      <a:pt x="2015" y="35"/>
                      <a:pt x="2015" y="35"/>
                    </a:cubicBezTo>
                    <a:close/>
                  </a:path>
                </a:pathLst>
              </a:custGeom>
              <a:solidFill>
                <a:schemeClr val="bg1">
                  <a:lumMod val="8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252" name="Freeform 42"/>
              <p:cNvSpPr/>
              <p:nvPr/>
            </p:nvSpPr>
            <p:spPr bwMode="auto">
              <a:xfrm>
                <a:off x="1022" y="1161"/>
                <a:ext cx="4729" cy="1864"/>
              </a:xfrm>
              <a:custGeom>
                <a:gdLst>
                  <a:gd fmla="*/ 98 w 2002" name="T0"/>
                  <a:gd fmla="*/ 781 h 789" name="T1"/>
                  <a:gd fmla="*/ 183 w 2002" name="T2"/>
                  <a:gd fmla="*/ 773 h 789" name="T3"/>
                  <a:gd fmla="*/ 354 w 2002" name="T4"/>
                  <a:gd fmla="*/ 768 h 789" name="T5"/>
                  <a:gd fmla="*/ 479 w 2002" name="T6"/>
                  <a:gd fmla="*/ 762 h 789" name="T7"/>
                  <a:gd fmla="*/ 602 w 2002" name="T8"/>
                  <a:gd fmla="*/ 748 h 789" name="T9"/>
                  <a:gd fmla="*/ 642 w 2002" name="T10"/>
                  <a:gd fmla="*/ 714 h 789" name="T11"/>
                  <a:gd fmla="*/ 687 w 2002" name="T12"/>
                  <a:gd fmla="*/ 669 h 789" name="T13"/>
                  <a:gd fmla="*/ 727 w 2002" name="T14"/>
                  <a:gd fmla="*/ 605 h 789" name="T15"/>
                  <a:gd fmla="*/ 821 w 2002" name="T16"/>
                  <a:gd fmla="*/ 604 h 789" name="T17"/>
                  <a:gd fmla="*/ 869 w 2002" name="T18"/>
                  <a:gd fmla="*/ 541 h 789" name="T19"/>
                  <a:gd fmla="*/ 917 w 2002" name="T20"/>
                  <a:gd fmla="*/ 549 h 789" name="T21"/>
                  <a:gd fmla="*/ 946 w 2002" name="T22"/>
                  <a:gd fmla="*/ 488 h 789" name="T23"/>
                  <a:gd fmla="*/ 1018 w 2002" name="T24"/>
                  <a:gd fmla="*/ 446 h 789" name="T25"/>
                  <a:gd fmla="*/ 1127 w 2002" name="T26"/>
                  <a:gd fmla="*/ 432 h 789" name="T27"/>
                  <a:gd fmla="*/ 1234 w 2002" name="T28"/>
                  <a:gd fmla="*/ 428 h 789" name="T29"/>
                  <a:gd fmla="*/ 1354 w 2002" name="T30"/>
                  <a:gd fmla="*/ 413 h 789" name="T31"/>
                  <a:gd fmla="*/ 1405 w 2002" name="T32"/>
                  <a:gd fmla="*/ 360 h 789" name="T33"/>
                  <a:gd fmla="*/ 1466 w 2002" name="T34"/>
                  <a:gd fmla="*/ 282 h 789" name="T35"/>
                  <a:gd fmla="*/ 1501 w 2002" name="T36"/>
                  <a:gd fmla="*/ 226 h 789" name="T37"/>
                  <a:gd fmla="*/ 1514 w 2002" name="T38"/>
                  <a:gd fmla="*/ 149 h 789" name="T39"/>
                  <a:gd fmla="*/ 1671 w 2002" name="T40"/>
                  <a:gd fmla="*/ 157 h 789" name="T41"/>
                  <a:gd fmla="*/ 1735 w 2002" name="T42"/>
                  <a:gd fmla="*/ 152 h 789" name="T43"/>
                  <a:gd fmla="*/ 1770 w 2002" name="T44"/>
                  <a:gd fmla="*/ 136 h 789" name="T45"/>
                  <a:gd fmla="*/ 1781 w 2002" name="T46"/>
                  <a:gd fmla="*/ 136 h 789" name="T47"/>
                  <a:gd fmla="*/ 1930 w 2002" name="T48"/>
                  <a:gd fmla="*/ 154 h 789" name="T49"/>
                  <a:gd fmla="*/ 2002 w 2002" name="T50"/>
                  <a:gd fmla="*/ 168 h 789" name="T51"/>
                  <a:gd fmla="*/ 1879 w 2002" name="T52"/>
                  <a:gd fmla="*/ 40 h 789" name="T53"/>
                  <a:gd fmla="*/ 1754 w 2002" name="T54"/>
                  <a:gd fmla="*/ 45 h 789" name="T55"/>
                  <a:gd fmla="*/ 1501 w 2002" name="T56"/>
                  <a:gd fmla="*/ 32 h 789" name="T57"/>
                  <a:gd fmla="*/ 1397 w 2002" name="T58"/>
                  <a:gd fmla="*/ 80 h 789" name="T59"/>
                  <a:gd fmla="*/ 1345 w 2002" name="T60"/>
                  <a:gd fmla="*/ 146 h 789" name="T61"/>
                  <a:gd fmla="*/ 1341 w 2002" name="T62"/>
                  <a:gd fmla="*/ 330 h 789" name="T63"/>
                  <a:gd fmla="*/ 1184 w 2002" name="T64"/>
                  <a:gd fmla="*/ 337 h 789" name="T65"/>
                  <a:gd fmla="*/ 1154 w 2002" name="T66"/>
                  <a:gd fmla="*/ 357 h 789" name="T67"/>
                  <a:gd fmla="*/ 1018 w 2002" name="T68"/>
                  <a:gd fmla="*/ 365 h 789" name="T69"/>
                  <a:gd fmla="*/ 898 w 2002" name="T70"/>
                  <a:gd fmla="*/ 402 h 789" name="T71"/>
                  <a:gd fmla="*/ 847 w 2002" name="T72"/>
                  <a:gd fmla="*/ 464 h 789" name="T73"/>
                  <a:gd fmla="*/ 757 w 2002" name="T74"/>
                  <a:gd fmla="*/ 442 h 789" name="T75"/>
                  <a:gd fmla="*/ 687 w 2002" name="T76"/>
                  <a:gd fmla="*/ 498 h 789" name="T77"/>
                  <a:gd fmla="*/ 650 w 2002" name="T78"/>
                  <a:gd fmla="*/ 546 h 789" name="T79"/>
                  <a:gd fmla="*/ 591 w 2002" name="T80"/>
                  <a:gd fmla="*/ 621 h 789" name="T81"/>
                  <a:gd fmla="*/ 549 w 2002" name="T82"/>
                  <a:gd fmla="*/ 672 h 789" name="T83"/>
                  <a:gd fmla="*/ 410 w 2002" name="T84"/>
                  <a:gd fmla="*/ 647 h 789" name="T85"/>
                  <a:gd fmla="*/ 306 w 2002" name="T86"/>
                  <a:gd fmla="*/ 698 h 789" name="T87"/>
                  <a:gd fmla="*/ 234 w 2002" name="T88"/>
                  <a:gd fmla="*/ 680 h 789" name="T89"/>
                  <a:gd fmla="*/ 162 w 2002" name="T90"/>
                  <a:gd fmla="*/ 669 h 789" name="T91"/>
                  <a:gd fmla="*/ 58 w 2002" name="T92"/>
                  <a:gd fmla="*/ 685 h 789" name="T93"/>
                  <a:gd fmla="*/ 13 w 2002" name="T94"/>
                  <a:gd fmla="*/ 722 h 789"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789" w="2002">
                    <a:moveTo>
                      <a:pt x="39" y="760"/>
                    </a:moveTo>
                    <a:cubicBezTo>
                      <a:pt x="69" y="760"/>
                      <a:pt x="69" y="760"/>
                      <a:pt x="69" y="760"/>
                    </a:cubicBezTo>
                    <a:cubicBezTo>
                      <a:pt x="69" y="760"/>
                      <a:pt x="77" y="781"/>
                      <a:pt x="98" y="781"/>
                    </a:cubicBezTo>
                    <a:cubicBezTo>
                      <a:pt x="119" y="781"/>
                      <a:pt x="95" y="776"/>
                      <a:pt x="119" y="781"/>
                    </a:cubicBezTo>
                    <a:cubicBezTo>
                      <a:pt x="143" y="786"/>
                      <a:pt x="125" y="789"/>
                      <a:pt x="143" y="786"/>
                    </a:cubicBezTo>
                    <a:cubicBezTo>
                      <a:pt x="162" y="784"/>
                      <a:pt x="135" y="784"/>
                      <a:pt x="183" y="773"/>
                    </a:cubicBezTo>
                    <a:cubicBezTo>
                      <a:pt x="231" y="762"/>
                      <a:pt x="202" y="762"/>
                      <a:pt x="242" y="762"/>
                    </a:cubicBezTo>
                    <a:cubicBezTo>
                      <a:pt x="282" y="762"/>
                      <a:pt x="317" y="762"/>
                      <a:pt x="317" y="762"/>
                    </a:cubicBezTo>
                    <a:cubicBezTo>
                      <a:pt x="317" y="762"/>
                      <a:pt x="346" y="765"/>
                      <a:pt x="354" y="768"/>
                    </a:cubicBezTo>
                    <a:cubicBezTo>
                      <a:pt x="362" y="770"/>
                      <a:pt x="341" y="768"/>
                      <a:pt x="373" y="770"/>
                    </a:cubicBezTo>
                    <a:cubicBezTo>
                      <a:pt x="405" y="773"/>
                      <a:pt x="383" y="784"/>
                      <a:pt x="431" y="773"/>
                    </a:cubicBezTo>
                    <a:cubicBezTo>
                      <a:pt x="479" y="762"/>
                      <a:pt x="461" y="768"/>
                      <a:pt x="479" y="762"/>
                    </a:cubicBezTo>
                    <a:cubicBezTo>
                      <a:pt x="498" y="757"/>
                      <a:pt x="522" y="747"/>
                      <a:pt x="533" y="748"/>
                    </a:cubicBezTo>
                    <a:cubicBezTo>
                      <a:pt x="543" y="749"/>
                      <a:pt x="519" y="745"/>
                      <a:pt x="554" y="748"/>
                    </a:cubicBezTo>
                    <a:cubicBezTo>
                      <a:pt x="589" y="752"/>
                      <a:pt x="586" y="745"/>
                      <a:pt x="602" y="748"/>
                    </a:cubicBezTo>
                    <a:cubicBezTo>
                      <a:pt x="618" y="752"/>
                      <a:pt x="618" y="761"/>
                      <a:pt x="626" y="748"/>
                    </a:cubicBezTo>
                    <a:cubicBezTo>
                      <a:pt x="634" y="736"/>
                      <a:pt x="626" y="757"/>
                      <a:pt x="634" y="736"/>
                    </a:cubicBezTo>
                    <a:cubicBezTo>
                      <a:pt x="642" y="714"/>
                      <a:pt x="642" y="714"/>
                      <a:pt x="642" y="714"/>
                    </a:cubicBezTo>
                    <a:cubicBezTo>
                      <a:pt x="642" y="714"/>
                      <a:pt x="653" y="704"/>
                      <a:pt x="655" y="696"/>
                    </a:cubicBezTo>
                    <a:cubicBezTo>
                      <a:pt x="658" y="688"/>
                      <a:pt x="629" y="706"/>
                      <a:pt x="658" y="688"/>
                    </a:cubicBezTo>
                    <a:cubicBezTo>
                      <a:pt x="687" y="669"/>
                      <a:pt x="677" y="690"/>
                      <a:pt x="687" y="669"/>
                    </a:cubicBezTo>
                    <a:cubicBezTo>
                      <a:pt x="698" y="648"/>
                      <a:pt x="695" y="648"/>
                      <a:pt x="701" y="634"/>
                    </a:cubicBezTo>
                    <a:cubicBezTo>
                      <a:pt x="706" y="621"/>
                      <a:pt x="706" y="621"/>
                      <a:pt x="706" y="621"/>
                    </a:cubicBezTo>
                    <a:cubicBezTo>
                      <a:pt x="706" y="621"/>
                      <a:pt x="706" y="600"/>
                      <a:pt x="727" y="605"/>
                    </a:cubicBezTo>
                    <a:cubicBezTo>
                      <a:pt x="749" y="610"/>
                      <a:pt x="719" y="610"/>
                      <a:pt x="749" y="610"/>
                    </a:cubicBezTo>
                    <a:cubicBezTo>
                      <a:pt x="778" y="610"/>
                      <a:pt x="751" y="610"/>
                      <a:pt x="778" y="610"/>
                    </a:cubicBezTo>
                    <a:cubicBezTo>
                      <a:pt x="805" y="610"/>
                      <a:pt x="807" y="627"/>
                      <a:pt x="821" y="604"/>
                    </a:cubicBezTo>
                    <a:cubicBezTo>
                      <a:pt x="834" y="581"/>
                      <a:pt x="834" y="581"/>
                      <a:pt x="834" y="581"/>
                    </a:cubicBezTo>
                    <a:cubicBezTo>
                      <a:pt x="834" y="581"/>
                      <a:pt x="821" y="562"/>
                      <a:pt x="834" y="554"/>
                    </a:cubicBezTo>
                    <a:cubicBezTo>
                      <a:pt x="847" y="546"/>
                      <a:pt x="861" y="541"/>
                      <a:pt x="869" y="541"/>
                    </a:cubicBezTo>
                    <a:cubicBezTo>
                      <a:pt x="877" y="541"/>
                      <a:pt x="877" y="541"/>
                      <a:pt x="877" y="541"/>
                    </a:cubicBezTo>
                    <a:cubicBezTo>
                      <a:pt x="877" y="541"/>
                      <a:pt x="882" y="533"/>
                      <a:pt x="893" y="541"/>
                    </a:cubicBezTo>
                    <a:cubicBezTo>
                      <a:pt x="903" y="549"/>
                      <a:pt x="909" y="554"/>
                      <a:pt x="917" y="549"/>
                    </a:cubicBezTo>
                    <a:cubicBezTo>
                      <a:pt x="925" y="544"/>
                      <a:pt x="930" y="537"/>
                      <a:pt x="930" y="537"/>
                    </a:cubicBezTo>
                    <a:cubicBezTo>
                      <a:pt x="930" y="537"/>
                      <a:pt x="919" y="528"/>
                      <a:pt x="930" y="514"/>
                    </a:cubicBezTo>
                    <a:cubicBezTo>
                      <a:pt x="941" y="501"/>
                      <a:pt x="933" y="493"/>
                      <a:pt x="946" y="488"/>
                    </a:cubicBezTo>
                    <a:cubicBezTo>
                      <a:pt x="959" y="482"/>
                      <a:pt x="941" y="488"/>
                      <a:pt x="959" y="482"/>
                    </a:cubicBezTo>
                    <a:cubicBezTo>
                      <a:pt x="978" y="477"/>
                      <a:pt x="997" y="466"/>
                      <a:pt x="997" y="466"/>
                    </a:cubicBezTo>
                    <a:cubicBezTo>
                      <a:pt x="997" y="466"/>
                      <a:pt x="1010" y="445"/>
                      <a:pt x="1018" y="446"/>
                    </a:cubicBezTo>
                    <a:cubicBezTo>
                      <a:pt x="1026" y="448"/>
                      <a:pt x="1021" y="458"/>
                      <a:pt x="1042" y="446"/>
                    </a:cubicBezTo>
                    <a:cubicBezTo>
                      <a:pt x="1063" y="434"/>
                      <a:pt x="1058" y="432"/>
                      <a:pt x="1079" y="432"/>
                    </a:cubicBezTo>
                    <a:cubicBezTo>
                      <a:pt x="1101" y="432"/>
                      <a:pt x="1106" y="426"/>
                      <a:pt x="1127" y="432"/>
                    </a:cubicBezTo>
                    <a:cubicBezTo>
                      <a:pt x="1149" y="437"/>
                      <a:pt x="1165" y="424"/>
                      <a:pt x="1173" y="429"/>
                    </a:cubicBezTo>
                    <a:cubicBezTo>
                      <a:pt x="1181" y="434"/>
                      <a:pt x="1178" y="435"/>
                      <a:pt x="1197" y="428"/>
                    </a:cubicBezTo>
                    <a:cubicBezTo>
                      <a:pt x="1215" y="421"/>
                      <a:pt x="1218" y="438"/>
                      <a:pt x="1234" y="428"/>
                    </a:cubicBezTo>
                    <a:cubicBezTo>
                      <a:pt x="1250" y="418"/>
                      <a:pt x="1247" y="437"/>
                      <a:pt x="1269" y="426"/>
                    </a:cubicBezTo>
                    <a:cubicBezTo>
                      <a:pt x="1290" y="416"/>
                      <a:pt x="1314" y="413"/>
                      <a:pt x="1325" y="413"/>
                    </a:cubicBezTo>
                    <a:cubicBezTo>
                      <a:pt x="1335" y="413"/>
                      <a:pt x="1341" y="416"/>
                      <a:pt x="1354" y="413"/>
                    </a:cubicBezTo>
                    <a:cubicBezTo>
                      <a:pt x="1367" y="410"/>
                      <a:pt x="1370" y="432"/>
                      <a:pt x="1378" y="413"/>
                    </a:cubicBezTo>
                    <a:cubicBezTo>
                      <a:pt x="1386" y="394"/>
                      <a:pt x="1383" y="397"/>
                      <a:pt x="1391" y="384"/>
                    </a:cubicBezTo>
                    <a:cubicBezTo>
                      <a:pt x="1399" y="370"/>
                      <a:pt x="1394" y="384"/>
                      <a:pt x="1405" y="360"/>
                    </a:cubicBezTo>
                    <a:cubicBezTo>
                      <a:pt x="1415" y="336"/>
                      <a:pt x="1405" y="341"/>
                      <a:pt x="1423" y="320"/>
                    </a:cubicBezTo>
                    <a:cubicBezTo>
                      <a:pt x="1442" y="298"/>
                      <a:pt x="1418" y="314"/>
                      <a:pt x="1442" y="298"/>
                    </a:cubicBezTo>
                    <a:cubicBezTo>
                      <a:pt x="1466" y="282"/>
                      <a:pt x="1442" y="298"/>
                      <a:pt x="1466" y="282"/>
                    </a:cubicBezTo>
                    <a:cubicBezTo>
                      <a:pt x="1490" y="266"/>
                      <a:pt x="1485" y="280"/>
                      <a:pt x="1490" y="266"/>
                    </a:cubicBezTo>
                    <a:cubicBezTo>
                      <a:pt x="1495" y="253"/>
                      <a:pt x="1501" y="237"/>
                      <a:pt x="1501" y="237"/>
                    </a:cubicBezTo>
                    <a:cubicBezTo>
                      <a:pt x="1501" y="237"/>
                      <a:pt x="1498" y="237"/>
                      <a:pt x="1501" y="226"/>
                    </a:cubicBezTo>
                    <a:cubicBezTo>
                      <a:pt x="1503" y="216"/>
                      <a:pt x="1503" y="216"/>
                      <a:pt x="1503" y="216"/>
                    </a:cubicBezTo>
                    <a:cubicBezTo>
                      <a:pt x="1514" y="178"/>
                      <a:pt x="1514" y="178"/>
                      <a:pt x="1514" y="178"/>
                    </a:cubicBezTo>
                    <a:cubicBezTo>
                      <a:pt x="1514" y="149"/>
                      <a:pt x="1514" y="149"/>
                      <a:pt x="1514" y="149"/>
                    </a:cubicBezTo>
                    <a:cubicBezTo>
                      <a:pt x="1514" y="149"/>
                      <a:pt x="1541" y="136"/>
                      <a:pt x="1578" y="136"/>
                    </a:cubicBezTo>
                    <a:cubicBezTo>
                      <a:pt x="1615" y="136"/>
                      <a:pt x="1642" y="146"/>
                      <a:pt x="1642" y="146"/>
                    </a:cubicBezTo>
                    <a:cubicBezTo>
                      <a:pt x="1642" y="146"/>
                      <a:pt x="1653" y="157"/>
                      <a:pt x="1671" y="157"/>
                    </a:cubicBezTo>
                    <a:cubicBezTo>
                      <a:pt x="1690" y="157"/>
                      <a:pt x="1674" y="157"/>
                      <a:pt x="1690" y="157"/>
                    </a:cubicBezTo>
                    <a:cubicBezTo>
                      <a:pt x="1706" y="157"/>
                      <a:pt x="1703" y="152"/>
                      <a:pt x="1719" y="152"/>
                    </a:cubicBezTo>
                    <a:cubicBezTo>
                      <a:pt x="1735" y="152"/>
                      <a:pt x="1714" y="154"/>
                      <a:pt x="1735" y="152"/>
                    </a:cubicBezTo>
                    <a:cubicBezTo>
                      <a:pt x="1753" y="149"/>
                      <a:pt x="1758" y="140"/>
                      <a:pt x="1765" y="137"/>
                    </a:cubicBezTo>
                    <a:cubicBezTo>
                      <a:pt x="1758" y="137"/>
                      <a:pt x="1762" y="137"/>
                      <a:pt x="1766" y="136"/>
                    </a:cubicBezTo>
                    <a:cubicBezTo>
                      <a:pt x="1767" y="136"/>
                      <a:pt x="1768" y="136"/>
                      <a:pt x="1770" y="136"/>
                    </a:cubicBezTo>
                    <a:cubicBezTo>
                      <a:pt x="1774" y="136"/>
                      <a:pt x="1770" y="136"/>
                      <a:pt x="1766" y="136"/>
                    </a:cubicBezTo>
                    <a:cubicBezTo>
                      <a:pt x="1766" y="137"/>
                      <a:pt x="1766" y="137"/>
                      <a:pt x="1765" y="137"/>
                    </a:cubicBezTo>
                    <a:cubicBezTo>
                      <a:pt x="1768" y="136"/>
                      <a:pt x="1773" y="136"/>
                      <a:pt x="1781" y="136"/>
                    </a:cubicBezTo>
                    <a:cubicBezTo>
                      <a:pt x="1823" y="133"/>
                      <a:pt x="1831" y="136"/>
                      <a:pt x="1847" y="136"/>
                    </a:cubicBezTo>
                    <a:cubicBezTo>
                      <a:pt x="1863" y="136"/>
                      <a:pt x="1874" y="134"/>
                      <a:pt x="1874" y="134"/>
                    </a:cubicBezTo>
                    <a:cubicBezTo>
                      <a:pt x="1874" y="134"/>
                      <a:pt x="1919" y="154"/>
                      <a:pt x="1930" y="154"/>
                    </a:cubicBezTo>
                    <a:cubicBezTo>
                      <a:pt x="1941" y="154"/>
                      <a:pt x="1919" y="152"/>
                      <a:pt x="1941" y="154"/>
                    </a:cubicBezTo>
                    <a:cubicBezTo>
                      <a:pt x="1962" y="157"/>
                      <a:pt x="1989" y="162"/>
                      <a:pt x="1989" y="162"/>
                    </a:cubicBezTo>
                    <a:cubicBezTo>
                      <a:pt x="1989" y="162"/>
                      <a:pt x="1983" y="168"/>
                      <a:pt x="2002" y="168"/>
                    </a:cubicBezTo>
                    <a:cubicBezTo>
                      <a:pt x="2002" y="149"/>
                      <a:pt x="2002" y="149"/>
                      <a:pt x="2002" y="149"/>
                    </a:cubicBezTo>
                    <a:cubicBezTo>
                      <a:pt x="2002" y="149"/>
                      <a:pt x="1941" y="64"/>
                      <a:pt x="1917" y="58"/>
                    </a:cubicBezTo>
                    <a:cubicBezTo>
                      <a:pt x="1893" y="53"/>
                      <a:pt x="1903" y="50"/>
                      <a:pt x="1879" y="40"/>
                    </a:cubicBezTo>
                    <a:cubicBezTo>
                      <a:pt x="1855" y="29"/>
                      <a:pt x="1866" y="32"/>
                      <a:pt x="1829" y="17"/>
                    </a:cubicBezTo>
                    <a:cubicBezTo>
                      <a:pt x="1791" y="3"/>
                      <a:pt x="1818" y="18"/>
                      <a:pt x="1773" y="21"/>
                    </a:cubicBezTo>
                    <a:cubicBezTo>
                      <a:pt x="1727" y="24"/>
                      <a:pt x="1773" y="21"/>
                      <a:pt x="1754" y="45"/>
                    </a:cubicBezTo>
                    <a:cubicBezTo>
                      <a:pt x="1735" y="69"/>
                      <a:pt x="1701" y="72"/>
                      <a:pt x="1655" y="64"/>
                    </a:cubicBezTo>
                    <a:cubicBezTo>
                      <a:pt x="1610" y="56"/>
                      <a:pt x="1642" y="64"/>
                      <a:pt x="1629" y="64"/>
                    </a:cubicBezTo>
                    <a:cubicBezTo>
                      <a:pt x="1615" y="64"/>
                      <a:pt x="1615" y="64"/>
                      <a:pt x="1501" y="32"/>
                    </a:cubicBezTo>
                    <a:cubicBezTo>
                      <a:pt x="1386" y="0"/>
                      <a:pt x="1501" y="32"/>
                      <a:pt x="1474" y="32"/>
                    </a:cubicBezTo>
                    <a:cubicBezTo>
                      <a:pt x="1447" y="32"/>
                      <a:pt x="1458" y="42"/>
                      <a:pt x="1458" y="42"/>
                    </a:cubicBezTo>
                    <a:cubicBezTo>
                      <a:pt x="1458" y="42"/>
                      <a:pt x="1423" y="69"/>
                      <a:pt x="1397" y="80"/>
                    </a:cubicBezTo>
                    <a:cubicBezTo>
                      <a:pt x="1370" y="90"/>
                      <a:pt x="1397" y="80"/>
                      <a:pt x="1362" y="96"/>
                    </a:cubicBezTo>
                    <a:cubicBezTo>
                      <a:pt x="1327" y="112"/>
                      <a:pt x="1362" y="96"/>
                      <a:pt x="1346" y="104"/>
                    </a:cubicBezTo>
                    <a:cubicBezTo>
                      <a:pt x="1330" y="112"/>
                      <a:pt x="1354" y="120"/>
                      <a:pt x="1345" y="146"/>
                    </a:cubicBezTo>
                    <a:cubicBezTo>
                      <a:pt x="1335" y="173"/>
                      <a:pt x="1351" y="181"/>
                      <a:pt x="1344" y="208"/>
                    </a:cubicBezTo>
                    <a:cubicBezTo>
                      <a:pt x="1336" y="234"/>
                      <a:pt x="1351" y="234"/>
                      <a:pt x="1341" y="269"/>
                    </a:cubicBezTo>
                    <a:cubicBezTo>
                      <a:pt x="1330" y="304"/>
                      <a:pt x="1351" y="293"/>
                      <a:pt x="1341" y="330"/>
                    </a:cubicBezTo>
                    <a:cubicBezTo>
                      <a:pt x="1330" y="368"/>
                      <a:pt x="1311" y="341"/>
                      <a:pt x="1290" y="334"/>
                    </a:cubicBezTo>
                    <a:cubicBezTo>
                      <a:pt x="1269" y="326"/>
                      <a:pt x="1269" y="333"/>
                      <a:pt x="1213" y="334"/>
                    </a:cubicBezTo>
                    <a:cubicBezTo>
                      <a:pt x="1195" y="334"/>
                      <a:pt x="1187" y="335"/>
                      <a:pt x="1184" y="337"/>
                    </a:cubicBezTo>
                    <a:cubicBezTo>
                      <a:pt x="1192" y="343"/>
                      <a:pt x="1177" y="340"/>
                      <a:pt x="1184" y="337"/>
                    </a:cubicBezTo>
                    <a:cubicBezTo>
                      <a:pt x="1184" y="337"/>
                      <a:pt x="1184" y="336"/>
                      <a:pt x="1183" y="336"/>
                    </a:cubicBezTo>
                    <a:cubicBezTo>
                      <a:pt x="1170" y="326"/>
                      <a:pt x="1170" y="349"/>
                      <a:pt x="1154" y="357"/>
                    </a:cubicBezTo>
                    <a:cubicBezTo>
                      <a:pt x="1138" y="365"/>
                      <a:pt x="1141" y="360"/>
                      <a:pt x="1119" y="370"/>
                    </a:cubicBezTo>
                    <a:cubicBezTo>
                      <a:pt x="1098" y="381"/>
                      <a:pt x="1103" y="378"/>
                      <a:pt x="1082" y="381"/>
                    </a:cubicBezTo>
                    <a:cubicBezTo>
                      <a:pt x="1082" y="381"/>
                      <a:pt x="1042" y="373"/>
                      <a:pt x="1018" y="365"/>
                    </a:cubicBezTo>
                    <a:cubicBezTo>
                      <a:pt x="994" y="357"/>
                      <a:pt x="1007" y="352"/>
                      <a:pt x="1002" y="341"/>
                    </a:cubicBezTo>
                    <a:cubicBezTo>
                      <a:pt x="997" y="330"/>
                      <a:pt x="986" y="341"/>
                      <a:pt x="986" y="341"/>
                    </a:cubicBezTo>
                    <a:cubicBezTo>
                      <a:pt x="986" y="341"/>
                      <a:pt x="986" y="341"/>
                      <a:pt x="898" y="402"/>
                    </a:cubicBezTo>
                    <a:cubicBezTo>
                      <a:pt x="810" y="464"/>
                      <a:pt x="898" y="402"/>
                      <a:pt x="882" y="429"/>
                    </a:cubicBezTo>
                    <a:cubicBezTo>
                      <a:pt x="866" y="456"/>
                      <a:pt x="882" y="429"/>
                      <a:pt x="871" y="435"/>
                    </a:cubicBezTo>
                    <a:cubicBezTo>
                      <a:pt x="861" y="441"/>
                      <a:pt x="863" y="448"/>
                      <a:pt x="847" y="464"/>
                    </a:cubicBezTo>
                    <a:cubicBezTo>
                      <a:pt x="831" y="480"/>
                      <a:pt x="847" y="464"/>
                      <a:pt x="829" y="466"/>
                    </a:cubicBezTo>
                    <a:cubicBezTo>
                      <a:pt x="810" y="469"/>
                      <a:pt x="802" y="458"/>
                      <a:pt x="794" y="442"/>
                    </a:cubicBezTo>
                    <a:cubicBezTo>
                      <a:pt x="786" y="426"/>
                      <a:pt x="775" y="442"/>
                      <a:pt x="757" y="442"/>
                    </a:cubicBezTo>
                    <a:cubicBezTo>
                      <a:pt x="738" y="442"/>
                      <a:pt x="757" y="442"/>
                      <a:pt x="738" y="445"/>
                    </a:cubicBezTo>
                    <a:cubicBezTo>
                      <a:pt x="719" y="448"/>
                      <a:pt x="725" y="453"/>
                      <a:pt x="687" y="472"/>
                    </a:cubicBezTo>
                    <a:cubicBezTo>
                      <a:pt x="650" y="490"/>
                      <a:pt x="693" y="485"/>
                      <a:pt x="687" y="498"/>
                    </a:cubicBezTo>
                    <a:cubicBezTo>
                      <a:pt x="682" y="512"/>
                      <a:pt x="687" y="520"/>
                      <a:pt x="687" y="520"/>
                    </a:cubicBezTo>
                    <a:cubicBezTo>
                      <a:pt x="687" y="520"/>
                      <a:pt x="687" y="520"/>
                      <a:pt x="666" y="530"/>
                    </a:cubicBezTo>
                    <a:cubicBezTo>
                      <a:pt x="645" y="541"/>
                      <a:pt x="666" y="530"/>
                      <a:pt x="650" y="546"/>
                    </a:cubicBezTo>
                    <a:cubicBezTo>
                      <a:pt x="634" y="562"/>
                      <a:pt x="639" y="544"/>
                      <a:pt x="629" y="546"/>
                    </a:cubicBezTo>
                    <a:cubicBezTo>
                      <a:pt x="618" y="549"/>
                      <a:pt x="621" y="557"/>
                      <a:pt x="608" y="573"/>
                    </a:cubicBezTo>
                    <a:cubicBezTo>
                      <a:pt x="596" y="589"/>
                      <a:pt x="602" y="592"/>
                      <a:pt x="591" y="621"/>
                    </a:cubicBezTo>
                    <a:cubicBezTo>
                      <a:pt x="581" y="650"/>
                      <a:pt x="591" y="621"/>
                      <a:pt x="605" y="671"/>
                    </a:cubicBezTo>
                    <a:cubicBezTo>
                      <a:pt x="618" y="722"/>
                      <a:pt x="591" y="671"/>
                      <a:pt x="591" y="671"/>
                    </a:cubicBezTo>
                    <a:cubicBezTo>
                      <a:pt x="591" y="671"/>
                      <a:pt x="562" y="677"/>
                      <a:pt x="549" y="672"/>
                    </a:cubicBezTo>
                    <a:cubicBezTo>
                      <a:pt x="535" y="666"/>
                      <a:pt x="549" y="672"/>
                      <a:pt x="519" y="671"/>
                    </a:cubicBezTo>
                    <a:cubicBezTo>
                      <a:pt x="490" y="671"/>
                      <a:pt x="479" y="626"/>
                      <a:pt x="463" y="626"/>
                    </a:cubicBezTo>
                    <a:cubicBezTo>
                      <a:pt x="447" y="626"/>
                      <a:pt x="463" y="626"/>
                      <a:pt x="410" y="647"/>
                    </a:cubicBezTo>
                    <a:cubicBezTo>
                      <a:pt x="357" y="668"/>
                      <a:pt x="399" y="650"/>
                      <a:pt x="381" y="661"/>
                    </a:cubicBezTo>
                    <a:cubicBezTo>
                      <a:pt x="362" y="672"/>
                      <a:pt x="370" y="666"/>
                      <a:pt x="341" y="688"/>
                    </a:cubicBezTo>
                    <a:cubicBezTo>
                      <a:pt x="311" y="709"/>
                      <a:pt x="341" y="688"/>
                      <a:pt x="306" y="698"/>
                    </a:cubicBezTo>
                    <a:cubicBezTo>
                      <a:pt x="271" y="709"/>
                      <a:pt x="279" y="701"/>
                      <a:pt x="266" y="713"/>
                    </a:cubicBezTo>
                    <a:cubicBezTo>
                      <a:pt x="253" y="725"/>
                      <a:pt x="255" y="706"/>
                      <a:pt x="239" y="693"/>
                    </a:cubicBezTo>
                    <a:cubicBezTo>
                      <a:pt x="223" y="680"/>
                      <a:pt x="239" y="693"/>
                      <a:pt x="234" y="680"/>
                    </a:cubicBezTo>
                    <a:cubicBezTo>
                      <a:pt x="229" y="667"/>
                      <a:pt x="229" y="666"/>
                      <a:pt x="223" y="653"/>
                    </a:cubicBezTo>
                    <a:cubicBezTo>
                      <a:pt x="218" y="640"/>
                      <a:pt x="202" y="653"/>
                      <a:pt x="202" y="653"/>
                    </a:cubicBezTo>
                    <a:cubicBezTo>
                      <a:pt x="202" y="653"/>
                      <a:pt x="202" y="653"/>
                      <a:pt x="162" y="669"/>
                    </a:cubicBezTo>
                    <a:cubicBezTo>
                      <a:pt x="122" y="685"/>
                      <a:pt x="162" y="669"/>
                      <a:pt x="141" y="694"/>
                    </a:cubicBezTo>
                    <a:cubicBezTo>
                      <a:pt x="119" y="720"/>
                      <a:pt x="114" y="712"/>
                      <a:pt x="114" y="712"/>
                    </a:cubicBezTo>
                    <a:cubicBezTo>
                      <a:pt x="114" y="712"/>
                      <a:pt x="77" y="709"/>
                      <a:pt x="58" y="685"/>
                    </a:cubicBezTo>
                    <a:cubicBezTo>
                      <a:pt x="39" y="661"/>
                      <a:pt x="10" y="698"/>
                      <a:pt x="10" y="698"/>
                    </a:cubicBezTo>
                    <a:cubicBezTo>
                      <a:pt x="10" y="698"/>
                      <a:pt x="5" y="706"/>
                      <a:pt x="0" y="716"/>
                    </a:cubicBezTo>
                    <a:cubicBezTo>
                      <a:pt x="13" y="722"/>
                      <a:pt x="13" y="722"/>
                      <a:pt x="13" y="722"/>
                    </a:cubicBezTo>
                    <a:cubicBezTo>
                      <a:pt x="23" y="744"/>
                      <a:pt x="39" y="760"/>
                      <a:pt x="39" y="760"/>
                    </a:cubicBezTo>
                    <a:close/>
                  </a:path>
                </a:pathLst>
              </a:custGeom>
              <a:solidFill>
                <a:schemeClr val="bg1">
                  <a:lumMod val="50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grpSp>
        <p:grpSp>
          <p:nvGrpSpPr>
            <p:cNvPr id="242" name="Group 37"/>
            <p:cNvGrpSpPr>
              <a:grpSpLocks noChangeAspect="1"/>
            </p:cNvGrpSpPr>
            <p:nvPr/>
          </p:nvGrpSpPr>
          <p:grpSpPr>
            <a:xfrm rot="11807619">
              <a:off x="5913812" y="3678849"/>
              <a:ext cx="1586378" cy="697146"/>
              <a:chOff x="991" y="1161"/>
              <a:chExt cx="4790" cy="2105"/>
            </a:xfrm>
          </p:grpSpPr>
          <p:sp>
            <p:nvSpPr>
              <p:cNvPr id="243" name="Freeform 38"/>
              <p:cNvSpPr/>
              <p:nvPr/>
            </p:nvSpPr>
            <p:spPr bwMode="auto">
              <a:xfrm>
                <a:off x="3802" y="1957"/>
                <a:ext cx="35" cy="15"/>
              </a:xfrm>
              <a:custGeom>
                <a:gdLst>
                  <a:gd fmla="*/ 7 w 15" name="T0"/>
                  <a:gd fmla="*/ 0 h 6" name="T1"/>
                  <a:gd fmla="*/ 7 w 15" name="T2"/>
                  <a:gd fmla="*/ 0 h 6" name="T3"/>
                </a:gdLst>
                <a:cxnLst>
                  <a:cxn ang="0">
                    <a:pos x="T0" y="T1"/>
                  </a:cxn>
                  <a:cxn ang="0">
                    <a:pos x="T2" y="T3"/>
                  </a:cxn>
                </a:cxnLst>
                <a:rect b="b" l="0" r="r" t="0"/>
                <a:pathLst>
                  <a:path h="6" w="15">
                    <a:moveTo>
                      <a:pt x="7" y="0"/>
                    </a:moveTo>
                    <a:cubicBezTo>
                      <a:pt x="0" y="3"/>
                      <a:pt x="15" y="6"/>
                      <a:pt x="7" y="0"/>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244" name="Freeform 39"/>
              <p:cNvSpPr/>
              <p:nvPr/>
            </p:nvSpPr>
            <p:spPr bwMode="auto">
              <a:xfrm>
                <a:off x="5193" y="1483"/>
                <a:ext cx="19" cy="0"/>
              </a:xfrm>
              <a:custGeom>
                <a:gdLst>
                  <a:gd fmla="*/ 4 w 8" name="T0"/>
                  <a:gd fmla="*/ 0 w 8" name="T1"/>
                  <a:gd fmla="*/ 4 w 8" name="T2"/>
                </a:gdLst>
                <a:cxnLst>
                  <a:cxn ang="0">
                    <a:pos x="T0" y="0"/>
                  </a:cxn>
                  <a:cxn ang="0">
                    <a:pos x="T1" y="0"/>
                  </a:cxn>
                  <a:cxn ang="0">
                    <a:pos x="T2" y="0"/>
                  </a:cxn>
                </a:cxnLst>
                <a:rect b="b" l="0" r="r" t="0"/>
                <a:pathLst>
                  <a:path w="8">
                    <a:moveTo>
                      <a:pt x="4" y="0"/>
                    </a:moveTo>
                    <a:cubicBezTo>
                      <a:pt x="2" y="0"/>
                      <a:pt x="1" y="0"/>
                      <a:pt x="0" y="0"/>
                    </a:cubicBezTo>
                    <a:cubicBezTo>
                      <a:pt x="4" y="0"/>
                      <a:pt x="8" y="0"/>
                      <a:pt x="4" y="0"/>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245" name="Freeform 40"/>
              <p:cNvSpPr/>
              <p:nvPr/>
            </p:nvSpPr>
            <p:spPr bwMode="auto">
              <a:xfrm>
                <a:off x="5174" y="1483"/>
                <a:ext cx="19" cy="2"/>
              </a:xfrm>
              <a:custGeom>
                <a:gdLst>
                  <a:gd fmla="*/ 7 w 8" name="T0"/>
                  <a:gd fmla="*/ 1 h 1" name="T1"/>
                  <a:gd fmla="*/ 8 w 8" name="T2"/>
                  <a:gd fmla="*/ 0 h 1" name="T3"/>
                  <a:gd fmla="*/ 7 w 8" name="T4"/>
                  <a:gd fmla="*/ 1 h 1" name="T5"/>
                </a:gdLst>
                <a:cxnLst>
                  <a:cxn ang="0">
                    <a:pos x="T0" y="T1"/>
                  </a:cxn>
                  <a:cxn ang="0">
                    <a:pos x="T2" y="T3"/>
                  </a:cxn>
                  <a:cxn ang="0">
                    <a:pos x="T4" y="T5"/>
                  </a:cxn>
                </a:cxnLst>
                <a:rect b="b" l="0" r="r" t="0"/>
                <a:pathLst>
                  <a:path h="1" w="8">
                    <a:moveTo>
                      <a:pt x="7" y="1"/>
                    </a:moveTo>
                    <a:cubicBezTo>
                      <a:pt x="8" y="1"/>
                      <a:pt x="8" y="1"/>
                      <a:pt x="8" y="0"/>
                    </a:cubicBezTo>
                    <a:cubicBezTo>
                      <a:pt x="4" y="1"/>
                      <a:pt x="0" y="1"/>
                      <a:pt x="7" y="1"/>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246" name="Freeform 41"/>
              <p:cNvSpPr/>
              <p:nvPr/>
            </p:nvSpPr>
            <p:spPr bwMode="auto">
              <a:xfrm>
                <a:off x="991" y="1476"/>
                <a:ext cx="4790" cy="1790"/>
              </a:xfrm>
              <a:custGeom>
                <a:gdLst>
                  <a:gd fmla="*/ 2002 w 2028" name="T0"/>
                  <a:gd fmla="*/ 29 h 758" name="T1"/>
                  <a:gd fmla="*/ 1943 w 2028" name="T2"/>
                  <a:gd fmla="*/ 21 h 758" name="T3"/>
                  <a:gd fmla="*/ 1860 w 2028" name="T4"/>
                  <a:gd fmla="*/ 3 h 758" name="T5"/>
                  <a:gd fmla="*/ 1778 w 2028" name="T6"/>
                  <a:gd fmla="*/ 4 h 758" name="T7"/>
                  <a:gd fmla="*/ 1732 w 2028" name="T8"/>
                  <a:gd fmla="*/ 19 h 758" name="T9"/>
                  <a:gd fmla="*/ 1684 w 2028" name="T10"/>
                  <a:gd fmla="*/ 24 h 758" name="T11"/>
                  <a:gd fmla="*/ 1591 w 2028" name="T12"/>
                  <a:gd fmla="*/ 3 h 758" name="T13"/>
                  <a:gd fmla="*/ 1527 w 2028" name="T14"/>
                  <a:gd fmla="*/ 45 h 758" name="T15"/>
                  <a:gd fmla="*/ 1514 w 2028" name="T16"/>
                  <a:gd fmla="*/ 93 h 758" name="T17"/>
                  <a:gd fmla="*/ 1503 w 2028" name="T18"/>
                  <a:gd fmla="*/ 133 h 758" name="T19"/>
                  <a:gd fmla="*/ 1455 w 2028" name="T20"/>
                  <a:gd fmla="*/ 165 h 758" name="T21"/>
                  <a:gd fmla="*/ 1418 w 2028" name="T22"/>
                  <a:gd fmla="*/ 227 h 758" name="T23"/>
                  <a:gd fmla="*/ 1391 w 2028" name="T24"/>
                  <a:gd fmla="*/ 280 h 758" name="T25"/>
                  <a:gd fmla="*/ 1338 w 2028" name="T26"/>
                  <a:gd fmla="*/ 280 h 758" name="T27"/>
                  <a:gd fmla="*/ 1247 w 2028" name="T28"/>
                  <a:gd fmla="*/ 295 h 758" name="T29"/>
                  <a:gd fmla="*/ 1186 w 2028" name="T30"/>
                  <a:gd fmla="*/ 296 h 758" name="T31"/>
                  <a:gd fmla="*/ 1092 w 2028" name="T32"/>
                  <a:gd fmla="*/ 299 h 758" name="T33"/>
                  <a:gd fmla="*/ 1031 w 2028" name="T34"/>
                  <a:gd fmla="*/ 313 h 758" name="T35"/>
                  <a:gd fmla="*/ 972 w 2028" name="T36"/>
                  <a:gd fmla="*/ 349 h 758" name="T37"/>
                  <a:gd fmla="*/ 943 w 2028" name="T38"/>
                  <a:gd fmla="*/ 381 h 758" name="T39"/>
                  <a:gd fmla="*/ 930 w 2028" name="T40"/>
                  <a:gd fmla="*/ 416 h 758" name="T41"/>
                  <a:gd fmla="*/ 890 w 2028" name="T42"/>
                  <a:gd fmla="*/ 408 h 758" name="T43"/>
                  <a:gd fmla="*/ 847 w 2028" name="T44"/>
                  <a:gd fmla="*/ 421 h 758" name="T45"/>
                  <a:gd fmla="*/ 834 w 2028" name="T46"/>
                  <a:gd fmla="*/ 471 h 758" name="T47"/>
                  <a:gd fmla="*/ 762 w 2028" name="T48"/>
                  <a:gd fmla="*/ 477 h 758" name="T49"/>
                  <a:gd fmla="*/ 719 w 2028" name="T50"/>
                  <a:gd fmla="*/ 488 h 758" name="T51"/>
                  <a:gd fmla="*/ 700 w 2028" name="T52"/>
                  <a:gd fmla="*/ 536 h 758" name="T53"/>
                  <a:gd fmla="*/ 668 w 2028" name="T54"/>
                  <a:gd fmla="*/ 563 h 758" name="T55"/>
                  <a:gd fmla="*/ 647 w 2028" name="T56"/>
                  <a:gd fmla="*/ 603 h 758" name="T57"/>
                  <a:gd fmla="*/ 615 w 2028" name="T58"/>
                  <a:gd fmla="*/ 615 h 758" name="T59"/>
                  <a:gd fmla="*/ 546 w 2028" name="T60"/>
                  <a:gd fmla="*/ 615 h 758" name="T61"/>
                  <a:gd fmla="*/ 444 w 2028" name="T62"/>
                  <a:gd fmla="*/ 640 h 758" name="T63"/>
                  <a:gd fmla="*/ 367 w 2028" name="T64"/>
                  <a:gd fmla="*/ 635 h 758" name="T65"/>
                  <a:gd fmla="*/ 255 w 2028" name="T66"/>
                  <a:gd fmla="*/ 629 h 758" name="T67"/>
                  <a:gd fmla="*/ 156 w 2028" name="T68"/>
                  <a:gd fmla="*/ 653 h 758" name="T69"/>
                  <a:gd fmla="*/ 111 w 2028" name="T70"/>
                  <a:gd fmla="*/ 648 h 758" name="T71"/>
                  <a:gd fmla="*/ 52 w 2028" name="T72"/>
                  <a:gd fmla="*/ 627 h 758" name="T73"/>
                  <a:gd fmla="*/ 13 w 2028" name="T74"/>
                  <a:gd fmla="*/ 583 h 758" name="T75"/>
                  <a:gd fmla="*/ 2 w 2028" name="T76"/>
                  <a:gd fmla="*/ 637 h 758" name="T77"/>
                  <a:gd fmla="*/ 84 w 2028" name="T78"/>
                  <a:gd fmla="*/ 709 h 758" name="T79"/>
                  <a:gd fmla="*/ 234 w 2028" name="T80"/>
                  <a:gd fmla="*/ 733 h 758" name="T81"/>
                  <a:gd fmla="*/ 378 w 2028" name="T82"/>
                  <a:gd fmla="*/ 740 h 758" name="T83"/>
                  <a:gd fmla="*/ 487 w 2028" name="T84"/>
                  <a:gd fmla="*/ 707 h 758" name="T85"/>
                  <a:gd fmla="*/ 572 w 2028" name="T86"/>
                  <a:gd fmla="*/ 731 h 758" name="T87"/>
                  <a:gd fmla="*/ 652 w 2028" name="T88"/>
                  <a:gd fmla="*/ 699 h 758" name="T89"/>
                  <a:gd fmla="*/ 674 w 2028" name="T90"/>
                  <a:gd fmla="*/ 661 h 758" name="T91"/>
                  <a:gd fmla="*/ 727 w 2028" name="T92"/>
                  <a:gd fmla="*/ 589 h 758" name="T93"/>
                  <a:gd fmla="*/ 831 w 2028" name="T94"/>
                  <a:gd fmla="*/ 568 h 758" name="T95"/>
                  <a:gd fmla="*/ 943 w 2028" name="T96"/>
                  <a:gd fmla="*/ 539 h 758" name="T97"/>
                  <a:gd fmla="*/ 1036 w 2028" name="T98"/>
                  <a:gd fmla="*/ 504 h 758" name="T99"/>
                  <a:gd fmla="*/ 1100 w 2028" name="T100"/>
                  <a:gd fmla="*/ 400 h 758" name="T101"/>
                  <a:gd fmla="*/ 1175 w 2028" name="T102"/>
                  <a:gd fmla="*/ 355 h 758" name="T103"/>
                  <a:gd fmla="*/ 1346 w 2028" name="T104"/>
                  <a:gd fmla="*/ 371 h 758" name="T105"/>
                  <a:gd fmla="*/ 1444 w 2028" name="T106"/>
                  <a:gd fmla="*/ 325 h 758" name="T107"/>
                  <a:gd fmla="*/ 1500 w 2028" name="T108"/>
                  <a:gd fmla="*/ 251 h 758" name="T109"/>
                  <a:gd fmla="*/ 1607 w 2028" name="T110"/>
                  <a:gd fmla="*/ 208 h 758" name="T111"/>
                  <a:gd fmla="*/ 1679 w 2028" name="T112"/>
                  <a:gd fmla="*/ 163 h 758" name="T113"/>
                  <a:gd fmla="*/ 1711 w 2028" name="T114"/>
                  <a:gd fmla="*/ 117 h 758" name="T115"/>
                  <a:gd fmla="*/ 1791 w 2028" name="T116"/>
                  <a:gd fmla="*/ 91 h 758" name="T117"/>
                  <a:gd fmla="*/ 1895 w 2028" name="T118"/>
                  <a:gd fmla="*/ 88 h 758" name="T119"/>
                  <a:gd fmla="*/ 1959 w 2028" name="T120"/>
                  <a:gd fmla="*/ 59 h 758" name="T121"/>
                  <a:gd fmla="*/ 2015 w 2028" name="T122"/>
                  <a:gd fmla="*/ 35 h 758"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758" w="2028">
                    <a:moveTo>
                      <a:pt x="2015" y="35"/>
                    </a:moveTo>
                    <a:cubicBezTo>
                      <a:pt x="1996" y="35"/>
                      <a:pt x="2002" y="29"/>
                      <a:pt x="2002" y="29"/>
                    </a:cubicBezTo>
                    <a:cubicBezTo>
                      <a:pt x="2002" y="29"/>
                      <a:pt x="1975" y="24"/>
                      <a:pt x="1954" y="21"/>
                    </a:cubicBezTo>
                    <a:cubicBezTo>
                      <a:pt x="1932" y="19"/>
                      <a:pt x="1954" y="21"/>
                      <a:pt x="1943" y="21"/>
                    </a:cubicBezTo>
                    <a:cubicBezTo>
                      <a:pt x="1932" y="21"/>
                      <a:pt x="1887" y="1"/>
                      <a:pt x="1887" y="1"/>
                    </a:cubicBezTo>
                    <a:cubicBezTo>
                      <a:pt x="1887" y="1"/>
                      <a:pt x="1876" y="3"/>
                      <a:pt x="1860" y="3"/>
                    </a:cubicBezTo>
                    <a:cubicBezTo>
                      <a:pt x="1844" y="3"/>
                      <a:pt x="1836" y="0"/>
                      <a:pt x="1794" y="3"/>
                    </a:cubicBezTo>
                    <a:cubicBezTo>
                      <a:pt x="1786" y="3"/>
                      <a:pt x="1781" y="3"/>
                      <a:pt x="1778" y="4"/>
                    </a:cubicBezTo>
                    <a:cubicBezTo>
                      <a:pt x="1771" y="7"/>
                      <a:pt x="1766" y="16"/>
                      <a:pt x="1748" y="19"/>
                    </a:cubicBezTo>
                    <a:cubicBezTo>
                      <a:pt x="1727" y="21"/>
                      <a:pt x="1748" y="19"/>
                      <a:pt x="1732" y="19"/>
                    </a:cubicBezTo>
                    <a:cubicBezTo>
                      <a:pt x="1716" y="19"/>
                      <a:pt x="1719" y="24"/>
                      <a:pt x="1703" y="24"/>
                    </a:cubicBezTo>
                    <a:cubicBezTo>
                      <a:pt x="1687" y="24"/>
                      <a:pt x="1703" y="24"/>
                      <a:pt x="1684" y="24"/>
                    </a:cubicBezTo>
                    <a:cubicBezTo>
                      <a:pt x="1666" y="24"/>
                      <a:pt x="1655" y="13"/>
                      <a:pt x="1655" y="13"/>
                    </a:cubicBezTo>
                    <a:cubicBezTo>
                      <a:pt x="1655" y="13"/>
                      <a:pt x="1628" y="3"/>
                      <a:pt x="1591" y="3"/>
                    </a:cubicBezTo>
                    <a:cubicBezTo>
                      <a:pt x="1554" y="3"/>
                      <a:pt x="1527" y="16"/>
                      <a:pt x="1527" y="16"/>
                    </a:cubicBezTo>
                    <a:cubicBezTo>
                      <a:pt x="1527" y="45"/>
                      <a:pt x="1527" y="45"/>
                      <a:pt x="1527" y="45"/>
                    </a:cubicBezTo>
                    <a:cubicBezTo>
                      <a:pt x="1516" y="83"/>
                      <a:pt x="1516" y="83"/>
                      <a:pt x="1516" y="83"/>
                    </a:cubicBezTo>
                    <a:cubicBezTo>
                      <a:pt x="1516" y="83"/>
                      <a:pt x="1516" y="83"/>
                      <a:pt x="1514" y="93"/>
                    </a:cubicBezTo>
                    <a:cubicBezTo>
                      <a:pt x="1511" y="104"/>
                      <a:pt x="1514" y="104"/>
                      <a:pt x="1514" y="104"/>
                    </a:cubicBezTo>
                    <a:cubicBezTo>
                      <a:pt x="1514" y="104"/>
                      <a:pt x="1508" y="120"/>
                      <a:pt x="1503" y="133"/>
                    </a:cubicBezTo>
                    <a:cubicBezTo>
                      <a:pt x="1498" y="147"/>
                      <a:pt x="1503" y="133"/>
                      <a:pt x="1479" y="149"/>
                    </a:cubicBezTo>
                    <a:cubicBezTo>
                      <a:pt x="1455" y="165"/>
                      <a:pt x="1479" y="149"/>
                      <a:pt x="1455" y="165"/>
                    </a:cubicBezTo>
                    <a:cubicBezTo>
                      <a:pt x="1431" y="181"/>
                      <a:pt x="1455" y="165"/>
                      <a:pt x="1436" y="187"/>
                    </a:cubicBezTo>
                    <a:cubicBezTo>
                      <a:pt x="1418" y="208"/>
                      <a:pt x="1428" y="203"/>
                      <a:pt x="1418" y="227"/>
                    </a:cubicBezTo>
                    <a:cubicBezTo>
                      <a:pt x="1407" y="251"/>
                      <a:pt x="1412" y="237"/>
                      <a:pt x="1404" y="251"/>
                    </a:cubicBezTo>
                    <a:cubicBezTo>
                      <a:pt x="1396" y="264"/>
                      <a:pt x="1399" y="261"/>
                      <a:pt x="1391" y="280"/>
                    </a:cubicBezTo>
                    <a:cubicBezTo>
                      <a:pt x="1383" y="299"/>
                      <a:pt x="1380" y="277"/>
                      <a:pt x="1367" y="280"/>
                    </a:cubicBezTo>
                    <a:cubicBezTo>
                      <a:pt x="1354" y="283"/>
                      <a:pt x="1348" y="280"/>
                      <a:pt x="1338" y="280"/>
                    </a:cubicBezTo>
                    <a:cubicBezTo>
                      <a:pt x="1327" y="280"/>
                      <a:pt x="1303" y="283"/>
                      <a:pt x="1282" y="293"/>
                    </a:cubicBezTo>
                    <a:cubicBezTo>
                      <a:pt x="1260" y="304"/>
                      <a:pt x="1263" y="285"/>
                      <a:pt x="1247" y="295"/>
                    </a:cubicBezTo>
                    <a:cubicBezTo>
                      <a:pt x="1231" y="305"/>
                      <a:pt x="1228" y="288"/>
                      <a:pt x="1210" y="295"/>
                    </a:cubicBezTo>
                    <a:cubicBezTo>
                      <a:pt x="1191" y="302"/>
                      <a:pt x="1194" y="301"/>
                      <a:pt x="1186" y="296"/>
                    </a:cubicBezTo>
                    <a:cubicBezTo>
                      <a:pt x="1178" y="291"/>
                      <a:pt x="1162" y="304"/>
                      <a:pt x="1140" y="299"/>
                    </a:cubicBezTo>
                    <a:cubicBezTo>
                      <a:pt x="1119" y="293"/>
                      <a:pt x="1114" y="299"/>
                      <a:pt x="1092" y="299"/>
                    </a:cubicBezTo>
                    <a:cubicBezTo>
                      <a:pt x="1071" y="299"/>
                      <a:pt x="1076" y="301"/>
                      <a:pt x="1055" y="313"/>
                    </a:cubicBezTo>
                    <a:cubicBezTo>
                      <a:pt x="1034" y="325"/>
                      <a:pt x="1039" y="315"/>
                      <a:pt x="1031" y="313"/>
                    </a:cubicBezTo>
                    <a:cubicBezTo>
                      <a:pt x="1023" y="312"/>
                      <a:pt x="1010" y="333"/>
                      <a:pt x="1010" y="333"/>
                    </a:cubicBezTo>
                    <a:cubicBezTo>
                      <a:pt x="1010" y="333"/>
                      <a:pt x="991" y="344"/>
                      <a:pt x="972" y="349"/>
                    </a:cubicBezTo>
                    <a:cubicBezTo>
                      <a:pt x="954" y="355"/>
                      <a:pt x="972" y="349"/>
                      <a:pt x="959" y="355"/>
                    </a:cubicBezTo>
                    <a:cubicBezTo>
                      <a:pt x="946" y="360"/>
                      <a:pt x="954" y="368"/>
                      <a:pt x="943" y="381"/>
                    </a:cubicBezTo>
                    <a:cubicBezTo>
                      <a:pt x="932" y="395"/>
                      <a:pt x="943" y="404"/>
                      <a:pt x="943" y="404"/>
                    </a:cubicBezTo>
                    <a:cubicBezTo>
                      <a:pt x="943" y="404"/>
                      <a:pt x="938" y="411"/>
                      <a:pt x="930" y="416"/>
                    </a:cubicBezTo>
                    <a:cubicBezTo>
                      <a:pt x="922" y="421"/>
                      <a:pt x="916" y="416"/>
                      <a:pt x="906" y="408"/>
                    </a:cubicBezTo>
                    <a:cubicBezTo>
                      <a:pt x="895" y="400"/>
                      <a:pt x="890" y="408"/>
                      <a:pt x="890" y="408"/>
                    </a:cubicBezTo>
                    <a:cubicBezTo>
                      <a:pt x="890" y="408"/>
                      <a:pt x="890" y="408"/>
                      <a:pt x="882" y="408"/>
                    </a:cubicBezTo>
                    <a:cubicBezTo>
                      <a:pt x="874" y="408"/>
                      <a:pt x="860" y="413"/>
                      <a:pt x="847" y="421"/>
                    </a:cubicBezTo>
                    <a:cubicBezTo>
                      <a:pt x="834" y="429"/>
                      <a:pt x="847" y="448"/>
                      <a:pt x="847" y="448"/>
                    </a:cubicBezTo>
                    <a:cubicBezTo>
                      <a:pt x="847" y="448"/>
                      <a:pt x="847" y="448"/>
                      <a:pt x="834" y="471"/>
                    </a:cubicBezTo>
                    <a:cubicBezTo>
                      <a:pt x="820" y="494"/>
                      <a:pt x="818" y="477"/>
                      <a:pt x="791" y="477"/>
                    </a:cubicBezTo>
                    <a:cubicBezTo>
                      <a:pt x="764" y="477"/>
                      <a:pt x="791" y="477"/>
                      <a:pt x="762" y="477"/>
                    </a:cubicBezTo>
                    <a:cubicBezTo>
                      <a:pt x="732" y="477"/>
                      <a:pt x="762" y="477"/>
                      <a:pt x="740" y="472"/>
                    </a:cubicBezTo>
                    <a:cubicBezTo>
                      <a:pt x="719" y="467"/>
                      <a:pt x="719" y="488"/>
                      <a:pt x="719" y="488"/>
                    </a:cubicBezTo>
                    <a:cubicBezTo>
                      <a:pt x="719" y="488"/>
                      <a:pt x="719" y="488"/>
                      <a:pt x="714" y="501"/>
                    </a:cubicBezTo>
                    <a:cubicBezTo>
                      <a:pt x="708" y="515"/>
                      <a:pt x="711" y="515"/>
                      <a:pt x="700" y="536"/>
                    </a:cubicBezTo>
                    <a:cubicBezTo>
                      <a:pt x="690" y="557"/>
                      <a:pt x="700" y="536"/>
                      <a:pt x="671" y="555"/>
                    </a:cubicBezTo>
                    <a:cubicBezTo>
                      <a:pt x="642" y="573"/>
                      <a:pt x="671" y="555"/>
                      <a:pt x="668" y="563"/>
                    </a:cubicBezTo>
                    <a:cubicBezTo>
                      <a:pt x="666" y="571"/>
                      <a:pt x="655" y="581"/>
                      <a:pt x="655" y="581"/>
                    </a:cubicBezTo>
                    <a:cubicBezTo>
                      <a:pt x="655" y="581"/>
                      <a:pt x="655" y="581"/>
                      <a:pt x="647" y="603"/>
                    </a:cubicBezTo>
                    <a:cubicBezTo>
                      <a:pt x="639" y="624"/>
                      <a:pt x="647" y="603"/>
                      <a:pt x="639" y="615"/>
                    </a:cubicBezTo>
                    <a:cubicBezTo>
                      <a:pt x="631" y="628"/>
                      <a:pt x="631" y="619"/>
                      <a:pt x="615" y="615"/>
                    </a:cubicBezTo>
                    <a:cubicBezTo>
                      <a:pt x="599" y="612"/>
                      <a:pt x="602" y="619"/>
                      <a:pt x="567" y="615"/>
                    </a:cubicBezTo>
                    <a:cubicBezTo>
                      <a:pt x="532" y="612"/>
                      <a:pt x="556" y="616"/>
                      <a:pt x="546" y="615"/>
                    </a:cubicBezTo>
                    <a:cubicBezTo>
                      <a:pt x="535" y="614"/>
                      <a:pt x="511" y="624"/>
                      <a:pt x="492" y="629"/>
                    </a:cubicBezTo>
                    <a:cubicBezTo>
                      <a:pt x="474" y="635"/>
                      <a:pt x="492" y="629"/>
                      <a:pt x="444" y="640"/>
                    </a:cubicBezTo>
                    <a:cubicBezTo>
                      <a:pt x="396" y="651"/>
                      <a:pt x="418" y="640"/>
                      <a:pt x="386" y="637"/>
                    </a:cubicBezTo>
                    <a:cubicBezTo>
                      <a:pt x="354" y="635"/>
                      <a:pt x="375" y="637"/>
                      <a:pt x="367" y="635"/>
                    </a:cubicBezTo>
                    <a:cubicBezTo>
                      <a:pt x="359" y="632"/>
                      <a:pt x="330" y="629"/>
                      <a:pt x="330" y="629"/>
                    </a:cubicBezTo>
                    <a:cubicBezTo>
                      <a:pt x="330" y="629"/>
                      <a:pt x="295" y="629"/>
                      <a:pt x="255" y="629"/>
                    </a:cubicBezTo>
                    <a:cubicBezTo>
                      <a:pt x="215" y="629"/>
                      <a:pt x="244" y="629"/>
                      <a:pt x="196" y="640"/>
                    </a:cubicBezTo>
                    <a:cubicBezTo>
                      <a:pt x="148" y="651"/>
                      <a:pt x="175" y="651"/>
                      <a:pt x="156" y="653"/>
                    </a:cubicBezTo>
                    <a:cubicBezTo>
                      <a:pt x="138" y="656"/>
                      <a:pt x="156" y="653"/>
                      <a:pt x="132" y="648"/>
                    </a:cubicBezTo>
                    <a:cubicBezTo>
                      <a:pt x="108" y="643"/>
                      <a:pt x="132" y="648"/>
                      <a:pt x="111" y="648"/>
                    </a:cubicBezTo>
                    <a:cubicBezTo>
                      <a:pt x="90" y="648"/>
                      <a:pt x="82" y="627"/>
                      <a:pt x="82" y="627"/>
                    </a:cubicBezTo>
                    <a:cubicBezTo>
                      <a:pt x="52" y="627"/>
                      <a:pt x="52" y="627"/>
                      <a:pt x="52" y="627"/>
                    </a:cubicBezTo>
                    <a:cubicBezTo>
                      <a:pt x="52" y="627"/>
                      <a:pt x="36" y="611"/>
                      <a:pt x="26" y="589"/>
                    </a:cubicBezTo>
                    <a:cubicBezTo>
                      <a:pt x="13" y="583"/>
                      <a:pt x="13" y="583"/>
                      <a:pt x="13" y="583"/>
                    </a:cubicBezTo>
                    <a:cubicBezTo>
                      <a:pt x="7" y="595"/>
                      <a:pt x="0" y="611"/>
                      <a:pt x="2" y="619"/>
                    </a:cubicBezTo>
                    <a:cubicBezTo>
                      <a:pt x="4" y="632"/>
                      <a:pt x="2" y="619"/>
                      <a:pt x="2" y="637"/>
                    </a:cubicBezTo>
                    <a:cubicBezTo>
                      <a:pt x="2" y="656"/>
                      <a:pt x="15" y="651"/>
                      <a:pt x="44" y="672"/>
                    </a:cubicBezTo>
                    <a:cubicBezTo>
                      <a:pt x="74" y="693"/>
                      <a:pt x="55" y="685"/>
                      <a:pt x="84" y="709"/>
                    </a:cubicBezTo>
                    <a:cubicBezTo>
                      <a:pt x="84" y="709"/>
                      <a:pt x="122" y="728"/>
                      <a:pt x="188" y="733"/>
                    </a:cubicBezTo>
                    <a:cubicBezTo>
                      <a:pt x="255" y="739"/>
                      <a:pt x="188" y="733"/>
                      <a:pt x="234" y="733"/>
                    </a:cubicBezTo>
                    <a:cubicBezTo>
                      <a:pt x="279" y="733"/>
                      <a:pt x="255" y="704"/>
                      <a:pt x="255" y="704"/>
                    </a:cubicBezTo>
                    <a:cubicBezTo>
                      <a:pt x="255" y="704"/>
                      <a:pt x="298" y="723"/>
                      <a:pt x="378" y="740"/>
                    </a:cubicBezTo>
                    <a:cubicBezTo>
                      <a:pt x="458" y="758"/>
                      <a:pt x="391" y="741"/>
                      <a:pt x="426" y="725"/>
                    </a:cubicBezTo>
                    <a:cubicBezTo>
                      <a:pt x="460" y="709"/>
                      <a:pt x="460" y="709"/>
                      <a:pt x="487" y="707"/>
                    </a:cubicBezTo>
                    <a:cubicBezTo>
                      <a:pt x="514" y="704"/>
                      <a:pt x="522" y="712"/>
                      <a:pt x="556" y="732"/>
                    </a:cubicBezTo>
                    <a:cubicBezTo>
                      <a:pt x="591" y="752"/>
                      <a:pt x="572" y="731"/>
                      <a:pt x="572" y="731"/>
                    </a:cubicBezTo>
                    <a:cubicBezTo>
                      <a:pt x="572" y="731"/>
                      <a:pt x="588" y="733"/>
                      <a:pt x="604" y="731"/>
                    </a:cubicBezTo>
                    <a:cubicBezTo>
                      <a:pt x="620" y="728"/>
                      <a:pt x="604" y="731"/>
                      <a:pt x="652" y="699"/>
                    </a:cubicBezTo>
                    <a:cubicBezTo>
                      <a:pt x="700" y="667"/>
                      <a:pt x="652" y="699"/>
                      <a:pt x="666" y="680"/>
                    </a:cubicBezTo>
                    <a:cubicBezTo>
                      <a:pt x="679" y="661"/>
                      <a:pt x="674" y="661"/>
                      <a:pt x="674" y="661"/>
                    </a:cubicBezTo>
                    <a:cubicBezTo>
                      <a:pt x="674" y="661"/>
                      <a:pt x="679" y="648"/>
                      <a:pt x="690" y="627"/>
                    </a:cubicBezTo>
                    <a:cubicBezTo>
                      <a:pt x="700" y="605"/>
                      <a:pt x="714" y="605"/>
                      <a:pt x="727" y="589"/>
                    </a:cubicBezTo>
                    <a:cubicBezTo>
                      <a:pt x="740" y="573"/>
                      <a:pt x="727" y="589"/>
                      <a:pt x="746" y="584"/>
                    </a:cubicBezTo>
                    <a:cubicBezTo>
                      <a:pt x="764" y="578"/>
                      <a:pt x="778" y="573"/>
                      <a:pt x="831" y="568"/>
                    </a:cubicBezTo>
                    <a:cubicBezTo>
                      <a:pt x="884" y="563"/>
                      <a:pt x="852" y="568"/>
                      <a:pt x="895" y="555"/>
                    </a:cubicBezTo>
                    <a:cubicBezTo>
                      <a:pt x="938" y="541"/>
                      <a:pt x="895" y="555"/>
                      <a:pt x="943" y="539"/>
                    </a:cubicBezTo>
                    <a:cubicBezTo>
                      <a:pt x="991" y="523"/>
                      <a:pt x="983" y="528"/>
                      <a:pt x="999" y="523"/>
                    </a:cubicBezTo>
                    <a:cubicBezTo>
                      <a:pt x="1015" y="517"/>
                      <a:pt x="1018" y="517"/>
                      <a:pt x="1036" y="504"/>
                    </a:cubicBezTo>
                    <a:cubicBezTo>
                      <a:pt x="1055" y="491"/>
                      <a:pt x="1058" y="472"/>
                      <a:pt x="1058" y="472"/>
                    </a:cubicBezTo>
                    <a:cubicBezTo>
                      <a:pt x="1058" y="472"/>
                      <a:pt x="1082" y="421"/>
                      <a:pt x="1100" y="400"/>
                    </a:cubicBezTo>
                    <a:cubicBezTo>
                      <a:pt x="1119" y="379"/>
                      <a:pt x="1100" y="400"/>
                      <a:pt x="1119" y="376"/>
                    </a:cubicBezTo>
                    <a:cubicBezTo>
                      <a:pt x="1138" y="352"/>
                      <a:pt x="1138" y="368"/>
                      <a:pt x="1175" y="355"/>
                    </a:cubicBezTo>
                    <a:cubicBezTo>
                      <a:pt x="1212" y="341"/>
                      <a:pt x="1186" y="352"/>
                      <a:pt x="1231" y="352"/>
                    </a:cubicBezTo>
                    <a:cubicBezTo>
                      <a:pt x="1276" y="352"/>
                      <a:pt x="1231" y="352"/>
                      <a:pt x="1346" y="371"/>
                    </a:cubicBezTo>
                    <a:cubicBezTo>
                      <a:pt x="1460" y="389"/>
                      <a:pt x="1404" y="365"/>
                      <a:pt x="1404" y="365"/>
                    </a:cubicBezTo>
                    <a:cubicBezTo>
                      <a:pt x="1404" y="365"/>
                      <a:pt x="1420" y="357"/>
                      <a:pt x="1444" y="325"/>
                    </a:cubicBezTo>
                    <a:cubicBezTo>
                      <a:pt x="1468" y="293"/>
                      <a:pt x="1458" y="307"/>
                      <a:pt x="1468" y="288"/>
                    </a:cubicBezTo>
                    <a:cubicBezTo>
                      <a:pt x="1479" y="269"/>
                      <a:pt x="1500" y="251"/>
                      <a:pt x="1500" y="251"/>
                    </a:cubicBezTo>
                    <a:cubicBezTo>
                      <a:pt x="1500" y="251"/>
                      <a:pt x="1524" y="240"/>
                      <a:pt x="1583" y="216"/>
                    </a:cubicBezTo>
                    <a:cubicBezTo>
                      <a:pt x="1642" y="192"/>
                      <a:pt x="1583" y="216"/>
                      <a:pt x="1607" y="208"/>
                    </a:cubicBezTo>
                    <a:cubicBezTo>
                      <a:pt x="1631" y="200"/>
                      <a:pt x="1663" y="189"/>
                      <a:pt x="1663" y="189"/>
                    </a:cubicBezTo>
                    <a:cubicBezTo>
                      <a:pt x="1663" y="189"/>
                      <a:pt x="1671" y="179"/>
                      <a:pt x="1679" y="163"/>
                    </a:cubicBezTo>
                    <a:cubicBezTo>
                      <a:pt x="1687" y="147"/>
                      <a:pt x="1692" y="139"/>
                      <a:pt x="1692" y="139"/>
                    </a:cubicBezTo>
                    <a:cubicBezTo>
                      <a:pt x="1692" y="139"/>
                      <a:pt x="1706" y="125"/>
                      <a:pt x="1711" y="117"/>
                    </a:cubicBezTo>
                    <a:cubicBezTo>
                      <a:pt x="1716" y="109"/>
                      <a:pt x="1727" y="107"/>
                      <a:pt x="1740" y="99"/>
                    </a:cubicBezTo>
                    <a:cubicBezTo>
                      <a:pt x="1754" y="91"/>
                      <a:pt x="1756" y="96"/>
                      <a:pt x="1791" y="91"/>
                    </a:cubicBezTo>
                    <a:cubicBezTo>
                      <a:pt x="1826" y="85"/>
                      <a:pt x="1791" y="91"/>
                      <a:pt x="1850" y="91"/>
                    </a:cubicBezTo>
                    <a:cubicBezTo>
                      <a:pt x="1908" y="91"/>
                      <a:pt x="1868" y="91"/>
                      <a:pt x="1895" y="88"/>
                    </a:cubicBezTo>
                    <a:cubicBezTo>
                      <a:pt x="1922" y="85"/>
                      <a:pt x="1895" y="88"/>
                      <a:pt x="1916" y="77"/>
                    </a:cubicBezTo>
                    <a:cubicBezTo>
                      <a:pt x="1938" y="67"/>
                      <a:pt x="1930" y="69"/>
                      <a:pt x="1959" y="59"/>
                    </a:cubicBezTo>
                    <a:cubicBezTo>
                      <a:pt x="1988" y="48"/>
                      <a:pt x="1980" y="53"/>
                      <a:pt x="2004" y="45"/>
                    </a:cubicBezTo>
                    <a:cubicBezTo>
                      <a:pt x="2028" y="37"/>
                      <a:pt x="2015" y="35"/>
                      <a:pt x="2015" y="35"/>
                    </a:cubicBezTo>
                    <a:close/>
                  </a:path>
                </a:pathLst>
              </a:custGeom>
              <a:solidFill>
                <a:schemeClr val="bg1">
                  <a:lumMod val="8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247" name="Freeform 42"/>
              <p:cNvSpPr/>
              <p:nvPr/>
            </p:nvSpPr>
            <p:spPr bwMode="auto">
              <a:xfrm>
                <a:off x="1022" y="1161"/>
                <a:ext cx="4729" cy="1864"/>
              </a:xfrm>
              <a:custGeom>
                <a:gdLst>
                  <a:gd fmla="*/ 98 w 2002" name="T0"/>
                  <a:gd fmla="*/ 781 h 789" name="T1"/>
                  <a:gd fmla="*/ 183 w 2002" name="T2"/>
                  <a:gd fmla="*/ 773 h 789" name="T3"/>
                  <a:gd fmla="*/ 354 w 2002" name="T4"/>
                  <a:gd fmla="*/ 768 h 789" name="T5"/>
                  <a:gd fmla="*/ 479 w 2002" name="T6"/>
                  <a:gd fmla="*/ 762 h 789" name="T7"/>
                  <a:gd fmla="*/ 602 w 2002" name="T8"/>
                  <a:gd fmla="*/ 748 h 789" name="T9"/>
                  <a:gd fmla="*/ 642 w 2002" name="T10"/>
                  <a:gd fmla="*/ 714 h 789" name="T11"/>
                  <a:gd fmla="*/ 687 w 2002" name="T12"/>
                  <a:gd fmla="*/ 669 h 789" name="T13"/>
                  <a:gd fmla="*/ 727 w 2002" name="T14"/>
                  <a:gd fmla="*/ 605 h 789" name="T15"/>
                  <a:gd fmla="*/ 821 w 2002" name="T16"/>
                  <a:gd fmla="*/ 604 h 789" name="T17"/>
                  <a:gd fmla="*/ 869 w 2002" name="T18"/>
                  <a:gd fmla="*/ 541 h 789" name="T19"/>
                  <a:gd fmla="*/ 917 w 2002" name="T20"/>
                  <a:gd fmla="*/ 549 h 789" name="T21"/>
                  <a:gd fmla="*/ 946 w 2002" name="T22"/>
                  <a:gd fmla="*/ 488 h 789" name="T23"/>
                  <a:gd fmla="*/ 1018 w 2002" name="T24"/>
                  <a:gd fmla="*/ 446 h 789" name="T25"/>
                  <a:gd fmla="*/ 1127 w 2002" name="T26"/>
                  <a:gd fmla="*/ 432 h 789" name="T27"/>
                  <a:gd fmla="*/ 1234 w 2002" name="T28"/>
                  <a:gd fmla="*/ 428 h 789" name="T29"/>
                  <a:gd fmla="*/ 1354 w 2002" name="T30"/>
                  <a:gd fmla="*/ 413 h 789" name="T31"/>
                  <a:gd fmla="*/ 1405 w 2002" name="T32"/>
                  <a:gd fmla="*/ 360 h 789" name="T33"/>
                  <a:gd fmla="*/ 1466 w 2002" name="T34"/>
                  <a:gd fmla="*/ 282 h 789" name="T35"/>
                  <a:gd fmla="*/ 1501 w 2002" name="T36"/>
                  <a:gd fmla="*/ 226 h 789" name="T37"/>
                  <a:gd fmla="*/ 1514 w 2002" name="T38"/>
                  <a:gd fmla="*/ 149 h 789" name="T39"/>
                  <a:gd fmla="*/ 1671 w 2002" name="T40"/>
                  <a:gd fmla="*/ 157 h 789" name="T41"/>
                  <a:gd fmla="*/ 1735 w 2002" name="T42"/>
                  <a:gd fmla="*/ 152 h 789" name="T43"/>
                  <a:gd fmla="*/ 1770 w 2002" name="T44"/>
                  <a:gd fmla="*/ 136 h 789" name="T45"/>
                  <a:gd fmla="*/ 1781 w 2002" name="T46"/>
                  <a:gd fmla="*/ 136 h 789" name="T47"/>
                  <a:gd fmla="*/ 1930 w 2002" name="T48"/>
                  <a:gd fmla="*/ 154 h 789" name="T49"/>
                  <a:gd fmla="*/ 2002 w 2002" name="T50"/>
                  <a:gd fmla="*/ 168 h 789" name="T51"/>
                  <a:gd fmla="*/ 1879 w 2002" name="T52"/>
                  <a:gd fmla="*/ 40 h 789" name="T53"/>
                  <a:gd fmla="*/ 1754 w 2002" name="T54"/>
                  <a:gd fmla="*/ 45 h 789" name="T55"/>
                  <a:gd fmla="*/ 1501 w 2002" name="T56"/>
                  <a:gd fmla="*/ 32 h 789" name="T57"/>
                  <a:gd fmla="*/ 1397 w 2002" name="T58"/>
                  <a:gd fmla="*/ 80 h 789" name="T59"/>
                  <a:gd fmla="*/ 1345 w 2002" name="T60"/>
                  <a:gd fmla="*/ 146 h 789" name="T61"/>
                  <a:gd fmla="*/ 1341 w 2002" name="T62"/>
                  <a:gd fmla="*/ 330 h 789" name="T63"/>
                  <a:gd fmla="*/ 1184 w 2002" name="T64"/>
                  <a:gd fmla="*/ 337 h 789" name="T65"/>
                  <a:gd fmla="*/ 1154 w 2002" name="T66"/>
                  <a:gd fmla="*/ 357 h 789" name="T67"/>
                  <a:gd fmla="*/ 1018 w 2002" name="T68"/>
                  <a:gd fmla="*/ 365 h 789" name="T69"/>
                  <a:gd fmla="*/ 898 w 2002" name="T70"/>
                  <a:gd fmla="*/ 402 h 789" name="T71"/>
                  <a:gd fmla="*/ 847 w 2002" name="T72"/>
                  <a:gd fmla="*/ 464 h 789" name="T73"/>
                  <a:gd fmla="*/ 757 w 2002" name="T74"/>
                  <a:gd fmla="*/ 442 h 789" name="T75"/>
                  <a:gd fmla="*/ 687 w 2002" name="T76"/>
                  <a:gd fmla="*/ 498 h 789" name="T77"/>
                  <a:gd fmla="*/ 650 w 2002" name="T78"/>
                  <a:gd fmla="*/ 546 h 789" name="T79"/>
                  <a:gd fmla="*/ 591 w 2002" name="T80"/>
                  <a:gd fmla="*/ 621 h 789" name="T81"/>
                  <a:gd fmla="*/ 549 w 2002" name="T82"/>
                  <a:gd fmla="*/ 672 h 789" name="T83"/>
                  <a:gd fmla="*/ 410 w 2002" name="T84"/>
                  <a:gd fmla="*/ 647 h 789" name="T85"/>
                  <a:gd fmla="*/ 306 w 2002" name="T86"/>
                  <a:gd fmla="*/ 698 h 789" name="T87"/>
                  <a:gd fmla="*/ 234 w 2002" name="T88"/>
                  <a:gd fmla="*/ 680 h 789" name="T89"/>
                  <a:gd fmla="*/ 162 w 2002" name="T90"/>
                  <a:gd fmla="*/ 669 h 789" name="T91"/>
                  <a:gd fmla="*/ 58 w 2002" name="T92"/>
                  <a:gd fmla="*/ 685 h 789" name="T93"/>
                  <a:gd fmla="*/ 13 w 2002" name="T94"/>
                  <a:gd fmla="*/ 722 h 789"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789" w="2002">
                    <a:moveTo>
                      <a:pt x="39" y="760"/>
                    </a:moveTo>
                    <a:cubicBezTo>
                      <a:pt x="69" y="760"/>
                      <a:pt x="69" y="760"/>
                      <a:pt x="69" y="760"/>
                    </a:cubicBezTo>
                    <a:cubicBezTo>
                      <a:pt x="69" y="760"/>
                      <a:pt x="77" y="781"/>
                      <a:pt x="98" y="781"/>
                    </a:cubicBezTo>
                    <a:cubicBezTo>
                      <a:pt x="119" y="781"/>
                      <a:pt x="95" y="776"/>
                      <a:pt x="119" y="781"/>
                    </a:cubicBezTo>
                    <a:cubicBezTo>
                      <a:pt x="143" y="786"/>
                      <a:pt x="125" y="789"/>
                      <a:pt x="143" y="786"/>
                    </a:cubicBezTo>
                    <a:cubicBezTo>
                      <a:pt x="162" y="784"/>
                      <a:pt x="135" y="784"/>
                      <a:pt x="183" y="773"/>
                    </a:cubicBezTo>
                    <a:cubicBezTo>
                      <a:pt x="231" y="762"/>
                      <a:pt x="202" y="762"/>
                      <a:pt x="242" y="762"/>
                    </a:cubicBezTo>
                    <a:cubicBezTo>
                      <a:pt x="282" y="762"/>
                      <a:pt x="317" y="762"/>
                      <a:pt x="317" y="762"/>
                    </a:cubicBezTo>
                    <a:cubicBezTo>
                      <a:pt x="317" y="762"/>
                      <a:pt x="346" y="765"/>
                      <a:pt x="354" y="768"/>
                    </a:cubicBezTo>
                    <a:cubicBezTo>
                      <a:pt x="362" y="770"/>
                      <a:pt x="341" y="768"/>
                      <a:pt x="373" y="770"/>
                    </a:cubicBezTo>
                    <a:cubicBezTo>
                      <a:pt x="405" y="773"/>
                      <a:pt x="383" y="784"/>
                      <a:pt x="431" y="773"/>
                    </a:cubicBezTo>
                    <a:cubicBezTo>
                      <a:pt x="479" y="762"/>
                      <a:pt x="461" y="768"/>
                      <a:pt x="479" y="762"/>
                    </a:cubicBezTo>
                    <a:cubicBezTo>
                      <a:pt x="498" y="757"/>
                      <a:pt x="522" y="747"/>
                      <a:pt x="533" y="748"/>
                    </a:cubicBezTo>
                    <a:cubicBezTo>
                      <a:pt x="543" y="749"/>
                      <a:pt x="519" y="745"/>
                      <a:pt x="554" y="748"/>
                    </a:cubicBezTo>
                    <a:cubicBezTo>
                      <a:pt x="589" y="752"/>
                      <a:pt x="586" y="745"/>
                      <a:pt x="602" y="748"/>
                    </a:cubicBezTo>
                    <a:cubicBezTo>
                      <a:pt x="618" y="752"/>
                      <a:pt x="618" y="761"/>
                      <a:pt x="626" y="748"/>
                    </a:cubicBezTo>
                    <a:cubicBezTo>
                      <a:pt x="634" y="736"/>
                      <a:pt x="626" y="757"/>
                      <a:pt x="634" y="736"/>
                    </a:cubicBezTo>
                    <a:cubicBezTo>
                      <a:pt x="642" y="714"/>
                      <a:pt x="642" y="714"/>
                      <a:pt x="642" y="714"/>
                    </a:cubicBezTo>
                    <a:cubicBezTo>
                      <a:pt x="642" y="714"/>
                      <a:pt x="653" y="704"/>
                      <a:pt x="655" y="696"/>
                    </a:cubicBezTo>
                    <a:cubicBezTo>
                      <a:pt x="658" y="688"/>
                      <a:pt x="629" y="706"/>
                      <a:pt x="658" y="688"/>
                    </a:cubicBezTo>
                    <a:cubicBezTo>
                      <a:pt x="687" y="669"/>
                      <a:pt x="677" y="690"/>
                      <a:pt x="687" y="669"/>
                    </a:cubicBezTo>
                    <a:cubicBezTo>
                      <a:pt x="698" y="648"/>
                      <a:pt x="695" y="648"/>
                      <a:pt x="701" y="634"/>
                    </a:cubicBezTo>
                    <a:cubicBezTo>
                      <a:pt x="706" y="621"/>
                      <a:pt x="706" y="621"/>
                      <a:pt x="706" y="621"/>
                    </a:cubicBezTo>
                    <a:cubicBezTo>
                      <a:pt x="706" y="621"/>
                      <a:pt x="706" y="600"/>
                      <a:pt x="727" y="605"/>
                    </a:cubicBezTo>
                    <a:cubicBezTo>
                      <a:pt x="749" y="610"/>
                      <a:pt x="719" y="610"/>
                      <a:pt x="749" y="610"/>
                    </a:cubicBezTo>
                    <a:cubicBezTo>
                      <a:pt x="778" y="610"/>
                      <a:pt x="751" y="610"/>
                      <a:pt x="778" y="610"/>
                    </a:cubicBezTo>
                    <a:cubicBezTo>
                      <a:pt x="805" y="610"/>
                      <a:pt x="807" y="627"/>
                      <a:pt x="821" y="604"/>
                    </a:cubicBezTo>
                    <a:cubicBezTo>
                      <a:pt x="834" y="581"/>
                      <a:pt x="834" y="581"/>
                      <a:pt x="834" y="581"/>
                    </a:cubicBezTo>
                    <a:cubicBezTo>
                      <a:pt x="834" y="581"/>
                      <a:pt x="821" y="562"/>
                      <a:pt x="834" y="554"/>
                    </a:cubicBezTo>
                    <a:cubicBezTo>
                      <a:pt x="847" y="546"/>
                      <a:pt x="861" y="541"/>
                      <a:pt x="869" y="541"/>
                    </a:cubicBezTo>
                    <a:cubicBezTo>
                      <a:pt x="877" y="541"/>
                      <a:pt x="877" y="541"/>
                      <a:pt x="877" y="541"/>
                    </a:cubicBezTo>
                    <a:cubicBezTo>
                      <a:pt x="877" y="541"/>
                      <a:pt x="882" y="533"/>
                      <a:pt x="893" y="541"/>
                    </a:cubicBezTo>
                    <a:cubicBezTo>
                      <a:pt x="903" y="549"/>
                      <a:pt x="909" y="554"/>
                      <a:pt x="917" y="549"/>
                    </a:cubicBezTo>
                    <a:cubicBezTo>
                      <a:pt x="925" y="544"/>
                      <a:pt x="930" y="537"/>
                      <a:pt x="930" y="537"/>
                    </a:cubicBezTo>
                    <a:cubicBezTo>
                      <a:pt x="930" y="537"/>
                      <a:pt x="919" y="528"/>
                      <a:pt x="930" y="514"/>
                    </a:cubicBezTo>
                    <a:cubicBezTo>
                      <a:pt x="941" y="501"/>
                      <a:pt x="933" y="493"/>
                      <a:pt x="946" y="488"/>
                    </a:cubicBezTo>
                    <a:cubicBezTo>
                      <a:pt x="959" y="482"/>
                      <a:pt x="941" y="488"/>
                      <a:pt x="959" y="482"/>
                    </a:cubicBezTo>
                    <a:cubicBezTo>
                      <a:pt x="978" y="477"/>
                      <a:pt x="997" y="466"/>
                      <a:pt x="997" y="466"/>
                    </a:cubicBezTo>
                    <a:cubicBezTo>
                      <a:pt x="997" y="466"/>
                      <a:pt x="1010" y="445"/>
                      <a:pt x="1018" y="446"/>
                    </a:cubicBezTo>
                    <a:cubicBezTo>
                      <a:pt x="1026" y="448"/>
                      <a:pt x="1021" y="458"/>
                      <a:pt x="1042" y="446"/>
                    </a:cubicBezTo>
                    <a:cubicBezTo>
                      <a:pt x="1063" y="434"/>
                      <a:pt x="1058" y="432"/>
                      <a:pt x="1079" y="432"/>
                    </a:cubicBezTo>
                    <a:cubicBezTo>
                      <a:pt x="1101" y="432"/>
                      <a:pt x="1106" y="426"/>
                      <a:pt x="1127" y="432"/>
                    </a:cubicBezTo>
                    <a:cubicBezTo>
                      <a:pt x="1149" y="437"/>
                      <a:pt x="1165" y="424"/>
                      <a:pt x="1173" y="429"/>
                    </a:cubicBezTo>
                    <a:cubicBezTo>
                      <a:pt x="1181" y="434"/>
                      <a:pt x="1178" y="435"/>
                      <a:pt x="1197" y="428"/>
                    </a:cubicBezTo>
                    <a:cubicBezTo>
                      <a:pt x="1215" y="421"/>
                      <a:pt x="1218" y="438"/>
                      <a:pt x="1234" y="428"/>
                    </a:cubicBezTo>
                    <a:cubicBezTo>
                      <a:pt x="1250" y="418"/>
                      <a:pt x="1247" y="437"/>
                      <a:pt x="1269" y="426"/>
                    </a:cubicBezTo>
                    <a:cubicBezTo>
                      <a:pt x="1290" y="416"/>
                      <a:pt x="1314" y="413"/>
                      <a:pt x="1325" y="413"/>
                    </a:cubicBezTo>
                    <a:cubicBezTo>
                      <a:pt x="1335" y="413"/>
                      <a:pt x="1341" y="416"/>
                      <a:pt x="1354" y="413"/>
                    </a:cubicBezTo>
                    <a:cubicBezTo>
                      <a:pt x="1367" y="410"/>
                      <a:pt x="1370" y="432"/>
                      <a:pt x="1378" y="413"/>
                    </a:cubicBezTo>
                    <a:cubicBezTo>
                      <a:pt x="1386" y="394"/>
                      <a:pt x="1383" y="397"/>
                      <a:pt x="1391" y="384"/>
                    </a:cubicBezTo>
                    <a:cubicBezTo>
                      <a:pt x="1399" y="370"/>
                      <a:pt x="1394" y="384"/>
                      <a:pt x="1405" y="360"/>
                    </a:cubicBezTo>
                    <a:cubicBezTo>
                      <a:pt x="1415" y="336"/>
                      <a:pt x="1405" y="341"/>
                      <a:pt x="1423" y="320"/>
                    </a:cubicBezTo>
                    <a:cubicBezTo>
                      <a:pt x="1442" y="298"/>
                      <a:pt x="1418" y="314"/>
                      <a:pt x="1442" y="298"/>
                    </a:cubicBezTo>
                    <a:cubicBezTo>
                      <a:pt x="1466" y="282"/>
                      <a:pt x="1442" y="298"/>
                      <a:pt x="1466" y="282"/>
                    </a:cubicBezTo>
                    <a:cubicBezTo>
                      <a:pt x="1490" y="266"/>
                      <a:pt x="1485" y="280"/>
                      <a:pt x="1490" y="266"/>
                    </a:cubicBezTo>
                    <a:cubicBezTo>
                      <a:pt x="1495" y="253"/>
                      <a:pt x="1501" y="237"/>
                      <a:pt x="1501" y="237"/>
                    </a:cubicBezTo>
                    <a:cubicBezTo>
                      <a:pt x="1501" y="237"/>
                      <a:pt x="1498" y="237"/>
                      <a:pt x="1501" y="226"/>
                    </a:cubicBezTo>
                    <a:cubicBezTo>
                      <a:pt x="1503" y="216"/>
                      <a:pt x="1503" y="216"/>
                      <a:pt x="1503" y="216"/>
                    </a:cubicBezTo>
                    <a:cubicBezTo>
                      <a:pt x="1514" y="178"/>
                      <a:pt x="1514" y="178"/>
                      <a:pt x="1514" y="178"/>
                    </a:cubicBezTo>
                    <a:cubicBezTo>
                      <a:pt x="1514" y="149"/>
                      <a:pt x="1514" y="149"/>
                      <a:pt x="1514" y="149"/>
                    </a:cubicBezTo>
                    <a:cubicBezTo>
                      <a:pt x="1514" y="149"/>
                      <a:pt x="1541" y="136"/>
                      <a:pt x="1578" y="136"/>
                    </a:cubicBezTo>
                    <a:cubicBezTo>
                      <a:pt x="1615" y="136"/>
                      <a:pt x="1642" y="146"/>
                      <a:pt x="1642" y="146"/>
                    </a:cubicBezTo>
                    <a:cubicBezTo>
                      <a:pt x="1642" y="146"/>
                      <a:pt x="1653" y="157"/>
                      <a:pt x="1671" y="157"/>
                    </a:cubicBezTo>
                    <a:cubicBezTo>
                      <a:pt x="1690" y="157"/>
                      <a:pt x="1674" y="157"/>
                      <a:pt x="1690" y="157"/>
                    </a:cubicBezTo>
                    <a:cubicBezTo>
                      <a:pt x="1706" y="157"/>
                      <a:pt x="1703" y="152"/>
                      <a:pt x="1719" y="152"/>
                    </a:cubicBezTo>
                    <a:cubicBezTo>
                      <a:pt x="1735" y="152"/>
                      <a:pt x="1714" y="154"/>
                      <a:pt x="1735" y="152"/>
                    </a:cubicBezTo>
                    <a:cubicBezTo>
                      <a:pt x="1753" y="149"/>
                      <a:pt x="1758" y="140"/>
                      <a:pt x="1765" y="137"/>
                    </a:cubicBezTo>
                    <a:cubicBezTo>
                      <a:pt x="1758" y="137"/>
                      <a:pt x="1762" y="137"/>
                      <a:pt x="1766" y="136"/>
                    </a:cubicBezTo>
                    <a:cubicBezTo>
                      <a:pt x="1767" y="136"/>
                      <a:pt x="1768" y="136"/>
                      <a:pt x="1770" y="136"/>
                    </a:cubicBezTo>
                    <a:cubicBezTo>
                      <a:pt x="1774" y="136"/>
                      <a:pt x="1770" y="136"/>
                      <a:pt x="1766" y="136"/>
                    </a:cubicBezTo>
                    <a:cubicBezTo>
                      <a:pt x="1766" y="137"/>
                      <a:pt x="1766" y="137"/>
                      <a:pt x="1765" y="137"/>
                    </a:cubicBezTo>
                    <a:cubicBezTo>
                      <a:pt x="1768" y="136"/>
                      <a:pt x="1773" y="136"/>
                      <a:pt x="1781" y="136"/>
                    </a:cubicBezTo>
                    <a:cubicBezTo>
                      <a:pt x="1823" y="133"/>
                      <a:pt x="1831" y="136"/>
                      <a:pt x="1847" y="136"/>
                    </a:cubicBezTo>
                    <a:cubicBezTo>
                      <a:pt x="1863" y="136"/>
                      <a:pt x="1874" y="134"/>
                      <a:pt x="1874" y="134"/>
                    </a:cubicBezTo>
                    <a:cubicBezTo>
                      <a:pt x="1874" y="134"/>
                      <a:pt x="1919" y="154"/>
                      <a:pt x="1930" y="154"/>
                    </a:cubicBezTo>
                    <a:cubicBezTo>
                      <a:pt x="1941" y="154"/>
                      <a:pt x="1919" y="152"/>
                      <a:pt x="1941" y="154"/>
                    </a:cubicBezTo>
                    <a:cubicBezTo>
                      <a:pt x="1962" y="157"/>
                      <a:pt x="1989" y="162"/>
                      <a:pt x="1989" y="162"/>
                    </a:cubicBezTo>
                    <a:cubicBezTo>
                      <a:pt x="1989" y="162"/>
                      <a:pt x="1983" y="168"/>
                      <a:pt x="2002" y="168"/>
                    </a:cubicBezTo>
                    <a:cubicBezTo>
                      <a:pt x="2002" y="149"/>
                      <a:pt x="2002" y="149"/>
                      <a:pt x="2002" y="149"/>
                    </a:cubicBezTo>
                    <a:cubicBezTo>
                      <a:pt x="2002" y="149"/>
                      <a:pt x="1941" y="64"/>
                      <a:pt x="1917" y="58"/>
                    </a:cubicBezTo>
                    <a:cubicBezTo>
                      <a:pt x="1893" y="53"/>
                      <a:pt x="1903" y="50"/>
                      <a:pt x="1879" y="40"/>
                    </a:cubicBezTo>
                    <a:cubicBezTo>
                      <a:pt x="1855" y="29"/>
                      <a:pt x="1866" y="32"/>
                      <a:pt x="1829" y="17"/>
                    </a:cubicBezTo>
                    <a:cubicBezTo>
                      <a:pt x="1791" y="3"/>
                      <a:pt x="1818" y="18"/>
                      <a:pt x="1773" y="21"/>
                    </a:cubicBezTo>
                    <a:cubicBezTo>
                      <a:pt x="1727" y="24"/>
                      <a:pt x="1773" y="21"/>
                      <a:pt x="1754" y="45"/>
                    </a:cubicBezTo>
                    <a:cubicBezTo>
                      <a:pt x="1735" y="69"/>
                      <a:pt x="1701" y="72"/>
                      <a:pt x="1655" y="64"/>
                    </a:cubicBezTo>
                    <a:cubicBezTo>
                      <a:pt x="1610" y="56"/>
                      <a:pt x="1642" y="64"/>
                      <a:pt x="1629" y="64"/>
                    </a:cubicBezTo>
                    <a:cubicBezTo>
                      <a:pt x="1615" y="64"/>
                      <a:pt x="1615" y="64"/>
                      <a:pt x="1501" y="32"/>
                    </a:cubicBezTo>
                    <a:cubicBezTo>
                      <a:pt x="1386" y="0"/>
                      <a:pt x="1501" y="32"/>
                      <a:pt x="1474" y="32"/>
                    </a:cubicBezTo>
                    <a:cubicBezTo>
                      <a:pt x="1447" y="32"/>
                      <a:pt x="1458" y="42"/>
                      <a:pt x="1458" y="42"/>
                    </a:cubicBezTo>
                    <a:cubicBezTo>
                      <a:pt x="1458" y="42"/>
                      <a:pt x="1423" y="69"/>
                      <a:pt x="1397" y="80"/>
                    </a:cubicBezTo>
                    <a:cubicBezTo>
                      <a:pt x="1370" y="90"/>
                      <a:pt x="1397" y="80"/>
                      <a:pt x="1362" y="96"/>
                    </a:cubicBezTo>
                    <a:cubicBezTo>
                      <a:pt x="1327" y="112"/>
                      <a:pt x="1362" y="96"/>
                      <a:pt x="1346" y="104"/>
                    </a:cubicBezTo>
                    <a:cubicBezTo>
                      <a:pt x="1330" y="112"/>
                      <a:pt x="1354" y="120"/>
                      <a:pt x="1345" y="146"/>
                    </a:cubicBezTo>
                    <a:cubicBezTo>
                      <a:pt x="1335" y="173"/>
                      <a:pt x="1351" y="181"/>
                      <a:pt x="1344" y="208"/>
                    </a:cubicBezTo>
                    <a:cubicBezTo>
                      <a:pt x="1336" y="234"/>
                      <a:pt x="1351" y="234"/>
                      <a:pt x="1341" y="269"/>
                    </a:cubicBezTo>
                    <a:cubicBezTo>
                      <a:pt x="1330" y="304"/>
                      <a:pt x="1351" y="293"/>
                      <a:pt x="1341" y="330"/>
                    </a:cubicBezTo>
                    <a:cubicBezTo>
                      <a:pt x="1330" y="368"/>
                      <a:pt x="1311" y="341"/>
                      <a:pt x="1290" y="334"/>
                    </a:cubicBezTo>
                    <a:cubicBezTo>
                      <a:pt x="1269" y="326"/>
                      <a:pt x="1269" y="333"/>
                      <a:pt x="1213" y="334"/>
                    </a:cubicBezTo>
                    <a:cubicBezTo>
                      <a:pt x="1195" y="334"/>
                      <a:pt x="1187" y="335"/>
                      <a:pt x="1184" y="337"/>
                    </a:cubicBezTo>
                    <a:cubicBezTo>
                      <a:pt x="1192" y="343"/>
                      <a:pt x="1177" y="340"/>
                      <a:pt x="1184" y="337"/>
                    </a:cubicBezTo>
                    <a:cubicBezTo>
                      <a:pt x="1184" y="337"/>
                      <a:pt x="1184" y="336"/>
                      <a:pt x="1183" y="336"/>
                    </a:cubicBezTo>
                    <a:cubicBezTo>
                      <a:pt x="1170" y="326"/>
                      <a:pt x="1170" y="349"/>
                      <a:pt x="1154" y="357"/>
                    </a:cubicBezTo>
                    <a:cubicBezTo>
                      <a:pt x="1138" y="365"/>
                      <a:pt x="1141" y="360"/>
                      <a:pt x="1119" y="370"/>
                    </a:cubicBezTo>
                    <a:cubicBezTo>
                      <a:pt x="1098" y="381"/>
                      <a:pt x="1103" y="378"/>
                      <a:pt x="1082" y="381"/>
                    </a:cubicBezTo>
                    <a:cubicBezTo>
                      <a:pt x="1082" y="381"/>
                      <a:pt x="1042" y="373"/>
                      <a:pt x="1018" y="365"/>
                    </a:cubicBezTo>
                    <a:cubicBezTo>
                      <a:pt x="994" y="357"/>
                      <a:pt x="1007" y="352"/>
                      <a:pt x="1002" y="341"/>
                    </a:cubicBezTo>
                    <a:cubicBezTo>
                      <a:pt x="997" y="330"/>
                      <a:pt x="986" y="341"/>
                      <a:pt x="986" y="341"/>
                    </a:cubicBezTo>
                    <a:cubicBezTo>
                      <a:pt x="986" y="341"/>
                      <a:pt x="986" y="341"/>
                      <a:pt x="898" y="402"/>
                    </a:cubicBezTo>
                    <a:cubicBezTo>
                      <a:pt x="810" y="464"/>
                      <a:pt x="898" y="402"/>
                      <a:pt x="882" y="429"/>
                    </a:cubicBezTo>
                    <a:cubicBezTo>
                      <a:pt x="866" y="456"/>
                      <a:pt x="882" y="429"/>
                      <a:pt x="871" y="435"/>
                    </a:cubicBezTo>
                    <a:cubicBezTo>
                      <a:pt x="861" y="441"/>
                      <a:pt x="863" y="448"/>
                      <a:pt x="847" y="464"/>
                    </a:cubicBezTo>
                    <a:cubicBezTo>
                      <a:pt x="831" y="480"/>
                      <a:pt x="847" y="464"/>
                      <a:pt x="829" y="466"/>
                    </a:cubicBezTo>
                    <a:cubicBezTo>
                      <a:pt x="810" y="469"/>
                      <a:pt x="802" y="458"/>
                      <a:pt x="794" y="442"/>
                    </a:cubicBezTo>
                    <a:cubicBezTo>
                      <a:pt x="786" y="426"/>
                      <a:pt x="775" y="442"/>
                      <a:pt x="757" y="442"/>
                    </a:cubicBezTo>
                    <a:cubicBezTo>
                      <a:pt x="738" y="442"/>
                      <a:pt x="757" y="442"/>
                      <a:pt x="738" y="445"/>
                    </a:cubicBezTo>
                    <a:cubicBezTo>
                      <a:pt x="719" y="448"/>
                      <a:pt x="725" y="453"/>
                      <a:pt x="687" y="472"/>
                    </a:cubicBezTo>
                    <a:cubicBezTo>
                      <a:pt x="650" y="490"/>
                      <a:pt x="693" y="485"/>
                      <a:pt x="687" y="498"/>
                    </a:cubicBezTo>
                    <a:cubicBezTo>
                      <a:pt x="682" y="512"/>
                      <a:pt x="687" y="520"/>
                      <a:pt x="687" y="520"/>
                    </a:cubicBezTo>
                    <a:cubicBezTo>
                      <a:pt x="687" y="520"/>
                      <a:pt x="687" y="520"/>
                      <a:pt x="666" y="530"/>
                    </a:cubicBezTo>
                    <a:cubicBezTo>
                      <a:pt x="645" y="541"/>
                      <a:pt x="666" y="530"/>
                      <a:pt x="650" y="546"/>
                    </a:cubicBezTo>
                    <a:cubicBezTo>
                      <a:pt x="634" y="562"/>
                      <a:pt x="639" y="544"/>
                      <a:pt x="629" y="546"/>
                    </a:cubicBezTo>
                    <a:cubicBezTo>
                      <a:pt x="618" y="549"/>
                      <a:pt x="621" y="557"/>
                      <a:pt x="608" y="573"/>
                    </a:cubicBezTo>
                    <a:cubicBezTo>
                      <a:pt x="596" y="589"/>
                      <a:pt x="602" y="592"/>
                      <a:pt x="591" y="621"/>
                    </a:cubicBezTo>
                    <a:cubicBezTo>
                      <a:pt x="581" y="650"/>
                      <a:pt x="591" y="621"/>
                      <a:pt x="605" y="671"/>
                    </a:cubicBezTo>
                    <a:cubicBezTo>
                      <a:pt x="618" y="722"/>
                      <a:pt x="591" y="671"/>
                      <a:pt x="591" y="671"/>
                    </a:cubicBezTo>
                    <a:cubicBezTo>
                      <a:pt x="591" y="671"/>
                      <a:pt x="562" y="677"/>
                      <a:pt x="549" y="672"/>
                    </a:cubicBezTo>
                    <a:cubicBezTo>
                      <a:pt x="535" y="666"/>
                      <a:pt x="549" y="672"/>
                      <a:pt x="519" y="671"/>
                    </a:cubicBezTo>
                    <a:cubicBezTo>
                      <a:pt x="490" y="671"/>
                      <a:pt x="479" y="626"/>
                      <a:pt x="463" y="626"/>
                    </a:cubicBezTo>
                    <a:cubicBezTo>
                      <a:pt x="447" y="626"/>
                      <a:pt x="463" y="626"/>
                      <a:pt x="410" y="647"/>
                    </a:cubicBezTo>
                    <a:cubicBezTo>
                      <a:pt x="357" y="668"/>
                      <a:pt x="399" y="650"/>
                      <a:pt x="381" y="661"/>
                    </a:cubicBezTo>
                    <a:cubicBezTo>
                      <a:pt x="362" y="672"/>
                      <a:pt x="370" y="666"/>
                      <a:pt x="341" y="688"/>
                    </a:cubicBezTo>
                    <a:cubicBezTo>
                      <a:pt x="311" y="709"/>
                      <a:pt x="341" y="688"/>
                      <a:pt x="306" y="698"/>
                    </a:cubicBezTo>
                    <a:cubicBezTo>
                      <a:pt x="271" y="709"/>
                      <a:pt x="279" y="701"/>
                      <a:pt x="266" y="713"/>
                    </a:cubicBezTo>
                    <a:cubicBezTo>
                      <a:pt x="253" y="725"/>
                      <a:pt x="255" y="706"/>
                      <a:pt x="239" y="693"/>
                    </a:cubicBezTo>
                    <a:cubicBezTo>
                      <a:pt x="223" y="680"/>
                      <a:pt x="239" y="693"/>
                      <a:pt x="234" y="680"/>
                    </a:cubicBezTo>
                    <a:cubicBezTo>
                      <a:pt x="229" y="667"/>
                      <a:pt x="229" y="666"/>
                      <a:pt x="223" y="653"/>
                    </a:cubicBezTo>
                    <a:cubicBezTo>
                      <a:pt x="218" y="640"/>
                      <a:pt x="202" y="653"/>
                      <a:pt x="202" y="653"/>
                    </a:cubicBezTo>
                    <a:cubicBezTo>
                      <a:pt x="202" y="653"/>
                      <a:pt x="202" y="653"/>
                      <a:pt x="162" y="669"/>
                    </a:cubicBezTo>
                    <a:cubicBezTo>
                      <a:pt x="122" y="685"/>
                      <a:pt x="162" y="669"/>
                      <a:pt x="141" y="694"/>
                    </a:cubicBezTo>
                    <a:cubicBezTo>
                      <a:pt x="119" y="720"/>
                      <a:pt x="114" y="712"/>
                      <a:pt x="114" y="712"/>
                    </a:cubicBezTo>
                    <a:cubicBezTo>
                      <a:pt x="114" y="712"/>
                      <a:pt x="77" y="709"/>
                      <a:pt x="58" y="685"/>
                    </a:cubicBezTo>
                    <a:cubicBezTo>
                      <a:pt x="39" y="661"/>
                      <a:pt x="10" y="698"/>
                      <a:pt x="10" y="698"/>
                    </a:cubicBezTo>
                    <a:cubicBezTo>
                      <a:pt x="10" y="698"/>
                      <a:pt x="5" y="706"/>
                      <a:pt x="0" y="716"/>
                    </a:cubicBezTo>
                    <a:cubicBezTo>
                      <a:pt x="13" y="722"/>
                      <a:pt x="13" y="722"/>
                      <a:pt x="13" y="722"/>
                    </a:cubicBezTo>
                    <a:cubicBezTo>
                      <a:pt x="23" y="744"/>
                      <a:pt x="39" y="760"/>
                      <a:pt x="39" y="760"/>
                    </a:cubicBezTo>
                    <a:close/>
                  </a:path>
                </a:pathLst>
              </a:custGeom>
              <a:solidFill>
                <a:schemeClr val="bg1">
                  <a:lumMod val="50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grpSp>
      </p:grpSp>
      <p:grpSp>
        <p:nvGrpSpPr>
          <p:cNvPr id="3" name="组合 2"/>
          <p:cNvGrpSpPr/>
          <p:nvPr/>
        </p:nvGrpSpPr>
        <p:grpSpPr>
          <a:xfrm>
            <a:off x="1314274" y="1328902"/>
            <a:ext cx="1963428" cy="2264320"/>
            <a:chOff x="1314274" y="1328902"/>
            <a:chExt cx="1963428" cy="2264320"/>
          </a:xfrm>
        </p:grpSpPr>
        <p:sp>
          <p:nvSpPr>
            <p:cNvPr id="257" name="文本框 256"/>
            <p:cNvSpPr txBox="1"/>
            <p:nvPr/>
          </p:nvSpPr>
          <p:spPr>
            <a:xfrm>
              <a:off x="1314274" y="1328902"/>
              <a:ext cx="1282050" cy="640080"/>
            </a:xfrm>
            <a:prstGeom prst="rect">
              <a:avLst/>
            </a:prstGeom>
            <a:noFill/>
          </p:spPr>
          <p:txBody>
            <a:bodyPr rtlCol="0" wrap="square">
              <a:spAutoFit/>
            </a:bodyPr>
            <a:lstStyle/>
            <a:p>
              <a:r>
                <a:rPr altLang="zh-CN" lang="en-US" smtClean="0" sz="3600">
                  <a:solidFill>
                    <a:schemeClr val="bg1"/>
                  </a:solidFill>
                  <a:latin charset="0" panose="020b0606030502030204" pitchFamily="34" typeface="HelveticaNeueLT Pro 67 MdCn"/>
                </a:rPr>
                <a:t>9,300</a:t>
              </a:r>
            </a:p>
          </p:txBody>
        </p:sp>
        <p:sp>
          <p:nvSpPr>
            <p:cNvPr id="258" name="文本框 257"/>
            <p:cNvSpPr txBox="1"/>
            <p:nvPr/>
          </p:nvSpPr>
          <p:spPr>
            <a:xfrm>
              <a:off x="2332946" y="1586648"/>
              <a:ext cx="744969" cy="579120"/>
            </a:xfrm>
            <a:prstGeom prst="rect">
              <a:avLst/>
            </a:prstGeom>
            <a:noFill/>
          </p:spPr>
          <p:txBody>
            <a:bodyPr rtlCol="0" wrap="square">
              <a:spAutoFit/>
            </a:bodyPr>
            <a:lstStyle/>
            <a:p>
              <a:r>
                <a:rPr altLang="zh-CN" lang="en-US" smtClean="0" sz="1600">
                  <a:solidFill>
                    <a:schemeClr val="bg1"/>
                  </a:solidFill>
                  <a:latin charset="0" panose="020b0606030502030204" pitchFamily="34" typeface="HelveticaNeueLT Pro 67 MdCn"/>
                </a:rPr>
                <a:t>Million</a:t>
              </a:r>
            </a:p>
          </p:txBody>
        </p:sp>
        <p:sp>
          <p:nvSpPr>
            <p:cNvPr id="259" name="矩形 55"/>
            <p:cNvSpPr/>
            <p:nvPr/>
          </p:nvSpPr>
          <p:spPr>
            <a:xfrm>
              <a:off x="1321164" y="2568201"/>
              <a:ext cx="1779691" cy="530352"/>
            </a:xfrm>
            <a:prstGeom prst="rect">
              <a:avLst/>
            </a:prstGeom>
          </p:spPr>
          <p:txBody>
            <a:bodyPr wrap="square">
              <a:spAutoFit/>
            </a:bodyPr>
            <a:lstStyle/>
            <a:p>
              <a:pPr>
                <a:lnSpc>
                  <a:spcPct val="120000"/>
                </a:lnSpc>
              </a:pPr>
              <a:r>
                <a:rPr altLang="zh-CN" lang="zh-CN" sz="800">
                  <a:solidFill>
                    <a:schemeClr val="bg1">
                      <a:lumMod val="85000"/>
                    </a:schemeClr>
                  </a:solidFill>
                  <a:latin charset="0" panose="020b0606030402020204" pitchFamily="34" typeface="Franklin Gothic Medium Cond"/>
                  <a:ea charset="-122" panose="020b0300000000000000" pitchFamily="34" typeface="Hiragino Sans GB W3"/>
                  <a:cs charset="0" panose="020b0606030504020204" pitchFamily="34" typeface="Open Sans"/>
                  <a:sym charset="0" typeface="News Gothic MT"/>
                </a:rPr>
                <a:t>Lorem ipsum dolor sit amet, consectetur adipisicing elit, sed do eiusmod tempor incididunt ut labore et dolore magna</a:t>
              </a:r>
            </a:p>
          </p:txBody>
        </p:sp>
        <p:cxnSp>
          <p:nvCxnSpPr>
            <p:cNvPr id="260" name="直接连接符 259"/>
            <p:cNvCxnSpPr/>
            <p:nvPr/>
          </p:nvCxnSpPr>
          <p:spPr>
            <a:xfrm>
              <a:off x="1392014" y="3156758"/>
              <a:ext cx="1779362" cy="0"/>
            </a:xfrm>
            <a:prstGeom prst="line">
              <a:avLst/>
            </a:prstGeom>
            <a:ln>
              <a:solidFill>
                <a:srgbClr val="FFC000"/>
              </a:solidFill>
              <a:prstDash val="sysDot"/>
            </a:ln>
          </p:spPr>
          <p:style>
            <a:lnRef idx="1">
              <a:schemeClr val="accent1"/>
            </a:lnRef>
            <a:fillRef idx="0">
              <a:schemeClr val="accent1"/>
            </a:fillRef>
            <a:effectRef idx="0">
              <a:schemeClr val="accent1"/>
            </a:effectRef>
            <a:fontRef idx="minor">
              <a:schemeClr val="tx1"/>
            </a:fontRef>
          </p:style>
        </p:cxnSp>
        <p:sp>
          <p:nvSpPr>
            <p:cNvPr id="261" name="矩形 39"/>
            <p:cNvSpPr/>
            <p:nvPr/>
          </p:nvSpPr>
          <p:spPr>
            <a:xfrm>
              <a:off x="1395197" y="1947749"/>
              <a:ext cx="1995457" cy="274320"/>
            </a:xfrm>
            <a:prstGeom prst="rect">
              <a:avLst/>
            </a:prstGeom>
            <a:solidFill>
              <a:srgbClr val="FFC000"/>
            </a:solidFill>
          </p:spPr>
          <p:txBody>
            <a:bodyPr wrap="none">
              <a:spAutoFit/>
            </a:bodyPr>
            <a:lstStyle/>
            <a:p>
              <a:r>
                <a:rPr altLang="zh-CN" lang="zh-CN" smtClean="0" sz="1200">
                  <a:solidFill>
                    <a:schemeClr val="bg1"/>
                  </a:solidFill>
                  <a:latin charset="0" panose="020b0606030502030204" pitchFamily="34" typeface="HelveticaNeueLT Pro 67 MdCn"/>
                  <a:ea charset="-122" panose="020b0300000000000000" pitchFamily="34" typeface="Hiragino Sans GB W3"/>
                  <a:sym charset="0" typeface="News Gothic MT"/>
                </a:rPr>
                <a:t>LOREM IPSUM DOLOR AMET </a:t>
              </a:r>
            </a:p>
          </p:txBody>
        </p:sp>
        <p:sp>
          <p:nvSpPr>
            <p:cNvPr id="262" name="矩形 261"/>
            <p:cNvSpPr/>
            <p:nvPr/>
          </p:nvSpPr>
          <p:spPr>
            <a:xfrm>
              <a:off x="1395197" y="2284746"/>
              <a:ext cx="1377474" cy="274320"/>
            </a:xfrm>
            <a:prstGeom prst="rect">
              <a:avLst/>
            </a:prstGeom>
            <a:solidFill>
              <a:srgbClr val="FFC000"/>
            </a:solidFill>
          </p:spPr>
          <p:txBody>
            <a:bodyPr wrap="none">
              <a:spAutoFit/>
            </a:bodyPr>
            <a:lstStyle/>
            <a:p>
              <a:r>
                <a:rPr altLang="zh-CN" lang="zh-CN" smtClean="0" sz="1200">
                  <a:solidFill>
                    <a:schemeClr val="bg1"/>
                  </a:solidFill>
                  <a:latin charset="0" panose="020b0606030502030204" pitchFamily="34" typeface="HelveticaNeueLT Pro 67 MdCn"/>
                  <a:ea charset="-122" panose="020b0300000000000000" pitchFamily="34" typeface="Hiragino Sans GB W3"/>
                  <a:sym charset="0" typeface="News Gothic MT"/>
                </a:rPr>
                <a:t>CONSECTETUR ELIT</a:t>
              </a:r>
            </a:p>
          </p:txBody>
        </p:sp>
        <p:sp>
          <p:nvSpPr>
            <p:cNvPr id="263" name="Oval 59"/>
            <p:cNvSpPr/>
            <p:nvPr/>
          </p:nvSpPr>
          <p:spPr>
            <a:xfrm>
              <a:off x="1390440" y="3253804"/>
              <a:ext cx="287683" cy="287683"/>
            </a:xfrm>
            <a:prstGeom prst="ellipse">
              <a:avLst/>
            </a:prstGeom>
            <a:solidFill>
              <a:schemeClr val="bg1"/>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64" name="Group 61"/>
            <p:cNvGrpSpPr/>
            <p:nvPr/>
          </p:nvGrpSpPr>
          <p:grpSpPr>
            <a:xfrm>
              <a:off x="1430766" y="3296374"/>
              <a:ext cx="207032" cy="233725"/>
              <a:chOff x="1368786" y="1195986"/>
              <a:chExt cx="1009650" cy="1139826"/>
            </a:xfrm>
            <a:solidFill>
              <a:srgbClr val="FFC000"/>
            </a:solidFill>
          </p:grpSpPr>
          <p:sp>
            <p:nvSpPr>
              <p:cNvPr id="265" name="Freeform 6"/>
              <p:cNvSpPr>
                <a:spLocks noEditPoints="1"/>
              </p:cNvSpPr>
              <p:nvPr/>
            </p:nvSpPr>
            <p:spPr bwMode="auto">
              <a:xfrm>
                <a:off x="1643423" y="1195986"/>
                <a:ext cx="460375" cy="598488"/>
              </a:xfrm>
              <a:custGeom>
                <a:gdLst>
                  <a:gd fmla="*/ 41 w 122" name="T0"/>
                  <a:gd fmla="*/ 4 h 159" name="T1"/>
                  <a:gd fmla="*/ 97 w 122" name="T2"/>
                  <a:gd fmla="*/ 12 h 159" name="T3"/>
                  <a:gd fmla="*/ 120 w 122" name="T4"/>
                  <a:gd fmla="*/ 58 h 159" name="T5"/>
                  <a:gd fmla="*/ 121 w 122" name="T6"/>
                  <a:gd fmla="*/ 94 h 159" name="T7"/>
                  <a:gd fmla="*/ 103 w 122" name="T8"/>
                  <a:gd fmla="*/ 126 h 159" name="T9"/>
                  <a:gd fmla="*/ 63 w 122" name="T10"/>
                  <a:gd fmla="*/ 157 h 159" name="T11"/>
                  <a:gd fmla="*/ 19 w 122" name="T12"/>
                  <a:gd fmla="*/ 126 h 159" name="T13"/>
                  <a:gd fmla="*/ 1 w 122" name="T14"/>
                  <a:gd fmla="*/ 94 h 159" name="T15"/>
                  <a:gd fmla="*/ 3 w 122" name="T16"/>
                  <a:gd fmla="*/ 46 h 159" name="T17"/>
                  <a:gd fmla="*/ 41 w 122" name="T18"/>
                  <a:gd fmla="*/ 4 h 159" name="T19"/>
                  <a:gd fmla="*/ 19 w 122" name="T20"/>
                  <a:gd fmla="*/ 80 h 159" name="T21"/>
                  <a:gd fmla="*/ 41 w 122" name="T22"/>
                  <a:gd fmla="*/ 136 h 159" name="T23"/>
                  <a:gd fmla="*/ 77 w 122" name="T24"/>
                  <a:gd fmla="*/ 140 h 159" name="T25"/>
                  <a:gd fmla="*/ 104 w 122" name="T26"/>
                  <a:gd fmla="*/ 73 h 159" name="T27"/>
                  <a:gd fmla="*/ 79 w 122" name="T28"/>
                  <a:gd fmla="*/ 54 h 159" name="T29"/>
                  <a:gd fmla="*/ 19 w 122" name="T30"/>
                  <a:gd fmla="*/ 80 h 159"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59" w="122">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66" name="Freeform 8"/>
              <p:cNvSpPr>
                <a:spLocks noEditPoints="1"/>
              </p:cNvSpPr>
              <p:nvPr/>
            </p:nvSpPr>
            <p:spPr bwMode="auto">
              <a:xfrm>
                <a:off x="1368786" y="1753199"/>
                <a:ext cx="1009650" cy="582613"/>
              </a:xfrm>
              <a:custGeom>
                <a:gdLst>
                  <a:gd fmla="*/ 51 w 268" name="T0"/>
                  <a:gd fmla="*/ 17 h 155" name="T1"/>
                  <a:gd fmla="*/ 92 w 268" name="T2"/>
                  <a:gd fmla="*/ 0 h 155" name="T3"/>
                  <a:gd fmla="*/ 98 w 268" name="T4"/>
                  <a:gd fmla="*/ 10 h 155" name="T5"/>
                  <a:gd fmla="*/ 89 w 268" name="T6"/>
                  <a:gd fmla="*/ 16 h 155" name="T7"/>
                  <a:gd fmla="*/ 122 w 268" name="T8"/>
                  <a:gd fmla="*/ 130 h 155" name="T9"/>
                  <a:gd fmla="*/ 127 w 268" name="T10"/>
                  <a:gd fmla="*/ 55 h 155" name="T11"/>
                  <a:gd fmla="*/ 142 w 268" name="T12"/>
                  <a:gd fmla="*/ 54 h 155" name="T13"/>
                  <a:gd fmla="*/ 146 w 268" name="T14"/>
                  <a:gd fmla="*/ 130 h 155" name="T15"/>
                  <a:gd fmla="*/ 180 w 268" name="T16"/>
                  <a:gd fmla="*/ 16 h 155" name="T17"/>
                  <a:gd fmla="*/ 175 w 268" name="T18"/>
                  <a:gd fmla="*/ 1 h 155" name="T19"/>
                  <a:gd fmla="*/ 239 w 268" name="T20"/>
                  <a:gd fmla="*/ 35 h 155" name="T21"/>
                  <a:gd fmla="*/ 265 w 268" name="T22"/>
                  <a:gd fmla="*/ 114 h 155" name="T23"/>
                  <a:gd fmla="*/ 220 w 268" name="T24"/>
                  <a:gd fmla="*/ 133 h 155" name="T25"/>
                  <a:gd fmla="*/ 124 w 268" name="T26"/>
                  <a:gd fmla="*/ 154 h 155" name="T27"/>
                  <a:gd fmla="*/ 50 w 268" name="T28"/>
                  <a:gd fmla="*/ 133 h 155" name="T29"/>
                  <a:gd fmla="*/ 3 w 268" name="T30"/>
                  <a:gd fmla="*/ 110 h 155" name="T31"/>
                  <a:gd fmla="*/ 51 w 268" name="T32"/>
                  <a:gd fmla="*/ 17 h 155" name="T33"/>
                  <a:gd fmla="*/ 167 w 268" name="T34"/>
                  <a:gd fmla="*/ 107 h 155" name="T35"/>
                  <a:gd fmla="*/ 170 w 268" name="T36"/>
                  <a:gd fmla="*/ 113 h 155" name="T37"/>
                  <a:gd fmla="*/ 205 w 268" name="T38"/>
                  <a:gd fmla="*/ 109 h 155" name="T39"/>
                  <a:gd fmla="*/ 213 w 268" name="T40"/>
                  <a:gd fmla="*/ 100 h 155" name="T41"/>
                  <a:gd fmla="*/ 167 w 268" name="T42"/>
                  <a:gd fmla="*/ 107 h 155"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55" w="268">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67" name="Freeform 9"/>
              <p:cNvSpPr/>
              <p:nvPr/>
            </p:nvSpPr>
            <p:spPr bwMode="auto">
              <a:xfrm>
                <a:off x="1816461" y="1850036"/>
                <a:ext cx="117475" cy="87313"/>
              </a:xfrm>
              <a:custGeom>
                <a:gdLst>
                  <a:gd fmla="*/ 4 w 31" name="T0"/>
                  <a:gd fmla="*/ 3 h 23" name="T1"/>
                  <a:gd fmla="*/ 26 w 31" name="T2"/>
                  <a:gd fmla="*/ 3 h 23" name="T3"/>
                  <a:gd fmla="*/ 24 w 31" name="T4"/>
                  <a:gd fmla="*/ 23 h 23" name="T5"/>
                  <a:gd fmla="*/ 6 w 31" name="T6"/>
                  <a:gd fmla="*/ 23 h 23" name="T7"/>
                  <a:gd fmla="*/ 4 w 31" name="T8"/>
                  <a:gd fmla="*/ 3 h 23" name="T9"/>
                </a:gdLst>
                <a:cxnLst>
                  <a:cxn ang="0">
                    <a:pos x="T0" y="T1"/>
                  </a:cxn>
                  <a:cxn ang="0">
                    <a:pos x="T2" y="T3"/>
                  </a:cxn>
                  <a:cxn ang="0">
                    <a:pos x="T4" y="T5"/>
                  </a:cxn>
                  <a:cxn ang="0">
                    <a:pos x="T6" y="T7"/>
                  </a:cxn>
                  <a:cxn ang="0">
                    <a:pos x="T8" y="T9"/>
                  </a:cxn>
                </a:cxnLst>
                <a:rect b="b" l="0" r="r" t="0"/>
                <a:pathLst>
                  <a:path h="23" w="31">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268" name="Freeform 62"/>
            <p:cNvSpPr/>
            <p:nvPr/>
          </p:nvSpPr>
          <p:spPr>
            <a:xfrm>
              <a:off x="1437436" y="3503371"/>
              <a:ext cx="193692" cy="38116"/>
            </a:xfrm>
            <a:custGeom>
              <a:gdLst>
                <a:gd fmla="*/ 0 w 944594" name="connsiteX0"/>
                <a:gd fmla="*/ 0 h 185883" name="connsiteY0"/>
                <a:gd fmla="*/ 944594 w 944594" name="connsiteX1"/>
                <a:gd fmla="*/ 0 h 185883" name="connsiteY1"/>
                <a:gd fmla="*/ 864504 w 944594" name="connsiteX2"/>
                <a:gd fmla="*/ 66080 h 185883" name="connsiteY2"/>
                <a:gd fmla="*/ 472297 w 944594" name="connsiteX3"/>
                <a:gd fmla="*/ 185883 h 185883" name="connsiteY3"/>
                <a:gd fmla="*/ 80090 w 944594" name="connsiteX4"/>
                <a:gd fmla="*/ 66080 h 185883"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85883" w="944594">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9" name="Oval 59"/>
            <p:cNvSpPr/>
            <p:nvPr/>
          </p:nvSpPr>
          <p:spPr>
            <a:xfrm>
              <a:off x="2340042" y="3253804"/>
              <a:ext cx="287683" cy="287683"/>
            </a:xfrm>
            <a:prstGeom prst="ellipse">
              <a:avLst/>
            </a:prstGeom>
            <a:solidFill>
              <a:schemeClr val="bg1"/>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0" name="Freeform 62"/>
            <p:cNvSpPr/>
            <p:nvPr/>
          </p:nvSpPr>
          <p:spPr>
            <a:xfrm>
              <a:off x="2387038" y="3503371"/>
              <a:ext cx="193692" cy="38116"/>
            </a:xfrm>
            <a:custGeom>
              <a:gdLst>
                <a:gd fmla="*/ 0 w 944594" name="connsiteX0"/>
                <a:gd fmla="*/ 0 h 185883" name="connsiteY0"/>
                <a:gd fmla="*/ 944594 w 944594" name="connsiteX1"/>
                <a:gd fmla="*/ 0 h 185883" name="connsiteY1"/>
                <a:gd fmla="*/ 864504 w 944594" name="connsiteX2"/>
                <a:gd fmla="*/ 66080 h 185883" name="connsiteY2"/>
                <a:gd fmla="*/ 472297 w 944594" name="connsiteX3"/>
                <a:gd fmla="*/ 185883 h 185883" name="connsiteY3"/>
                <a:gd fmla="*/ 80090 w 944594" name="connsiteX4"/>
                <a:gd fmla="*/ 66080 h 185883"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85883" w="944594">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1" name="Freeform 17"/>
            <p:cNvSpPr>
              <a:spLocks noEditPoints="1"/>
            </p:cNvSpPr>
            <p:nvPr/>
          </p:nvSpPr>
          <p:spPr bwMode="auto">
            <a:xfrm>
              <a:off x="2379618" y="3285357"/>
              <a:ext cx="208531" cy="244741"/>
            </a:xfrm>
            <a:custGeom>
              <a:gdLst>
                <a:gd fmla="*/ 206 w 272" name="T0"/>
                <a:gd fmla="*/ 171 h 320" name="T1"/>
                <a:gd fmla="*/ 184 w 272" name="T2"/>
                <a:gd fmla="*/ 35 h 320" name="T3"/>
                <a:gd fmla="*/ 77 w 272" name="T4"/>
                <a:gd fmla="*/ 47 h 320" name="T5"/>
                <a:gd fmla="*/ 63 w 272" name="T6"/>
                <a:gd fmla="*/ 172 h 320" name="T7"/>
                <a:gd fmla="*/ 4 w 272" name="T8"/>
                <a:gd fmla="*/ 274 h 320" name="T9"/>
                <a:gd fmla="*/ 5 w 272" name="T10"/>
                <a:gd fmla="*/ 275 h 320" name="T11"/>
                <a:gd fmla="*/ 49 w 272" name="T12"/>
                <a:gd fmla="*/ 295 h 320" name="T13"/>
                <a:gd fmla="*/ 91 w 272" name="T14"/>
                <a:gd fmla="*/ 312 h 320" name="T15"/>
                <a:gd fmla="*/ 218 w 272" name="T16"/>
                <a:gd fmla="*/ 296 h 320" name="T17"/>
                <a:gd fmla="*/ 265 w 272" name="T18"/>
                <a:gd fmla="*/ 275 h 320" name="T19"/>
                <a:gd fmla="*/ 206 w 272" name="T20"/>
                <a:gd fmla="*/ 171 h 320" name="T21"/>
                <a:gd fmla="*/ 179 w 272" name="T22"/>
                <a:gd fmla="*/ 172 h 320" name="T23"/>
                <a:gd fmla="*/ 196 w 272" name="T24"/>
                <a:gd fmla="*/ 206 h 320" name="T25"/>
                <a:gd fmla="*/ 157 w 272" name="T26"/>
                <a:gd fmla="*/ 206 h 320" name="T27"/>
                <a:gd fmla="*/ 179 w 272" name="T28"/>
                <a:gd fmla="*/ 172 h 320" name="T29"/>
                <a:gd fmla="*/ 135 w 272" name="T30"/>
                <a:gd fmla="*/ 219 h 320" name="T31"/>
                <a:gd fmla="*/ 108 w 272" name="T32"/>
                <a:gd fmla="*/ 174 h 320" name="T33"/>
                <a:gd fmla="*/ 106 w 272" name="T34"/>
                <a:gd fmla="*/ 162 h 320" name="T35"/>
                <a:gd fmla="*/ 141 w 272" name="T36"/>
                <a:gd fmla="*/ 171 h 320" name="T37"/>
                <a:gd fmla="*/ 165 w 272" name="T38"/>
                <a:gd fmla="*/ 160 h 320" name="T39"/>
                <a:gd fmla="*/ 165 w 272" name="T40"/>
                <a:gd fmla="*/ 167 h 320" name="T41"/>
                <a:gd fmla="*/ 135 w 272" name="T42"/>
                <a:gd fmla="*/ 219 h 320" name="T43"/>
                <a:gd fmla="*/ 191 w 272" name="T44"/>
                <a:gd fmla="*/ 91 h 320" name="T45"/>
                <a:gd fmla="*/ 185 w 272" name="T46"/>
                <a:gd fmla="*/ 124 h 320" name="T47"/>
                <a:gd fmla="*/ 189 w 272" name="T48"/>
                <a:gd fmla="*/ 102 h 320" name="T49"/>
                <a:gd fmla="*/ 191 w 272" name="T50"/>
                <a:gd fmla="*/ 91 h 320" name="T51"/>
                <a:gd fmla="*/ 152 w 272" name="T52"/>
                <a:gd fmla="*/ 68 h 320" name="T53"/>
                <a:gd fmla="*/ 173 w 272" name="T54"/>
                <a:gd fmla="*/ 91 h 320" name="T55"/>
                <a:gd fmla="*/ 180 w 272" name="T56"/>
                <a:gd fmla="*/ 95 h 320" name="T57"/>
                <a:gd fmla="*/ 177 w 272" name="T58"/>
                <a:gd fmla="*/ 101 h 320" name="T59"/>
                <a:gd fmla="*/ 153 w 272" name="T60"/>
                <a:gd fmla="*/ 151 h 320" name="T61"/>
                <a:gd fmla="*/ 117 w 272" name="T62"/>
                <a:gd fmla="*/ 151 h 320" name="T63"/>
                <a:gd fmla="*/ 93 w 272" name="T64"/>
                <a:gd fmla="*/ 98 h 320" name="T65"/>
                <a:gd fmla="*/ 152 w 272" name="T66"/>
                <a:gd fmla="*/ 68 h 320" name="T67"/>
                <a:gd fmla="*/ 84 w 272" name="T68"/>
                <a:gd fmla="*/ 124 h 320" name="T69"/>
                <a:gd fmla="*/ 74 w 272" name="T70"/>
                <a:gd fmla="*/ 95 h 320" name="T71"/>
                <a:gd fmla="*/ 84 w 272" name="T72"/>
                <a:gd fmla="*/ 124 h 320" name="T73"/>
                <a:gd fmla="*/ 76 w 272" name="T74"/>
                <a:gd fmla="*/ 206 h 320" name="T75"/>
                <a:gd fmla="*/ 92 w 272" name="T76"/>
                <a:gd fmla="*/ 172 h 320" name="T77"/>
                <a:gd fmla="*/ 100 w 272" name="T78"/>
                <a:gd fmla="*/ 186 h 320" name="T79"/>
                <a:gd fmla="*/ 113 w 272" name="T80"/>
                <a:gd fmla="*/ 206 h 320" name="T81"/>
                <a:gd fmla="*/ 76 w 272" name="T82"/>
                <a:gd fmla="*/ 206 h 320" name="T83"/>
                <a:gd fmla="*/ 128 w 272" name="T84"/>
                <a:gd fmla="*/ 304 h 320" name="T85"/>
                <a:gd fmla="*/ 94 w 272" name="T86"/>
                <a:gd fmla="*/ 219 h 320" name="T87"/>
                <a:gd fmla="*/ 121 w 272" name="T88"/>
                <a:gd fmla="*/ 220 h 320" name="T89"/>
                <a:gd fmla="*/ 135 w 272" name="T90"/>
                <a:gd fmla="*/ 257 h 320" name="T91"/>
                <a:gd fmla="*/ 149 w 272" name="T92"/>
                <a:gd fmla="*/ 220 h 320" name="T93"/>
                <a:gd fmla="*/ 176 w 272" name="T94"/>
                <a:gd fmla="*/ 219 h 320" name="T95"/>
                <a:gd fmla="*/ 143 w 272" name="T96"/>
                <a:gd fmla="*/ 304 h 320" name="T97"/>
                <a:gd fmla="*/ 128 w 272" name="T98"/>
                <a:gd fmla="*/ 304 h 320" name="T99"/>
                <a:gd fmla="*/ 215 w 272" name="T100"/>
                <a:gd fmla="*/ 269 h 320" name="T101"/>
                <a:gd fmla="*/ 171 w 272" name="T102"/>
                <a:gd fmla="*/ 275 h 320" name="T103"/>
                <a:gd fmla="*/ 174 w 272" name="T104"/>
                <a:gd fmla="*/ 269 h 320" name="T105"/>
                <a:gd fmla="*/ 216 w 272" name="T106"/>
                <a:gd fmla="*/ 261 h 320" name="T107"/>
                <a:gd fmla="*/ 215 w 272" name="T108"/>
                <a:gd fmla="*/ 269 h 320"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320" w="272">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solidFill>
              <a:srgbClr val="FFC000"/>
            </a:solidFill>
            <a:ln>
              <a:noFill/>
            </a:ln>
          </p:spPr>
          <p:txBody>
            <a:bodyPr anchor="t" anchorCtr="0" bIns="34290" compatLnSpc="1" lIns="68580" numCol="1" rIns="68580" tIns="34290" vert="horz" wrap="square">
              <a:prstTxWarp prst="textNoShape">
                <a:avLst/>
              </a:prstTxWarp>
            </a:bodyPr>
            <a:lstStyle/>
            <a:p>
              <a:endParaRPr altLang="en-US" lang="zh-CN" sz="1013"/>
            </a:p>
          </p:txBody>
        </p:sp>
        <p:sp>
          <p:nvSpPr>
            <p:cNvPr id="272" name="文本框 271"/>
            <p:cNvSpPr txBox="1"/>
            <p:nvPr/>
          </p:nvSpPr>
          <p:spPr>
            <a:xfrm>
              <a:off x="1684572" y="3193112"/>
              <a:ext cx="666808" cy="396240"/>
            </a:xfrm>
            <a:prstGeom prst="rect">
              <a:avLst/>
            </a:prstGeom>
            <a:noFill/>
          </p:spPr>
          <p:txBody>
            <a:bodyPr rtlCol="0" wrap="square">
              <a:spAutoFit/>
            </a:bodyPr>
            <a:lstStyle/>
            <a:p>
              <a:r>
                <a:rPr altLang="zh-CN" lang="en-US" smtClean="0" sz="2000">
                  <a:solidFill>
                    <a:schemeClr val="bg1"/>
                  </a:solidFill>
                  <a:latin charset="0" panose="020b0606030502030204" pitchFamily="34" typeface="HelveticaNeueLT Pro 67 MdCn"/>
                </a:rPr>
                <a:t>56%</a:t>
              </a:r>
            </a:p>
          </p:txBody>
        </p:sp>
        <p:sp>
          <p:nvSpPr>
            <p:cNvPr id="273" name="文本框 272"/>
            <p:cNvSpPr txBox="1"/>
            <p:nvPr/>
          </p:nvSpPr>
          <p:spPr>
            <a:xfrm>
              <a:off x="2610894" y="3193112"/>
              <a:ext cx="666808" cy="396240"/>
            </a:xfrm>
            <a:prstGeom prst="rect">
              <a:avLst/>
            </a:prstGeom>
            <a:noFill/>
          </p:spPr>
          <p:txBody>
            <a:bodyPr rtlCol="0" wrap="square">
              <a:spAutoFit/>
            </a:bodyPr>
            <a:lstStyle/>
            <a:p>
              <a:r>
                <a:rPr altLang="zh-CN" lang="en-US" smtClean="0" sz="2000">
                  <a:solidFill>
                    <a:schemeClr val="bg1"/>
                  </a:solidFill>
                  <a:latin charset="0" panose="020b0606030502030204" pitchFamily="34" typeface="HelveticaNeueLT Pro 67 MdCn"/>
                </a:rPr>
                <a:t>44%</a:t>
              </a:r>
            </a:p>
          </p:txBody>
        </p:sp>
      </p:grpSp>
      <p:sp>
        <p:nvSpPr>
          <p:cNvPr id="150" name="矩形 149"/>
          <p:cNvSpPr/>
          <p:nvPr/>
        </p:nvSpPr>
        <p:spPr>
          <a:xfrm>
            <a:off x="8270931" y="286243"/>
            <a:ext cx="363855" cy="304800"/>
          </a:xfrm>
          <a:prstGeom prst="rect">
            <a:avLst/>
          </a:prstGeom>
        </p:spPr>
        <p:txBody>
          <a:bodyPr wrap="none">
            <a:spAutoFit/>
          </a:bodyPr>
          <a:lstStyle/>
          <a:p>
            <a:pPr algn="ctr"/>
            <a:r>
              <a:rPr altLang="zh-CN" lang="en-US" smtClean="0" sz="1400">
                <a:solidFill>
                  <a:schemeClr val="bg1"/>
                </a:solidFill>
                <a:latin charset="0" panose="020b0706030502030204" pitchFamily="34" typeface="HelveticaNeueLT Pro 77 BdCn"/>
              </a:rPr>
              <a:t>12</a:t>
            </a:r>
          </a:p>
        </p:txBody>
      </p:sp>
      <p:grpSp>
        <p:nvGrpSpPr>
          <p:cNvPr id="64" name="Group 99"/>
          <p:cNvGrpSpPr/>
          <p:nvPr/>
        </p:nvGrpSpPr>
        <p:grpSpPr>
          <a:xfrm>
            <a:off x="6936472" y="2002265"/>
            <a:ext cx="135579" cy="237329"/>
            <a:chOff x="457260" y="2002908"/>
            <a:chExt cx="622987" cy="1319527"/>
          </a:xfrm>
        </p:grpSpPr>
        <p:sp>
          <p:nvSpPr>
            <p:cNvPr id="65" name="Rectangle 40"/>
            <p:cNvSpPr>
              <a:spLocks noChangeArrowheads="1"/>
            </p:cNvSpPr>
            <p:nvPr/>
          </p:nvSpPr>
          <p:spPr bwMode="auto">
            <a:xfrm flipH="1">
              <a:off x="730649" y="2908038"/>
              <a:ext cx="72581" cy="414397"/>
            </a:xfrm>
            <a:prstGeom prst="rect">
              <a:avLst/>
            </a:prstGeom>
            <a:solidFill>
              <a:srgbClr val="EF9F00"/>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66" name="Freeform 41"/>
            <p:cNvSpPr/>
            <p:nvPr/>
          </p:nvSpPr>
          <p:spPr bwMode="auto">
            <a:xfrm flipH="1">
              <a:off x="768149" y="2002908"/>
              <a:ext cx="312098" cy="1048109"/>
            </a:xfrm>
            <a:custGeom>
              <a:gdLst>
                <a:gd fmla="*/ 0 w 109" name="T0"/>
                <a:gd fmla="*/ 257 h 366" name="T1"/>
                <a:gd fmla="*/ 109 w 109" name="T2"/>
                <a:gd fmla="*/ 366 h 366" name="T3"/>
                <a:gd fmla="*/ 109 w 109" name="T4"/>
                <a:gd fmla="*/ 0 h 366" name="T5"/>
                <a:gd fmla="*/ 0 w 109" name="T6"/>
                <a:gd fmla="*/ 257 h 366" name="T7"/>
              </a:gdLst>
              <a:cxnLst>
                <a:cxn ang="0">
                  <a:pos x="T0" y="T1"/>
                </a:cxn>
                <a:cxn ang="0">
                  <a:pos x="T2" y="T3"/>
                </a:cxn>
                <a:cxn ang="0">
                  <a:pos x="T4" y="T5"/>
                </a:cxn>
                <a:cxn ang="0">
                  <a:pos x="T6" y="T7"/>
                </a:cxn>
              </a:cxnLst>
              <a:rect b="b" l="0" r="r" t="0"/>
              <a:pathLst>
                <a:path h="366" w="109">
                  <a:moveTo>
                    <a:pt x="0" y="257"/>
                  </a:moveTo>
                  <a:cubicBezTo>
                    <a:pt x="0" y="318"/>
                    <a:pt x="49" y="366"/>
                    <a:pt x="109" y="366"/>
                  </a:cubicBezTo>
                  <a:cubicBezTo>
                    <a:pt x="109" y="0"/>
                    <a:pt x="109" y="0"/>
                    <a:pt x="109" y="0"/>
                  </a:cubicBezTo>
                  <a:cubicBezTo>
                    <a:pt x="109" y="0"/>
                    <a:pt x="0" y="197"/>
                    <a:pt x="0" y="257"/>
                  </a:cubicBezTo>
                </a:path>
              </a:pathLst>
            </a:custGeom>
            <a:solidFill>
              <a:srgbClr val="FFC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67" name="Freeform 42"/>
            <p:cNvSpPr/>
            <p:nvPr/>
          </p:nvSpPr>
          <p:spPr bwMode="auto">
            <a:xfrm flipH="1">
              <a:off x="457260" y="2002908"/>
              <a:ext cx="310889" cy="1048109"/>
            </a:xfrm>
            <a:custGeom>
              <a:gdLst>
                <a:gd fmla="*/ 109 w 109" name="T0"/>
                <a:gd fmla="*/ 257 h 366" name="T1"/>
                <a:gd fmla="*/ 0 w 109" name="T2"/>
                <a:gd fmla="*/ 0 h 366" name="T3"/>
                <a:gd fmla="*/ 0 w 109" name="T4"/>
                <a:gd fmla="*/ 366 h 366" name="T5"/>
                <a:gd fmla="*/ 109 w 109" name="T6"/>
                <a:gd fmla="*/ 257 h 366" name="T7"/>
              </a:gdLst>
              <a:cxnLst>
                <a:cxn ang="0">
                  <a:pos x="T0" y="T1"/>
                </a:cxn>
                <a:cxn ang="0">
                  <a:pos x="T2" y="T3"/>
                </a:cxn>
                <a:cxn ang="0">
                  <a:pos x="T4" y="T5"/>
                </a:cxn>
                <a:cxn ang="0">
                  <a:pos x="T6" y="T7"/>
                </a:cxn>
              </a:cxnLst>
              <a:rect b="b" l="0" r="r" t="0"/>
              <a:pathLst>
                <a:path h="366" w="109">
                  <a:moveTo>
                    <a:pt x="109" y="257"/>
                  </a:moveTo>
                  <a:cubicBezTo>
                    <a:pt x="109" y="197"/>
                    <a:pt x="0" y="0"/>
                    <a:pt x="0" y="0"/>
                  </a:cubicBezTo>
                  <a:cubicBezTo>
                    <a:pt x="0" y="366"/>
                    <a:pt x="0" y="366"/>
                    <a:pt x="0" y="366"/>
                  </a:cubicBezTo>
                  <a:cubicBezTo>
                    <a:pt x="60" y="366"/>
                    <a:pt x="109" y="318"/>
                    <a:pt x="109" y="257"/>
                  </a:cubicBezTo>
                </a:path>
              </a:pathLst>
            </a:custGeom>
            <a:solidFill>
              <a:srgbClr val="EF9F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grpSp>
      <p:grpSp>
        <p:nvGrpSpPr>
          <p:cNvPr id="68" name="Group 103"/>
          <p:cNvGrpSpPr/>
          <p:nvPr/>
        </p:nvGrpSpPr>
        <p:grpSpPr>
          <a:xfrm>
            <a:off x="6648590" y="2002265"/>
            <a:ext cx="135579" cy="237329"/>
            <a:chOff x="457260" y="2002908"/>
            <a:chExt cx="622987" cy="1319527"/>
          </a:xfrm>
        </p:grpSpPr>
        <p:sp>
          <p:nvSpPr>
            <p:cNvPr id="69" name="Rectangle 40"/>
            <p:cNvSpPr>
              <a:spLocks noChangeArrowheads="1"/>
            </p:cNvSpPr>
            <p:nvPr/>
          </p:nvSpPr>
          <p:spPr bwMode="auto">
            <a:xfrm flipH="1">
              <a:off x="730649" y="2908038"/>
              <a:ext cx="72581" cy="414397"/>
            </a:xfrm>
            <a:prstGeom prst="rect">
              <a:avLst/>
            </a:prstGeom>
            <a:solidFill>
              <a:srgbClr val="EF9F00"/>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70" name="Freeform 41"/>
            <p:cNvSpPr/>
            <p:nvPr/>
          </p:nvSpPr>
          <p:spPr bwMode="auto">
            <a:xfrm flipH="1">
              <a:off x="768149" y="2002908"/>
              <a:ext cx="312098" cy="1048109"/>
            </a:xfrm>
            <a:custGeom>
              <a:gdLst>
                <a:gd fmla="*/ 0 w 109" name="T0"/>
                <a:gd fmla="*/ 257 h 366" name="T1"/>
                <a:gd fmla="*/ 109 w 109" name="T2"/>
                <a:gd fmla="*/ 366 h 366" name="T3"/>
                <a:gd fmla="*/ 109 w 109" name="T4"/>
                <a:gd fmla="*/ 0 h 366" name="T5"/>
                <a:gd fmla="*/ 0 w 109" name="T6"/>
                <a:gd fmla="*/ 257 h 366" name="T7"/>
              </a:gdLst>
              <a:cxnLst>
                <a:cxn ang="0">
                  <a:pos x="T0" y="T1"/>
                </a:cxn>
                <a:cxn ang="0">
                  <a:pos x="T2" y="T3"/>
                </a:cxn>
                <a:cxn ang="0">
                  <a:pos x="T4" y="T5"/>
                </a:cxn>
                <a:cxn ang="0">
                  <a:pos x="T6" y="T7"/>
                </a:cxn>
              </a:cxnLst>
              <a:rect b="b" l="0" r="r" t="0"/>
              <a:pathLst>
                <a:path h="366" w="109">
                  <a:moveTo>
                    <a:pt x="0" y="257"/>
                  </a:moveTo>
                  <a:cubicBezTo>
                    <a:pt x="0" y="318"/>
                    <a:pt x="49" y="366"/>
                    <a:pt x="109" y="366"/>
                  </a:cubicBezTo>
                  <a:cubicBezTo>
                    <a:pt x="109" y="0"/>
                    <a:pt x="109" y="0"/>
                    <a:pt x="109" y="0"/>
                  </a:cubicBezTo>
                  <a:cubicBezTo>
                    <a:pt x="109" y="0"/>
                    <a:pt x="0" y="197"/>
                    <a:pt x="0" y="257"/>
                  </a:cubicBezTo>
                </a:path>
              </a:pathLst>
            </a:custGeom>
            <a:solidFill>
              <a:srgbClr val="FFC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71" name="Freeform 42"/>
            <p:cNvSpPr/>
            <p:nvPr/>
          </p:nvSpPr>
          <p:spPr bwMode="auto">
            <a:xfrm flipH="1">
              <a:off x="457260" y="2002908"/>
              <a:ext cx="310889" cy="1048109"/>
            </a:xfrm>
            <a:custGeom>
              <a:gdLst>
                <a:gd fmla="*/ 109 w 109" name="T0"/>
                <a:gd fmla="*/ 257 h 366" name="T1"/>
                <a:gd fmla="*/ 0 w 109" name="T2"/>
                <a:gd fmla="*/ 0 h 366" name="T3"/>
                <a:gd fmla="*/ 0 w 109" name="T4"/>
                <a:gd fmla="*/ 366 h 366" name="T5"/>
                <a:gd fmla="*/ 109 w 109" name="T6"/>
                <a:gd fmla="*/ 257 h 366" name="T7"/>
              </a:gdLst>
              <a:cxnLst>
                <a:cxn ang="0">
                  <a:pos x="T0" y="T1"/>
                </a:cxn>
                <a:cxn ang="0">
                  <a:pos x="T2" y="T3"/>
                </a:cxn>
                <a:cxn ang="0">
                  <a:pos x="T4" y="T5"/>
                </a:cxn>
                <a:cxn ang="0">
                  <a:pos x="T6" y="T7"/>
                </a:cxn>
              </a:cxnLst>
              <a:rect b="b" l="0" r="r" t="0"/>
              <a:pathLst>
                <a:path h="366" w="109">
                  <a:moveTo>
                    <a:pt x="109" y="257"/>
                  </a:moveTo>
                  <a:cubicBezTo>
                    <a:pt x="109" y="197"/>
                    <a:pt x="0" y="0"/>
                    <a:pt x="0" y="0"/>
                  </a:cubicBezTo>
                  <a:cubicBezTo>
                    <a:pt x="0" y="366"/>
                    <a:pt x="0" y="366"/>
                    <a:pt x="0" y="366"/>
                  </a:cubicBezTo>
                  <a:cubicBezTo>
                    <a:pt x="60" y="366"/>
                    <a:pt x="109" y="318"/>
                    <a:pt x="109" y="257"/>
                  </a:cubicBezTo>
                </a:path>
              </a:pathLst>
            </a:custGeom>
            <a:solidFill>
              <a:srgbClr val="EF9F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grpSp>
      <p:grpSp>
        <p:nvGrpSpPr>
          <p:cNvPr id="72" name="Group 108"/>
          <p:cNvGrpSpPr/>
          <p:nvPr/>
        </p:nvGrpSpPr>
        <p:grpSpPr>
          <a:xfrm>
            <a:off x="6750208" y="1951730"/>
            <a:ext cx="198502" cy="382220"/>
            <a:chOff x="457260" y="2002908"/>
            <a:chExt cx="622987" cy="1319527"/>
          </a:xfrm>
        </p:grpSpPr>
        <p:sp>
          <p:nvSpPr>
            <p:cNvPr id="73" name="Rectangle 40"/>
            <p:cNvSpPr>
              <a:spLocks noChangeArrowheads="1"/>
            </p:cNvSpPr>
            <p:nvPr/>
          </p:nvSpPr>
          <p:spPr bwMode="auto">
            <a:xfrm flipH="1">
              <a:off x="730649" y="2908038"/>
              <a:ext cx="72581" cy="414397"/>
            </a:xfrm>
            <a:prstGeom prst="rect">
              <a:avLst/>
            </a:prstGeom>
            <a:solidFill>
              <a:srgbClr val="EF9F00"/>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74" name="Freeform 41"/>
            <p:cNvSpPr/>
            <p:nvPr/>
          </p:nvSpPr>
          <p:spPr bwMode="auto">
            <a:xfrm flipH="1">
              <a:off x="768149" y="2002908"/>
              <a:ext cx="312098" cy="1048109"/>
            </a:xfrm>
            <a:custGeom>
              <a:gdLst>
                <a:gd fmla="*/ 0 w 109" name="T0"/>
                <a:gd fmla="*/ 257 h 366" name="T1"/>
                <a:gd fmla="*/ 109 w 109" name="T2"/>
                <a:gd fmla="*/ 366 h 366" name="T3"/>
                <a:gd fmla="*/ 109 w 109" name="T4"/>
                <a:gd fmla="*/ 0 h 366" name="T5"/>
                <a:gd fmla="*/ 0 w 109" name="T6"/>
                <a:gd fmla="*/ 257 h 366" name="T7"/>
              </a:gdLst>
              <a:cxnLst>
                <a:cxn ang="0">
                  <a:pos x="T0" y="T1"/>
                </a:cxn>
                <a:cxn ang="0">
                  <a:pos x="T2" y="T3"/>
                </a:cxn>
                <a:cxn ang="0">
                  <a:pos x="T4" y="T5"/>
                </a:cxn>
                <a:cxn ang="0">
                  <a:pos x="T6" y="T7"/>
                </a:cxn>
              </a:cxnLst>
              <a:rect b="b" l="0" r="r" t="0"/>
              <a:pathLst>
                <a:path h="366" w="109">
                  <a:moveTo>
                    <a:pt x="0" y="257"/>
                  </a:moveTo>
                  <a:cubicBezTo>
                    <a:pt x="0" y="318"/>
                    <a:pt x="49" y="366"/>
                    <a:pt x="109" y="366"/>
                  </a:cubicBezTo>
                  <a:cubicBezTo>
                    <a:pt x="109" y="0"/>
                    <a:pt x="109" y="0"/>
                    <a:pt x="109" y="0"/>
                  </a:cubicBezTo>
                  <a:cubicBezTo>
                    <a:pt x="109" y="0"/>
                    <a:pt x="0" y="197"/>
                    <a:pt x="0" y="257"/>
                  </a:cubicBezTo>
                </a:path>
              </a:pathLst>
            </a:custGeom>
            <a:solidFill>
              <a:srgbClr val="FFC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75" name="Freeform 42"/>
            <p:cNvSpPr/>
            <p:nvPr/>
          </p:nvSpPr>
          <p:spPr bwMode="auto">
            <a:xfrm flipH="1">
              <a:off x="457260" y="2002908"/>
              <a:ext cx="310889" cy="1048109"/>
            </a:xfrm>
            <a:custGeom>
              <a:gdLst>
                <a:gd fmla="*/ 109 w 109" name="T0"/>
                <a:gd fmla="*/ 257 h 366" name="T1"/>
                <a:gd fmla="*/ 0 w 109" name="T2"/>
                <a:gd fmla="*/ 0 h 366" name="T3"/>
                <a:gd fmla="*/ 0 w 109" name="T4"/>
                <a:gd fmla="*/ 366 h 366" name="T5"/>
                <a:gd fmla="*/ 109 w 109" name="T6"/>
                <a:gd fmla="*/ 257 h 366" name="T7"/>
              </a:gdLst>
              <a:cxnLst>
                <a:cxn ang="0">
                  <a:pos x="T0" y="T1"/>
                </a:cxn>
                <a:cxn ang="0">
                  <a:pos x="T2" y="T3"/>
                </a:cxn>
                <a:cxn ang="0">
                  <a:pos x="T4" y="T5"/>
                </a:cxn>
                <a:cxn ang="0">
                  <a:pos x="T6" y="T7"/>
                </a:cxn>
              </a:cxnLst>
              <a:rect b="b" l="0" r="r" t="0"/>
              <a:pathLst>
                <a:path h="366" w="109">
                  <a:moveTo>
                    <a:pt x="109" y="257"/>
                  </a:moveTo>
                  <a:cubicBezTo>
                    <a:pt x="109" y="197"/>
                    <a:pt x="0" y="0"/>
                    <a:pt x="0" y="0"/>
                  </a:cubicBezTo>
                  <a:cubicBezTo>
                    <a:pt x="0" y="366"/>
                    <a:pt x="0" y="366"/>
                    <a:pt x="0" y="366"/>
                  </a:cubicBezTo>
                  <a:cubicBezTo>
                    <a:pt x="60" y="366"/>
                    <a:pt x="109" y="318"/>
                    <a:pt x="109" y="257"/>
                  </a:cubicBezTo>
                </a:path>
              </a:pathLst>
            </a:custGeom>
            <a:solidFill>
              <a:srgbClr val="EF9F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grpSp>
      <p:grpSp>
        <p:nvGrpSpPr>
          <p:cNvPr id="76" name="Group 112"/>
          <p:cNvGrpSpPr/>
          <p:nvPr/>
        </p:nvGrpSpPr>
        <p:grpSpPr>
          <a:xfrm>
            <a:off x="7193910" y="2043393"/>
            <a:ext cx="135579" cy="237329"/>
            <a:chOff x="457260" y="2002908"/>
            <a:chExt cx="622987" cy="1319527"/>
          </a:xfrm>
        </p:grpSpPr>
        <p:sp>
          <p:nvSpPr>
            <p:cNvPr id="77" name="Rectangle 40"/>
            <p:cNvSpPr>
              <a:spLocks noChangeArrowheads="1"/>
            </p:cNvSpPr>
            <p:nvPr/>
          </p:nvSpPr>
          <p:spPr bwMode="auto">
            <a:xfrm flipH="1">
              <a:off x="730649" y="2908038"/>
              <a:ext cx="72581" cy="414397"/>
            </a:xfrm>
            <a:prstGeom prst="rect">
              <a:avLst/>
            </a:prstGeom>
            <a:solidFill>
              <a:srgbClr val="EF9F00"/>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78" name="Freeform 41"/>
            <p:cNvSpPr/>
            <p:nvPr/>
          </p:nvSpPr>
          <p:spPr bwMode="auto">
            <a:xfrm flipH="1">
              <a:off x="768149" y="2002908"/>
              <a:ext cx="312098" cy="1048109"/>
            </a:xfrm>
            <a:custGeom>
              <a:gdLst>
                <a:gd fmla="*/ 0 w 109" name="T0"/>
                <a:gd fmla="*/ 257 h 366" name="T1"/>
                <a:gd fmla="*/ 109 w 109" name="T2"/>
                <a:gd fmla="*/ 366 h 366" name="T3"/>
                <a:gd fmla="*/ 109 w 109" name="T4"/>
                <a:gd fmla="*/ 0 h 366" name="T5"/>
                <a:gd fmla="*/ 0 w 109" name="T6"/>
                <a:gd fmla="*/ 257 h 366" name="T7"/>
              </a:gdLst>
              <a:cxnLst>
                <a:cxn ang="0">
                  <a:pos x="T0" y="T1"/>
                </a:cxn>
                <a:cxn ang="0">
                  <a:pos x="T2" y="T3"/>
                </a:cxn>
                <a:cxn ang="0">
                  <a:pos x="T4" y="T5"/>
                </a:cxn>
                <a:cxn ang="0">
                  <a:pos x="T6" y="T7"/>
                </a:cxn>
              </a:cxnLst>
              <a:rect b="b" l="0" r="r" t="0"/>
              <a:pathLst>
                <a:path h="366" w="109">
                  <a:moveTo>
                    <a:pt x="0" y="257"/>
                  </a:moveTo>
                  <a:cubicBezTo>
                    <a:pt x="0" y="318"/>
                    <a:pt x="49" y="366"/>
                    <a:pt x="109" y="366"/>
                  </a:cubicBezTo>
                  <a:cubicBezTo>
                    <a:pt x="109" y="0"/>
                    <a:pt x="109" y="0"/>
                    <a:pt x="109" y="0"/>
                  </a:cubicBezTo>
                  <a:cubicBezTo>
                    <a:pt x="109" y="0"/>
                    <a:pt x="0" y="197"/>
                    <a:pt x="0" y="257"/>
                  </a:cubicBezTo>
                </a:path>
              </a:pathLst>
            </a:custGeom>
            <a:solidFill>
              <a:srgbClr val="FFC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79" name="Freeform 42"/>
            <p:cNvSpPr/>
            <p:nvPr/>
          </p:nvSpPr>
          <p:spPr bwMode="auto">
            <a:xfrm flipH="1">
              <a:off x="457260" y="2002908"/>
              <a:ext cx="310889" cy="1048109"/>
            </a:xfrm>
            <a:custGeom>
              <a:gdLst>
                <a:gd fmla="*/ 109 w 109" name="T0"/>
                <a:gd fmla="*/ 257 h 366" name="T1"/>
                <a:gd fmla="*/ 0 w 109" name="T2"/>
                <a:gd fmla="*/ 0 h 366" name="T3"/>
                <a:gd fmla="*/ 0 w 109" name="T4"/>
                <a:gd fmla="*/ 366 h 366" name="T5"/>
                <a:gd fmla="*/ 109 w 109" name="T6"/>
                <a:gd fmla="*/ 257 h 366" name="T7"/>
              </a:gdLst>
              <a:cxnLst>
                <a:cxn ang="0">
                  <a:pos x="T0" y="T1"/>
                </a:cxn>
                <a:cxn ang="0">
                  <a:pos x="T2" y="T3"/>
                </a:cxn>
                <a:cxn ang="0">
                  <a:pos x="T4" y="T5"/>
                </a:cxn>
                <a:cxn ang="0">
                  <a:pos x="T6" y="T7"/>
                </a:cxn>
              </a:cxnLst>
              <a:rect b="b" l="0" r="r" t="0"/>
              <a:pathLst>
                <a:path h="366" w="109">
                  <a:moveTo>
                    <a:pt x="109" y="257"/>
                  </a:moveTo>
                  <a:cubicBezTo>
                    <a:pt x="109" y="197"/>
                    <a:pt x="0" y="0"/>
                    <a:pt x="0" y="0"/>
                  </a:cubicBezTo>
                  <a:cubicBezTo>
                    <a:pt x="0" y="366"/>
                    <a:pt x="0" y="366"/>
                    <a:pt x="0" y="366"/>
                  </a:cubicBezTo>
                  <a:cubicBezTo>
                    <a:pt x="60" y="366"/>
                    <a:pt x="109" y="318"/>
                    <a:pt x="109" y="257"/>
                  </a:cubicBezTo>
                </a:path>
              </a:pathLst>
            </a:custGeom>
            <a:solidFill>
              <a:srgbClr val="EF9F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grpSp>
      <p:grpSp>
        <p:nvGrpSpPr>
          <p:cNvPr id="80" name="Group 118"/>
          <p:cNvGrpSpPr/>
          <p:nvPr/>
        </p:nvGrpSpPr>
        <p:grpSpPr>
          <a:xfrm>
            <a:off x="6917965" y="2161101"/>
            <a:ext cx="135579" cy="237329"/>
            <a:chOff x="457260" y="2002908"/>
            <a:chExt cx="622987" cy="1319527"/>
          </a:xfrm>
        </p:grpSpPr>
        <p:sp>
          <p:nvSpPr>
            <p:cNvPr id="81" name="Rectangle 40"/>
            <p:cNvSpPr>
              <a:spLocks noChangeArrowheads="1"/>
            </p:cNvSpPr>
            <p:nvPr/>
          </p:nvSpPr>
          <p:spPr bwMode="auto">
            <a:xfrm flipH="1">
              <a:off x="730649" y="2908038"/>
              <a:ext cx="72581" cy="414397"/>
            </a:xfrm>
            <a:prstGeom prst="rect">
              <a:avLst/>
            </a:prstGeom>
            <a:solidFill>
              <a:srgbClr val="EF9F00"/>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82" name="Freeform 41"/>
            <p:cNvSpPr/>
            <p:nvPr/>
          </p:nvSpPr>
          <p:spPr bwMode="auto">
            <a:xfrm flipH="1">
              <a:off x="768149" y="2002908"/>
              <a:ext cx="312098" cy="1048109"/>
            </a:xfrm>
            <a:custGeom>
              <a:gdLst>
                <a:gd fmla="*/ 0 w 109" name="T0"/>
                <a:gd fmla="*/ 257 h 366" name="T1"/>
                <a:gd fmla="*/ 109 w 109" name="T2"/>
                <a:gd fmla="*/ 366 h 366" name="T3"/>
                <a:gd fmla="*/ 109 w 109" name="T4"/>
                <a:gd fmla="*/ 0 h 366" name="T5"/>
                <a:gd fmla="*/ 0 w 109" name="T6"/>
                <a:gd fmla="*/ 257 h 366" name="T7"/>
              </a:gdLst>
              <a:cxnLst>
                <a:cxn ang="0">
                  <a:pos x="T0" y="T1"/>
                </a:cxn>
                <a:cxn ang="0">
                  <a:pos x="T2" y="T3"/>
                </a:cxn>
                <a:cxn ang="0">
                  <a:pos x="T4" y="T5"/>
                </a:cxn>
                <a:cxn ang="0">
                  <a:pos x="T6" y="T7"/>
                </a:cxn>
              </a:cxnLst>
              <a:rect b="b" l="0" r="r" t="0"/>
              <a:pathLst>
                <a:path h="366" w="109">
                  <a:moveTo>
                    <a:pt x="0" y="257"/>
                  </a:moveTo>
                  <a:cubicBezTo>
                    <a:pt x="0" y="318"/>
                    <a:pt x="49" y="366"/>
                    <a:pt x="109" y="366"/>
                  </a:cubicBezTo>
                  <a:cubicBezTo>
                    <a:pt x="109" y="0"/>
                    <a:pt x="109" y="0"/>
                    <a:pt x="109" y="0"/>
                  </a:cubicBezTo>
                  <a:cubicBezTo>
                    <a:pt x="109" y="0"/>
                    <a:pt x="0" y="197"/>
                    <a:pt x="0" y="257"/>
                  </a:cubicBezTo>
                </a:path>
              </a:pathLst>
            </a:custGeom>
            <a:solidFill>
              <a:srgbClr val="FFC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83" name="Freeform 42"/>
            <p:cNvSpPr/>
            <p:nvPr/>
          </p:nvSpPr>
          <p:spPr bwMode="auto">
            <a:xfrm flipH="1">
              <a:off x="457260" y="2002908"/>
              <a:ext cx="310889" cy="1048109"/>
            </a:xfrm>
            <a:custGeom>
              <a:gdLst>
                <a:gd fmla="*/ 109 w 109" name="T0"/>
                <a:gd fmla="*/ 257 h 366" name="T1"/>
                <a:gd fmla="*/ 0 w 109" name="T2"/>
                <a:gd fmla="*/ 0 h 366" name="T3"/>
                <a:gd fmla="*/ 0 w 109" name="T4"/>
                <a:gd fmla="*/ 366 h 366" name="T5"/>
                <a:gd fmla="*/ 109 w 109" name="T6"/>
                <a:gd fmla="*/ 257 h 366" name="T7"/>
              </a:gdLst>
              <a:cxnLst>
                <a:cxn ang="0">
                  <a:pos x="T0" y="T1"/>
                </a:cxn>
                <a:cxn ang="0">
                  <a:pos x="T2" y="T3"/>
                </a:cxn>
                <a:cxn ang="0">
                  <a:pos x="T4" y="T5"/>
                </a:cxn>
                <a:cxn ang="0">
                  <a:pos x="T6" y="T7"/>
                </a:cxn>
              </a:cxnLst>
              <a:rect b="b" l="0" r="r" t="0"/>
              <a:pathLst>
                <a:path h="366" w="109">
                  <a:moveTo>
                    <a:pt x="109" y="257"/>
                  </a:moveTo>
                  <a:cubicBezTo>
                    <a:pt x="109" y="197"/>
                    <a:pt x="0" y="0"/>
                    <a:pt x="0" y="0"/>
                  </a:cubicBezTo>
                  <a:cubicBezTo>
                    <a:pt x="0" y="366"/>
                    <a:pt x="0" y="366"/>
                    <a:pt x="0" y="366"/>
                  </a:cubicBezTo>
                  <a:cubicBezTo>
                    <a:pt x="60" y="366"/>
                    <a:pt x="109" y="318"/>
                    <a:pt x="109" y="257"/>
                  </a:cubicBezTo>
                </a:path>
              </a:pathLst>
            </a:custGeom>
            <a:solidFill>
              <a:srgbClr val="EF9F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grpSp>
      <p:grpSp>
        <p:nvGrpSpPr>
          <p:cNvPr id="84" name="Group 122"/>
          <p:cNvGrpSpPr/>
          <p:nvPr/>
        </p:nvGrpSpPr>
        <p:grpSpPr>
          <a:xfrm>
            <a:off x="7043845" y="2010258"/>
            <a:ext cx="198502" cy="382220"/>
            <a:chOff x="457260" y="2002908"/>
            <a:chExt cx="622987" cy="1319527"/>
          </a:xfrm>
        </p:grpSpPr>
        <p:sp>
          <p:nvSpPr>
            <p:cNvPr id="85" name="Rectangle 40"/>
            <p:cNvSpPr>
              <a:spLocks noChangeArrowheads="1"/>
            </p:cNvSpPr>
            <p:nvPr/>
          </p:nvSpPr>
          <p:spPr bwMode="auto">
            <a:xfrm flipH="1">
              <a:off x="730649" y="2908038"/>
              <a:ext cx="72581" cy="414397"/>
            </a:xfrm>
            <a:prstGeom prst="rect">
              <a:avLst/>
            </a:prstGeom>
            <a:solidFill>
              <a:srgbClr val="EF9F00"/>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86" name="Freeform 41"/>
            <p:cNvSpPr/>
            <p:nvPr/>
          </p:nvSpPr>
          <p:spPr bwMode="auto">
            <a:xfrm flipH="1">
              <a:off x="768149" y="2002908"/>
              <a:ext cx="312098" cy="1048109"/>
            </a:xfrm>
            <a:custGeom>
              <a:gdLst>
                <a:gd fmla="*/ 0 w 109" name="T0"/>
                <a:gd fmla="*/ 257 h 366" name="T1"/>
                <a:gd fmla="*/ 109 w 109" name="T2"/>
                <a:gd fmla="*/ 366 h 366" name="T3"/>
                <a:gd fmla="*/ 109 w 109" name="T4"/>
                <a:gd fmla="*/ 0 h 366" name="T5"/>
                <a:gd fmla="*/ 0 w 109" name="T6"/>
                <a:gd fmla="*/ 257 h 366" name="T7"/>
              </a:gdLst>
              <a:cxnLst>
                <a:cxn ang="0">
                  <a:pos x="T0" y="T1"/>
                </a:cxn>
                <a:cxn ang="0">
                  <a:pos x="T2" y="T3"/>
                </a:cxn>
                <a:cxn ang="0">
                  <a:pos x="T4" y="T5"/>
                </a:cxn>
                <a:cxn ang="0">
                  <a:pos x="T6" y="T7"/>
                </a:cxn>
              </a:cxnLst>
              <a:rect b="b" l="0" r="r" t="0"/>
              <a:pathLst>
                <a:path h="366" w="109">
                  <a:moveTo>
                    <a:pt x="0" y="257"/>
                  </a:moveTo>
                  <a:cubicBezTo>
                    <a:pt x="0" y="318"/>
                    <a:pt x="49" y="366"/>
                    <a:pt x="109" y="366"/>
                  </a:cubicBezTo>
                  <a:cubicBezTo>
                    <a:pt x="109" y="0"/>
                    <a:pt x="109" y="0"/>
                    <a:pt x="109" y="0"/>
                  </a:cubicBezTo>
                  <a:cubicBezTo>
                    <a:pt x="109" y="0"/>
                    <a:pt x="0" y="197"/>
                    <a:pt x="0" y="257"/>
                  </a:cubicBezTo>
                </a:path>
              </a:pathLst>
            </a:custGeom>
            <a:solidFill>
              <a:srgbClr val="FFC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87" name="Freeform 42"/>
            <p:cNvSpPr/>
            <p:nvPr/>
          </p:nvSpPr>
          <p:spPr bwMode="auto">
            <a:xfrm flipH="1">
              <a:off x="457260" y="2002908"/>
              <a:ext cx="310889" cy="1048109"/>
            </a:xfrm>
            <a:custGeom>
              <a:gdLst>
                <a:gd fmla="*/ 109 w 109" name="T0"/>
                <a:gd fmla="*/ 257 h 366" name="T1"/>
                <a:gd fmla="*/ 0 w 109" name="T2"/>
                <a:gd fmla="*/ 0 h 366" name="T3"/>
                <a:gd fmla="*/ 0 w 109" name="T4"/>
                <a:gd fmla="*/ 366 h 366" name="T5"/>
                <a:gd fmla="*/ 109 w 109" name="T6"/>
                <a:gd fmla="*/ 257 h 366" name="T7"/>
              </a:gdLst>
              <a:cxnLst>
                <a:cxn ang="0">
                  <a:pos x="T0" y="T1"/>
                </a:cxn>
                <a:cxn ang="0">
                  <a:pos x="T2" y="T3"/>
                </a:cxn>
                <a:cxn ang="0">
                  <a:pos x="T4" y="T5"/>
                </a:cxn>
                <a:cxn ang="0">
                  <a:pos x="T6" y="T7"/>
                </a:cxn>
              </a:cxnLst>
              <a:rect b="b" l="0" r="r" t="0"/>
              <a:pathLst>
                <a:path h="366" w="109">
                  <a:moveTo>
                    <a:pt x="109" y="257"/>
                  </a:moveTo>
                  <a:cubicBezTo>
                    <a:pt x="109" y="197"/>
                    <a:pt x="0" y="0"/>
                    <a:pt x="0" y="0"/>
                  </a:cubicBezTo>
                  <a:cubicBezTo>
                    <a:pt x="0" y="366"/>
                    <a:pt x="0" y="366"/>
                    <a:pt x="0" y="366"/>
                  </a:cubicBezTo>
                  <a:cubicBezTo>
                    <a:pt x="60" y="366"/>
                    <a:pt x="109" y="318"/>
                    <a:pt x="109" y="257"/>
                  </a:cubicBezTo>
                </a:path>
              </a:pathLst>
            </a:custGeom>
            <a:solidFill>
              <a:srgbClr val="EF9F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grpSp>
    </p:spTree>
    <p:extLst>
      <p:ext uri="{BB962C8B-B14F-4D97-AF65-F5344CB8AC3E}">
        <p14:creationId val="3499866738"/>
      </p:ext>
    </p:extLst>
  </p:cSld>
  <p:clrMapOvr>
    <a:masterClrMapping/>
  </p:clrMapOvr>
  <mc:AlternateContent>
    <mc:Choice Requires="p14">
      <p:transition advClick="0" advTm="1000" p14:dur="1300" spd="slow">
        <p14:pan dir="u"/>
      </p:transition>
    </mc:Choice>
    <mc:Fallback>
      <p:transition advClick="0" advTm="1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44"/>
                                        </p:tgtEl>
                                        <p:attrNameLst>
                                          <p:attrName>style.visibility</p:attrName>
                                        </p:attrNameLst>
                                      </p:cBhvr>
                                      <p:to>
                                        <p:strVal val="visible"/>
                                      </p:to>
                                    </p:set>
                                    <p:anim calcmode="lin" valueType="num">
                                      <p:cBhvr>
                                        <p:cTn dur="750" fill="hold" id="7"/>
                                        <p:tgtEl>
                                          <p:spTgt spid="44"/>
                                        </p:tgtEl>
                                        <p:attrNameLst>
                                          <p:attrName>ppt_w</p:attrName>
                                        </p:attrNameLst>
                                      </p:cBhvr>
                                      <p:tavLst>
                                        <p:tav tm="0">
                                          <p:val>
                                            <p:fltVal val="0"/>
                                          </p:val>
                                        </p:tav>
                                        <p:tav tm="100000">
                                          <p:val>
                                            <p:strVal val="#ppt_w"/>
                                          </p:val>
                                        </p:tav>
                                      </p:tavLst>
                                    </p:anim>
                                    <p:anim calcmode="lin" valueType="num">
                                      <p:cBhvr>
                                        <p:cTn dur="750" fill="hold" id="8"/>
                                        <p:tgtEl>
                                          <p:spTgt spid="44"/>
                                        </p:tgtEl>
                                        <p:attrNameLst>
                                          <p:attrName>ppt_h</p:attrName>
                                        </p:attrNameLst>
                                      </p:cBhvr>
                                      <p:tavLst>
                                        <p:tav tm="0">
                                          <p:val>
                                            <p:fltVal val="0"/>
                                          </p:val>
                                        </p:tav>
                                        <p:tav tm="100000">
                                          <p:val>
                                            <p:strVal val="#ppt_h"/>
                                          </p:val>
                                        </p:tav>
                                      </p:tavLst>
                                    </p:anim>
                                    <p:animEffect filter="fade" transition="in">
                                      <p:cBhvr>
                                        <p:cTn dur="750" id="9"/>
                                        <p:tgtEl>
                                          <p:spTgt spid="44"/>
                                        </p:tgtEl>
                                      </p:cBhvr>
                                    </p:animEffect>
                                  </p:childTnLst>
                                </p:cTn>
                              </p:par>
                              <p:par>
                                <p:cTn fill="hold" grpId="0" id="10" nodeType="withEffect" presetClass="entr" presetID="10" presetSubtype="0">
                                  <p:stCondLst>
                                    <p:cond delay="0"/>
                                  </p:stCondLst>
                                  <p:childTnLst>
                                    <p:set>
                                      <p:cBhvr>
                                        <p:cTn dur="1" fill="hold" id="11">
                                          <p:stCondLst>
                                            <p:cond delay="0"/>
                                          </p:stCondLst>
                                        </p:cTn>
                                        <p:tgtEl>
                                          <p:spTgt spid="150"/>
                                        </p:tgtEl>
                                        <p:attrNameLst>
                                          <p:attrName>style.visibility</p:attrName>
                                        </p:attrNameLst>
                                      </p:cBhvr>
                                      <p:to>
                                        <p:strVal val="visible"/>
                                      </p:to>
                                    </p:set>
                                    <p:animEffect filter="fade" transition="in">
                                      <p:cBhvr>
                                        <p:cTn dur="500" id="12"/>
                                        <p:tgtEl>
                                          <p:spTgt spid="150"/>
                                        </p:tgtEl>
                                      </p:cBhvr>
                                    </p:animEffect>
                                  </p:childTnLst>
                                </p:cTn>
                              </p:par>
                              <p:par>
                                <p:cTn accel="50000" decel="50000" fill="hold" grpId="1" id="13" nodeType="withEffect" presetClass="path" presetID="35" presetSubtype="0">
                                  <p:stCondLst>
                                    <p:cond delay="0"/>
                                  </p:stCondLst>
                                  <p:childTnLst>
                                    <p:animMotion origin="layout" path="M -1.94444E-06 4.19753E-06 L -0.08819 -0.00433" pathEditMode="relative" ptsTypes="AA" rAng="0">
                                      <p:cBhvr>
                                        <p:cTn dur="1250" fill="hold" id="14" spd="-100000"/>
                                        <p:tgtEl>
                                          <p:spTgt spid="44"/>
                                        </p:tgtEl>
                                        <p:attrNameLst>
                                          <p:attrName>ppt_x</p:attrName>
                                          <p:attrName>ppt_y</p:attrName>
                                        </p:attrNameLst>
                                      </p:cBhvr>
                                      <p:rCtr x="-4410" y="-216"/>
                                    </p:animMotion>
                                  </p:childTnLst>
                                </p:cTn>
                              </p:par>
                              <p:par>
                                <p:cTn fill="hold" id="15" nodeType="withEffect" presetClass="entr" presetID="10" presetSubtype="0">
                                  <p:stCondLst>
                                    <p:cond delay="750"/>
                                  </p:stCondLst>
                                  <p:childTnLst>
                                    <p:set>
                                      <p:cBhvr>
                                        <p:cTn dur="1" fill="hold" id="16">
                                          <p:stCondLst>
                                            <p:cond delay="0"/>
                                          </p:stCondLst>
                                        </p:cTn>
                                        <p:tgtEl>
                                          <p:spTgt spid="240"/>
                                        </p:tgtEl>
                                        <p:attrNameLst>
                                          <p:attrName>style.visibility</p:attrName>
                                        </p:attrNameLst>
                                      </p:cBhvr>
                                      <p:to>
                                        <p:strVal val="visible"/>
                                      </p:to>
                                    </p:set>
                                    <p:animEffect filter="fade" transition="in">
                                      <p:cBhvr>
                                        <p:cTn dur="500" id="17"/>
                                        <p:tgtEl>
                                          <p:spTgt spid="240"/>
                                        </p:tgtEl>
                                      </p:cBhvr>
                                    </p:animEffect>
                                  </p:childTnLst>
                                </p:cTn>
                              </p:par>
                              <p:par>
                                <p:cTn fill="hold" id="18" nodeType="withEffect" presetClass="entr" presetID="10" presetSubtype="0">
                                  <p:stCondLst>
                                    <p:cond delay="925"/>
                                  </p:stCondLst>
                                  <p:childTnLst>
                                    <p:set>
                                      <p:cBhvr>
                                        <p:cTn dur="1" fill="hold" id="19">
                                          <p:stCondLst>
                                            <p:cond delay="0"/>
                                          </p:stCondLst>
                                        </p:cTn>
                                        <p:tgtEl>
                                          <p:spTgt spid="68"/>
                                        </p:tgtEl>
                                        <p:attrNameLst>
                                          <p:attrName>style.visibility</p:attrName>
                                        </p:attrNameLst>
                                      </p:cBhvr>
                                      <p:to>
                                        <p:strVal val="visible"/>
                                      </p:to>
                                    </p:set>
                                    <p:animEffect filter="fade" transition="in">
                                      <p:cBhvr>
                                        <p:cTn dur="500" id="20"/>
                                        <p:tgtEl>
                                          <p:spTgt spid="68"/>
                                        </p:tgtEl>
                                      </p:cBhvr>
                                    </p:animEffect>
                                  </p:childTnLst>
                                </p:cTn>
                              </p:par>
                              <p:par>
                                <p:cTn accel="50000" decel="50000" fill="hold" id="21" nodeType="withEffect" presetClass="path" presetID="64" presetSubtype="0">
                                  <p:stCondLst>
                                    <p:cond delay="925"/>
                                  </p:stCondLst>
                                  <p:childTnLst>
                                    <p:animMotion origin="layout" path="M 5E-06 4.32099E-06 L 5E-06 -0.25" pathEditMode="relative" ptsTypes="AA" rAng="0">
                                      <p:cBhvr>
                                        <p:cTn dur="500" fill="hold" id="22" spd="-100000"/>
                                        <p:tgtEl>
                                          <p:spTgt spid="68"/>
                                        </p:tgtEl>
                                        <p:attrNameLst>
                                          <p:attrName>ppt_x</p:attrName>
                                          <p:attrName>ppt_y</p:attrName>
                                        </p:attrNameLst>
                                      </p:cBhvr>
                                      <p:rCtr x="0" y="-12500"/>
                                    </p:animMotion>
                                  </p:childTnLst>
                                </p:cTn>
                              </p:par>
                              <p:par>
                                <p:cTn fill="hold" id="23" nodeType="withEffect" presetClass="entr" presetID="10" presetSubtype="0">
                                  <p:stCondLst>
                                    <p:cond delay="808"/>
                                  </p:stCondLst>
                                  <p:childTnLst>
                                    <p:set>
                                      <p:cBhvr>
                                        <p:cTn dur="1" fill="hold" id="24">
                                          <p:stCondLst>
                                            <p:cond delay="0"/>
                                          </p:stCondLst>
                                        </p:cTn>
                                        <p:tgtEl>
                                          <p:spTgt spid="72"/>
                                        </p:tgtEl>
                                        <p:attrNameLst>
                                          <p:attrName>style.visibility</p:attrName>
                                        </p:attrNameLst>
                                      </p:cBhvr>
                                      <p:to>
                                        <p:strVal val="visible"/>
                                      </p:to>
                                    </p:set>
                                    <p:animEffect filter="fade" transition="in">
                                      <p:cBhvr>
                                        <p:cTn dur="500" id="25"/>
                                        <p:tgtEl>
                                          <p:spTgt spid="72"/>
                                        </p:tgtEl>
                                      </p:cBhvr>
                                    </p:animEffect>
                                  </p:childTnLst>
                                </p:cTn>
                              </p:par>
                              <p:par>
                                <p:cTn accel="50000" decel="50000" fill="hold" id="26" nodeType="withEffect" presetClass="path" presetID="64" presetSubtype="0">
                                  <p:stCondLst>
                                    <p:cond delay="808"/>
                                  </p:stCondLst>
                                  <p:childTnLst>
                                    <p:animMotion origin="layout" path="M 1.66667E-06 1.97531E-06 L 1.66667E-06 -0.25" pathEditMode="relative" ptsTypes="AA" rAng="0">
                                      <p:cBhvr>
                                        <p:cTn dur="500" fill="hold" id="27" spd="-100000"/>
                                        <p:tgtEl>
                                          <p:spTgt spid="72"/>
                                        </p:tgtEl>
                                        <p:attrNameLst>
                                          <p:attrName>ppt_x</p:attrName>
                                          <p:attrName>ppt_y</p:attrName>
                                        </p:attrNameLst>
                                      </p:cBhvr>
                                      <p:rCtr x="0" y="-12500"/>
                                    </p:animMotion>
                                  </p:childTnLst>
                                </p:cTn>
                              </p:par>
                              <p:par>
                                <p:cTn fill="hold" id="28" nodeType="withEffect" presetClass="entr" presetID="10" presetSubtype="0">
                                  <p:stCondLst>
                                    <p:cond delay="826"/>
                                  </p:stCondLst>
                                  <p:childTnLst>
                                    <p:set>
                                      <p:cBhvr>
                                        <p:cTn dur="1" fill="hold" id="29">
                                          <p:stCondLst>
                                            <p:cond delay="0"/>
                                          </p:stCondLst>
                                        </p:cTn>
                                        <p:tgtEl>
                                          <p:spTgt spid="64"/>
                                        </p:tgtEl>
                                        <p:attrNameLst>
                                          <p:attrName>style.visibility</p:attrName>
                                        </p:attrNameLst>
                                      </p:cBhvr>
                                      <p:to>
                                        <p:strVal val="visible"/>
                                      </p:to>
                                    </p:set>
                                    <p:animEffect filter="fade" transition="in">
                                      <p:cBhvr>
                                        <p:cTn dur="500" id="30"/>
                                        <p:tgtEl>
                                          <p:spTgt spid="64"/>
                                        </p:tgtEl>
                                      </p:cBhvr>
                                    </p:animEffect>
                                  </p:childTnLst>
                                </p:cTn>
                              </p:par>
                              <p:par>
                                <p:cTn accel="50000" decel="50000" fill="hold" id="31" nodeType="withEffect" presetClass="path" presetID="64" presetSubtype="0">
                                  <p:stCondLst>
                                    <p:cond delay="826"/>
                                  </p:stCondLst>
                                  <p:childTnLst>
                                    <p:animMotion origin="layout" path="M -2.22222E-06 4.32099E-06 L -2.22222E-06 -0.25" pathEditMode="relative" ptsTypes="AA" rAng="0">
                                      <p:cBhvr>
                                        <p:cTn dur="500" fill="hold" id="32" spd="-100000"/>
                                        <p:tgtEl>
                                          <p:spTgt spid="64"/>
                                        </p:tgtEl>
                                        <p:attrNameLst>
                                          <p:attrName>ppt_x</p:attrName>
                                          <p:attrName>ppt_y</p:attrName>
                                        </p:attrNameLst>
                                      </p:cBhvr>
                                      <p:rCtr x="0" y="-12500"/>
                                    </p:animMotion>
                                  </p:childTnLst>
                                </p:cTn>
                              </p:par>
                              <p:par>
                                <p:cTn fill="hold" id="33" nodeType="withEffect" presetClass="entr" presetID="10" presetSubtype="0">
                                  <p:stCondLst>
                                    <p:cond delay="989"/>
                                  </p:stCondLst>
                                  <p:childTnLst>
                                    <p:set>
                                      <p:cBhvr>
                                        <p:cTn dur="1" fill="hold" id="34">
                                          <p:stCondLst>
                                            <p:cond delay="0"/>
                                          </p:stCondLst>
                                        </p:cTn>
                                        <p:tgtEl>
                                          <p:spTgt spid="80"/>
                                        </p:tgtEl>
                                        <p:attrNameLst>
                                          <p:attrName>style.visibility</p:attrName>
                                        </p:attrNameLst>
                                      </p:cBhvr>
                                      <p:to>
                                        <p:strVal val="visible"/>
                                      </p:to>
                                    </p:set>
                                    <p:animEffect filter="fade" transition="in">
                                      <p:cBhvr>
                                        <p:cTn dur="500" id="35"/>
                                        <p:tgtEl>
                                          <p:spTgt spid="80"/>
                                        </p:tgtEl>
                                      </p:cBhvr>
                                    </p:animEffect>
                                  </p:childTnLst>
                                </p:cTn>
                              </p:par>
                              <p:par>
                                <p:cTn accel="50000" decel="50000" fill="hold" id="36" nodeType="withEffect" presetClass="path" presetID="64" presetSubtype="0">
                                  <p:stCondLst>
                                    <p:cond delay="989"/>
                                  </p:stCondLst>
                                  <p:childTnLst>
                                    <p:animMotion origin="layout" path="M 1.11111E-06 1.23457E-07 L 1.11111E-06 -0.25" pathEditMode="relative" ptsTypes="AA" rAng="0">
                                      <p:cBhvr>
                                        <p:cTn dur="500" fill="hold" id="37" spd="-100000"/>
                                        <p:tgtEl>
                                          <p:spTgt spid="80"/>
                                        </p:tgtEl>
                                        <p:attrNameLst>
                                          <p:attrName>ppt_x</p:attrName>
                                          <p:attrName>ppt_y</p:attrName>
                                        </p:attrNameLst>
                                      </p:cBhvr>
                                      <p:rCtr x="0" y="-12500"/>
                                    </p:animMotion>
                                  </p:childTnLst>
                                </p:cTn>
                              </p:par>
                              <p:par>
                                <p:cTn fill="hold" id="38" nodeType="withEffect" presetClass="entr" presetID="10" presetSubtype="0">
                                  <p:stCondLst>
                                    <p:cond delay="810"/>
                                  </p:stCondLst>
                                  <p:childTnLst>
                                    <p:set>
                                      <p:cBhvr>
                                        <p:cTn dur="1" fill="hold" id="39">
                                          <p:stCondLst>
                                            <p:cond delay="0"/>
                                          </p:stCondLst>
                                        </p:cTn>
                                        <p:tgtEl>
                                          <p:spTgt spid="84"/>
                                        </p:tgtEl>
                                        <p:attrNameLst>
                                          <p:attrName>style.visibility</p:attrName>
                                        </p:attrNameLst>
                                      </p:cBhvr>
                                      <p:to>
                                        <p:strVal val="visible"/>
                                      </p:to>
                                    </p:set>
                                    <p:animEffect filter="fade" transition="in">
                                      <p:cBhvr>
                                        <p:cTn dur="500" id="40"/>
                                        <p:tgtEl>
                                          <p:spTgt spid="84"/>
                                        </p:tgtEl>
                                      </p:cBhvr>
                                    </p:animEffect>
                                  </p:childTnLst>
                                </p:cTn>
                              </p:par>
                              <p:par>
                                <p:cTn accel="50000" decel="50000" fill="hold" id="41" nodeType="withEffect" presetClass="path" presetID="64" presetSubtype="0">
                                  <p:stCondLst>
                                    <p:cond delay="810"/>
                                  </p:stCondLst>
                                  <p:childTnLst>
                                    <p:animMotion origin="layout" path="M 3.61111E-06 2.22222E-06 L 3.61111E-06 -0.25" pathEditMode="relative" ptsTypes="AA" rAng="0">
                                      <p:cBhvr>
                                        <p:cTn dur="500" fill="hold" id="42" spd="-100000"/>
                                        <p:tgtEl>
                                          <p:spTgt spid="84"/>
                                        </p:tgtEl>
                                        <p:attrNameLst>
                                          <p:attrName>ppt_x</p:attrName>
                                          <p:attrName>ppt_y</p:attrName>
                                        </p:attrNameLst>
                                      </p:cBhvr>
                                      <p:rCtr x="0" y="-12500"/>
                                    </p:animMotion>
                                  </p:childTnLst>
                                </p:cTn>
                              </p:par>
                              <p:par>
                                <p:cTn fill="hold" id="43" nodeType="withEffect" presetClass="entr" presetID="10" presetSubtype="0">
                                  <p:stCondLst>
                                    <p:cond delay="927"/>
                                  </p:stCondLst>
                                  <p:childTnLst>
                                    <p:set>
                                      <p:cBhvr>
                                        <p:cTn dur="1" fill="hold" id="44">
                                          <p:stCondLst>
                                            <p:cond delay="0"/>
                                          </p:stCondLst>
                                        </p:cTn>
                                        <p:tgtEl>
                                          <p:spTgt spid="76"/>
                                        </p:tgtEl>
                                        <p:attrNameLst>
                                          <p:attrName>style.visibility</p:attrName>
                                        </p:attrNameLst>
                                      </p:cBhvr>
                                      <p:to>
                                        <p:strVal val="visible"/>
                                      </p:to>
                                    </p:set>
                                    <p:animEffect filter="fade" transition="in">
                                      <p:cBhvr>
                                        <p:cTn dur="500" id="45"/>
                                        <p:tgtEl>
                                          <p:spTgt spid="76"/>
                                        </p:tgtEl>
                                      </p:cBhvr>
                                    </p:animEffect>
                                  </p:childTnLst>
                                </p:cTn>
                              </p:par>
                              <p:par>
                                <p:cTn accel="50000" decel="50000" fill="hold" id="46" nodeType="withEffect" presetClass="path" presetID="64" presetSubtype="0">
                                  <p:stCondLst>
                                    <p:cond delay="927"/>
                                  </p:stCondLst>
                                  <p:childTnLst>
                                    <p:animMotion origin="layout" path="M 2.77778E-06 -3.7037E-07 L 2.77778E-06 -0.25" pathEditMode="relative" ptsTypes="AA" rAng="0">
                                      <p:cBhvr>
                                        <p:cTn dur="500" fill="hold" id="47" spd="-100000"/>
                                        <p:tgtEl>
                                          <p:spTgt spid="76"/>
                                        </p:tgtEl>
                                        <p:attrNameLst>
                                          <p:attrName>ppt_x</p:attrName>
                                          <p:attrName>ppt_y</p:attrName>
                                        </p:attrNameLst>
                                      </p:cBhvr>
                                      <p:rCtr x="0" y="-12500"/>
                                    </p:animMotion>
                                  </p:childTnLst>
                                </p:cTn>
                              </p:par>
                            </p:childTnLst>
                          </p:cTn>
                        </p:par>
                        <p:par>
                          <p:cTn fill="hold" id="48" nodeType="afterGroup">
                            <p:stCondLst>
                              <p:cond delay="1489"/>
                            </p:stCondLst>
                            <p:childTnLst>
                              <p:par>
                                <p:cTn fill="hold" id="49" nodeType="afterEffect" presetClass="entr" presetID="53" presetSubtype="0">
                                  <p:stCondLst>
                                    <p:cond delay="0"/>
                                  </p:stCondLst>
                                  <p:childTnLst>
                                    <p:set>
                                      <p:cBhvr>
                                        <p:cTn dur="1" fill="hold" id="50">
                                          <p:stCondLst>
                                            <p:cond delay="0"/>
                                          </p:stCondLst>
                                        </p:cTn>
                                        <p:tgtEl>
                                          <p:spTgt spid="3"/>
                                        </p:tgtEl>
                                        <p:attrNameLst>
                                          <p:attrName>style.visibility</p:attrName>
                                        </p:attrNameLst>
                                      </p:cBhvr>
                                      <p:to>
                                        <p:strVal val="visible"/>
                                      </p:to>
                                    </p:set>
                                    <p:anim calcmode="lin" valueType="num">
                                      <p:cBhvr>
                                        <p:cTn dur="750" fill="hold" id="51"/>
                                        <p:tgtEl>
                                          <p:spTgt spid="3"/>
                                        </p:tgtEl>
                                        <p:attrNameLst>
                                          <p:attrName>ppt_w</p:attrName>
                                        </p:attrNameLst>
                                      </p:cBhvr>
                                      <p:tavLst>
                                        <p:tav tm="0">
                                          <p:val>
                                            <p:fltVal val="0"/>
                                          </p:val>
                                        </p:tav>
                                        <p:tav tm="100000">
                                          <p:val>
                                            <p:strVal val="#ppt_w"/>
                                          </p:val>
                                        </p:tav>
                                      </p:tavLst>
                                    </p:anim>
                                    <p:anim calcmode="lin" valueType="num">
                                      <p:cBhvr>
                                        <p:cTn dur="750" fill="hold" id="52"/>
                                        <p:tgtEl>
                                          <p:spTgt spid="3"/>
                                        </p:tgtEl>
                                        <p:attrNameLst>
                                          <p:attrName>ppt_h</p:attrName>
                                        </p:attrNameLst>
                                      </p:cBhvr>
                                      <p:tavLst>
                                        <p:tav tm="0">
                                          <p:val>
                                            <p:fltVal val="0"/>
                                          </p:val>
                                        </p:tav>
                                        <p:tav tm="100000">
                                          <p:val>
                                            <p:strVal val="#ppt_h"/>
                                          </p:val>
                                        </p:tav>
                                      </p:tavLst>
                                    </p:anim>
                                    <p:animEffect filter="fade" transition="in">
                                      <p:cBhvr>
                                        <p:cTn dur="750" id="53"/>
                                        <p:tgtEl>
                                          <p:spTgt spid="3"/>
                                        </p:tgtEl>
                                      </p:cBhvr>
                                    </p:animEffect>
                                  </p:childTnLst>
                                </p:cTn>
                              </p:par>
                              <p:par>
                                <p:cTn accel="50000" decel="50000" fill="hold" id="54" nodeType="withEffect" presetClass="path" presetID="35" presetSubtype="0">
                                  <p:stCondLst>
                                    <p:cond delay="0"/>
                                  </p:stCondLst>
                                  <p:childTnLst>
                                    <p:animMotion origin="layout" path="M -2.5E-06 4.93827E-06 L 0.12153 4.93827E-06" pathEditMode="relative" ptsTypes="AA" rAng="0">
                                      <p:cBhvr>
                                        <p:cTn dur="1250" fill="hold" id="55" spd="-100000"/>
                                        <p:tgtEl>
                                          <p:spTgt spid="3"/>
                                        </p:tgtEl>
                                        <p:attrNameLst>
                                          <p:attrName>ppt_x</p:attrName>
                                          <p:attrName>ppt_y</p:attrName>
                                        </p:attrNameLst>
                                      </p:cBhvr>
                                      <p:rCtr x="6076" y="0"/>
                                    </p:animMotion>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4"/>
      <p:bldP grpId="1" spid="44"/>
      <p:bldP grpId="0" spid="150"/>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1" name="矩形 50"/>
          <p:cNvSpPr/>
          <p:nvPr/>
        </p:nvSpPr>
        <p:spPr>
          <a:xfrm>
            <a:off x="8270931" y="286243"/>
            <a:ext cx="363855" cy="304800"/>
          </a:xfrm>
          <a:prstGeom prst="rect">
            <a:avLst/>
          </a:prstGeom>
        </p:spPr>
        <p:txBody>
          <a:bodyPr wrap="none">
            <a:spAutoFit/>
          </a:bodyPr>
          <a:lstStyle/>
          <a:p>
            <a:pPr algn="ctr"/>
            <a:r>
              <a:rPr altLang="zh-CN" lang="en-US" smtClean="0" sz="1400">
                <a:solidFill>
                  <a:schemeClr val="bg1"/>
                </a:solidFill>
                <a:latin charset="0" panose="020b0706030502030204" pitchFamily="34" typeface="HelveticaNeueLT Pro 77 BdCn"/>
              </a:rPr>
              <a:t>13</a:t>
            </a:r>
          </a:p>
        </p:txBody>
      </p:sp>
      <p:grpSp>
        <p:nvGrpSpPr>
          <p:cNvPr id="141" name="组合 68"/>
          <p:cNvGrpSpPr/>
          <p:nvPr/>
        </p:nvGrpSpPr>
        <p:grpSpPr>
          <a:xfrm>
            <a:off x="5418357" y="1862279"/>
            <a:ext cx="1854201" cy="1763712"/>
            <a:chOff x="5929313" y="3817937"/>
            <a:chExt cx="1854201" cy="1763712"/>
          </a:xfrm>
          <a:solidFill>
            <a:srgbClr val="FFC000"/>
          </a:solidFill>
        </p:grpSpPr>
        <p:sp>
          <p:nvSpPr>
            <p:cNvPr id="142" name="Freeform 30"/>
            <p:cNvSpPr/>
            <p:nvPr/>
          </p:nvSpPr>
          <p:spPr bwMode="auto">
            <a:xfrm>
              <a:off x="6369051" y="3825874"/>
              <a:ext cx="395288" cy="187325"/>
            </a:xfrm>
            <a:custGeom>
              <a:gdLst>
                <a:gd fmla="*/ 0 w 105" name="T0"/>
                <a:gd fmla="*/ 40 h 50" name="T1"/>
                <a:gd fmla="*/ 105 w 105" name="T2"/>
                <a:gd fmla="*/ 0 h 50" name="T3"/>
                <a:gd fmla="*/ 95 w 105" name="T4"/>
                <a:gd fmla="*/ 40 h 50" name="T5"/>
                <a:gd fmla="*/ 75 w 105" name="T6"/>
                <a:gd fmla="*/ 50 h 50" name="T7"/>
                <a:gd fmla="*/ 0 w 105" name="T8"/>
                <a:gd fmla="*/ 40 h 50" name="T9"/>
              </a:gdLst>
              <a:cxnLst>
                <a:cxn ang="0">
                  <a:pos x="T0" y="T1"/>
                </a:cxn>
                <a:cxn ang="0">
                  <a:pos x="T2" y="T3"/>
                </a:cxn>
                <a:cxn ang="0">
                  <a:pos x="T4" y="T5"/>
                </a:cxn>
                <a:cxn ang="0">
                  <a:pos x="T6" y="T7"/>
                </a:cxn>
                <a:cxn ang="0">
                  <a:pos x="T8" y="T9"/>
                </a:cxn>
              </a:cxnLst>
              <a:rect b="b" l="0" r="r" t="0"/>
              <a:pathLst>
                <a:path h="50" w="105">
                  <a:moveTo>
                    <a:pt x="0" y="40"/>
                  </a:moveTo>
                  <a:cubicBezTo>
                    <a:pt x="32" y="20"/>
                    <a:pt x="67" y="5"/>
                    <a:pt x="105" y="0"/>
                  </a:cubicBezTo>
                  <a:cubicBezTo>
                    <a:pt x="101" y="13"/>
                    <a:pt x="98" y="27"/>
                    <a:pt x="95" y="40"/>
                  </a:cubicBezTo>
                  <a:cubicBezTo>
                    <a:pt x="88" y="41"/>
                    <a:pt x="81" y="45"/>
                    <a:pt x="75" y="50"/>
                  </a:cubicBezTo>
                  <a:cubicBezTo>
                    <a:pt x="50" y="46"/>
                    <a:pt x="25" y="43"/>
                    <a:pt x="0" y="4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3" name="Freeform 31"/>
            <p:cNvSpPr/>
            <p:nvPr/>
          </p:nvSpPr>
          <p:spPr bwMode="auto">
            <a:xfrm>
              <a:off x="6783388" y="3817937"/>
              <a:ext cx="288925" cy="176212"/>
            </a:xfrm>
            <a:custGeom>
              <a:gdLst>
                <a:gd fmla="*/ 11 w 77" name="T0"/>
                <a:gd fmla="*/ 2 h 47" name="T1"/>
                <a:gd fmla="*/ 77 w 77" name="T2"/>
                <a:gd fmla="*/ 8 h 47" name="T3"/>
                <a:gd fmla="*/ 0 w 77" name="T4"/>
                <a:gd fmla="*/ 47 h 47" name="T5"/>
                <a:gd fmla="*/ 11 w 77" name="T6"/>
                <a:gd fmla="*/ 2 h 47" name="T7"/>
              </a:gdLst>
              <a:cxnLst>
                <a:cxn ang="0">
                  <a:pos x="T0" y="T1"/>
                </a:cxn>
                <a:cxn ang="0">
                  <a:pos x="T2" y="T3"/>
                </a:cxn>
                <a:cxn ang="0">
                  <a:pos x="T4" y="T5"/>
                </a:cxn>
                <a:cxn ang="0">
                  <a:pos x="T6" y="T7"/>
                </a:cxn>
              </a:cxnLst>
              <a:rect b="b" l="0" r="r" t="0"/>
              <a:pathLst>
                <a:path h="47" w="77">
                  <a:moveTo>
                    <a:pt x="11" y="2"/>
                  </a:moveTo>
                  <a:cubicBezTo>
                    <a:pt x="33" y="0"/>
                    <a:pt x="56" y="2"/>
                    <a:pt x="77" y="8"/>
                  </a:cubicBezTo>
                  <a:cubicBezTo>
                    <a:pt x="50" y="18"/>
                    <a:pt x="24" y="30"/>
                    <a:pt x="0" y="47"/>
                  </a:cubicBezTo>
                  <a:cubicBezTo>
                    <a:pt x="3" y="31"/>
                    <a:pt x="7" y="16"/>
                    <a:pt x="11"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4" name="Freeform 33"/>
            <p:cNvSpPr/>
            <p:nvPr/>
          </p:nvSpPr>
          <p:spPr bwMode="auto">
            <a:xfrm>
              <a:off x="6802438" y="3878262"/>
              <a:ext cx="661988" cy="511175"/>
            </a:xfrm>
            <a:custGeom>
              <a:gdLst>
                <a:gd fmla="*/ 0 w 176" name="T0"/>
                <a:gd fmla="*/ 45 h 136" name="T1"/>
                <a:gd fmla="*/ 100 w 176" name="T2"/>
                <a:gd fmla="*/ 0 h 136" name="T3"/>
                <a:gd fmla="*/ 172 w 176" name="T4"/>
                <a:gd fmla="*/ 44 h 136" name="T5"/>
                <a:gd fmla="*/ 170 w 176" name="T6"/>
                <a:gd fmla="*/ 136 h 136" name="T7"/>
                <a:gd fmla="*/ 147 w 176" name="T8"/>
                <a:gd fmla="*/ 117 h 136" name="T9"/>
                <a:gd fmla="*/ 0 w 176" name="T10"/>
                <a:gd fmla="*/ 45 h 136" name="T11"/>
              </a:gdLst>
              <a:cxnLst>
                <a:cxn ang="0">
                  <a:pos x="T0" y="T1"/>
                </a:cxn>
                <a:cxn ang="0">
                  <a:pos x="T2" y="T3"/>
                </a:cxn>
                <a:cxn ang="0">
                  <a:pos x="T4" y="T5"/>
                </a:cxn>
                <a:cxn ang="0">
                  <a:pos x="T6" y="T7"/>
                </a:cxn>
                <a:cxn ang="0">
                  <a:pos x="T8" y="T9"/>
                </a:cxn>
                <a:cxn ang="0">
                  <a:pos x="T10" y="T11"/>
                </a:cxn>
              </a:cxnLst>
              <a:rect b="b" l="0" r="r" t="0"/>
              <a:pathLst>
                <a:path h="136" w="176">
                  <a:moveTo>
                    <a:pt x="0" y="45"/>
                  </a:moveTo>
                  <a:cubicBezTo>
                    <a:pt x="30" y="24"/>
                    <a:pt x="64" y="9"/>
                    <a:pt x="100" y="0"/>
                  </a:cubicBezTo>
                  <a:cubicBezTo>
                    <a:pt x="127" y="9"/>
                    <a:pt x="151" y="25"/>
                    <a:pt x="172" y="44"/>
                  </a:cubicBezTo>
                  <a:cubicBezTo>
                    <a:pt x="172" y="75"/>
                    <a:pt x="176" y="106"/>
                    <a:pt x="170" y="136"/>
                  </a:cubicBezTo>
                  <a:cubicBezTo>
                    <a:pt x="161" y="131"/>
                    <a:pt x="155" y="123"/>
                    <a:pt x="147" y="117"/>
                  </a:cubicBezTo>
                  <a:cubicBezTo>
                    <a:pt x="105" y="82"/>
                    <a:pt x="53" y="60"/>
                    <a:pt x="0" y="4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5" name="Freeform 34"/>
            <p:cNvSpPr/>
            <p:nvPr/>
          </p:nvSpPr>
          <p:spPr bwMode="auto">
            <a:xfrm>
              <a:off x="6113463" y="4032249"/>
              <a:ext cx="541338" cy="782637"/>
            </a:xfrm>
            <a:custGeom>
              <a:gdLst>
                <a:gd fmla="*/ 0 w 144" name="T0"/>
                <a:gd fmla="*/ 62 h 208" name="T1"/>
                <a:gd fmla="*/ 48 w 144" name="T2"/>
                <a:gd fmla="*/ 2 h 208" name="T3"/>
                <a:gd fmla="*/ 140 w 144" name="T4"/>
                <a:gd fmla="*/ 10 h 208" name="T5"/>
                <a:gd fmla="*/ 128 w 144" name="T6"/>
                <a:gd fmla="*/ 34 h 208" name="T7"/>
                <a:gd fmla="*/ 46 w 144" name="T8"/>
                <a:gd fmla="*/ 208 h 208" name="T9"/>
                <a:gd fmla="*/ 0 w 144" name="T10"/>
                <a:gd fmla="*/ 62 h 208" name="T11"/>
              </a:gdLst>
              <a:cxnLst>
                <a:cxn ang="0">
                  <a:pos x="T0" y="T1"/>
                </a:cxn>
                <a:cxn ang="0">
                  <a:pos x="T2" y="T3"/>
                </a:cxn>
                <a:cxn ang="0">
                  <a:pos x="T4" y="T5"/>
                </a:cxn>
                <a:cxn ang="0">
                  <a:pos x="T6" y="T7"/>
                </a:cxn>
                <a:cxn ang="0">
                  <a:pos x="T8" y="T9"/>
                </a:cxn>
                <a:cxn ang="0">
                  <a:pos x="T10" y="T11"/>
                </a:cxn>
              </a:cxnLst>
              <a:rect b="b" l="0" r="r" t="0"/>
              <a:pathLst>
                <a:path h="208" w="144">
                  <a:moveTo>
                    <a:pt x="0" y="62"/>
                  </a:moveTo>
                  <a:cubicBezTo>
                    <a:pt x="12" y="39"/>
                    <a:pt x="29" y="19"/>
                    <a:pt x="48" y="2"/>
                  </a:cubicBezTo>
                  <a:cubicBezTo>
                    <a:pt x="79" y="0"/>
                    <a:pt x="110" y="5"/>
                    <a:pt x="140" y="10"/>
                  </a:cubicBezTo>
                  <a:cubicBezTo>
                    <a:pt x="144" y="21"/>
                    <a:pt x="134" y="27"/>
                    <a:pt x="128" y="34"/>
                  </a:cubicBezTo>
                  <a:cubicBezTo>
                    <a:pt x="84" y="82"/>
                    <a:pt x="60" y="145"/>
                    <a:pt x="46" y="208"/>
                  </a:cubicBezTo>
                  <a:cubicBezTo>
                    <a:pt x="16" y="166"/>
                    <a:pt x="2" y="113"/>
                    <a:pt x="0" y="6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6" name="Freeform 37"/>
            <p:cNvSpPr/>
            <p:nvPr/>
          </p:nvSpPr>
          <p:spPr bwMode="auto">
            <a:xfrm>
              <a:off x="6750051" y="4108449"/>
              <a:ext cx="673100" cy="923925"/>
            </a:xfrm>
            <a:custGeom>
              <a:gdLst>
                <a:gd fmla="*/ 6 w 179" name="T0"/>
                <a:gd fmla="*/ 42 h 246" name="T1"/>
                <a:gd fmla="*/ 14 w 179" name="T2"/>
                <a:gd fmla="*/ 0 h 246" name="T3"/>
                <a:gd fmla="*/ 170 w 179" name="T4"/>
                <a:gd fmla="*/ 84 h 246" name="T5"/>
                <a:gd fmla="*/ 179 w 179" name="T6"/>
                <a:gd fmla="*/ 116 h 246" name="T7"/>
                <a:gd fmla="*/ 132 w 179" name="T8"/>
                <a:gd fmla="*/ 246 h 246" name="T9"/>
                <a:gd fmla="*/ 114 w 179" name="T10"/>
                <a:gd fmla="*/ 246 h 246" name="T11"/>
                <a:gd fmla="*/ 6 w 179" name="T12"/>
                <a:gd fmla="*/ 42 h 246" name="T13"/>
              </a:gdLst>
              <a:cxnLst>
                <a:cxn ang="0">
                  <a:pos x="T0" y="T1"/>
                </a:cxn>
                <a:cxn ang="0">
                  <a:pos x="T2" y="T3"/>
                </a:cxn>
                <a:cxn ang="0">
                  <a:pos x="T4" y="T5"/>
                </a:cxn>
                <a:cxn ang="0">
                  <a:pos x="T6" y="T7"/>
                </a:cxn>
                <a:cxn ang="0">
                  <a:pos x="T8" y="T9"/>
                </a:cxn>
                <a:cxn ang="0">
                  <a:pos x="T10" y="T11"/>
                </a:cxn>
                <a:cxn ang="0">
                  <a:pos x="T12" y="T13"/>
                </a:cxn>
              </a:cxnLst>
              <a:rect b="b" l="0" r="r" t="0"/>
              <a:pathLst>
                <a:path h="246" w="179">
                  <a:moveTo>
                    <a:pt x="6" y="42"/>
                  </a:moveTo>
                  <a:cubicBezTo>
                    <a:pt x="6" y="28"/>
                    <a:pt x="0" y="10"/>
                    <a:pt x="14" y="0"/>
                  </a:cubicBezTo>
                  <a:cubicBezTo>
                    <a:pt x="71" y="16"/>
                    <a:pt x="127" y="42"/>
                    <a:pt x="170" y="84"/>
                  </a:cubicBezTo>
                  <a:cubicBezTo>
                    <a:pt x="168" y="96"/>
                    <a:pt x="170" y="108"/>
                    <a:pt x="179" y="116"/>
                  </a:cubicBezTo>
                  <a:cubicBezTo>
                    <a:pt x="171" y="161"/>
                    <a:pt x="156" y="206"/>
                    <a:pt x="132" y="246"/>
                  </a:cubicBezTo>
                  <a:cubicBezTo>
                    <a:pt x="126" y="246"/>
                    <a:pt x="120" y="246"/>
                    <a:pt x="114" y="246"/>
                  </a:cubicBezTo>
                  <a:cubicBezTo>
                    <a:pt x="57" y="192"/>
                    <a:pt x="13" y="121"/>
                    <a:pt x="6" y="4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7" name="Freeform 38"/>
            <p:cNvSpPr/>
            <p:nvPr/>
          </p:nvSpPr>
          <p:spPr bwMode="auto">
            <a:xfrm>
              <a:off x="7505701" y="4103687"/>
              <a:ext cx="277813" cy="766762"/>
            </a:xfrm>
            <a:custGeom>
              <a:gdLst>
                <a:gd fmla="*/ 2 w 74" name="T0"/>
                <a:gd fmla="*/ 0 h 204" name="T1"/>
                <a:gd fmla="*/ 57 w 74" name="T2"/>
                <a:gd fmla="*/ 204 h 204" name="T3"/>
                <a:gd fmla="*/ 11 w 74" name="T4"/>
                <a:gd fmla="*/ 110 h 204" name="T5"/>
                <a:gd fmla="*/ 0 w 74" name="T6"/>
                <a:gd fmla="*/ 74 h 204" name="T7"/>
                <a:gd fmla="*/ 2 w 74" name="T8"/>
                <a:gd fmla="*/ 0 h 204" name="T9"/>
              </a:gdLst>
              <a:cxnLst>
                <a:cxn ang="0">
                  <a:pos x="T0" y="T1"/>
                </a:cxn>
                <a:cxn ang="0">
                  <a:pos x="T2" y="T3"/>
                </a:cxn>
                <a:cxn ang="0">
                  <a:pos x="T4" y="T5"/>
                </a:cxn>
                <a:cxn ang="0">
                  <a:pos x="T6" y="T7"/>
                </a:cxn>
                <a:cxn ang="0">
                  <a:pos x="T8" y="T9"/>
                </a:cxn>
              </a:cxnLst>
              <a:rect b="b" l="0" r="r" t="0"/>
              <a:pathLst>
                <a:path h="204" w="74">
                  <a:moveTo>
                    <a:pt x="2" y="0"/>
                  </a:moveTo>
                  <a:cubicBezTo>
                    <a:pt x="51" y="54"/>
                    <a:pt x="74" y="132"/>
                    <a:pt x="57" y="204"/>
                  </a:cubicBezTo>
                  <a:cubicBezTo>
                    <a:pt x="47" y="170"/>
                    <a:pt x="31" y="138"/>
                    <a:pt x="11" y="110"/>
                  </a:cubicBezTo>
                  <a:cubicBezTo>
                    <a:pt x="18" y="97"/>
                    <a:pt x="12" y="81"/>
                    <a:pt x="0" y="74"/>
                  </a:cubicBezTo>
                  <a:cubicBezTo>
                    <a:pt x="2" y="49"/>
                    <a:pt x="2" y="25"/>
                    <a:pt x="2"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8" name="Freeform 41"/>
            <p:cNvSpPr/>
            <p:nvPr/>
          </p:nvSpPr>
          <p:spPr bwMode="auto">
            <a:xfrm>
              <a:off x="6351588" y="4141787"/>
              <a:ext cx="796925" cy="1157287"/>
            </a:xfrm>
            <a:custGeom>
              <a:gdLst>
                <a:gd fmla="*/ 83 w 212" name="T0"/>
                <a:gd fmla="*/ 7 h 308" name="T1"/>
                <a:gd fmla="*/ 96 w 212" name="T2"/>
                <a:gd fmla="*/ 0 h 308" name="T3"/>
                <a:gd fmla="*/ 158 w 212" name="T4"/>
                <a:gd fmla="*/ 189 h 308" name="T5"/>
                <a:gd fmla="*/ 208 w 212" name="T6"/>
                <a:gd fmla="*/ 247 h 308" name="T7"/>
                <a:gd fmla="*/ 212 w 212" name="T8"/>
                <a:gd fmla="*/ 273 h 308" name="T9"/>
                <a:gd fmla="*/ 180 w 212" name="T10"/>
                <a:gd fmla="*/ 304 h 308" name="T11"/>
                <a:gd fmla="*/ 151 w 212" name="T12"/>
                <a:gd fmla="*/ 308 h 308" name="T13"/>
                <a:gd fmla="*/ 8 w 212" name="T14"/>
                <a:gd fmla="*/ 211 h 308" name="T15"/>
                <a:gd fmla="*/ 0 w 212" name="T16"/>
                <a:gd fmla="*/ 178 h 308" name="T17"/>
                <a:gd fmla="*/ 83 w 212" name="T18"/>
                <a:gd fmla="*/ 7 h 30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08" w="211">
                  <a:moveTo>
                    <a:pt x="83" y="7"/>
                  </a:moveTo>
                  <a:cubicBezTo>
                    <a:pt x="86" y="3"/>
                    <a:pt x="91" y="1"/>
                    <a:pt x="96" y="0"/>
                  </a:cubicBezTo>
                  <a:cubicBezTo>
                    <a:pt x="95" y="68"/>
                    <a:pt x="118" y="135"/>
                    <a:pt x="158" y="189"/>
                  </a:cubicBezTo>
                  <a:cubicBezTo>
                    <a:pt x="172" y="210"/>
                    <a:pt x="190" y="229"/>
                    <a:pt x="208" y="247"/>
                  </a:cubicBezTo>
                  <a:cubicBezTo>
                    <a:pt x="210" y="256"/>
                    <a:pt x="209" y="264"/>
                    <a:pt x="212" y="273"/>
                  </a:cubicBezTo>
                  <a:cubicBezTo>
                    <a:pt x="202" y="284"/>
                    <a:pt x="192" y="295"/>
                    <a:pt x="180" y="304"/>
                  </a:cubicBezTo>
                  <a:cubicBezTo>
                    <a:pt x="170" y="301"/>
                    <a:pt x="160" y="302"/>
                    <a:pt x="151" y="308"/>
                  </a:cubicBezTo>
                  <a:cubicBezTo>
                    <a:pt x="97" y="286"/>
                    <a:pt x="46" y="255"/>
                    <a:pt x="8" y="211"/>
                  </a:cubicBezTo>
                  <a:cubicBezTo>
                    <a:pt x="12" y="199"/>
                    <a:pt x="9" y="187"/>
                    <a:pt x="0" y="178"/>
                  </a:cubicBezTo>
                  <a:cubicBezTo>
                    <a:pt x="12" y="115"/>
                    <a:pt x="38" y="53"/>
                    <a:pt x="83" y="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9" name="Freeform 44"/>
            <p:cNvSpPr/>
            <p:nvPr/>
          </p:nvSpPr>
          <p:spPr bwMode="auto">
            <a:xfrm>
              <a:off x="5929313" y="4364037"/>
              <a:ext cx="334963" cy="942975"/>
            </a:xfrm>
            <a:custGeom>
              <a:gdLst>
                <a:gd fmla="*/ 88 w 89" name="T0"/>
                <a:gd fmla="*/ 251 h 251" name="T1"/>
                <a:gd fmla="*/ 36 w 89" name="T2"/>
                <a:gd fmla="*/ 0 h 251" name="T3"/>
                <a:gd fmla="*/ 79 w 89" name="T4"/>
                <a:gd fmla="*/ 124 h 251" name="T5"/>
                <a:gd fmla="*/ 89 w 89" name="T6"/>
                <a:gd fmla="*/ 162 h 251" name="T7"/>
                <a:gd fmla="*/ 88 w 89" name="T8"/>
                <a:gd fmla="*/ 251 h 251" name="T9"/>
              </a:gdLst>
              <a:cxnLst>
                <a:cxn ang="0">
                  <a:pos x="T0" y="T1"/>
                </a:cxn>
                <a:cxn ang="0">
                  <a:pos x="T2" y="T3"/>
                </a:cxn>
                <a:cxn ang="0">
                  <a:pos x="T4" y="T5"/>
                </a:cxn>
                <a:cxn ang="0">
                  <a:pos x="T6" y="T7"/>
                </a:cxn>
                <a:cxn ang="0">
                  <a:pos x="T8" y="T9"/>
                </a:cxn>
              </a:cxnLst>
              <a:rect b="b" l="0" r="r" t="0"/>
              <a:pathLst>
                <a:path h="251" w="89">
                  <a:moveTo>
                    <a:pt x="88" y="251"/>
                  </a:moveTo>
                  <a:cubicBezTo>
                    <a:pt x="21" y="188"/>
                    <a:pt x="0" y="84"/>
                    <a:pt x="36" y="0"/>
                  </a:cubicBezTo>
                  <a:cubicBezTo>
                    <a:pt x="41" y="44"/>
                    <a:pt x="56" y="86"/>
                    <a:pt x="79" y="124"/>
                  </a:cubicBezTo>
                  <a:cubicBezTo>
                    <a:pt x="74" y="138"/>
                    <a:pt x="75" y="154"/>
                    <a:pt x="89" y="162"/>
                  </a:cubicBezTo>
                  <a:cubicBezTo>
                    <a:pt x="88" y="192"/>
                    <a:pt x="85" y="221"/>
                    <a:pt x="88" y="25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0" name="Freeform 47"/>
            <p:cNvSpPr/>
            <p:nvPr/>
          </p:nvSpPr>
          <p:spPr bwMode="auto">
            <a:xfrm>
              <a:off x="7294563" y="4532312"/>
              <a:ext cx="390525" cy="755650"/>
            </a:xfrm>
            <a:custGeom>
              <a:gdLst>
                <a:gd fmla="*/ 48 w 104" name="T0"/>
                <a:gd fmla="*/ 13 h 201" name="T1"/>
                <a:gd fmla="*/ 56 w 104" name="T2"/>
                <a:gd fmla="*/ 7 h 201" name="T3"/>
                <a:gd fmla="*/ 104 w 104" name="T4"/>
                <a:gd fmla="*/ 120 h 201" name="T5"/>
                <a:gd fmla="*/ 56 w 104" name="T6"/>
                <a:gd fmla="*/ 201 h 201" name="T7"/>
                <a:gd fmla="*/ 3 w 104" name="T8"/>
                <a:gd fmla="*/ 164 h 201" name="T9"/>
                <a:gd fmla="*/ 0 w 104" name="T10"/>
                <a:gd fmla="*/ 140 h 201" name="T11"/>
                <a:gd fmla="*/ 48 w 104" name="T12"/>
                <a:gd fmla="*/ 13 h 201" name="T13"/>
              </a:gdLst>
              <a:cxnLst>
                <a:cxn ang="0">
                  <a:pos x="T0" y="T1"/>
                </a:cxn>
                <a:cxn ang="0">
                  <a:pos x="T2" y="T3"/>
                </a:cxn>
                <a:cxn ang="0">
                  <a:pos x="T4" y="T5"/>
                </a:cxn>
                <a:cxn ang="0">
                  <a:pos x="T6" y="T7"/>
                </a:cxn>
                <a:cxn ang="0">
                  <a:pos x="T8" y="T9"/>
                </a:cxn>
                <a:cxn ang="0">
                  <a:pos x="T10" y="T11"/>
                </a:cxn>
                <a:cxn ang="0">
                  <a:pos x="T12" y="T13"/>
                </a:cxn>
              </a:cxnLst>
              <a:rect b="b" l="0" r="r" t="0"/>
              <a:pathLst>
                <a:path h="201" w="104">
                  <a:moveTo>
                    <a:pt x="48" y="13"/>
                  </a:moveTo>
                  <a:cubicBezTo>
                    <a:pt x="48" y="8"/>
                    <a:pt x="51" y="0"/>
                    <a:pt x="56" y="7"/>
                  </a:cubicBezTo>
                  <a:cubicBezTo>
                    <a:pt x="80" y="41"/>
                    <a:pt x="97" y="80"/>
                    <a:pt x="104" y="120"/>
                  </a:cubicBezTo>
                  <a:cubicBezTo>
                    <a:pt x="95" y="150"/>
                    <a:pt x="76" y="177"/>
                    <a:pt x="56" y="201"/>
                  </a:cubicBezTo>
                  <a:cubicBezTo>
                    <a:pt x="37" y="190"/>
                    <a:pt x="20" y="177"/>
                    <a:pt x="3" y="164"/>
                  </a:cubicBezTo>
                  <a:cubicBezTo>
                    <a:pt x="3" y="156"/>
                    <a:pt x="2" y="148"/>
                    <a:pt x="0" y="140"/>
                  </a:cubicBezTo>
                  <a:cubicBezTo>
                    <a:pt x="23" y="101"/>
                    <a:pt x="39" y="58"/>
                    <a:pt x="48" y="1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1" name="Freeform 52"/>
            <p:cNvSpPr/>
            <p:nvPr/>
          </p:nvSpPr>
          <p:spPr bwMode="auto">
            <a:xfrm>
              <a:off x="6308726" y="4964112"/>
              <a:ext cx="587375" cy="546100"/>
            </a:xfrm>
            <a:custGeom>
              <a:gdLst>
                <a:gd fmla="*/ 4 w 156" name="T0"/>
                <a:gd fmla="*/ 0 h 145" name="T1"/>
                <a:gd fmla="*/ 155 w 156" name="T2"/>
                <a:gd fmla="*/ 103 h 145" name="T3"/>
                <a:gd fmla="*/ 156 w 156" name="T4"/>
                <a:gd fmla="*/ 110 h 145" name="T5"/>
                <a:gd fmla="*/ 71 w 156" name="T6"/>
                <a:gd fmla="*/ 145 h 145" name="T7"/>
                <a:gd fmla="*/ 4 w 156" name="T8"/>
                <a:gd fmla="*/ 106 h 145" name="T9"/>
                <a:gd fmla="*/ 4 w 156" name="T10"/>
                <a:gd fmla="*/ 0 h 145" name="T11"/>
              </a:gdLst>
              <a:cxnLst>
                <a:cxn ang="0">
                  <a:pos x="T0" y="T1"/>
                </a:cxn>
                <a:cxn ang="0">
                  <a:pos x="T2" y="T3"/>
                </a:cxn>
                <a:cxn ang="0">
                  <a:pos x="T4" y="T5"/>
                </a:cxn>
                <a:cxn ang="0">
                  <a:pos x="T6" y="T7"/>
                </a:cxn>
                <a:cxn ang="0">
                  <a:pos x="T8" y="T9"/>
                </a:cxn>
                <a:cxn ang="0">
                  <a:pos x="T10" y="T11"/>
                </a:cxn>
              </a:cxnLst>
              <a:rect b="b" l="0" r="r" t="0"/>
              <a:pathLst>
                <a:path h="145" w="156">
                  <a:moveTo>
                    <a:pt x="4" y="0"/>
                  </a:moveTo>
                  <a:cubicBezTo>
                    <a:pt x="46" y="46"/>
                    <a:pt x="99" y="79"/>
                    <a:pt x="155" y="103"/>
                  </a:cubicBezTo>
                  <a:cubicBezTo>
                    <a:pt x="155" y="105"/>
                    <a:pt x="156" y="108"/>
                    <a:pt x="156" y="110"/>
                  </a:cubicBezTo>
                  <a:cubicBezTo>
                    <a:pt x="130" y="126"/>
                    <a:pt x="101" y="137"/>
                    <a:pt x="71" y="145"/>
                  </a:cubicBezTo>
                  <a:cubicBezTo>
                    <a:pt x="47" y="135"/>
                    <a:pt x="23" y="124"/>
                    <a:pt x="4" y="106"/>
                  </a:cubicBezTo>
                  <a:cubicBezTo>
                    <a:pt x="0" y="90"/>
                    <a:pt x="3" y="17"/>
                    <a:pt x="4"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2" name="Freeform 57"/>
            <p:cNvSpPr/>
            <p:nvPr/>
          </p:nvSpPr>
          <p:spPr bwMode="auto">
            <a:xfrm>
              <a:off x="7053263" y="5191124"/>
              <a:ext cx="406400" cy="250825"/>
            </a:xfrm>
            <a:custGeom>
              <a:gdLst>
                <a:gd fmla="*/ 36 w 108" name="T0"/>
                <a:gd fmla="*/ 4 h 67" name="T1"/>
                <a:gd fmla="*/ 57 w 108" name="T2"/>
                <a:gd fmla="*/ 0 h 67" name="T3"/>
                <a:gd fmla="*/ 108 w 108" name="T4"/>
                <a:gd fmla="*/ 36 h 67" name="T5"/>
                <a:gd fmla="*/ 62 w 108" name="T6"/>
                <a:gd fmla="*/ 59 h 67" name="T7"/>
                <a:gd fmla="*/ 0 w 108" name="T8"/>
                <a:gd fmla="*/ 39 h 67" name="T9"/>
                <a:gd fmla="*/ 36 w 108" name="T10"/>
                <a:gd fmla="*/ 4 h 67" name="T11"/>
              </a:gdLst>
              <a:cxnLst>
                <a:cxn ang="0">
                  <a:pos x="T0" y="T1"/>
                </a:cxn>
                <a:cxn ang="0">
                  <a:pos x="T2" y="T3"/>
                </a:cxn>
                <a:cxn ang="0">
                  <a:pos x="T4" y="T5"/>
                </a:cxn>
                <a:cxn ang="0">
                  <a:pos x="T6" y="T7"/>
                </a:cxn>
                <a:cxn ang="0">
                  <a:pos x="T8" y="T9"/>
                </a:cxn>
                <a:cxn ang="0">
                  <a:pos x="T10" y="T11"/>
                </a:cxn>
              </a:cxnLst>
              <a:rect b="b" l="0" r="r" t="0"/>
              <a:pathLst>
                <a:path h="67" w="108">
                  <a:moveTo>
                    <a:pt x="36" y="4"/>
                  </a:moveTo>
                  <a:cubicBezTo>
                    <a:pt x="43" y="2"/>
                    <a:pt x="50" y="2"/>
                    <a:pt x="57" y="0"/>
                  </a:cubicBezTo>
                  <a:cubicBezTo>
                    <a:pt x="74" y="13"/>
                    <a:pt x="90" y="25"/>
                    <a:pt x="108" y="36"/>
                  </a:cubicBezTo>
                  <a:cubicBezTo>
                    <a:pt x="94" y="47"/>
                    <a:pt x="81" y="67"/>
                    <a:pt x="62" y="59"/>
                  </a:cubicBezTo>
                  <a:cubicBezTo>
                    <a:pt x="41" y="53"/>
                    <a:pt x="18" y="52"/>
                    <a:pt x="0" y="39"/>
                  </a:cubicBezTo>
                  <a:cubicBezTo>
                    <a:pt x="13" y="28"/>
                    <a:pt x="24" y="16"/>
                    <a:pt x="36" y="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3" name="Freeform 58"/>
            <p:cNvSpPr/>
            <p:nvPr/>
          </p:nvSpPr>
          <p:spPr bwMode="auto">
            <a:xfrm>
              <a:off x="6681788" y="5411787"/>
              <a:ext cx="574675" cy="169862"/>
            </a:xfrm>
            <a:custGeom>
              <a:gdLst>
                <a:gd fmla="*/ 100 w 153" name="T0"/>
                <a:gd fmla="*/ 0 h 45" name="T1"/>
                <a:gd fmla="*/ 153 w 153" name="T2"/>
                <a:gd fmla="*/ 14 h 45" name="T3"/>
                <a:gd fmla="*/ 0 w 153" name="T4"/>
                <a:gd fmla="*/ 33 h 45" name="T5"/>
                <a:gd fmla="*/ 63 w 153" name="T6"/>
                <a:gd fmla="*/ 5 h 45" name="T7"/>
                <a:gd fmla="*/ 100 w 153" name="T8"/>
                <a:gd fmla="*/ 0 h 45" name="T9"/>
              </a:gdLst>
              <a:cxnLst>
                <a:cxn ang="0">
                  <a:pos x="T0" y="T1"/>
                </a:cxn>
                <a:cxn ang="0">
                  <a:pos x="T2" y="T3"/>
                </a:cxn>
                <a:cxn ang="0">
                  <a:pos x="T4" y="T5"/>
                </a:cxn>
                <a:cxn ang="0">
                  <a:pos x="T6" y="T7"/>
                </a:cxn>
                <a:cxn ang="0">
                  <a:pos x="T8" y="T9"/>
                </a:cxn>
              </a:cxnLst>
              <a:rect b="b" l="0" r="r" t="0"/>
              <a:pathLst>
                <a:path h="45" w="153">
                  <a:moveTo>
                    <a:pt x="100" y="0"/>
                  </a:moveTo>
                  <a:cubicBezTo>
                    <a:pt x="117" y="5"/>
                    <a:pt x="135" y="10"/>
                    <a:pt x="153" y="14"/>
                  </a:cubicBezTo>
                  <a:cubicBezTo>
                    <a:pt x="107" y="38"/>
                    <a:pt x="51" y="45"/>
                    <a:pt x="0" y="33"/>
                  </a:cubicBezTo>
                  <a:cubicBezTo>
                    <a:pt x="22" y="26"/>
                    <a:pt x="43" y="17"/>
                    <a:pt x="63" y="5"/>
                  </a:cubicBezTo>
                  <a:cubicBezTo>
                    <a:pt x="75" y="13"/>
                    <a:pt x="91" y="12"/>
                    <a:pt x="10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cxnSp>
        <p:nvCxnSpPr>
          <p:cNvPr id="154" name="Straight Arrow Connector 75"/>
          <p:cNvCxnSpPr/>
          <p:nvPr/>
        </p:nvCxnSpPr>
        <p:spPr>
          <a:xfrm flipH="1" flipV="1">
            <a:off x="4403887" y="2433779"/>
            <a:ext cx="1104830" cy="168968"/>
          </a:xfrm>
          <a:prstGeom prst="straightConnector1">
            <a:avLst/>
          </a:prstGeom>
          <a:ln w="19050">
            <a:solidFill>
              <a:srgbClr val="FFC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55" name="Straight Arrow Connector 75"/>
          <p:cNvCxnSpPr/>
          <p:nvPr/>
        </p:nvCxnSpPr>
        <p:spPr>
          <a:xfrm flipV="1">
            <a:off x="6354430" y="762611"/>
            <a:ext cx="13317" cy="1097700"/>
          </a:xfrm>
          <a:prstGeom prst="straightConnector1">
            <a:avLst/>
          </a:prstGeom>
          <a:ln w="19050">
            <a:solidFill>
              <a:srgbClr val="FFC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56" name="Straight Arrow Connector 75"/>
          <p:cNvCxnSpPr/>
          <p:nvPr/>
        </p:nvCxnSpPr>
        <p:spPr>
          <a:xfrm flipH="1">
            <a:off x="5299549" y="3458968"/>
            <a:ext cx="614264" cy="951000"/>
          </a:xfrm>
          <a:prstGeom prst="straightConnector1">
            <a:avLst/>
          </a:prstGeom>
          <a:ln w="19050">
            <a:solidFill>
              <a:srgbClr val="FFC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57" name="Straight Arrow Connector 75"/>
          <p:cNvCxnSpPr/>
          <p:nvPr/>
        </p:nvCxnSpPr>
        <p:spPr>
          <a:xfrm>
            <a:off x="7077665" y="3218374"/>
            <a:ext cx="901090" cy="644266"/>
          </a:xfrm>
          <a:prstGeom prst="straightConnector1">
            <a:avLst/>
          </a:prstGeom>
          <a:ln w="19050">
            <a:solidFill>
              <a:srgbClr val="FFC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58" name="文本框 157"/>
          <p:cNvSpPr txBox="1"/>
          <p:nvPr/>
        </p:nvSpPr>
        <p:spPr>
          <a:xfrm>
            <a:off x="5614242" y="2385916"/>
            <a:ext cx="1554079" cy="640080"/>
          </a:xfrm>
          <a:prstGeom prst="rect">
            <a:avLst/>
          </a:prstGeom>
          <a:noFill/>
        </p:spPr>
        <p:txBody>
          <a:bodyPr rtlCol="0" wrap="square">
            <a:spAutoFit/>
          </a:bodyPr>
          <a:lstStyle/>
          <a:p>
            <a:pPr algn="ctr"/>
            <a:r>
              <a:rPr altLang="zh-CN" lang="en-US" smtClean="0" sz="3600">
                <a:solidFill>
                  <a:schemeClr val="bg1"/>
                </a:solidFill>
                <a:latin charset="0" panose="020b0606030502030204" pitchFamily="34" typeface="HelveticaNeueLT Pro 67 MdCn"/>
              </a:rPr>
              <a:t>25,300</a:t>
            </a:r>
          </a:p>
        </p:txBody>
      </p:sp>
      <p:grpSp>
        <p:nvGrpSpPr>
          <p:cNvPr id="159" name="Group 50"/>
          <p:cNvGrpSpPr/>
          <p:nvPr/>
        </p:nvGrpSpPr>
        <p:grpSpPr>
          <a:xfrm>
            <a:off x="3943589" y="2163877"/>
            <a:ext cx="426786" cy="426786"/>
            <a:chOff x="1179225" y="991203"/>
            <a:chExt cx="1402970" cy="1402971"/>
          </a:xfrm>
        </p:grpSpPr>
        <p:sp>
          <p:nvSpPr>
            <p:cNvPr id="160" name="Oval 51"/>
            <p:cNvSpPr/>
            <p:nvPr/>
          </p:nvSpPr>
          <p:spPr>
            <a:xfrm>
              <a:off x="1179225" y="991203"/>
              <a:ext cx="1402970" cy="1402970"/>
            </a:xfrm>
            <a:prstGeom prst="ellipse">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61" name="Group 52"/>
            <p:cNvGrpSpPr/>
            <p:nvPr/>
          </p:nvGrpSpPr>
          <p:grpSpPr>
            <a:xfrm>
              <a:off x="1375885" y="1198807"/>
              <a:ext cx="1009650" cy="1195367"/>
              <a:chOff x="1375885" y="1198807"/>
              <a:chExt cx="1009650" cy="1195367"/>
            </a:xfrm>
            <a:solidFill>
              <a:srgbClr val="037EB5"/>
            </a:solidFill>
          </p:grpSpPr>
          <p:grpSp>
            <p:nvGrpSpPr>
              <p:cNvPr id="162" name="Group 53"/>
              <p:cNvGrpSpPr/>
              <p:nvPr/>
            </p:nvGrpSpPr>
            <p:grpSpPr>
              <a:xfrm>
                <a:off x="1375885" y="1198807"/>
                <a:ext cx="1009650" cy="1139826"/>
                <a:chOff x="1368786" y="1195986"/>
                <a:chExt cx="1009650" cy="1139826"/>
              </a:xfrm>
              <a:grpFill/>
            </p:grpSpPr>
            <p:sp>
              <p:nvSpPr>
                <p:cNvPr id="164" name="Freeform 6"/>
                <p:cNvSpPr>
                  <a:spLocks noEditPoints="1"/>
                </p:cNvSpPr>
                <p:nvPr/>
              </p:nvSpPr>
              <p:spPr bwMode="auto">
                <a:xfrm>
                  <a:off x="1643423" y="1195986"/>
                  <a:ext cx="460375" cy="598488"/>
                </a:xfrm>
                <a:custGeom>
                  <a:gdLst>
                    <a:gd fmla="*/ 41 w 122" name="T0"/>
                    <a:gd fmla="*/ 4 h 159" name="T1"/>
                    <a:gd fmla="*/ 97 w 122" name="T2"/>
                    <a:gd fmla="*/ 12 h 159" name="T3"/>
                    <a:gd fmla="*/ 120 w 122" name="T4"/>
                    <a:gd fmla="*/ 58 h 159" name="T5"/>
                    <a:gd fmla="*/ 121 w 122" name="T6"/>
                    <a:gd fmla="*/ 94 h 159" name="T7"/>
                    <a:gd fmla="*/ 103 w 122" name="T8"/>
                    <a:gd fmla="*/ 126 h 159" name="T9"/>
                    <a:gd fmla="*/ 63 w 122" name="T10"/>
                    <a:gd fmla="*/ 157 h 159" name="T11"/>
                    <a:gd fmla="*/ 19 w 122" name="T12"/>
                    <a:gd fmla="*/ 126 h 159" name="T13"/>
                    <a:gd fmla="*/ 1 w 122" name="T14"/>
                    <a:gd fmla="*/ 94 h 159" name="T15"/>
                    <a:gd fmla="*/ 3 w 122" name="T16"/>
                    <a:gd fmla="*/ 46 h 159" name="T17"/>
                    <a:gd fmla="*/ 41 w 122" name="T18"/>
                    <a:gd fmla="*/ 4 h 159" name="T19"/>
                    <a:gd fmla="*/ 19 w 122" name="T20"/>
                    <a:gd fmla="*/ 80 h 159" name="T21"/>
                    <a:gd fmla="*/ 41 w 122" name="T22"/>
                    <a:gd fmla="*/ 136 h 159" name="T23"/>
                    <a:gd fmla="*/ 77 w 122" name="T24"/>
                    <a:gd fmla="*/ 140 h 159" name="T25"/>
                    <a:gd fmla="*/ 104 w 122" name="T26"/>
                    <a:gd fmla="*/ 73 h 159" name="T27"/>
                    <a:gd fmla="*/ 79 w 122" name="T28"/>
                    <a:gd fmla="*/ 54 h 159" name="T29"/>
                    <a:gd fmla="*/ 19 w 122" name="T30"/>
                    <a:gd fmla="*/ 80 h 159"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59" w="122">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solidFill>
                  <a:srgbClr val="FFC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5" name="Freeform 8"/>
                <p:cNvSpPr>
                  <a:spLocks noEditPoints="1"/>
                </p:cNvSpPr>
                <p:nvPr/>
              </p:nvSpPr>
              <p:spPr bwMode="auto">
                <a:xfrm>
                  <a:off x="1368786" y="1753199"/>
                  <a:ext cx="1009650" cy="582613"/>
                </a:xfrm>
                <a:custGeom>
                  <a:gdLst>
                    <a:gd fmla="*/ 51 w 268" name="T0"/>
                    <a:gd fmla="*/ 17 h 155" name="T1"/>
                    <a:gd fmla="*/ 92 w 268" name="T2"/>
                    <a:gd fmla="*/ 0 h 155" name="T3"/>
                    <a:gd fmla="*/ 98 w 268" name="T4"/>
                    <a:gd fmla="*/ 10 h 155" name="T5"/>
                    <a:gd fmla="*/ 89 w 268" name="T6"/>
                    <a:gd fmla="*/ 16 h 155" name="T7"/>
                    <a:gd fmla="*/ 122 w 268" name="T8"/>
                    <a:gd fmla="*/ 130 h 155" name="T9"/>
                    <a:gd fmla="*/ 127 w 268" name="T10"/>
                    <a:gd fmla="*/ 55 h 155" name="T11"/>
                    <a:gd fmla="*/ 142 w 268" name="T12"/>
                    <a:gd fmla="*/ 54 h 155" name="T13"/>
                    <a:gd fmla="*/ 146 w 268" name="T14"/>
                    <a:gd fmla="*/ 130 h 155" name="T15"/>
                    <a:gd fmla="*/ 180 w 268" name="T16"/>
                    <a:gd fmla="*/ 16 h 155" name="T17"/>
                    <a:gd fmla="*/ 175 w 268" name="T18"/>
                    <a:gd fmla="*/ 1 h 155" name="T19"/>
                    <a:gd fmla="*/ 239 w 268" name="T20"/>
                    <a:gd fmla="*/ 35 h 155" name="T21"/>
                    <a:gd fmla="*/ 265 w 268" name="T22"/>
                    <a:gd fmla="*/ 114 h 155" name="T23"/>
                    <a:gd fmla="*/ 220 w 268" name="T24"/>
                    <a:gd fmla="*/ 133 h 155" name="T25"/>
                    <a:gd fmla="*/ 124 w 268" name="T26"/>
                    <a:gd fmla="*/ 154 h 155" name="T27"/>
                    <a:gd fmla="*/ 50 w 268" name="T28"/>
                    <a:gd fmla="*/ 133 h 155" name="T29"/>
                    <a:gd fmla="*/ 3 w 268" name="T30"/>
                    <a:gd fmla="*/ 110 h 155" name="T31"/>
                    <a:gd fmla="*/ 51 w 268" name="T32"/>
                    <a:gd fmla="*/ 17 h 155" name="T33"/>
                    <a:gd fmla="*/ 167 w 268" name="T34"/>
                    <a:gd fmla="*/ 107 h 155" name="T35"/>
                    <a:gd fmla="*/ 170 w 268" name="T36"/>
                    <a:gd fmla="*/ 113 h 155" name="T37"/>
                    <a:gd fmla="*/ 205 w 268" name="T38"/>
                    <a:gd fmla="*/ 109 h 155" name="T39"/>
                    <a:gd fmla="*/ 213 w 268" name="T40"/>
                    <a:gd fmla="*/ 100 h 155" name="T41"/>
                    <a:gd fmla="*/ 167 w 268" name="T42"/>
                    <a:gd fmla="*/ 107 h 155"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55" w="268">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solidFill>
                  <a:srgbClr val="FFC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6" name="Freeform 9"/>
                <p:cNvSpPr/>
                <p:nvPr/>
              </p:nvSpPr>
              <p:spPr bwMode="auto">
                <a:xfrm>
                  <a:off x="1816461" y="1850036"/>
                  <a:ext cx="117475" cy="87313"/>
                </a:xfrm>
                <a:custGeom>
                  <a:gdLst>
                    <a:gd fmla="*/ 4 w 31" name="T0"/>
                    <a:gd fmla="*/ 3 h 23" name="T1"/>
                    <a:gd fmla="*/ 26 w 31" name="T2"/>
                    <a:gd fmla="*/ 3 h 23" name="T3"/>
                    <a:gd fmla="*/ 24 w 31" name="T4"/>
                    <a:gd fmla="*/ 23 h 23" name="T5"/>
                    <a:gd fmla="*/ 6 w 31" name="T6"/>
                    <a:gd fmla="*/ 23 h 23" name="T7"/>
                    <a:gd fmla="*/ 4 w 31" name="T8"/>
                    <a:gd fmla="*/ 3 h 23" name="T9"/>
                  </a:gdLst>
                  <a:cxnLst>
                    <a:cxn ang="0">
                      <a:pos x="T0" y="T1"/>
                    </a:cxn>
                    <a:cxn ang="0">
                      <a:pos x="T2" y="T3"/>
                    </a:cxn>
                    <a:cxn ang="0">
                      <a:pos x="T4" y="T5"/>
                    </a:cxn>
                    <a:cxn ang="0">
                      <a:pos x="T6" y="T7"/>
                    </a:cxn>
                    <a:cxn ang="0">
                      <a:pos x="T8" y="T9"/>
                    </a:cxn>
                  </a:cxnLst>
                  <a:rect b="b" l="0" r="r" t="0"/>
                  <a:pathLst>
                    <a:path h="23" w="31">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solidFill>
                  <a:srgbClr val="FFC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163" name="Freeform 54"/>
              <p:cNvSpPr/>
              <p:nvPr/>
            </p:nvSpPr>
            <p:spPr>
              <a:xfrm>
                <a:off x="1408412" y="2208291"/>
                <a:ext cx="944594" cy="185883"/>
              </a:xfrm>
              <a:custGeom>
                <a:gdLst>
                  <a:gd fmla="*/ 0 w 944594" name="connsiteX0"/>
                  <a:gd fmla="*/ 0 h 185883" name="connsiteY0"/>
                  <a:gd fmla="*/ 944594 w 944594" name="connsiteX1"/>
                  <a:gd fmla="*/ 0 h 185883" name="connsiteY1"/>
                  <a:gd fmla="*/ 864504 w 944594" name="connsiteX2"/>
                  <a:gd fmla="*/ 66080 h 185883" name="connsiteY2"/>
                  <a:gd fmla="*/ 472297 w 944594" name="connsiteX3"/>
                  <a:gd fmla="*/ 185883 h 185883" name="connsiteY3"/>
                  <a:gd fmla="*/ 80090 w 944594" name="connsiteX4"/>
                  <a:gd fmla="*/ 66080 h 185883"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85883" w="944594">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grpSp>
        <p:nvGrpSpPr>
          <p:cNvPr id="167" name="Group 50"/>
          <p:cNvGrpSpPr/>
          <p:nvPr/>
        </p:nvGrpSpPr>
        <p:grpSpPr>
          <a:xfrm>
            <a:off x="6155546" y="286243"/>
            <a:ext cx="426786" cy="426786"/>
            <a:chOff x="1179225" y="991203"/>
            <a:chExt cx="1402970" cy="1402971"/>
          </a:xfrm>
        </p:grpSpPr>
        <p:sp>
          <p:nvSpPr>
            <p:cNvPr id="168" name="Oval 51"/>
            <p:cNvSpPr/>
            <p:nvPr/>
          </p:nvSpPr>
          <p:spPr>
            <a:xfrm>
              <a:off x="1179225" y="991203"/>
              <a:ext cx="1402970" cy="1402970"/>
            </a:xfrm>
            <a:prstGeom prst="ellipse">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69" name="Group 52"/>
            <p:cNvGrpSpPr/>
            <p:nvPr/>
          </p:nvGrpSpPr>
          <p:grpSpPr>
            <a:xfrm>
              <a:off x="1375885" y="1198807"/>
              <a:ext cx="1009650" cy="1195367"/>
              <a:chOff x="1375885" y="1198807"/>
              <a:chExt cx="1009650" cy="1195367"/>
            </a:xfrm>
            <a:solidFill>
              <a:srgbClr val="037EB5"/>
            </a:solidFill>
          </p:grpSpPr>
          <p:grpSp>
            <p:nvGrpSpPr>
              <p:cNvPr id="170" name="Group 53"/>
              <p:cNvGrpSpPr/>
              <p:nvPr/>
            </p:nvGrpSpPr>
            <p:grpSpPr>
              <a:xfrm>
                <a:off x="1375885" y="1198807"/>
                <a:ext cx="1009650" cy="1139826"/>
                <a:chOff x="1368786" y="1195986"/>
                <a:chExt cx="1009650" cy="1139826"/>
              </a:xfrm>
              <a:grpFill/>
            </p:grpSpPr>
            <p:sp>
              <p:nvSpPr>
                <p:cNvPr id="172" name="Freeform 6"/>
                <p:cNvSpPr>
                  <a:spLocks noEditPoints="1"/>
                </p:cNvSpPr>
                <p:nvPr/>
              </p:nvSpPr>
              <p:spPr bwMode="auto">
                <a:xfrm>
                  <a:off x="1643423" y="1195986"/>
                  <a:ext cx="460375" cy="598488"/>
                </a:xfrm>
                <a:custGeom>
                  <a:gdLst>
                    <a:gd fmla="*/ 41 w 122" name="T0"/>
                    <a:gd fmla="*/ 4 h 159" name="T1"/>
                    <a:gd fmla="*/ 97 w 122" name="T2"/>
                    <a:gd fmla="*/ 12 h 159" name="T3"/>
                    <a:gd fmla="*/ 120 w 122" name="T4"/>
                    <a:gd fmla="*/ 58 h 159" name="T5"/>
                    <a:gd fmla="*/ 121 w 122" name="T6"/>
                    <a:gd fmla="*/ 94 h 159" name="T7"/>
                    <a:gd fmla="*/ 103 w 122" name="T8"/>
                    <a:gd fmla="*/ 126 h 159" name="T9"/>
                    <a:gd fmla="*/ 63 w 122" name="T10"/>
                    <a:gd fmla="*/ 157 h 159" name="T11"/>
                    <a:gd fmla="*/ 19 w 122" name="T12"/>
                    <a:gd fmla="*/ 126 h 159" name="T13"/>
                    <a:gd fmla="*/ 1 w 122" name="T14"/>
                    <a:gd fmla="*/ 94 h 159" name="T15"/>
                    <a:gd fmla="*/ 3 w 122" name="T16"/>
                    <a:gd fmla="*/ 46 h 159" name="T17"/>
                    <a:gd fmla="*/ 41 w 122" name="T18"/>
                    <a:gd fmla="*/ 4 h 159" name="T19"/>
                    <a:gd fmla="*/ 19 w 122" name="T20"/>
                    <a:gd fmla="*/ 80 h 159" name="T21"/>
                    <a:gd fmla="*/ 41 w 122" name="T22"/>
                    <a:gd fmla="*/ 136 h 159" name="T23"/>
                    <a:gd fmla="*/ 77 w 122" name="T24"/>
                    <a:gd fmla="*/ 140 h 159" name="T25"/>
                    <a:gd fmla="*/ 104 w 122" name="T26"/>
                    <a:gd fmla="*/ 73 h 159" name="T27"/>
                    <a:gd fmla="*/ 79 w 122" name="T28"/>
                    <a:gd fmla="*/ 54 h 159" name="T29"/>
                    <a:gd fmla="*/ 19 w 122" name="T30"/>
                    <a:gd fmla="*/ 80 h 159"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59" w="122">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solidFill>
                  <a:srgbClr val="FFC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3" name="Freeform 8"/>
                <p:cNvSpPr>
                  <a:spLocks noEditPoints="1"/>
                </p:cNvSpPr>
                <p:nvPr/>
              </p:nvSpPr>
              <p:spPr bwMode="auto">
                <a:xfrm>
                  <a:off x="1368786" y="1753199"/>
                  <a:ext cx="1009650" cy="582613"/>
                </a:xfrm>
                <a:custGeom>
                  <a:gdLst>
                    <a:gd fmla="*/ 51 w 268" name="T0"/>
                    <a:gd fmla="*/ 17 h 155" name="T1"/>
                    <a:gd fmla="*/ 92 w 268" name="T2"/>
                    <a:gd fmla="*/ 0 h 155" name="T3"/>
                    <a:gd fmla="*/ 98 w 268" name="T4"/>
                    <a:gd fmla="*/ 10 h 155" name="T5"/>
                    <a:gd fmla="*/ 89 w 268" name="T6"/>
                    <a:gd fmla="*/ 16 h 155" name="T7"/>
                    <a:gd fmla="*/ 122 w 268" name="T8"/>
                    <a:gd fmla="*/ 130 h 155" name="T9"/>
                    <a:gd fmla="*/ 127 w 268" name="T10"/>
                    <a:gd fmla="*/ 55 h 155" name="T11"/>
                    <a:gd fmla="*/ 142 w 268" name="T12"/>
                    <a:gd fmla="*/ 54 h 155" name="T13"/>
                    <a:gd fmla="*/ 146 w 268" name="T14"/>
                    <a:gd fmla="*/ 130 h 155" name="T15"/>
                    <a:gd fmla="*/ 180 w 268" name="T16"/>
                    <a:gd fmla="*/ 16 h 155" name="T17"/>
                    <a:gd fmla="*/ 175 w 268" name="T18"/>
                    <a:gd fmla="*/ 1 h 155" name="T19"/>
                    <a:gd fmla="*/ 239 w 268" name="T20"/>
                    <a:gd fmla="*/ 35 h 155" name="T21"/>
                    <a:gd fmla="*/ 265 w 268" name="T22"/>
                    <a:gd fmla="*/ 114 h 155" name="T23"/>
                    <a:gd fmla="*/ 220 w 268" name="T24"/>
                    <a:gd fmla="*/ 133 h 155" name="T25"/>
                    <a:gd fmla="*/ 124 w 268" name="T26"/>
                    <a:gd fmla="*/ 154 h 155" name="T27"/>
                    <a:gd fmla="*/ 50 w 268" name="T28"/>
                    <a:gd fmla="*/ 133 h 155" name="T29"/>
                    <a:gd fmla="*/ 3 w 268" name="T30"/>
                    <a:gd fmla="*/ 110 h 155" name="T31"/>
                    <a:gd fmla="*/ 51 w 268" name="T32"/>
                    <a:gd fmla="*/ 17 h 155" name="T33"/>
                    <a:gd fmla="*/ 167 w 268" name="T34"/>
                    <a:gd fmla="*/ 107 h 155" name="T35"/>
                    <a:gd fmla="*/ 170 w 268" name="T36"/>
                    <a:gd fmla="*/ 113 h 155" name="T37"/>
                    <a:gd fmla="*/ 205 w 268" name="T38"/>
                    <a:gd fmla="*/ 109 h 155" name="T39"/>
                    <a:gd fmla="*/ 213 w 268" name="T40"/>
                    <a:gd fmla="*/ 100 h 155" name="T41"/>
                    <a:gd fmla="*/ 167 w 268" name="T42"/>
                    <a:gd fmla="*/ 107 h 155"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55" w="268">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solidFill>
                  <a:srgbClr val="FFC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4" name="Freeform 9"/>
                <p:cNvSpPr/>
                <p:nvPr/>
              </p:nvSpPr>
              <p:spPr bwMode="auto">
                <a:xfrm>
                  <a:off x="1816461" y="1850036"/>
                  <a:ext cx="117475" cy="87313"/>
                </a:xfrm>
                <a:custGeom>
                  <a:gdLst>
                    <a:gd fmla="*/ 4 w 31" name="T0"/>
                    <a:gd fmla="*/ 3 h 23" name="T1"/>
                    <a:gd fmla="*/ 26 w 31" name="T2"/>
                    <a:gd fmla="*/ 3 h 23" name="T3"/>
                    <a:gd fmla="*/ 24 w 31" name="T4"/>
                    <a:gd fmla="*/ 23 h 23" name="T5"/>
                    <a:gd fmla="*/ 6 w 31" name="T6"/>
                    <a:gd fmla="*/ 23 h 23" name="T7"/>
                    <a:gd fmla="*/ 4 w 31" name="T8"/>
                    <a:gd fmla="*/ 3 h 23" name="T9"/>
                  </a:gdLst>
                  <a:cxnLst>
                    <a:cxn ang="0">
                      <a:pos x="T0" y="T1"/>
                    </a:cxn>
                    <a:cxn ang="0">
                      <a:pos x="T2" y="T3"/>
                    </a:cxn>
                    <a:cxn ang="0">
                      <a:pos x="T4" y="T5"/>
                    </a:cxn>
                    <a:cxn ang="0">
                      <a:pos x="T6" y="T7"/>
                    </a:cxn>
                    <a:cxn ang="0">
                      <a:pos x="T8" y="T9"/>
                    </a:cxn>
                  </a:cxnLst>
                  <a:rect b="b" l="0" r="r" t="0"/>
                  <a:pathLst>
                    <a:path h="23" w="31">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solidFill>
                  <a:srgbClr val="FFC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171" name="Freeform 54"/>
              <p:cNvSpPr/>
              <p:nvPr/>
            </p:nvSpPr>
            <p:spPr>
              <a:xfrm>
                <a:off x="1408412" y="2208291"/>
                <a:ext cx="944594" cy="185883"/>
              </a:xfrm>
              <a:custGeom>
                <a:gdLst>
                  <a:gd fmla="*/ 0 w 944594" name="connsiteX0"/>
                  <a:gd fmla="*/ 0 h 185883" name="connsiteY0"/>
                  <a:gd fmla="*/ 944594 w 944594" name="connsiteX1"/>
                  <a:gd fmla="*/ 0 h 185883" name="connsiteY1"/>
                  <a:gd fmla="*/ 864504 w 944594" name="connsiteX2"/>
                  <a:gd fmla="*/ 66080 h 185883" name="connsiteY2"/>
                  <a:gd fmla="*/ 472297 w 944594" name="connsiteX3"/>
                  <a:gd fmla="*/ 185883 h 185883" name="connsiteY3"/>
                  <a:gd fmla="*/ 80090 w 944594" name="connsiteX4"/>
                  <a:gd fmla="*/ 66080 h 185883"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85883" w="944594">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grpSp>
        <p:nvGrpSpPr>
          <p:cNvPr id="175" name="Group 50"/>
          <p:cNvGrpSpPr/>
          <p:nvPr/>
        </p:nvGrpSpPr>
        <p:grpSpPr>
          <a:xfrm>
            <a:off x="4933249" y="4399119"/>
            <a:ext cx="426786" cy="426786"/>
            <a:chOff x="1179225" y="991203"/>
            <a:chExt cx="1402970" cy="1402971"/>
          </a:xfrm>
        </p:grpSpPr>
        <p:sp>
          <p:nvSpPr>
            <p:cNvPr id="176" name="Oval 51"/>
            <p:cNvSpPr/>
            <p:nvPr/>
          </p:nvSpPr>
          <p:spPr>
            <a:xfrm>
              <a:off x="1179225" y="991203"/>
              <a:ext cx="1402970" cy="1402970"/>
            </a:xfrm>
            <a:prstGeom prst="ellipse">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77" name="Group 52"/>
            <p:cNvGrpSpPr/>
            <p:nvPr/>
          </p:nvGrpSpPr>
          <p:grpSpPr>
            <a:xfrm>
              <a:off x="1375885" y="1198807"/>
              <a:ext cx="1009650" cy="1195367"/>
              <a:chOff x="1375885" y="1198807"/>
              <a:chExt cx="1009650" cy="1195367"/>
            </a:xfrm>
            <a:solidFill>
              <a:srgbClr val="037EB5"/>
            </a:solidFill>
          </p:grpSpPr>
          <p:grpSp>
            <p:nvGrpSpPr>
              <p:cNvPr id="178" name="Group 53"/>
              <p:cNvGrpSpPr/>
              <p:nvPr/>
            </p:nvGrpSpPr>
            <p:grpSpPr>
              <a:xfrm>
                <a:off x="1375885" y="1198807"/>
                <a:ext cx="1009650" cy="1139826"/>
                <a:chOff x="1368786" y="1195986"/>
                <a:chExt cx="1009650" cy="1139826"/>
              </a:xfrm>
              <a:grpFill/>
            </p:grpSpPr>
            <p:sp>
              <p:nvSpPr>
                <p:cNvPr id="180" name="Freeform 6"/>
                <p:cNvSpPr>
                  <a:spLocks noEditPoints="1"/>
                </p:cNvSpPr>
                <p:nvPr/>
              </p:nvSpPr>
              <p:spPr bwMode="auto">
                <a:xfrm>
                  <a:off x="1643423" y="1195986"/>
                  <a:ext cx="460375" cy="598488"/>
                </a:xfrm>
                <a:custGeom>
                  <a:gdLst>
                    <a:gd fmla="*/ 41 w 122" name="T0"/>
                    <a:gd fmla="*/ 4 h 159" name="T1"/>
                    <a:gd fmla="*/ 97 w 122" name="T2"/>
                    <a:gd fmla="*/ 12 h 159" name="T3"/>
                    <a:gd fmla="*/ 120 w 122" name="T4"/>
                    <a:gd fmla="*/ 58 h 159" name="T5"/>
                    <a:gd fmla="*/ 121 w 122" name="T6"/>
                    <a:gd fmla="*/ 94 h 159" name="T7"/>
                    <a:gd fmla="*/ 103 w 122" name="T8"/>
                    <a:gd fmla="*/ 126 h 159" name="T9"/>
                    <a:gd fmla="*/ 63 w 122" name="T10"/>
                    <a:gd fmla="*/ 157 h 159" name="T11"/>
                    <a:gd fmla="*/ 19 w 122" name="T12"/>
                    <a:gd fmla="*/ 126 h 159" name="T13"/>
                    <a:gd fmla="*/ 1 w 122" name="T14"/>
                    <a:gd fmla="*/ 94 h 159" name="T15"/>
                    <a:gd fmla="*/ 3 w 122" name="T16"/>
                    <a:gd fmla="*/ 46 h 159" name="T17"/>
                    <a:gd fmla="*/ 41 w 122" name="T18"/>
                    <a:gd fmla="*/ 4 h 159" name="T19"/>
                    <a:gd fmla="*/ 19 w 122" name="T20"/>
                    <a:gd fmla="*/ 80 h 159" name="T21"/>
                    <a:gd fmla="*/ 41 w 122" name="T22"/>
                    <a:gd fmla="*/ 136 h 159" name="T23"/>
                    <a:gd fmla="*/ 77 w 122" name="T24"/>
                    <a:gd fmla="*/ 140 h 159" name="T25"/>
                    <a:gd fmla="*/ 104 w 122" name="T26"/>
                    <a:gd fmla="*/ 73 h 159" name="T27"/>
                    <a:gd fmla="*/ 79 w 122" name="T28"/>
                    <a:gd fmla="*/ 54 h 159" name="T29"/>
                    <a:gd fmla="*/ 19 w 122" name="T30"/>
                    <a:gd fmla="*/ 80 h 159"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59" w="122">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solidFill>
                  <a:srgbClr val="FFC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1" name="Freeform 8"/>
                <p:cNvSpPr>
                  <a:spLocks noEditPoints="1"/>
                </p:cNvSpPr>
                <p:nvPr/>
              </p:nvSpPr>
              <p:spPr bwMode="auto">
                <a:xfrm>
                  <a:off x="1368786" y="1753199"/>
                  <a:ext cx="1009650" cy="582613"/>
                </a:xfrm>
                <a:custGeom>
                  <a:gdLst>
                    <a:gd fmla="*/ 51 w 268" name="T0"/>
                    <a:gd fmla="*/ 17 h 155" name="T1"/>
                    <a:gd fmla="*/ 92 w 268" name="T2"/>
                    <a:gd fmla="*/ 0 h 155" name="T3"/>
                    <a:gd fmla="*/ 98 w 268" name="T4"/>
                    <a:gd fmla="*/ 10 h 155" name="T5"/>
                    <a:gd fmla="*/ 89 w 268" name="T6"/>
                    <a:gd fmla="*/ 16 h 155" name="T7"/>
                    <a:gd fmla="*/ 122 w 268" name="T8"/>
                    <a:gd fmla="*/ 130 h 155" name="T9"/>
                    <a:gd fmla="*/ 127 w 268" name="T10"/>
                    <a:gd fmla="*/ 55 h 155" name="T11"/>
                    <a:gd fmla="*/ 142 w 268" name="T12"/>
                    <a:gd fmla="*/ 54 h 155" name="T13"/>
                    <a:gd fmla="*/ 146 w 268" name="T14"/>
                    <a:gd fmla="*/ 130 h 155" name="T15"/>
                    <a:gd fmla="*/ 180 w 268" name="T16"/>
                    <a:gd fmla="*/ 16 h 155" name="T17"/>
                    <a:gd fmla="*/ 175 w 268" name="T18"/>
                    <a:gd fmla="*/ 1 h 155" name="T19"/>
                    <a:gd fmla="*/ 239 w 268" name="T20"/>
                    <a:gd fmla="*/ 35 h 155" name="T21"/>
                    <a:gd fmla="*/ 265 w 268" name="T22"/>
                    <a:gd fmla="*/ 114 h 155" name="T23"/>
                    <a:gd fmla="*/ 220 w 268" name="T24"/>
                    <a:gd fmla="*/ 133 h 155" name="T25"/>
                    <a:gd fmla="*/ 124 w 268" name="T26"/>
                    <a:gd fmla="*/ 154 h 155" name="T27"/>
                    <a:gd fmla="*/ 50 w 268" name="T28"/>
                    <a:gd fmla="*/ 133 h 155" name="T29"/>
                    <a:gd fmla="*/ 3 w 268" name="T30"/>
                    <a:gd fmla="*/ 110 h 155" name="T31"/>
                    <a:gd fmla="*/ 51 w 268" name="T32"/>
                    <a:gd fmla="*/ 17 h 155" name="T33"/>
                    <a:gd fmla="*/ 167 w 268" name="T34"/>
                    <a:gd fmla="*/ 107 h 155" name="T35"/>
                    <a:gd fmla="*/ 170 w 268" name="T36"/>
                    <a:gd fmla="*/ 113 h 155" name="T37"/>
                    <a:gd fmla="*/ 205 w 268" name="T38"/>
                    <a:gd fmla="*/ 109 h 155" name="T39"/>
                    <a:gd fmla="*/ 213 w 268" name="T40"/>
                    <a:gd fmla="*/ 100 h 155" name="T41"/>
                    <a:gd fmla="*/ 167 w 268" name="T42"/>
                    <a:gd fmla="*/ 107 h 155"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55" w="268">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solidFill>
                  <a:srgbClr val="FFC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2" name="Freeform 9"/>
                <p:cNvSpPr/>
                <p:nvPr/>
              </p:nvSpPr>
              <p:spPr bwMode="auto">
                <a:xfrm>
                  <a:off x="1816461" y="1850036"/>
                  <a:ext cx="117475" cy="87313"/>
                </a:xfrm>
                <a:custGeom>
                  <a:gdLst>
                    <a:gd fmla="*/ 4 w 31" name="T0"/>
                    <a:gd fmla="*/ 3 h 23" name="T1"/>
                    <a:gd fmla="*/ 26 w 31" name="T2"/>
                    <a:gd fmla="*/ 3 h 23" name="T3"/>
                    <a:gd fmla="*/ 24 w 31" name="T4"/>
                    <a:gd fmla="*/ 23 h 23" name="T5"/>
                    <a:gd fmla="*/ 6 w 31" name="T6"/>
                    <a:gd fmla="*/ 23 h 23" name="T7"/>
                    <a:gd fmla="*/ 4 w 31" name="T8"/>
                    <a:gd fmla="*/ 3 h 23" name="T9"/>
                  </a:gdLst>
                  <a:cxnLst>
                    <a:cxn ang="0">
                      <a:pos x="T0" y="T1"/>
                    </a:cxn>
                    <a:cxn ang="0">
                      <a:pos x="T2" y="T3"/>
                    </a:cxn>
                    <a:cxn ang="0">
                      <a:pos x="T4" y="T5"/>
                    </a:cxn>
                    <a:cxn ang="0">
                      <a:pos x="T6" y="T7"/>
                    </a:cxn>
                    <a:cxn ang="0">
                      <a:pos x="T8" y="T9"/>
                    </a:cxn>
                  </a:cxnLst>
                  <a:rect b="b" l="0" r="r" t="0"/>
                  <a:pathLst>
                    <a:path h="23" w="31">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solidFill>
                  <a:srgbClr val="FFC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179" name="Freeform 54"/>
              <p:cNvSpPr/>
              <p:nvPr/>
            </p:nvSpPr>
            <p:spPr>
              <a:xfrm>
                <a:off x="1408412" y="2208291"/>
                <a:ext cx="944594" cy="185883"/>
              </a:xfrm>
              <a:custGeom>
                <a:gdLst>
                  <a:gd fmla="*/ 0 w 944594" name="connsiteX0"/>
                  <a:gd fmla="*/ 0 h 185883" name="connsiteY0"/>
                  <a:gd fmla="*/ 944594 w 944594" name="connsiteX1"/>
                  <a:gd fmla="*/ 0 h 185883" name="connsiteY1"/>
                  <a:gd fmla="*/ 864504 w 944594" name="connsiteX2"/>
                  <a:gd fmla="*/ 66080 h 185883" name="connsiteY2"/>
                  <a:gd fmla="*/ 472297 w 944594" name="connsiteX3"/>
                  <a:gd fmla="*/ 185883 h 185883" name="connsiteY3"/>
                  <a:gd fmla="*/ 80090 w 944594" name="connsiteX4"/>
                  <a:gd fmla="*/ 66080 h 185883"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85883" w="944594">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grpSp>
        <p:nvGrpSpPr>
          <p:cNvPr id="183" name="Group 50"/>
          <p:cNvGrpSpPr/>
          <p:nvPr/>
        </p:nvGrpSpPr>
        <p:grpSpPr>
          <a:xfrm>
            <a:off x="7997936" y="3790031"/>
            <a:ext cx="426786" cy="426786"/>
            <a:chOff x="1179225" y="991203"/>
            <a:chExt cx="1402970" cy="1402971"/>
          </a:xfrm>
        </p:grpSpPr>
        <p:sp>
          <p:nvSpPr>
            <p:cNvPr id="184" name="Oval 51"/>
            <p:cNvSpPr/>
            <p:nvPr/>
          </p:nvSpPr>
          <p:spPr>
            <a:xfrm>
              <a:off x="1179225" y="991203"/>
              <a:ext cx="1402970" cy="1402970"/>
            </a:xfrm>
            <a:prstGeom prst="ellipse">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85" name="Group 52"/>
            <p:cNvGrpSpPr/>
            <p:nvPr/>
          </p:nvGrpSpPr>
          <p:grpSpPr>
            <a:xfrm>
              <a:off x="1375885" y="1198807"/>
              <a:ext cx="1009650" cy="1195367"/>
              <a:chOff x="1375885" y="1198807"/>
              <a:chExt cx="1009650" cy="1195367"/>
            </a:xfrm>
            <a:solidFill>
              <a:srgbClr val="037EB5"/>
            </a:solidFill>
          </p:grpSpPr>
          <p:grpSp>
            <p:nvGrpSpPr>
              <p:cNvPr id="186" name="Group 53"/>
              <p:cNvGrpSpPr/>
              <p:nvPr/>
            </p:nvGrpSpPr>
            <p:grpSpPr>
              <a:xfrm>
                <a:off x="1375885" y="1198807"/>
                <a:ext cx="1009650" cy="1139826"/>
                <a:chOff x="1368786" y="1195986"/>
                <a:chExt cx="1009650" cy="1139826"/>
              </a:xfrm>
              <a:grpFill/>
            </p:grpSpPr>
            <p:sp>
              <p:nvSpPr>
                <p:cNvPr id="188" name="Freeform 6"/>
                <p:cNvSpPr>
                  <a:spLocks noEditPoints="1"/>
                </p:cNvSpPr>
                <p:nvPr/>
              </p:nvSpPr>
              <p:spPr bwMode="auto">
                <a:xfrm>
                  <a:off x="1643423" y="1195986"/>
                  <a:ext cx="460375" cy="598488"/>
                </a:xfrm>
                <a:custGeom>
                  <a:gdLst>
                    <a:gd fmla="*/ 41 w 122" name="T0"/>
                    <a:gd fmla="*/ 4 h 159" name="T1"/>
                    <a:gd fmla="*/ 97 w 122" name="T2"/>
                    <a:gd fmla="*/ 12 h 159" name="T3"/>
                    <a:gd fmla="*/ 120 w 122" name="T4"/>
                    <a:gd fmla="*/ 58 h 159" name="T5"/>
                    <a:gd fmla="*/ 121 w 122" name="T6"/>
                    <a:gd fmla="*/ 94 h 159" name="T7"/>
                    <a:gd fmla="*/ 103 w 122" name="T8"/>
                    <a:gd fmla="*/ 126 h 159" name="T9"/>
                    <a:gd fmla="*/ 63 w 122" name="T10"/>
                    <a:gd fmla="*/ 157 h 159" name="T11"/>
                    <a:gd fmla="*/ 19 w 122" name="T12"/>
                    <a:gd fmla="*/ 126 h 159" name="T13"/>
                    <a:gd fmla="*/ 1 w 122" name="T14"/>
                    <a:gd fmla="*/ 94 h 159" name="T15"/>
                    <a:gd fmla="*/ 3 w 122" name="T16"/>
                    <a:gd fmla="*/ 46 h 159" name="T17"/>
                    <a:gd fmla="*/ 41 w 122" name="T18"/>
                    <a:gd fmla="*/ 4 h 159" name="T19"/>
                    <a:gd fmla="*/ 19 w 122" name="T20"/>
                    <a:gd fmla="*/ 80 h 159" name="T21"/>
                    <a:gd fmla="*/ 41 w 122" name="T22"/>
                    <a:gd fmla="*/ 136 h 159" name="T23"/>
                    <a:gd fmla="*/ 77 w 122" name="T24"/>
                    <a:gd fmla="*/ 140 h 159" name="T25"/>
                    <a:gd fmla="*/ 104 w 122" name="T26"/>
                    <a:gd fmla="*/ 73 h 159" name="T27"/>
                    <a:gd fmla="*/ 79 w 122" name="T28"/>
                    <a:gd fmla="*/ 54 h 159" name="T29"/>
                    <a:gd fmla="*/ 19 w 122" name="T30"/>
                    <a:gd fmla="*/ 80 h 159"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59" w="122">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solidFill>
                  <a:srgbClr val="FFC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9" name="Freeform 8"/>
                <p:cNvSpPr>
                  <a:spLocks noEditPoints="1"/>
                </p:cNvSpPr>
                <p:nvPr/>
              </p:nvSpPr>
              <p:spPr bwMode="auto">
                <a:xfrm>
                  <a:off x="1368786" y="1753199"/>
                  <a:ext cx="1009650" cy="582613"/>
                </a:xfrm>
                <a:custGeom>
                  <a:gdLst>
                    <a:gd fmla="*/ 51 w 268" name="T0"/>
                    <a:gd fmla="*/ 17 h 155" name="T1"/>
                    <a:gd fmla="*/ 92 w 268" name="T2"/>
                    <a:gd fmla="*/ 0 h 155" name="T3"/>
                    <a:gd fmla="*/ 98 w 268" name="T4"/>
                    <a:gd fmla="*/ 10 h 155" name="T5"/>
                    <a:gd fmla="*/ 89 w 268" name="T6"/>
                    <a:gd fmla="*/ 16 h 155" name="T7"/>
                    <a:gd fmla="*/ 122 w 268" name="T8"/>
                    <a:gd fmla="*/ 130 h 155" name="T9"/>
                    <a:gd fmla="*/ 127 w 268" name="T10"/>
                    <a:gd fmla="*/ 55 h 155" name="T11"/>
                    <a:gd fmla="*/ 142 w 268" name="T12"/>
                    <a:gd fmla="*/ 54 h 155" name="T13"/>
                    <a:gd fmla="*/ 146 w 268" name="T14"/>
                    <a:gd fmla="*/ 130 h 155" name="T15"/>
                    <a:gd fmla="*/ 180 w 268" name="T16"/>
                    <a:gd fmla="*/ 16 h 155" name="T17"/>
                    <a:gd fmla="*/ 175 w 268" name="T18"/>
                    <a:gd fmla="*/ 1 h 155" name="T19"/>
                    <a:gd fmla="*/ 239 w 268" name="T20"/>
                    <a:gd fmla="*/ 35 h 155" name="T21"/>
                    <a:gd fmla="*/ 265 w 268" name="T22"/>
                    <a:gd fmla="*/ 114 h 155" name="T23"/>
                    <a:gd fmla="*/ 220 w 268" name="T24"/>
                    <a:gd fmla="*/ 133 h 155" name="T25"/>
                    <a:gd fmla="*/ 124 w 268" name="T26"/>
                    <a:gd fmla="*/ 154 h 155" name="T27"/>
                    <a:gd fmla="*/ 50 w 268" name="T28"/>
                    <a:gd fmla="*/ 133 h 155" name="T29"/>
                    <a:gd fmla="*/ 3 w 268" name="T30"/>
                    <a:gd fmla="*/ 110 h 155" name="T31"/>
                    <a:gd fmla="*/ 51 w 268" name="T32"/>
                    <a:gd fmla="*/ 17 h 155" name="T33"/>
                    <a:gd fmla="*/ 167 w 268" name="T34"/>
                    <a:gd fmla="*/ 107 h 155" name="T35"/>
                    <a:gd fmla="*/ 170 w 268" name="T36"/>
                    <a:gd fmla="*/ 113 h 155" name="T37"/>
                    <a:gd fmla="*/ 205 w 268" name="T38"/>
                    <a:gd fmla="*/ 109 h 155" name="T39"/>
                    <a:gd fmla="*/ 213 w 268" name="T40"/>
                    <a:gd fmla="*/ 100 h 155" name="T41"/>
                    <a:gd fmla="*/ 167 w 268" name="T42"/>
                    <a:gd fmla="*/ 107 h 155"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55" w="268">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solidFill>
                  <a:srgbClr val="FFC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0" name="Freeform 9"/>
                <p:cNvSpPr/>
                <p:nvPr/>
              </p:nvSpPr>
              <p:spPr bwMode="auto">
                <a:xfrm>
                  <a:off x="1816461" y="1850036"/>
                  <a:ext cx="117475" cy="87313"/>
                </a:xfrm>
                <a:custGeom>
                  <a:gdLst>
                    <a:gd fmla="*/ 4 w 31" name="T0"/>
                    <a:gd fmla="*/ 3 h 23" name="T1"/>
                    <a:gd fmla="*/ 26 w 31" name="T2"/>
                    <a:gd fmla="*/ 3 h 23" name="T3"/>
                    <a:gd fmla="*/ 24 w 31" name="T4"/>
                    <a:gd fmla="*/ 23 h 23" name="T5"/>
                    <a:gd fmla="*/ 6 w 31" name="T6"/>
                    <a:gd fmla="*/ 23 h 23" name="T7"/>
                    <a:gd fmla="*/ 4 w 31" name="T8"/>
                    <a:gd fmla="*/ 3 h 23" name="T9"/>
                  </a:gdLst>
                  <a:cxnLst>
                    <a:cxn ang="0">
                      <a:pos x="T0" y="T1"/>
                    </a:cxn>
                    <a:cxn ang="0">
                      <a:pos x="T2" y="T3"/>
                    </a:cxn>
                    <a:cxn ang="0">
                      <a:pos x="T4" y="T5"/>
                    </a:cxn>
                    <a:cxn ang="0">
                      <a:pos x="T6" y="T7"/>
                    </a:cxn>
                    <a:cxn ang="0">
                      <a:pos x="T8" y="T9"/>
                    </a:cxn>
                  </a:cxnLst>
                  <a:rect b="b" l="0" r="r" t="0"/>
                  <a:pathLst>
                    <a:path h="23" w="31">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solidFill>
                  <a:srgbClr val="FFC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187" name="Freeform 54"/>
              <p:cNvSpPr/>
              <p:nvPr/>
            </p:nvSpPr>
            <p:spPr>
              <a:xfrm>
                <a:off x="1408412" y="2208291"/>
                <a:ext cx="944594" cy="185883"/>
              </a:xfrm>
              <a:custGeom>
                <a:gdLst>
                  <a:gd fmla="*/ 0 w 944594" name="connsiteX0"/>
                  <a:gd fmla="*/ 0 h 185883" name="connsiteY0"/>
                  <a:gd fmla="*/ 944594 w 944594" name="connsiteX1"/>
                  <a:gd fmla="*/ 0 h 185883" name="connsiteY1"/>
                  <a:gd fmla="*/ 864504 w 944594" name="connsiteX2"/>
                  <a:gd fmla="*/ 66080 h 185883" name="connsiteY2"/>
                  <a:gd fmla="*/ 472297 w 944594" name="connsiteX3"/>
                  <a:gd fmla="*/ 185883 h 185883" name="connsiteY3"/>
                  <a:gd fmla="*/ 80090 w 944594" name="connsiteX4"/>
                  <a:gd fmla="*/ 66080 h 185883"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85883" w="944594">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cxnSp>
        <p:nvCxnSpPr>
          <p:cNvPr id="191" name="Straight Arrow Connector 75"/>
          <p:cNvCxnSpPr/>
          <p:nvPr/>
        </p:nvCxnSpPr>
        <p:spPr>
          <a:xfrm flipH="1" flipV="1">
            <a:off x="4900794" y="1863228"/>
            <a:ext cx="112936" cy="716260"/>
          </a:xfrm>
          <a:prstGeom prst="straightConnector1">
            <a:avLst/>
          </a:prstGeom>
          <a:ln w="19050">
            <a:solidFill>
              <a:srgbClr val="FFC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92" name="Straight Arrow Connector 75"/>
          <p:cNvCxnSpPr/>
          <p:nvPr/>
        </p:nvCxnSpPr>
        <p:spPr>
          <a:xfrm flipH="1">
            <a:off x="5009325" y="3862640"/>
            <a:ext cx="483105" cy="22842"/>
          </a:xfrm>
          <a:prstGeom prst="straightConnector1">
            <a:avLst/>
          </a:prstGeom>
          <a:ln w="19050">
            <a:solidFill>
              <a:srgbClr val="FFC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93" name="Straight Arrow Connector 75"/>
          <p:cNvCxnSpPr/>
          <p:nvPr/>
        </p:nvCxnSpPr>
        <p:spPr>
          <a:xfrm flipH="1">
            <a:off x="4592841" y="2545018"/>
            <a:ext cx="408191" cy="505871"/>
          </a:xfrm>
          <a:prstGeom prst="straightConnector1">
            <a:avLst/>
          </a:prstGeom>
          <a:ln w="19050">
            <a:solidFill>
              <a:srgbClr val="FFC000"/>
            </a:solidFill>
            <a:prstDash val="sysDot"/>
            <a:tailEnd type="triangle"/>
          </a:ln>
        </p:spPr>
        <p:style>
          <a:lnRef idx="1">
            <a:schemeClr val="accent1"/>
          </a:lnRef>
          <a:fillRef idx="0">
            <a:schemeClr val="accent1"/>
          </a:fillRef>
          <a:effectRef idx="0">
            <a:schemeClr val="accent1"/>
          </a:effectRef>
          <a:fontRef idx="minor">
            <a:schemeClr val="tx1"/>
          </a:fontRef>
        </p:style>
      </p:cxnSp>
      <p:grpSp>
        <p:nvGrpSpPr>
          <p:cNvPr id="194" name="Group 50"/>
          <p:cNvGrpSpPr/>
          <p:nvPr/>
        </p:nvGrpSpPr>
        <p:grpSpPr>
          <a:xfrm>
            <a:off x="4674433" y="2204219"/>
            <a:ext cx="624861" cy="624861"/>
            <a:chOff x="1179225" y="991203"/>
            <a:chExt cx="1402970" cy="1402971"/>
          </a:xfrm>
        </p:grpSpPr>
        <p:sp>
          <p:nvSpPr>
            <p:cNvPr id="195" name="Oval 51"/>
            <p:cNvSpPr/>
            <p:nvPr/>
          </p:nvSpPr>
          <p:spPr>
            <a:xfrm>
              <a:off x="1179225" y="991203"/>
              <a:ext cx="1402970" cy="1402970"/>
            </a:xfrm>
            <a:prstGeom prst="ellipse">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96" name="Group 52"/>
            <p:cNvGrpSpPr/>
            <p:nvPr/>
          </p:nvGrpSpPr>
          <p:grpSpPr>
            <a:xfrm>
              <a:off x="1375885" y="1198807"/>
              <a:ext cx="1009650" cy="1195367"/>
              <a:chOff x="1375885" y="1198807"/>
              <a:chExt cx="1009650" cy="1195367"/>
            </a:xfrm>
            <a:solidFill>
              <a:srgbClr val="037EB5"/>
            </a:solidFill>
          </p:grpSpPr>
          <p:grpSp>
            <p:nvGrpSpPr>
              <p:cNvPr id="197" name="Group 53"/>
              <p:cNvGrpSpPr/>
              <p:nvPr/>
            </p:nvGrpSpPr>
            <p:grpSpPr>
              <a:xfrm>
                <a:off x="1375885" y="1198807"/>
                <a:ext cx="1009650" cy="1139826"/>
                <a:chOff x="1368786" y="1195986"/>
                <a:chExt cx="1009650" cy="1139826"/>
              </a:xfrm>
              <a:grpFill/>
            </p:grpSpPr>
            <p:sp>
              <p:nvSpPr>
                <p:cNvPr id="199" name="Freeform 6"/>
                <p:cNvSpPr>
                  <a:spLocks noEditPoints="1"/>
                </p:cNvSpPr>
                <p:nvPr/>
              </p:nvSpPr>
              <p:spPr bwMode="auto">
                <a:xfrm>
                  <a:off x="1643423" y="1195986"/>
                  <a:ext cx="460375" cy="598488"/>
                </a:xfrm>
                <a:custGeom>
                  <a:gdLst>
                    <a:gd fmla="*/ 41 w 122" name="T0"/>
                    <a:gd fmla="*/ 4 h 159" name="T1"/>
                    <a:gd fmla="*/ 97 w 122" name="T2"/>
                    <a:gd fmla="*/ 12 h 159" name="T3"/>
                    <a:gd fmla="*/ 120 w 122" name="T4"/>
                    <a:gd fmla="*/ 58 h 159" name="T5"/>
                    <a:gd fmla="*/ 121 w 122" name="T6"/>
                    <a:gd fmla="*/ 94 h 159" name="T7"/>
                    <a:gd fmla="*/ 103 w 122" name="T8"/>
                    <a:gd fmla="*/ 126 h 159" name="T9"/>
                    <a:gd fmla="*/ 63 w 122" name="T10"/>
                    <a:gd fmla="*/ 157 h 159" name="T11"/>
                    <a:gd fmla="*/ 19 w 122" name="T12"/>
                    <a:gd fmla="*/ 126 h 159" name="T13"/>
                    <a:gd fmla="*/ 1 w 122" name="T14"/>
                    <a:gd fmla="*/ 94 h 159" name="T15"/>
                    <a:gd fmla="*/ 3 w 122" name="T16"/>
                    <a:gd fmla="*/ 46 h 159" name="T17"/>
                    <a:gd fmla="*/ 41 w 122" name="T18"/>
                    <a:gd fmla="*/ 4 h 159" name="T19"/>
                    <a:gd fmla="*/ 19 w 122" name="T20"/>
                    <a:gd fmla="*/ 80 h 159" name="T21"/>
                    <a:gd fmla="*/ 41 w 122" name="T22"/>
                    <a:gd fmla="*/ 136 h 159" name="T23"/>
                    <a:gd fmla="*/ 77 w 122" name="T24"/>
                    <a:gd fmla="*/ 140 h 159" name="T25"/>
                    <a:gd fmla="*/ 104 w 122" name="T26"/>
                    <a:gd fmla="*/ 73 h 159" name="T27"/>
                    <a:gd fmla="*/ 79 w 122" name="T28"/>
                    <a:gd fmla="*/ 54 h 159" name="T29"/>
                    <a:gd fmla="*/ 19 w 122" name="T30"/>
                    <a:gd fmla="*/ 80 h 159"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59" w="122">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solidFill>
                  <a:srgbClr val="FFC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0" name="Freeform 8"/>
                <p:cNvSpPr>
                  <a:spLocks noEditPoints="1"/>
                </p:cNvSpPr>
                <p:nvPr/>
              </p:nvSpPr>
              <p:spPr bwMode="auto">
                <a:xfrm>
                  <a:off x="1368786" y="1753199"/>
                  <a:ext cx="1009650" cy="582613"/>
                </a:xfrm>
                <a:custGeom>
                  <a:gdLst>
                    <a:gd fmla="*/ 51 w 268" name="T0"/>
                    <a:gd fmla="*/ 17 h 155" name="T1"/>
                    <a:gd fmla="*/ 92 w 268" name="T2"/>
                    <a:gd fmla="*/ 0 h 155" name="T3"/>
                    <a:gd fmla="*/ 98 w 268" name="T4"/>
                    <a:gd fmla="*/ 10 h 155" name="T5"/>
                    <a:gd fmla="*/ 89 w 268" name="T6"/>
                    <a:gd fmla="*/ 16 h 155" name="T7"/>
                    <a:gd fmla="*/ 122 w 268" name="T8"/>
                    <a:gd fmla="*/ 130 h 155" name="T9"/>
                    <a:gd fmla="*/ 127 w 268" name="T10"/>
                    <a:gd fmla="*/ 55 h 155" name="T11"/>
                    <a:gd fmla="*/ 142 w 268" name="T12"/>
                    <a:gd fmla="*/ 54 h 155" name="T13"/>
                    <a:gd fmla="*/ 146 w 268" name="T14"/>
                    <a:gd fmla="*/ 130 h 155" name="T15"/>
                    <a:gd fmla="*/ 180 w 268" name="T16"/>
                    <a:gd fmla="*/ 16 h 155" name="T17"/>
                    <a:gd fmla="*/ 175 w 268" name="T18"/>
                    <a:gd fmla="*/ 1 h 155" name="T19"/>
                    <a:gd fmla="*/ 239 w 268" name="T20"/>
                    <a:gd fmla="*/ 35 h 155" name="T21"/>
                    <a:gd fmla="*/ 265 w 268" name="T22"/>
                    <a:gd fmla="*/ 114 h 155" name="T23"/>
                    <a:gd fmla="*/ 220 w 268" name="T24"/>
                    <a:gd fmla="*/ 133 h 155" name="T25"/>
                    <a:gd fmla="*/ 124 w 268" name="T26"/>
                    <a:gd fmla="*/ 154 h 155" name="T27"/>
                    <a:gd fmla="*/ 50 w 268" name="T28"/>
                    <a:gd fmla="*/ 133 h 155" name="T29"/>
                    <a:gd fmla="*/ 3 w 268" name="T30"/>
                    <a:gd fmla="*/ 110 h 155" name="T31"/>
                    <a:gd fmla="*/ 51 w 268" name="T32"/>
                    <a:gd fmla="*/ 17 h 155" name="T33"/>
                    <a:gd fmla="*/ 167 w 268" name="T34"/>
                    <a:gd fmla="*/ 107 h 155" name="T35"/>
                    <a:gd fmla="*/ 170 w 268" name="T36"/>
                    <a:gd fmla="*/ 113 h 155" name="T37"/>
                    <a:gd fmla="*/ 205 w 268" name="T38"/>
                    <a:gd fmla="*/ 109 h 155" name="T39"/>
                    <a:gd fmla="*/ 213 w 268" name="T40"/>
                    <a:gd fmla="*/ 100 h 155" name="T41"/>
                    <a:gd fmla="*/ 167 w 268" name="T42"/>
                    <a:gd fmla="*/ 107 h 155"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55" w="268">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solidFill>
                  <a:srgbClr val="FFC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1" name="Freeform 9"/>
                <p:cNvSpPr/>
                <p:nvPr/>
              </p:nvSpPr>
              <p:spPr bwMode="auto">
                <a:xfrm>
                  <a:off x="1816461" y="1850036"/>
                  <a:ext cx="117475" cy="87313"/>
                </a:xfrm>
                <a:custGeom>
                  <a:gdLst>
                    <a:gd fmla="*/ 4 w 31" name="T0"/>
                    <a:gd fmla="*/ 3 h 23" name="T1"/>
                    <a:gd fmla="*/ 26 w 31" name="T2"/>
                    <a:gd fmla="*/ 3 h 23" name="T3"/>
                    <a:gd fmla="*/ 24 w 31" name="T4"/>
                    <a:gd fmla="*/ 23 h 23" name="T5"/>
                    <a:gd fmla="*/ 6 w 31" name="T6"/>
                    <a:gd fmla="*/ 23 h 23" name="T7"/>
                    <a:gd fmla="*/ 4 w 31" name="T8"/>
                    <a:gd fmla="*/ 3 h 23" name="T9"/>
                  </a:gdLst>
                  <a:cxnLst>
                    <a:cxn ang="0">
                      <a:pos x="T0" y="T1"/>
                    </a:cxn>
                    <a:cxn ang="0">
                      <a:pos x="T2" y="T3"/>
                    </a:cxn>
                    <a:cxn ang="0">
                      <a:pos x="T4" y="T5"/>
                    </a:cxn>
                    <a:cxn ang="0">
                      <a:pos x="T6" y="T7"/>
                    </a:cxn>
                    <a:cxn ang="0">
                      <a:pos x="T8" y="T9"/>
                    </a:cxn>
                  </a:cxnLst>
                  <a:rect b="b" l="0" r="r" t="0"/>
                  <a:pathLst>
                    <a:path h="23" w="31">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solidFill>
                  <a:srgbClr val="FFC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198" name="Freeform 54"/>
              <p:cNvSpPr/>
              <p:nvPr/>
            </p:nvSpPr>
            <p:spPr>
              <a:xfrm>
                <a:off x="1408412" y="2208291"/>
                <a:ext cx="944594" cy="185883"/>
              </a:xfrm>
              <a:custGeom>
                <a:gdLst>
                  <a:gd fmla="*/ 0 w 944594" name="connsiteX0"/>
                  <a:gd fmla="*/ 0 h 185883" name="connsiteY0"/>
                  <a:gd fmla="*/ 944594 w 944594" name="connsiteX1"/>
                  <a:gd fmla="*/ 0 h 185883" name="connsiteY1"/>
                  <a:gd fmla="*/ 864504 w 944594" name="connsiteX2"/>
                  <a:gd fmla="*/ 66080 h 185883" name="connsiteY2"/>
                  <a:gd fmla="*/ 472297 w 944594" name="connsiteX3"/>
                  <a:gd fmla="*/ 185883 h 185883" name="connsiteY3"/>
                  <a:gd fmla="*/ 80090 w 944594" name="connsiteX4"/>
                  <a:gd fmla="*/ 66080 h 185883"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85883" w="944594">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grpSp>
        <p:nvGrpSpPr>
          <p:cNvPr id="202" name="Group 50"/>
          <p:cNvGrpSpPr/>
          <p:nvPr/>
        </p:nvGrpSpPr>
        <p:grpSpPr>
          <a:xfrm>
            <a:off x="4649832" y="1370152"/>
            <a:ext cx="426786" cy="426786"/>
            <a:chOff x="1179223" y="991203"/>
            <a:chExt cx="1402969" cy="1402971"/>
          </a:xfrm>
        </p:grpSpPr>
        <p:sp>
          <p:nvSpPr>
            <p:cNvPr id="203" name="Oval 51"/>
            <p:cNvSpPr/>
            <p:nvPr/>
          </p:nvSpPr>
          <p:spPr>
            <a:xfrm>
              <a:off x="1179223" y="991203"/>
              <a:ext cx="1402969" cy="1402971"/>
            </a:xfrm>
            <a:prstGeom prst="ellipse">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04" name="Group 52"/>
            <p:cNvGrpSpPr/>
            <p:nvPr/>
          </p:nvGrpSpPr>
          <p:grpSpPr>
            <a:xfrm>
              <a:off x="1375885" y="1198807"/>
              <a:ext cx="1009650" cy="1195367"/>
              <a:chOff x="1375885" y="1198807"/>
              <a:chExt cx="1009650" cy="1195367"/>
            </a:xfrm>
            <a:solidFill>
              <a:srgbClr val="037EB5"/>
            </a:solidFill>
          </p:grpSpPr>
          <p:grpSp>
            <p:nvGrpSpPr>
              <p:cNvPr id="205" name="Group 53"/>
              <p:cNvGrpSpPr/>
              <p:nvPr/>
            </p:nvGrpSpPr>
            <p:grpSpPr>
              <a:xfrm>
                <a:off x="1375885" y="1198807"/>
                <a:ext cx="1009650" cy="1139826"/>
                <a:chOff x="1368786" y="1195986"/>
                <a:chExt cx="1009650" cy="1139826"/>
              </a:xfrm>
              <a:grpFill/>
            </p:grpSpPr>
            <p:sp>
              <p:nvSpPr>
                <p:cNvPr id="207" name="Freeform 6"/>
                <p:cNvSpPr>
                  <a:spLocks noEditPoints="1"/>
                </p:cNvSpPr>
                <p:nvPr/>
              </p:nvSpPr>
              <p:spPr bwMode="auto">
                <a:xfrm>
                  <a:off x="1643423" y="1195986"/>
                  <a:ext cx="460375" cy="598488"/>
                </a:xfrm>
                <a:custGeom>
                  <a:gdLst>
                    <a:gd fmla="*/ 41 w 122" name="T0"/>
                    <a:gd fmla="*/ 4 h 159" name="T1"/>
                    <a:gd fmla="*/ 97 w 122" name="T2"/>
                    <a:gd fmla="*/ 12 h 159" name="T3"/>
                    <a:gd fmla="*/ 120 w 122" name="T4"/>
                    <a:gd fmla="*/ 58 h 159" name="T5"/>
                    <a:gd fmla="*/ 121 w 122" name="T6"/>
                    <a:gd fmla="*/ 94 h 159" name="T7"/>
                    <a:gd fmla="*/ 103 w 122" name="T8"/>
                    <a:gd fmla="*/ 126 h 159" name="T9"/>
                    <a:gd fmla="*/ 63 w 122" name="T10"/>
                    <a:gd fmla="*/ 157 h 159" name="T11"/>
                    <a:gd fmla="*/ 19 w 122" name="T12"/>
                    <a:gd fmla="*/ 126 h 159" name="T13"/>
                    <a:gd fmla="*/ 1 w 122" name="T14"/>
                    <a:gd fmla="*/ 94 h 159" name="T15"/>
                    <a:gd fmla="*/ 3 w 122" name="T16"/>
                    <a:gd fmla="*/ 46 h 159" name="T17"/>
                    <a:gd fmla="*/ 41 w 122" name="T18"/>
                    <a:gd fmla="*/ 4 h 159" name="T19"/>
                    <a:gd fmla="*/ 19 w 122" name="T20"/>
                    <a:gd fmla="*/ 80 h 159" name="T21"/>
                    <a:gd fmla="*/ 41 w 122" name="T22"/>
                    <a:gd fmla="*/ 136 h 159" name="T23"/>
                    <a:gd fmla="*/ 77 w 122" name="T24"/>
                    <a:gd fmla="*/ 140 h 159" name="T25"/>
                    <a:gd fmla="*/ 104 w 122" name="T26"/>
                    <a:gd fmla="*/ 73 h 159" name="T27"/>
                    <a:gd fmla="*/ 79 w 122" name="T28"/>
                    <a:gd fmla="*/ 54 h 159" name="T29"/>
                    <a:gd fmla="*/ 19 w 122" name="T30"/>
                    <a:gd fmla="*/ 80 h 159"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59" w="122">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solidFill>
                  <a:srgbClr val="FFC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8" name="Freeform 8"/>
                <p:cNvSpPr>
                  <a:spLocks noEditPoints="1"/>
                </p:cNvSpPr>
                <p:nvPr/>
              </p:nvSpPr>
              <p:spPr bwMode="auto">
                <a:xfrm>
                  <a:off x="1368786" y="1753199"/>
                  <a:ext cx="1009650" cy="582613"/>
                </a:xfrm>
                <a:custGeom>
                  <a:gdLst>
                    <a:gd fmla="*/ 51 w 268" name="T0"/>
                    <a:gd fmla="*/ 17 h 155" name="T1"/>
                    <a:gd fmla="*/ 92 w 268" name="T2"/>
                    <a:gd fmla="*/ 0 h 155" name="T3"/>
                    <a:gd fmla="*/ 98 w 268" name="T4"/>
                    <a:gd fmla="*/ 10 h 155" name="T5"/>
                    <a:gd fmla="*/ 89 w 268" name="T6"/>
                    <a:gd fmla="*/ 16 h 155" name="T7"/>
                    <a:gd fmla="*/ 122 w 268" name="T8"/>
                    <a:gd fmla="*/ 130 h 155" name="T9"/>
                    <a:gd fmla="*/ 127 w 268" name="T10"/>
                    <a:gd fmla="*/ 55 h 155" name="T11"/>
                    <a:gd fmla="*/ 142 w 268" name="T12"/>
                    <a:gd fmla="*/ 54 h 155" name="T13"/>
                    <a:gd fmla="*/ 146 w 268" name="T14"/>
                    <a:gd fmla="*/ 130 h 155" name="T15"/>
                    <a:gd fmla="*/ 180 w 268" name="T16"/>
                    <a:gd fmla="*/ 16 h 155" name="T17"/>
                    <a:gd fmla="*/ 175 w 268" name="T18"/>
                    <a:gd fmla="*/ 1 h 155" name="T19"/>
                    <a:gd fmla="*/ 239 w 268" name="T20"/>
                    <a:gd fmla="*/ 35 h 155" name="T21"/>
                    <a:gd fmla="*/ 265 w 268" name="T22"/>
                    <a:gd fmla="*/ 114 h 155" name="T23"/>
                    <a:gd fmla="*/ 220 w 268" name="T24"/>
                    <a:gd fmla="*/ 133 h 155" name="T25"/>
                    <a:gd fmla="*/ 124 w 268" name="T26"/>
                    <a:gd fmla="*/ 154 h 155" name="T27"/>
                    <a:gd fmla="*/ 50 w 268" name="T28"/>
                    <a:gd fmla="*/ 133 h 155" name="T29"/>
                    <a:gd fmla="*/ 3 w 268" name="T30"/>
                    <a:gd fmla="*/ 110 h 155" name="T31"/>
                    <a:gd fmla="*/ 51 w 268" name="T32"/>
                    <a:gd fmla="*/ 17 h 155" name="T33"/>
                    <a:gd fmla="*/ 167 w 268" name="T34"/>
                    <a:gd fmla="*/ 107 h 155" name="T35"/>
                    <a:gd fmla="*/ 170 w 268" name="T36"/>
                    <a:gd fmla="*/ 113 h 155" name="T37"/>
                    <a:gd fmla="*/ 205 w 268" name="T38"/>
                    <a:gd fmla="*/ 109 h 155" name="T39"/>
                    <a:gd fmla="*/ 213 w 268" name="T40"/>
                    <a:gd fmla="*/ 100 h 155" name="T41"/>
                    <a:gd fmla="*/ 167 w 268" name="T42"/>
                    <a:gd fmla="*/ 107 h 155"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55" w="268">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solidFill>
                  <a:srgbClr val="FFC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9" name="Freeform 9"/>
                <p:cNvSpPr/>
                <p:nvPr/>
              </p:nvSpPr>
              <p:spPr bwMode="auto">
                <a:xfrm>
                  <a:off x="1816461" y="1850036"/>
                  <a:ext cx="117475" cy="87313"/>
                </a:xfrm>
                <a:custGeom>
                  <a:gdLst>
                    <a:gd fmla="*/ 4 w 31" name="T0"/>
                    <a:gd fmla="*/ 3 h 23" name="T1"/>
                    <a:gd fmla="*/ 26 w 31" name="T2"/>
                    <a:gd fmla="*/ 3 h 23" name="T3"/>
                    <a:gd fmla="*/ 24 w 31" name="T4"/>
                    <a:gd fmla="*/ 23 h 23" name="T5"/>
                    <a:gd fmla="*/ 6 w 31" name="T6"/>
                    <a:gd fmla="*/ 23 h 23" name="T7"/>
                    <a:gd fmla="*/ 4 w 31" name="T8"/>
                    <a:gd fmla="*/ 3 h 23" name="T9"/>
                  </a:gdLst>
                  <a:cxnLst>
                    <a:cxn ang="0">
                      <a:pos x="T0" y="T1"/>
                    </a:cxn>
                    <a:cxn ang="0">
                      <a:pos x="T2" y="T3"/>
                    </a:cxn>
                    <a:cxn ang="0">
                      <a:pos x="T4" y="T5"/>
                    </a:cxn>
                    <a:cxn ang="0">
                      <a:pos x="T6" y="T7"/>
                    </a:cxn>
                    <a:cxn ang="0">
                      <a:pos x="T8" y="T9"/>
                    </a:cxn>
                  </a:cxnLst>
                  <a:rect b="b" l="0" r="r" t="0"/>
                  <a:pathLst>
                    <a:path h="23" w="31">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solidFill>
                  <a:srgbClr val="FFC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206" name="Freeform 54"/>
              <p:cNvSpPr/>
              <p:nvPr/>
            </p:nvSpPr>
            <p:spPr>
              <a:xfrm>
                <a:off x="1408412" y="2208291"/>
                <a:ext cx="944594" cy="185883"/>
              </a:xfrm>
              <a:custGeom>
                <a:gdLst>
                  <a:gd fmla="*/ 0 w 944594" name="connsiteX0"/>
                  <a:gd fmla="*/ 0 h 185883" name="connsiteY0"/>
                  <a:gd fmla="*/ 944594 w 944594" name="connsiteX1"/>
                  <a:gd fmla="*/ 0 h 185883" name="connsiteY1"/>
                  <a:gd fmla="*/ 864504 w 944594" name="connsiteX2"/>
                  <a:gd fmla="*/ 66080 h 185883" name="connsiteY2"/>
                  <a:gd fmla="*/ 472297 w 944594" name="connsiteX3"/>
                  <a:gd fmla="*/ 185883 h 185883" name="connsiteY3"/>
                  <a:gd fmla="*/ 80090 w 944594" name="connsiteX4"/>
                  <a:gd fmla="*/ 66080 h 185883"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85883" w="944594">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grpSp>
        <p:nvGrpSpPr>
          <p:cNvPr id="210" name="Group 50"/>
          <p:cNvGrpSpPr/>
          <p:nvPr/>
        </p:nvGrpSpPr>
        <p:grpSpPr>
          <a:xfrm>
            <a:off x="4217774" y="3057557"/>
            <a:ext cx="426786" cy="426786"/>
            <a:chOff x="1179223" y="991203"/>
            <a:chExt cx="1402969" cy="1402971"/>
          </a:xfrm>
        </p:grpSpPr>
        <p:sp>
          <p:nvSpPr>
            <p:cNvPr id="211" name="Oval 51"/>
            <p:cNvSpPr/>
            <p:nvPr/>
          </p:nvSpPr>
          <p:spPr>
            <a:xfrm>
              <a:off x="1179223" y="991203"/>
              <a:ext cx="1402969" cy="1402971"/>
            </a:xfrm>
            <a:prstGeom prst="ellipse">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12" name="Group 52"/>
            <p:cNvGrpSpPr/>
            <p:nvPr/>
          </p:nvGrpSpPr>
          <p:grpSpPr>
            <a:xfrm>
              <a:off x="1375885" y="1198807"/>
              <a:ext cx="1009650" cy="1195367"/>
              <a:chOff x="1375885" y="1198807"/>
              <a:chExt cx="1009650" cy="1195367"/>
            </a:xfrm>
            <a:solidFill>
              <a:srgbClr val="037EB5"/>
            </a:solidFill>
          </p:grpSpPr>
          <p:grpSp>
            <p:nvGrpSpPr>
              <p:cNvPr id="213" name="Group 53"/>
              <p:cNvGrpSpPr/>
              <p:nvPr/>
            </p:nvGrpSpPr>
            <p:grpSpPr>
              <a:xfrm>
                <a:off x="1375885" y="1198807"/>
                <a:ext cx="1009650" cy="1139826"/>
                <a:chOff x="1368786" y="1195986"/>
                <a:chExt cx="1009650" cy="1139826"/>
              </a:xfrm>
              <a:grpFill/>
            </p:grpSpPr>
            <p:sp>
              <p:nvSpPr>
                <p:cNvPr id="215" name="Freeform 6"/>
                <p:cNvSpPr>
                  <a:spLocks noEditPoints="1"/>
                </p:cNvSpPr>
                <p:nvPr/>
              </p:nvSpPr>
              <p:spPr bwMode="auto">
                <a:xfrm>
                  <a:off x="1643423" y="1195986"/>
                  <a:ext cx="460375" cy="598488"/>
                </a:xfrm>
                <a:custGeom>
                  <a:gdLst>
                    <a:gd fmla="*/ 41 w 122" name="T0"/>
                    <a:gd fmla="*/ 4 h 159" name="T1"/>
                    <a:gd fmla="*/ 97 w 122" name="T2"/>
                    <a:gd fmla="*/ 12 h 159" name="T3"/>
                    <a:gd fmla="*/ 120 w 122" name="T4"/>
                    <a:gd fmla="*/ 58 h 159" name="T5"/>
                    <a:gd fmla="*/ 121 w 122" name="T6"/>
                    <a:gd fmla="*/ 94 h 159" name="T7"/>
                    <a:gd fmla="*/ 103 w 122" name="T8"/>
                    <a:gd fmla="*/ 126 h 159" name="T9"/>
                    <a:gd fmla="*/ 63 w 122" name="T10"/>
                    <a:gd fmla="*/ 157 h 159" name="T11"/>
                    <a:gd fmla="*/ 19 w 122" name="T12"/>
                    <a:gd fmla="*/ 126 h 159" name="T13"/>
                    <a:gd fmla="*/ 1 w 122" name="T14"/>
                    <a:gd fmla="*/ 94 h 159" name="T15"/>
                    <a:gd fmla="*/ 3 w 122" name="T16"/>
                    <a:gd fmla="*/ 46 h 159" name="T17"/>
                    <a:gd fmla="*/ 41 w 122" name="T18"/>
                    <a:gd fmla="*/ 4 h 159" name="T19"/>
                    <a:gd fmla="*/ 19 w 122" name="T20"/>
                    <a:gd fmla="*/ 80 h 159" name="T21"/>
                    <a:gd fmla="*/ 41 w 122" name="T22"/>
                    <a:gd fmla="*/ 136 h 159" name="T23"/>
                    <a:gd fmla="*/ 77 w 122" name="T24"/>
                    <a:gd fmla="*/ 140 h 159" name="T25"/>
                    <a:gd fmla="*/ 104 w 122" name="T26"/>
                    <a:gd fmla="*/ 73 h 159" name="T27"/>
                    <a:gd fmla="*/ 79 w 122" name="T28"/>
                    <a:gd fmla="*/ 54 h 159" name="T29"/>
                    <a:gd fmla="*/ 19 w 122" name="T30"/>
                    <a:gd fmla="*/ 80 h 159"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59" w="122">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solidFill>
                  <a:srgbClr val="FFC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6" name="Freeform 8"/>
                <p:cNvSpPr>
                  <a:spLocks noEditPoints="1"/>
                </p:cNvSpPr>
                <p:nvPr/>
              </p:nvSpPr>
              <p:spPr bwMode="auto">
                <a:xfrm>
                  <a:off x="1368786" y="1753199"/>
                  <a:ext cx="1009650" cy="582613"/>
                </a:xfrm>
                <a:custGeom>
                  <a:gdLst>
                    <a:gd fmla="*/ 51 w 268" name="T0"/>
                    <a:gd fmla="*/ 17 h 155" name="T1"/>
                    <a:gd fmla="*/ 92 w 268" name="T2"/>
                    <a:gd fmla="*/ 0 h 155" name="T3"/>
                    <a:gd fmla="*/ 98 w 268" name="T4"/>
                    <a:gd fmla="*/ 10 h 155" name="T5"/>
                    <a:gd fmla="*/ 89 w 268" name="T6"/>
                    <a:gd fmla="*/ 16 h 155" name="T7"/>
                    <a:gd fmla="*/ 122 w 268" name="T8"/>
                    <a:gd fmla="*/ 130 h 155" name="T9"/>
                    <a:gd fmla="*/ 127 w 268" name="T10"/>
                    <a:gd fmla="*/ 55 h 155" name="T11"/>
                    <a:gd fmla="*/ 142 w 268" name="T12"/>
                    <a:gd fmla="*/ 54 h 155" name="T13"/>
                    <a:gd fmla="*/ 146 w 268" name="T14"/>
                    <a:gd fmla="*/ 130 h 155" name="T15"/>
                    <a:gd fmla="*/ 180 w 268" name="T16"/>
                    <a:gd fmla="*/ 16 h 155" name="T17"/>
                    <a:gd fmla="*/ 175 w 268" name="T18"/>
                    <a:gd fmla="*/ 1 h 155" name="T19"/>
                    <a:gd fmla="*/ 239 w 268" name="T20"/>
                    <a:gd fmla="*/ 35 h 155" name="T21"/>
                    <a:gd fmla="*/ 265 w 268" name="T22"/>
                    <a:gd fmla="*/ 114 h 155" name="T23"/>
                    <a:gd fmla="*/ 220 w 268" name="T24"/>
                    <a:gd fmla="*/ 133 h 155" name="T25"/>
                    <a:gd fmla="*/ 124 w 268" name="T26"/>
                    <a:gd fmla="*/ 154 h 155" name="T27"/>
                    <a:gd fmla="*/ 50 w 268" name="T28"/>
                    <a:gd fmla="*/ 133 h 155" name="T29"/>
                    <a:gd fmla="*/ 3 w 268" name="T30"/>
                    <a:gd fmla="*/ 110 h 155" name="T31"/>
                    <a:gd fmla="*/ 51 w 268" name="T32"/>
                    <a:gd fmla="*/ 17 h 155" name="T33"/>
                    <a:gd fmla="*/ 167 w 268" name="T34"/>
                    <a:gd fmla="*/ 107 h 155" name="T35"/>
                    <a:gd fmla="*/ 170 w 268" name="T36"/>
                    <a:gd fmla="*/ 113 h 155" name="T37"/>
                    <a:gd fmla="*/ 205 w 268" name="T38"/>
                    <a:gd fmla="*/ 109 h 155" name="T39"/>
                    <a:gd fmla="*/ 213 w 268" name="T40"/>
                    <a:gd fmla="*/ 100 h 155" name="T41"/>
                    <a:gd fmla="*/ 167 w 268" name="T42"/>
                    <a:gd fmla="*/ 107 h 155"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55" w="268">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solidFill>
                  <a:srgbClr val="FFC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7" name="Freeform 9"/>
                <p:cNvSpPr/>
                <p:nvPr/>
              </p:nvSpPr>
              <p:spPr bwMode="auto">
                <a:xfrm>
                  <a:off x="1816461" y="1850036"/>
                  <a:ext cx="117475" cy="87313"/>
                </a:xfrm>
                <a:custGeom>
                  <a:gdLst>
                    <a:gd fmla="*/ 4 w 31" name="T0"/>
                    <a:gd fmla="*/ 3 h 23" name="T1"/>
                    <a:gd fmla="*/ 26 w 31" name="T2"/>
                    <a:gd fmla="*/ 3 h 23" name="T3"/>
                    <a:gd fmla="*/ 24 w 31" name="T4"/>
                    <a:gd fmla="*/ 23 h 23" name="T5"/>
                    <a:gd fmla="*/ 6 w 31" name="T6"/>
                    <a:gd fmla="*/ 23 h 23" name="T7"/>
                    <a:gd fmla="*/ 4 w 31" name="T8"/>
                    <a:gd fmla="*/ 3 h 23" name="T9"/>
                  </a:gdLst>
                  <a:cxnLst>
                    <a:cxn ang="0">
                      <a:pos x="T0" y="T1"/>
                    </a:cxn>
                    <a:cxn ang="0">
                      <a:pos x="T2" y="T3"/>
                    </a:cxn>
                    <a:cxn ang="0">
                      <a:pos x="T4" y="T5"/>
                    </a:cxn>
                    <a:cxn ang="0">
                      <a:pos x="T6" y="T7"/>
                    </a:cxn>
                    <a:cxn ang="0">
                      <a:pos x="T8" y="T9"/>
                    </a:cxn>
                  </a:cxnLst>
                  <a:rect b="b" l="0" r="r" t="0"/>
                  <a:pathLst>
                    <a:path h="23" w="31">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solidFill>
                  <a:srgbClr val="FFC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214" name="Freeform 54"/>
              <p:cNvSpPr/>
              <p:nvPr/>
            </p:nvSpPr>
            <p:spPr>
              <a:xfrm>
                <a:off x="1408412" y="2208291"/>
                <a:ext cx="944594" cy="185883"/>
              </a:xfrm>
              <a:custGeom>
                <a:gdLst>
                  <a:gd fmla="*/ 0 w 944594" name="connsiteX0"/>
                  <a:gd fmla="*/ 0 h 185883" name="connsiteY0"/>
                  <a:gd fmla="*/ 944594 w 944594" name="connsiteX1"/>
                  <a:gd fmla="*/ 0 h 185883" name="connsiteY1"/>
                  <a:gd fmla="*/ 864504 w 944594" name="connsiteX2"/>
                  <a:gd fmla="*/ 66080 h 185883" name="connsiteY2"/>
                  <a:gd fmla="*/ 472297 w 944594" name="connsiteX3"/>
                  <a:gd fmla="*/ 185883 h 185883" name="connsiteY3"/>
                  <a:gd fmla="*/ 80090 w 944594" name="connsiteX4"/>
                  <a:gd fmla="*/ 66080 h 185883"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85883" w="944594">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cxnSp>
        <p:nvCxnSpPr>
          <p:cNvPr id="218" name="Straight Arrow Connector 75"/>
          <p:cNvCxnSpPr/>
          <p:nvPr/>
        </p:nvCxnSpPr>
        <p:spPr>
          <a:xfrm>
            <a:off x="5778586" y="4001645"/>
            <a:ext cx="288408" cy="487289"/>
          </a:xfrm>
          <a:prstGeom prst="straightConnector1">
            <a:avLst/>
          </a:prstGeom>
          <a:ln w="19050">
            <a:solidFill>
              <a:srgbClr val="FFC000"/>
            </a:solidFill>
            <a:prstDash val="sysDot"/>
            <a:tailEnd type="triangle"/>
          </a:ln>
        </p:spPr>
        <p:style>
          <a:lnRef idx="1">
            <a:schemeClr val="accent1"/>
          </a:lnRef>
          <a:fillRef idx="0">
            <a:schemeClr val="accent1"/>
          </a:fillRef>
          <a:effectRef idx="0">
            <a:schemeClr val="accent1"/>
          </a:effectRef>
          <a:fontRef idx="minor">
            <a:schemeClr val="tx1"/>
          </a:fontRef>
        </p:style>
      </p:cxnSp>
      <p:grpSp>
        <p:nvGrpSpPr>
          <p:cNvPr id="219" name="Group 58"/>
          <p:cNvGrpSpPr/>
          <p:nvPr/>
        </p:nvGrpSpPr>
        <p:grpSpPr>
          <a:xfrm>
            <a:off x="5320546" y="3593695"/>
            <a:ext cx="624861" cy="624861"/>
            <a:chOff x="1179225" y="991203"/>
            <a:chExt cx="1402970" cy="1402971"/>
          </a:xfrm>
        </p:grpSpPr>
        <p:sp>
          <p:nvSpPr>
            <p:cNvPr id="220" name="Oval 59"/>
            <p:cNvSpPr/>
            <p:nvPr/>
          </p:nvSpPr>
          <p:spPr>
            <a:xfrm>
              <a:off x="1179225" y="991203"/>
              <a:ext cx="1402970" cy="1402970"/>
            </a:xfrm>
            <a:prstGeom prst="ellipse">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21" name="Group 60"/>
            <p:cNvGrpSpPr/>
            <p:nvPr/>
          </p:nvGrpSpPr>
          <p:grpSpPr>
            <a:xfrm>
              <a:off x="1375885" y="1198807"/>
              <a:ext cx="1009650" cy="1195367"/>
              <a:chOff x="1375885" y="1198807"/>
              <a:chExt cx="1009650" cy="1195367"/>
            </a:xfrm>
            <a:solidFill>
              <a:srgbClr val="037EB5"/>
            </a:solidFill>
          </p:grpSpPr>
          <p:grpSp>
            <p:nvGrpSpPr>
              <p:cNvPr id="222" name="Group 61"/>
              <p:cNvGrpSpPr/>
              <p:nvPr/>
            </p:nvGrpSpPr>
            <p:grpSpPr>
              <a:xfrm>
                <a:off x="1375885" y="1198807"/>
                <a:ext cx="1009650" cy="1139826"/>
                <a:chOff x="1368786" y="1195986"/>
                <a:chExt cx="1009650" cy="1139826"/>
              </a:xfrm>
              <a:grpFill/>
            </p:grpSpPr>
            <p:sp>
              <p:nvSpPr>
                <p:cNvPr id="224" name="Freeform 6"/>
                <p:cNvSpPr>
                  <a:spLocks noEditPoints="1"/>
                </p:cNvSpPr>
                <p:nvPr/>
              </p:nvSpPr>
              <p:spPr bwMode="auto">
                <a:xfrm>
                  <a:off x="1643423" y="1195986"/>
                  <a:ext cx="460375" cy="598488"/>
                </a:xfrm>
                <a:custGeom>
                  <a:gdLst>
                    <a:gd fmla="*/ 41 w 122" name="T0"/>
                    <a:gd fmla="*/ 4 h 159" name="T1"/>
                    <a:gd fmla="*/ 97 w 122" name="T2"/>
                    <a:gd fmla="*/ 12 h 159" name="T3"/>
                    <a:gd fmla="*/ 120 w 122" name="T4"/>
                    <a:gd fmla="*/ 58 h 159" name="T5"/>
                    <a:gd fmla="*/ 121 w 122" name="T6"/>
                    <a:gd fmla="*/ 94 h 159" name="T7"/>
                    <a:gd fmla="*/ 103 w 122" name="T8"/>
                    <a:gd fmla="*/ 126 h 159" name="T9"/>
                    <a:gd fmla="*/ 63 w 122" name="T10"/>
                    <a:gd fmla="*/ 157 h 159" name="T11"/>
                    <a:gd fmla="*/ 19 w 122" name="T12"/>
                    <a:gd fmla="*/ 126 h 159" name="T13"/>
                    <a:gd fmla="*/ 1 w 122" name="T14"/>
                    <a:gd fmla="*/ 94 h 159" name="T15"/>
                    <a:gd fmla="*/ 3 w 122" name="T16"/>
                    <a:gd fmla="*/ 46 h 159" name="T17"/>
                    <a:gd fmla="*/ 41 w 122" name="T18"/>
                    <a:gd fmla="*/ 4 h 159" name="T19"/>
                    <a:gd fmla="*/ 19 w 122" name="T20"/>
                    <a:gd fmla="*/ 80 h 159" name="T21"/>
                    <a:gd fmla="*/ 41 w 122" name="T22"/>
                    <a:gd fmla="*/ 136 h 159" name="T23"/>
                    <a:gd fmla="*/ 77 w 122" name="T24"/>
                    <a:gd fmla="*/ 140 h 159" name="T25"/>
                    <a:gd fmla="*/ 104 w 122" name="T26"/>
                    <a:gd fmla="*/ 73 h 159" name="T27"/>
                    <a:gd fmla="*/ 79 w 122" name="T28"/>
                    <a:gd fmla="*/ 54 h 159" name="T29"/>
                    <a:gd fmla="*/ 19 w 122" name="T30"/>
                    <a:gd fmla="*/ 80 h 159"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59" w="122">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solidFill>
                  <a:srgbClr val="FFC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25" name="Freeform 8"/>
                <p:cNvSpPr>
                  <a:spLocks noEditPoints="1"/>
                </p:cNvSpPr>
                <p:nvPr/>
              </p:nvSpPr>
              <p:spPr bwMode="auto">
                <a:xfrm>
                  <a:off x="1368786" y="1753199"/>
                  <a:ext cx="1009650" cy="582613"/>
                </a:xfrm>
                <a:custGeom>
                  <a:gdLst>
                    <a:gd fmla="*/ 51 w 268" name="T0"/>
                    <a:gd fmla="*/ 17 h 155" name="T1"/>
                    <a:gd fmla="*/ 92 w 268" name="T2"/>
                    <a:gd fmla="*/ 0 h 155" name="T3"/>
                    <a:gd fmla="*/ 98 w 268" name="T4"/>
                    <a:gd fmla="*/ 10 h 155" name="T5"/>
                    <a:gd fmla="*/ 89 w 268" name="T6"/>
                    <a:gd fmla="*/ 16 h 155" name="T7"/>
                    <a:gd fmla="*/ 122 w 268" name="T8"/>
                    <a:gd fmla="*/ 130 h 155" name="T9"/>
                    <a:gd fmla="*/ 127 w 268" name="T10"/>
                    <a:gd fmla="*/ 55 h 155" name="T11"/>
                    <a:gd fmla="*/ 142 w 268" name="T12"/>
                    <a:gd fmla="*/ 54 h 155" name="T13"/>
                    <a:gd fmla="*/ 146 w 268" name="T14"/>
                    <a:gd fmla="*/ 130 h 155" name="T15"/>
                    <a:gd fmla="*/ 180 w 268" name="T16"/>
                    <a:gd fmla="*/ 16 h 155" name="T17"/>
                    <a:gd fmla="*/ 175 w 268" name="T18"/>
                    <a:gd fmla="*/ 1 h 155" name="T19"/>
                    <a:gd fmla="*/ 239 w 268" name="T20"/>
                    <a:gd fmla="*/ 35 h 155" name="T21"/>
                    <a:gd fmla="*/ 265 w 268" name="T22"/>
                    <a:gd fmla="*/ 114 h 155" name="T23"/>
                    <a:gd fmla="*/ 220 w 268" name="T24"/>
                    <a:gd fmla="*/ 133 h 155" name="T25"/>
                    <a:gd fmla="*/ 124 w 268" name="T26"/>
                    <a:gd fmla="*/ 154 h 155" name="T27"/>
                    <a:gd fmla="*/ 50 w 268" name="T28"/>
                    <a:gd fmla="*/ 133 h 155" name="T29"/>
                    <a:gd fmla="*/ 3 w 268" name="T30"/>
                    <a:gd fmla="*/ 110 h 155" name="T31"/>
                    <a:gd fmla="*/ 51 w 268" name="T32"/>
                    <a:gd fmla="*/ 17 h 155" name="T33"/>
                    <a:gd fmla="*/ 167 w 268" name="T34"/>
                    <a:gd fmla="*/ 107 h 155" name="T35"/>
                    <a:gd fmla="*/ 170 w 268" name="T36"/>
                    <a:gd fmla="*/ 113 h 155" name="T37"/>
                    <a:gd fmla="*/ 205 w 268" name="T38"/>
                    <a:gd fmla="*/ 109 h 155" name="T39"/>
                    <a:gd fmla="*/ 213 w 268" name="T40"/>
                    <a:gd fmla="*/ 100 h 155" name="T41"/>
                    <a:gd fmla="*/ 167 w 268" name="T42"/>
                    <a:gd fmla="*/ 107 h 155"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55" w="268">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solidFill>
                  <a:srgbClr val="FFC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26" name="Freeform 9"/>
                <p:cNvSpPr/>
                <p:nvPr/>
              </p:nvSpPr>
              <p:spPr bwMode="auto">
                <a:xfrm>
                  <a:off x="1816461" y="1850036"/>
                  <a:ext cx="117475" cy="87313"/>
                </a:xfrm>
                <a:custGeom>
                  <a:gdLst>
                    <a:gd fmla="*/ 4 w 31" name="T0"/>
                    <a:gd fmla="*/ 3 h 23" name="T1"/>
                    <a:gd fmla="*/ 26 w 31" name="T2"/>
                    <a:gd fmla="*/ 3 h 23" name="T3"/>
                    <a:gd fmla="*/ 24 w 31" name="T4"/>
                    <a:gd fmla="*/ 23 h 23" name="T5"/>
                    <a:gd fmla="*/ 6 w 31" name="T6"/>
                    <a:gd fmla="*/ 23 h 23" name="T7"/>
                    <a:gd fmla="*/ 4 w 31" name="T8"/>
                    <a:gd fmla="*/ 3 h 23" name="T9"/>
                  </a:gdLst>
                  <a:cxnLst>
                    <a:cxn ang="0">
                      <a:pos x="T0" y="T1"/>
                    </a:cxn>
                    <a:cxn ang="0">
                      <a:pos x="T2" y="T3"/>
                    </a:cxn>
                    <a:cxn ang="0">
                      <a:pos x="T4" y="T5"/>
                    </a:cxn>
                    <a:cxn ang="0">
                      <a:pos x="T6" y="T7"/>
                    </a:cxn>
                    <a:cxn ang="0">
                      <a:pos x="T8" y="T9"/>
                    </a:cxn>
                  </a:cxnLst>
                  <a:rect b="b" l="0" r="r" t="0"/>
                  <a:pathLst>
                    <a:path h="23" w="31">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solidFill>
                  <a:srgbClr val="FFC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223" name="Freeform 62"/>
              <p:cNvSpPr/>
              <p:nvPr/>
            </p:nvSpPr>
            <p:spPr>
              <a:xfrm>
                <a:off x="1408412" y="2208291"/>
                <a:ext cx="944594" cy="185883"/>
              </a:xfrm>
              <a:custGeom>
                <a:gdLst>
                  <a:gd fmla="*/ 0 w 944594" name="connsiteX0"/>
                  <a:gd fmla="*/ 0 h 185883" name="connsiteY0"/>
                  <a:gd fmla="*/ 944594 w 944594" name="connsiteX1"/>
                  <a:gd fmla="*/ 0 h 185883" name="connsiteY1"/>
                  <a:gd fmla="*/ 864504 w 944594" name="connsiteX2"/>
                  <a:gd fmla="*/ 66080 h 185883" name="connsiteY2"/>
                  <a:gd fmla="*/ 472297 w 944594" name="connsiteX3"/>
                  <a:gd fmla="*/ 185883 h 185883" name="connsiteY3"/>
                  <a:gd fmla="*/ 80090 w 944594" name="connsiteX4"/>
                  <a:gd fmla="*/ 66080 h 185883"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85883" w="944594">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grpSp>
        <p:nvGrpSpPr>
          <p:cNvPr id="227" name="Group 50"/>
          <p:cNvGrpSpPr/>
          <p:nvPr/>
        </p:nvGrpSpPr>
        <p:grpSpPr>
          <a:xfrm>
            <a:off x="4519993" y="3672261"/>
            <a:ext cx="426786" cy="426786"/>
            <a:chOff x="1179223" y="991203"/>
            <a:chExt cx="1402969" cy="1402971"/>
          </a:xfrm>
        </p:grpSpPr>
        <p:sp>
          <p:nvSpPr>
            <p:cNvPr id="228" name="Oval 51"/>
            <p:cNvSpPr/>
            <p:nvPr/>
          </p:nvSpPr>
          <p:spPr>
            <a:xfrm>
              <a:off x="1179223" y="991203"/>
              <a:ext cx="1402969" cy="1402971"/>
            </a:xfrm>
            <a:prstGeom prst="ellipse">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29" name="Group 52"/>
            <p:cNvGrpSpPr/>
            <p:nvPr/>
          </p:nvGrpSpPr>
          <p:grpSpPr>
            <a:xfrm>
              <a:off x="1375885" y="1198807"/>
              <a:ext cx="1009650" cy="1195367"/>
              <a:chOff x="1375885" y="1198807"/>
              <a:chExt cx="1009650" cy="1195367"/>
            </a:xfrm>
            <a:solidFill>
              <a:srgbClr val="037EB5"/>
            </a:solidFill>
          </p:grpSpPr>
          <p:grpSp>
            <p:nvGrpSpPr>
              <p:cNvPr id="230" name="Group 53"/>
              <p:cNvGrpSpPr/>
              <p:nvPr/>
            </p:nvGrpSpPr>
            <p:grpSpPr>
              <a:xfrm>
                <a:off x="1375885" y="1198807"/>
                <a:ext cx="1009650" cy="1139826"/>
                <a:chOff x="1368786" y="1195986"/>
                <a:chExt cx="1009650" cy="1139826"/>
              </a:xfrm>
              <a:grpFill/>
            </p:grpSpPr>
            <p:sp>
              <p:nvSpPr>
                <p:cNvPr id="232" name="Freeform 6"/>
                <p:cNvSpPr>
                  <a:spLocks noEditPoints="1"/>
                </p:cNvSpPr>
                <p:nvPr/>
              </p:nvSpPr>
              <p:spPr bwMode="auto">
                <a:xfrm>
                  <a:off x="1643423" y="1195986"/>
                  <a:ext cx="460375" cy="598488"/>
                </a:xfrm>
                <a:custGeom>
                  <a:gdLst>
                    <a:gd fmla="*/ 41 w 122" name="T0"/>
                    <a:gd fmla="*/ 4 h 159" name="T1"/>
                    <a:gd fmla="*/ 97 w 122" name="T2"/>
                    <a:gd fmla="*/ 12 h 159" name="T3"/>
                    <a:gd fmla="*/ 120 w 122" name="T4"/>
                    <a:gd fmla="*/ 58 h 159" name="T5"/>
                    <a:gd fmla="*/ 121 w 122" name="T6"/>
                    <a:gd fmla="*/ 94 h 159" name="T7"/>
                    <a:gd fmla="*/ 103 w 122" name="T8"/>
                    <a:gd fmla="*/ 126 h 159" name="T9"/>
                    <a:gd fmla="*/ 63 w 122" name="T10"/>
                    <a:gd fmla="*/ 157 h 159" name="T11"/>
                    <a:gd fmla="*/ 19 w 122" name="T12"/>
                    <a:gd fmla="*/ 126 h 159" name="T13"/>
                    <a:gd fmla="*/ 1 w 122" name="T14"/>
                    <a:gd fmla="*/ 94 h 159" name="T15"/>
                    <a:gd fmla="*/ 3 w 122" name="T16"/>
                    <a:gd fmla="*/ 46 h 159" name="T17"/>
                    <a:gd fmla="*/ 41 w 122" name="T18"/>
                    <a:gd fmla="*/ 4 h 159" name="T19"/>
                    <a:gd fmla="*/ 19 w 122" name="T20"/>
                    <a:gd fmla="*/ 80 h 159" name="T21"/>
                    <a:gd fmla="*/ 41 w 122" name="T22"/>
                    <a:gd fmla="*/ 136 h 159" name="T23"/>
                    <a:gd fmla="*/ 77 w 122" name="T24"/>
                    <a:gd fmla="*/ 140 h 159" name="T25"/>
                    <a:gd fmla="*/ 104 w 122" name="T26"/>
                    <a:gd fmla="*/ 73 h 159" name="T27"/>
                    <a:gd fmla="*/ 79 w 122" name="T28"/>
                    <a:gd fmla="*/ 54 h 159" name="T29"/>
                    <a:gd fmla="*/ 19 w 122" name="T30"/>
                    <a:gd fmla="*/ 80 h 159"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59" w="122">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solidFill>
                  <a:srgbClr val="FFC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33" name="Freeform 8"/>
                <p:cNvSpPr>
                  <a:spLocks noEditPoints="1"/>
                </p:cNvSpPr>
                <p:nvPr/>
              </p:nvSpPr>
              <p:spPr bwMode="auto">
                <a:xfrm>
                  <a:off x="1368786" y="1753199"/>
                  <a:ext cx="1009650" cy="582613"/>
                </a:xfrm>
                <a:custGeom>
                  <a:gdLst>
                    <a:gd fmla="*/ 51 w 268" name="T0"/>
                    <a:gd fmla="*/ 17 h 155" name="T1"/>
                    <a:gd fmla="*/ 92 w 268" name="T2"/>
                    <a:gd fmla="*/ 0 h 155" name="T3"/>
                    <a:gd fmla="*/ 98 w 268" name="T4"/>
                    <a:gd fmla="*/ 10 h 155" name="T5"/>
                    <a:gd fmla="*/ 89 w 268" name="T6"/>
                    <a:gd fmla="*/ 16 h 155" name="T7"/>
                    <a:gd fmla="*/ 122 w 268" name="T8"/>
                    <a:gd fmla="*/ 130 h 155" name="T9"/>
                    <a:gd fmla="*/ 127 w 268" name="T10"/>
                    <a:gd fmla="*/ 55 h 155" name="T11"/>
                    <a:gd fmla="*/ 142 w 268" name="T12"/>
                    <a:gd fmla="*/ 54 h 155" name="T13"/>
                    <a:gd fmla="*/ 146 w 268" name="T14"/>
                    <a:gd fmla="*/ 130 h 155" name="T15"/>
                    <a:gd fmla="*/ 180 w 268" name="T16"/>
                    <a:gd fmla="*/ 16 h 155" name="T17"/>
                    <a:gd fmla="*/ 175 w 268" name="T18"/>
                    <a:gd fmla="*/ 1 h 155" name="T19"/>
                    <a:gd fmla="*/ 239 w 268" name="T20"/>
                    <a:gd fmla="*/ 35 h 155" name="T21"/>
                    <a:gd fmla="*/ 265 w 268" name="T22"/>
                    <a:gd fmla="*/ 114 h 155" name="T23"/>
                    <a:gd fmla="*/ 220 w 268" name="T24"/>
                    <a:gd fmla="*/ 133 h 155" name="T25"/>
                    <a:gd fmla="*/ 124 w 268" name="T26"/>
                    <a:gd fmla="*/ 154 h 155" name="T27"/>
                    <a:gd fmla="*/ 50 w 268" name="T28"/>
                    <a:gd fmla="*/ 133 h 155" name="T29"/>
                    <a:gd fmla="*/ 3 w 268" name="T30"/>
                    <a:gd fmla="*/ 110 h 155" name="T31"/>
                    <a:gd fmla="*/ 51 w 268" name="T32"/>
                    <a:gd fmla="*/ 17 h 155" name="T33"/>
                    <a:gd fmla="*/ 167 w 268" name="T34"/>
                    <a:gd fmla="*/ 107 h 155" name="T35"/>
                    <a:gd fmla="*/ 170 w 268" name="T36"/>
                    <a:gd fmla="*/ 113 h 155" name="T37"/>
                    <a:gd fmla="*/ 205 w 268" name="T38"/>
                    <a:gd fmla="*/ 109 h 155" name="T39"/>
                    <a:gd fmla="*/ 213 w 268" name="T40"/>
                    <a:gd fmla="*/ 100 h 155" name="T41"/>
                    <a:gd fmla="*/ 167 w 268" name="T42"/>
                    <a:gd fmla="*/ 107 h 155"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55" w="268">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solidFill>
                  <a:srgbClr val="FFC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34" name="Freeform 9"/>
                <p:cNvSpPr/>
                <p:nvPr/>
              </p:nvSpPr>
              <p:spPr bwMode="auto">
                <a:xfrm>
                  <a:off x="1816461" y="1850036"/>
                  <a:ext cx="117475" cy="87313"/>
                </a:xfrm>
                <a:custGeom>
                  <a:gdLst>
                    <a:gd fmla="*/ 4 w 31" name="T0"/>
                    <a:gd fmla="*/ 3 h 23" name="T1"/>
                    <a:gd fmla="*/ 26 w 31" name="T2"/>
                    <a:gd fmla="*/ 3 h 23" name="T3"/>
                    <a:gd fmla="*/ 24 w 31" name="T4"/>
                    <a:gd fmla="*/ 23 h 23" name="T5"/>
                    <a:gd fmla="*/ 6 w 31" name="T6"/>
                    <a:gd fmla="*/ 23 h 23" name="T7"/>
                    <a:gd fmla="*/ 4 w 31" name="T8"/>
                    <a:gd fmla="*/ 3 h 23" name="T9"/>
                  </a:gdLst>
                  <a:cxnLst>
                    <a:cxn ang="0">
                      <a:pos x="T0" y="T1"/>
                    </a:cxn>
                    <a:cxn ang="0">
                      <a:pos x="T2" y="T3"/>
                    </a:cxn>
                    <a:cxn ang="0">
                      <a:pos x="T4" y="T5"/>
                    </a:cxn>
                    <a:cxn ang="0">
                      <a:pos x="T6" y="T7"/>
                    </a:cxn>
                    <a:cxn ang="0">
                      <a:pos x="T8" y="T9"/>
                    </a:cxn>
                  </a:cxnLst>
                  <a:rect b="b" l="0" r="r" t="0"/>
                  <a:pathLst>
                    <a:path h="23" w="31">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solidFill>
                  <a:srgbClr val="FFC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231" name="Freeform 54"/>
              <p:cNvSpPr/>
              <p:nvPr/>
            </p:nvSpPr>
            <p:spPr>
              <a:xfrm>
                <a:off x="1408412" y="2208291"/>
                <a:ext cx="944594" cy="185883"/>
              </a:xfrm>
              <a:custGeom>
                <a:gdLst>
                  <a:gd fmla="*/ 0 w 944594" name="connsiteX0"/>
                  <a:gd fmla="*/ 0 h 185883" name="connsiteY0"/>
                  <a:gd fmla="*/ 944594 w 944594" name="connsiteX1"/>
                  <a:gd fmla="*/ 0 h 185883" name="connsiteY1"/>
                  <a:gd fmla="*/ 864504 w 944594" name="connsiteX2"/>
                  <a:gd fmla="*/ 66080 h 185883" name="connsiteY2"/>
                  <a:gd fmla="*/ 472297 w 944594" name="connsiteX3"/>
                  <a:gd fmla="*/ 185883 h 185883" name="connsiteY3"/>
                  <a:gd fmla="*/ 80090 w 944594" name="connsiteX4"/>
                  <a:gd fmla="*/ 66080 h 185883"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85883" w="944594">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grpSp>
        <p:nvGrpSpPr>
          <p:cNvPr id="235" name="Group 50"/>
          <p:cNvGrpSpPr/>
          <p:nvPr/>
        </p:nvGrpSpPr>
        <p:grpSpPr>
          <a:xfrm>
            <a:off x="6001977" y="4517883"/>
            <a:ext cx="426786" cy="426786"/>
            <a:chOff x="1179223" y="991203"/>
            <a:chExt cx="1402969" cy="1402971"/>
          </a:xfrm>
        </p:grpSpPr>
        <p:sp>
          <p:nvSpPr>
            <p:cNvPr id="236" name="Oval 51"/>
            <p:cNvSpPr/>
            <p:nvPr/>
          </p:nvSpPr>
          <p:spPr>
            <a:xfrm>
              <a:off x="1179223" y="991203"/>
              <a:ext cx="1402969" cy="1402971"/>
            </a:xfrm>
            <a:prstGeom prst="ellipse">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37" name="Group 52"/>
            <p:cNvGrpSpPr/>
            <p:nvPr/>
          </p:nvGrpSpPr>
          <p:grpSpPr>
            <a:xfrm>
              <a:off x="1375885" y="1198807"/>
              <a:ext cx="1009650" cy="1195367"/>
              <a:chOff x="1375885" y="1198807"/>
              <a:chExt cx="1009650" cy="1195367"/>
            </a:xfrm>
            <a:solidFill>
              <a:srgbClr val="037EB5"/>
            </a:solidFill>
          </p:grpSpPr>
          <p:grpSp>
            <p:nvGrpSpPr>
              <p:cNvPr id="238" name="Group 53"/>
              <p:cNvGrpSpPr/>
              <p:nvPr/>
            </p:nvGrpSpPr>
            <p:grpSpPr>
              <a:xfrm>
                <a:off x="1375885" y="1198807"/>
                <a:ext cx="1009650" cy="1139826"/>
                <a:chOff x="1368786" y="1195986"/>
                <a:chExt cx="1009650" cy="1139826"/>
              </a:xfrm>
              <a:grpFill/>
            </p:grpSpPr>
            <p:sp>
              <p:nvSpPr>
                <p:cNvPr id="240" name="Freeform 6"/>
                <p:cNvSpPr>
                  <a:spLocks noEditPoints="1"/>
                </p:cNvSpPr>
                <p:nvPr/>
              </p:nvSpPr>
              <p:spPr bwMode="auto">
                <a:xfrm>
                  <a:off x="1643423" y="1195986"/>
                  <a:ext cx="460375" cy="598488"/>
                </a:xfrm>
                <a:custGeom>
                  <a:gdLst>
                    <a:gd fmla="*/ 41 w 122" name="T0"/>
                    <a:gd fmla="*/ 4 h 159" name="T1"/>
                    <a:gd fmla="*/ 97 w 122" name="T2"/>
                    <a:gd fmla="*/ 12 h 159" name="T3"/>
                    <a:gd fmla="*/ 120 w 122" name="T4"/>
                    <a:gd fmla="*/ 58 h 159" name="T5"/>
                    <a:gd fmla="*/ 121 w 122" name="T6"/>
                    <a:gd fmla="*/ 94 h 159" name="T7"/>
                    <a:gd fmla="*/ 103 w 122" name="T8"/>
                    <a:gd fmla="*/ 126 h 159" name="T9"/>
                    <a:gd fmla="*/ 63 w 122" name="T10"/>
                    <a:gd fmla="*/ 157 h 159" name="T11"/>
                    <a:gd fmla="*/ 19 w 122" name="T12"/>
                    <a:gd fmla="*/ 126 h 159" name="T13"/>
                    <a:gd fmla="*/ 1 w 122" name="T14"/>
                    <a:gd fmla="*/ 94 h 159" name="T15"/>
                    <a:gd fmla="*/ 3 w 122" name="T16"/>
                    <a:gd fmla="*/ 46 h 159" name="T17"/>
                    <a:gd fmla="*/ 41 w 122" name="T18"/>
                    <a:gd fmla="*/ 4 h 159" name="T19"/>
                    <a:gd fmla="*/ 19 w 122" name="T20"/>
                    <a:gd fmla="*/ 80 h 159" name="T21"/>
                    <a:gd fmla="*/ 41 w 122" name="T22"/>
                    <a:gd fmla="*/ 136 h 159" name="T23"/>
                    <a:gd fmla="*/ 77 w 122" name="T24"/>
                    <a:gd fmla="*/ 140 h 159" name="T25"/>
                    <a:gd fmla="*/ 104 w 122" name="T26"/>
                    <a:gd fmla="*/ 73 h 159" name="T27"/>
                    <a:gd fmla="*/ 79 w 122" name="T28"/>
                    <a:gd fmla="*/ 54 h 159" name="T29"/>
                    <a:gd fmla="*/ 19 w 122" name="T30"/>
                    <a:gd fmla="*/ 80 h 159"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59" w="122">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solidFill>
                  <a:srgbClr val="FFC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41" name="Freeform 8"/>
                <p:cNvSpPr>
                  <a:spLocks noEditPoints="1"/>
                </p:cNvSpPr>
                <p:nvPr/>
              </p:nvSpPr>
              <p:spPr bwMode="auto">
                <a:xfrm>
                  <a:off x="1368786" y="1753199"/>
                  <a:ext cx="1009650" cy="582613"/>
                </a:xfrm>
                <a:custGeom>
                  <a:gdLst>
                    <a:gd fmla="*/ 51 w 268" name="T0"/>
                    <a:gd fmla="*/ 17 h 155" name="T1"/>
                    <a:gd fmla="*/ 92 w 268" name="T2"/>
                    <a:gd fmla="*/ 0 h 155" name="T3"/>
                    <a:gd fmla="*/ 98 w 268" name="T4"/>
                    <a:gd fmla="*/ 10 h 155" name="T5"/>
                    <a:gd fmla="*/ 89 w 268" name="T6"/>
                    <a:gd fmla="*/ 16 h 155" name="T7"/>
                    <a:gd fmla="*/ 122 w 268" name="T8"/>
                    <a:gd fmla="*/ 130 h 155" name="T9"/>
                    <a:gd fmla="*/ 127 w 268" name="T10"/>
                    <a:gd fmla="*/ 55 h 155" name="T11"/>
                    <a:gd fmla="*/ 142 w 268" name="T12"/>
                    <a:gd fmla="*/ 54 h 155" name="T13"/>
                    <a:gd fmla="*/ 146 w 268" name="T14"/>
                    <a:gd fmla="*/ 130 h 155" name="T15"/>
                    <a:gd fmla="*/ 180 w 268" name="T16"/>
                    <a:gd fmla="*/ 16 h 155" name="T17"/>
                    <a:gd fmla="*/ 175 w 268" name="T18"/>
                    <a:gd fmla="*/ 1 h 155" name="T19"/>
                    <a:gd fmla="*/ 239 w 268" name="T20"/>
                    <a:gd fmla="*/ 35 h 155" name="T21"/>
                    <a:gd fmla="*/ 265 w 268" name="T22"/>
                    <a:gd fmla="*/ 114 h 155" name="T23"/>
                    <a:gd fmla="*/ 220 w 268" name="T24"/>
                    <a:gd fmla="*/ 133 h 155" name="T25"/>
                    <a:gd fmla="*/ 124 w 268" name="T26"/>
                    <a:gd fmla="*/ 154 h 155" name="T27"/>
                    <a:gd fmla="*/ 50 w 268" name="T28"/>
                    <a:gd fmla="*/ 133 h 155" name="T29"/>
                    <a:gd fmla="*/ 3 w 268" name="T30"/>
                    <a:gd fmla="*/ 110 h 155" name="T31"/>
                    <a:gd fmla="*/ 51 w 268" name="T32"/>
                    <a:gd fmla="*/ 17 h 155" name="T33"/>
                    <a:gd fmla="*/ 167 w 268" name="T34"/>
                    <a:gd fmla="*/ 107 h 155" name="T35"/>
                    <a:gd fmla="*/ 170 w 268" name="T36"/>
                    <a:gd fmla="*/ 113 h 155" name="T37"/>
                    <a:gd fmla="*/ 205 w 268" name="T38"/>
                    <a:gd fmla="*/ 109 h 155" name="T39"/>
                    <a:gd fmla="*/ 213 w 268" name="T40"/>
                    <a:gd fmla="*/ 100 h 155" name="T41"/>
                    <a:gd fmla="*/ 167 w 268" name="T42"/>
                    <a:gd fmla="*/ 107 h 155"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55" w="268">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solidFill>
                  <a:srgbClr val="FFC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42" name="Freeform 9"/>
                <p:cNvSpPr/>
                <p:nvPr/>
              </p:nvSpPr>
              <p:spPr bwMode="auto">
                <a:xfrm>
                  <a:off x="1816461" y="1850036"/>
                  <a:ext cx="117475" cy="87313"/>
                </a:xfrm>
                <a:custGeom>
                  <a:gdLst>
                    <a:gd fmla="*/ 4 w 31" name="T0"/>
                    <a:gd fmla="*/ 3 h 23" name="T1"/>
                    <a:gd fmla="*/ 26 w 31" name="T2"/>
                    <a:gd fmla="*/ 3 h 23" name="T3"/>
                    <a:gd fmla="*/ 24 w 31" name="T4"/>
                    <a:gd fmla="*/ 23 h 23" name="T5"/>
                    <a:gd fmla="*/ 6 w 31" name="T6"/>
                    <a:gd fmla="*/ 23 h 23" name="T7"/>
                    <a:gd fmla="*/ 4 w 31" name="T8"/>
                    <a:gd fmla="*/ 3 h 23" name="T9"/>
                  </a:gdLst>
                  <a:cxnLst>
                    <a:cxn ang="0">
                      <a:pos x="T0" y="T1"/>
                    </a:cxn>
                    <a:cxn ang="0">
                      <a:pos x="T2" y="T3"/>
                    </a:cxn>
                    <a:cxn ang="0">
                      <a:pos x="T4" y="T5"/>
                    </a:cxn>
                    <a:cxn ang="0">
                      <a:pos x="T6" y="T7"/>
                    </a:cxn>
                    <a:cxn ang="0">
                      <a:pos x="T8" y="T9"/>
                    </a:cxn>
                  </a:cxnLst>
                  <a:rect b="b" l="0" r="r" t="0"/>
                  <a:pathLst>
                    <a:path h="23" w="31">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solidFill>
                  <a:srgbClr val="FFC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239" name="Freeform 54"/>
              <p:cNvSpPr/>
              <p:nvPr/>
            </p:nvSpPr>
            <p:spPr>
              <a:xfrm>
                <a:off x="1408412" y="2208291"/>
                <a:ext cx="944594" cy="185883"/>
              </a:xfrm>
              <a:custGeom>
                <a:gdLst>
                  <a:gd fmla="*/ 0 w 944594" name="connsiteX0"/>
                  <a:gd fmla="*/ 0 h 185883" name="connsiteY0"/>
                  <a:gd fmla="*/ 944594 w 944594" name="connsiteX1"/>
                  <a:gd fmla="*/ 0 h 185883" name="connsiteY1"/>
                  <a:gd fmla="*/ 864504 w 944594" name="connsiteX2"/>
                  <a:gd fmla="*/ 66080 h 185883" name="connsiteY2"/>
                  <a:gd fmla="*/ 472297 w 944594" name="connsiteX3"/>
                  <a:gd fmla="*/ 185883 h 185883" name="connsiteY3"/>
                  <a:gd fmla="*/ 80090 w 944594" name="connsiteX4"/>
                  <a:gd fmla="*/ 66080 h 185883"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85883" w="944594">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cxnSp>
        <p:nvCxnSpPr>
          <p:cNvPr id="243" name="Straight Arrow Connector 75"/>
          <p:cNvCxnSpPr/>
          <p:nvPr/>
        </p:nvCxnSpPr>
        <p:spPr>
          <a:xfrm flipH="1">
            <a:off x="6928559" y="3473917"/>
            <a:ext cx="513237" cy="417227"/>
          </a:xfrm>
          <a:prstGeom prst="straightConnector1">
            <a:avLst/>
          </a:prstGeom>
          <a:ln w="19050">
            <a:solidFill>
              <a:srgbClr val="FFC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44" name="Straight Arrow Connector 75"/>
          <p:cNvCxnSpPr/>
          <p:nvPr/>
        </p:nvCxnSpPr>
        <p:spPr>
          <a:xfrm>
            <a:off x="7473709" y="3565080"/>
            <a:ext cx="17474" cy="676282"/>
          </a:xfrm>
          <a:prstGeom prst="straightConnector1">
            <a:avLst/>
          </a:prstGeom>
          <a:ln w="19050">
            <a:solidFill>
              <a:srgbClr val="FFC000"/>
            </a:solidFill>
            <a:prstDash val="sysDot"/>
            <a:tailEnd type="triangle"/>
          </a:ln>
        </p:spPr>
        <p:style>
          <a:lnRef idx="1">
            <a:schemeClr val="accent1"/>
          </a:lnRef>
          <a:fillRef idx="0">
            <a:schemeClr val="accent1"/>
          </a:fillRef>
          <a:effectRef idx="0">
            <a:schemeClr val="accent1"/>
          </a:effectRef>
          <a:fontRef idx="minor">
            <a:schemeClr val="tx1"/>
          </a:fontRef>
        </p:style>
      </p:cxnSp>
      <p:grpSp>
        <p:nvGrpSpPr>
          <p:cNvPr id="245" name="Group 66"/>
          <p:cNvGrpSpPr/>
          <p:nvPr/>
        </p:nvGrpSpPr>
        <p:grpSpPr>
          <a:xfrm>
            <a:off x="7164773" y="3173860"/>
            <a:ext cx="624861" cy="624861"/>
            <a:chOff x="1179225" y="991203"/>
            <a:chExt cx="1402970" cy="1402971"/>
          </a:xfrm>
        </p:grpSpPr>
        <p:sp>
          <p:nvSpPr>
            <p:cNvPr id="246" name="Oval 67"/>
            <p:cNvSpPr/>
            <p:nvPr/>
          </p:nvSpPr>
          <p:spPr>
            <a:xfrm>
              <a:off x="1179225" y="991203"/>
              <a:ext cx="1402970" cy="1402970"/>
            </a:xfrm>
            <a:prstGeom prst="ellipse">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47" name="Group 68"/>
            <p:cNvGrpSpPr/>
            <p:nvPr/>
          </p:nvGrpSpPr>
          <p:grpSpPr>
            <a:xfrm>
              <a:off x="1375885" y="1198807"/>
              <a:ext cx="1009650" cy="1195367"/>
              <a:chOff x="1375885" y="1198807"/>
              <a:chExt cx="1009650" cy="1195367"/>
            </a:xfrm>
            <a:solidFill>
              <a:srgbClr val="037EB5"/>
            </a:solidFill>
          </p:grpSpPr>
          <p:grpSp>
            <p:nvGrpSpPr>
              <p:cNvPr id="248" name="Group 69"/>
              <p:cNvGrpSpPr/>
              <p:nvPr/>
            </p:nvGrpSpPr>
            <p:grpSpPr>
              <a:xfrm>
                <a:off x="1375885" y="1198807"/>
                <a:ext cx="1009650" cy="1139826"/>
                <a:chOff x="1368786" y="1195986"/>
                <a:chExt cx="1009650" cy="1139826"/>
              </a:xfrm>
              <a:grpFill/>
            </p:grpSpPr>
            <p:sp>
              <p:nvSpPr>
                <p:cNvPr id="250" name="Freeform 6"/>
                <p:cNvSpPr>
                  <a:spLocks noEditPoints="1"/>
                </p:cNvSpPr>
                <p:nvPr/>
              </p:nvSpPr>
              <p:spPr bwMode="auto">
                <a:xfrm>
                  <a:off x="1643423" y="1195986"/>
                  <a:ext cx="460375" cy="598488"/>
                </a:xfrm>
                <a:custGeom>
                  <a:gdLst>
                    <a:gd fmla="*/ 41 w 122" name="T0"/>
                    <a:gd fmla="*/ 4 h 159" name="T1"/>
                    <a:gd fmla="*/ 97 w 122" name="T2"/>
                    <a:gd fmla="*/ 12 h 159" name="T3"/>
                    <a:gd fmla="*/ 120 w 122" name="T4"/>
                    <a:gd fmla="*/ 58 h 159" name="T5"/>
                    <a:gd fmla="*/ 121 w 122" name="T6"/>
                    <a:gd fmla="*/ 94 h 159" name="T7"/>
                    <a:gd fmla="*/ 103 w 122" name="T8"/>
                    <a:gd fmla="*/ 126 h 159" name="T9"/>
                    <a:gd fmla="*/ 63 w 122" name="T10"/>
                    <a:gd fmla="*/ 157 h 159" name="T11"/>
                    <a:gd fmla="*/ 19 w 122" name="T12"/>
                    <a:gd fmla="*/ 126 h 159" name="T13"/>
                    <a:gd fmla="*/ 1 w 122" name="T14"/>
                    <a:gd fmla="*/ 94 h 159" name="T15"/>
                    <a:gd fmla="*/ 3 w 122" name="T16"/>
                    <a:gd fmla="*/ 46 h 159" name="T17"/>
                    <a:gd fmla="*/ 41 w 122" name="T18"/>
                    <a:gd fmla="*/ 4 h 159" name="T19"/>
                    <a:gd fmla="*/ 19 w 122" name="T20"/>
                    <a:gd fmla="*/ 80 h 159" name="T21"/>
                    <a:gd fmla="*/ 41 w 122" name="T22"/>
                    <a:gd fmla="*/ 136 h 159" name="T23"/>
                    <a:gd fmla="*/ 77 w 122" name="T24"/>
                    <a:gd fmla="*/ 140 h 159" name="T25"/>
                    <a:gd fmla="*/ 104 w 122" name="T26"/>
                    <a:gd fmla="*/ 73 h 159" name="T27"/>
                    <a:gd fmla="*/ 79 w 122" name="T28"/>
                    <a:gd fmla="*/ 54 h 159" name="T29"/>
                    <a:gd fmla="*/ 19 w 122" name="T30"/>
                    <a:gd fmla="*/ 80 h 159"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59" w="122">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solidFill>
                  <a:srgbClr val="FFC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51" name="Freeform 8"/>
                <p:cNvSpPr>
                  <a:spLocks noEditPoints="1"/>
                </p:cNvSpPr>
                <p:nvPr/>
              </p:nvSpPr>
              <p:spPr bwMode="auto">
                <a:xfrm>
                  <a:off x="1368786" y="1753199"/>
                  <a:ext cx="1009650" cy="582613"/>
                </a:xfrm>
                <a:custGeom>
                  <a:gdLst>
                    <a:gd fmla="*/ 51 w 268" name="T0"/>
                    <a:gd fmla="*/ 17 h 155" name="T1"/>
                    <a:gd fmla="*/ 92 w 268" name="T2"/>
                    <a:gd fmla="*/ 0 h 155" name="T3"/>
                    <a:gd fmla="*/ 98 w 268" name="T4"/>
                    <a:gd fmla="*/ 10 h 155" name="T5"/>
                    <a:gd fmla="*/ 89 w 268" name="T6"/>
                    <a:gd fmla="*/ 16 h 155" name="T7"/>
                    <a:gd fmla="*/ 122 w 268" name="T8"/>
                    <a:gd fmla="*/ 130 h 155" name="T9"/>
                    <a:gd fmla="*/ 127 w 268" name="T10"/>
                    <a:gd fmla="*/ 55 h 155" name="T11"/>
                    <a:gd fmla="*/ 142 w 268" name="T12"/>
                    <a:gd fmla="*/ 54 h 155" name="T13"/>
                    <a:gd fmla="*/ 146 w 268" name="T14"/>
                    <a:gd fmla="*/ 130 h 155" name="T15"/>
                    <a:gd fmla="*/ 180 w 268" name="T16"/>
                    <a:gd fmla="*/ 16 h 155" name="T17"/>
                    <a:gd fmla="*/ 175 w 268" name="T18"/>
                    <a:gd fmla="*/ 1 h 155" name="T19"/>
                    <a:gd fmla="*/ 239 w 268" name="T20"/>
                    <a:gd fmla="*/ 35 h 155" name="T21"/>
                    <a:gd fmla="*/ 265 w 268" name="T22"/>
                    <a:gd fmla="*/ 114 h 155" name="T23"/>
                    <a:gd fmla="*/ 220 w 268" name="T24"/>
                    <a:gd fmla="*/ 133 h 155" name="T25"/>
                    <a:gd fmla="*/ 124 w 268" name="T26"/>
                    <a:gd fmla="*/ 154 h 155" name="T27"/>
                    <a:gd fmla="*/ 50 w 268" name="T28"/>
                    <a:gd fmla="*/ 133 h 155" name="T29"/>
                    <a:gd fmla="*/ 3 w 268" name="T30"/>
                    <a:gd fmla="*/ 110 h 155" name="T31"/>
                    <a:gd fmla="*/ 51 w 268" name="T32"/>
                    <a:gd fmla="*/ 17 h 155" name="T33"/>
                    <a:gd fmla="*/ 167 w 268" name="T34"/>
                    <a:gd fmla="*/ 107 h 155" name="T35"/>
                    <a:gd fmla="*/ 170 w 268" name="T36"/>
                    <a:gd fmla="*/ 113 h 155" name="T37"/>
                    <a:gd fmla="*/ 205 w 268" name="T38"/>
                    <a:gd fmla="*/ 109 h 155" name="T39"/>
                    <a:gd fmla="*/ 213 w 268" name="T40"/>
                    <a:gd fmla="*/ 100 h 155" name="T41"/>
                    <a:gd fmla="*/ 167 w 268" name="T42"/>
                    <a:gd fmla="*/ 107 h 155"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55" w="268">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solidFill>
                  <a:srgbClr val="FFC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52" name="Freeform 9"/>
                <p:cNvSpPr/>
                <p:nvPr/>
              </p:nvSpPr>
              <p:spPr bwMode="auto">
                <a:xfrm>
                  <a:off x="1816461" y="1850036"/>
                  <a:ext cx="117475" cy="87313"/>
                </a:xfrm>
                <a:custGeom>
                  <a:gdLst>
                    <a:gd fmla="*/ 4 w 31" name="T0"/>
                    <a:gd fmla="*/ 3 h 23" name="T1"/>
                    <a:gd fmla="*/ 26 w 31" name="T2"/>
                    <a:gd fmla="*/ 3 h 23" name="T3"/>
                    <a:gd fmla="*/ 24 w 31" name="T4"/>
                    <a:gd fmla="*/ 23 h 23" name="T5"/>
                    <a:gd fmla="*/ 6 w 31" name="T6"/>
                    <a:gd fmla="*/ 23 h 23" name="T7"/>
                    <a:gd fmla="*/ 4 w 31" name="T8"/>
                    <a:gd fmla="*/ 3 h 23" name="T9"/>
                  </a:gdLst>
                  <a:cxnLst>
                    <a:cxn ang="0">
                      <a:pos x="T0" y="T1"/>
                    </a:cxn>
                    <a:cxn ang="0">
                      <a:pos x="T2" y="T3"/>
                    </a:cxn>
                    <a:cxn ang="0">
                      <a:pos x="T4" y="T5"/>
                    </a:cxn>
                    <a:cxn ang="0">
                      <a:pos x="T6" y="T7"/>
                    </a:cxn>
                    <a:cxn ang="0">
                      <a:pos x="T8" y="T9"/>
                    </a:cxn>
                  </a:cxnLst>
                  <a:rect b="b" l="0" r="r" t="0"/>
                  <a:pathLst>
                    <a:path h="23" w="31">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solidFill>
                  <a:srgbClr val="FFC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249" name="Freeform 70"/>
              <p:cNvSpPr/>
              <p:nvPr/>
            </p:nvSpPr>
            <p:spPr>
              <a:xfrm>
                <a:off x="1408412" y="2208291"/>
                <a:ext cx="944594" cy="185883"/>
              </a:xfrm>
              <a:custGeom>
                <a:gdLst>
                  <a:gd fmla="*/ 0 w 944594" name="connsiteX0"/>
                  <a:gd fmla="*/ 0 h 185883" name="connsiteY0"/>
                  <a:gd fmla="*/ 944594 w 944594" name="connsiteX1"/>
                  <a:gd fmla="*/ 0 h 185883" name="connsiteY1"/>
                  <a:gd fmla="*/ 864504 w 944594" name="connsiteX2"/>
                  <a:gd fmla="*/ 66080 h 185883" name="connsiteY2"/>
                  <a:gd fmla="*/ 472297 w 944594" name="connsiteX3"/>
                  <a:gd fmla="*/ 185883 h 185883" name="connsiteY3"/>
                  <a:gd fmla="*/ 80090 w 944594" name="connsiteX4"/>
                  <a:gd fmla="*/ 66080 h 185883"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85883" w="944594">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grpSp>
        <p:nvGrpSpPr>
          <p:cNvPr id="253" name="Group 50"/>
          <p:cNvGrpSpPr/>
          <p:nvPr/>
        </p:nvGrpSpPr>
        <p:grpSpPr>
          <a:xfrm>
            <a:off x="6490180" y="3853875"/>
            <a:ext cx="426786" cy="426786"/>
            <a:chOff x="1179225" y="991203"/>
            <a:chExt cx="1402970" cy="1402971"/>
          </a:xfrm>
        </p:grpSpPr>
        <p:sp>
          <p:nvSpPr>
            <p:cNvPr id="254" name="Oval 51"/>
            <p:cNvSpPr/>
            <p:nvPr/>
          </p:nvSpPr>
          <p:spPr>
            <a:xfrm>
              <a:off x="1179225" y="991203"/>
              <a:ext cx="1402970" cy="1402970"/>
            </a:xfrm>
            <a:prstGeom prst="ellipse">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55" name="Group 52"/>
            <p:cNvGrpSpPr/>
            <p:nvPr/>
          </p:nvGrpSpPr>
          <p:grpSpPr>
            <a:xfrm>
              <a:off x="1375885" y="1198807"/>
              <a:ext cx="1009650" cy="1195367"/>
              <a:chOff x="1375885" y="1198807"/>
              <a:chExt cx="1009650" cy="1195367"/>
            </a:xfrm>
            <a:solidFill>
              <a:srgbClr val="037EB5"/>
            </a:solidFill>
          </p:grpSpPr>
          <p:grpSp>
            <p:nvGrpSpPr>
              <p:cNvPr id="256" name="Group 53"/>
              <p:cNvGrpSpPr/>
              <p:nvPr/>
            </p:nvGrpSpPr>
            <p:grpSpPr>
              <a:xfrm>
                <a:off x="1375885" y="1198807"/>
                <a:ext cx="1009650" cy="1139826"/>
                <a:chOff x="1368786" y="1195986"/>
                <a:chExt cx="1009650" cy="1139826"/>
              </a:xfrm>
              <a:grpFill/>
            </p:grpSpPr>
            <p:sp>
              <p:nvSpPr>
                <p:cNvPr id="258" name="Freeform 6"/>
                <p:cNvSpPr>
                  <a:spLocks noEditPoints="1"/>
                </p:cNvSpPr>
                <p:nvPr/>
              </p:nvSpPr>
              <p:spPr bwMode="auto">
                <a:xfrm>
                  <a:off x="1643423" y="1195986"/>
                  <a:ext cx="460375" cy="598488"/>
                </a:xfrm>
                <a:custGeom>
                  <a:gdLst>
                    <a:gd fmla="*/ 41 w 122" name="T0"/>
                    <a:gd fmla="*/ 4 h 159" name="T1"/>
                    <a:gd fmla="*/ 97 w 122" name="T2"/>
                    <a:gd fmla="*/ 12 h 159" name="T3"/>
                    <a:gd fmla="*/ 120 w 122" name="T4"/>
                    <a:gd fmla="*/ 58 h 159" name="T5"/>
                    <a:gd fmla="*/ 121 w 122" name="T6"/>
                    <a:gd fmla="*/ 94 h 159" name="T7"/>
                    <a:gd fmla="*/ 103 w 122" name="T8"/>
                    <a:gd fmla="*/ 126 h 159" name="T9"/>
                    <a:gd fmla="*/ 63 w 122" name="T10"/>
                    <a:gd fmla="*/ 157 h 159" name="T11"/>
                    <a:gd fmla="*/ 19 w 122" name="T12"/>
                    <a:gd fmla="*/ 126 h 159" name="T13"/>
                    <a:gd fmla="*/ 1 w 122" name="T14"/>
                    <a:gd fmla="*/ 94 h 159" name="T15"/>
                    <a:gd fmla="*/ 3 w 122" name="T16"/>
                    <a:gd fmla="*/ 46 h 159" name="T17"/>
                    <a:gd fmla="*/ 41 w 122" name="T18"/>
                    <a:gd fmla="*/ 4 h 159" name="T19"/>
                    <a:gd fmla="*/ 19 w 122" name="T20"/>
                    <a:gd fmla="*/ 80 h 159" name="T21"/>
                    <a:gd fmla="*/ 41 w 122" name="T22"/>
                    <a:gd fmla="*/ 136 h 159" name="T23"/>
                    <a:gd fmla="*/ 77 w 122" name="T24"/>
                    <a:gd fmla="*/ 140 h 159" name="T25"/>
                    <a:gd fmla="*/ 104 w 122" name="T26"/>
                    <a:gd fmla="*/ 73 h 159" name="T27"/>
                    <a:gd fmla="*/ 79 w 122" name="T28"/>
                    <a:gd fmla="*/ 54 h 159" name="T29"/>
                    <a:gd fmla="*/ 19 w 122" name="T30"/>
                    <a:gd fmla="*/ 80 h 159"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59" w="122">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solidFill>
                  <a:srgbClr val="FFC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59" name="Freeform 8"/>
                <p:cNvSpPr>
                  <a:spLocks noEditPoints="1"/>
                </p:cNvSpPr>
                <p:nvPr/>
              </p:nvSpPr>
              <p:spPr bwMode="auto">
                <a:xfrm>
                  <a:off x="1368786" y="1753199"/>
                  <a:ext cx="1009650" cy="582613"/>
                </a:xfrm>
                <a:custGeom>
                  <a:gdLst>
                    <a:gd fmla="*/ 51 w 268" name="T0"/>
                    <a:gd fmla="*/ 17 h 155" name="T1"/>
                    <a:gd fmla="*/ 92 w 268" name="T2"/>
                    <a:gd fmla="*/ 0 h 155" name="T3"/>
                    <a:gd fmla="*/ 98 w 268" name="T4"/>
                    <a:gd fmla="*/ 10 h 155" name="T5"/>
                    <a:gd fmla="*/ 89 w 268" name="T6"/>
                    <a:gd fmla="*/ 16 h 155" name="T7"/>
                    <a:gd fmla="*/ 122 w 268" name="T8"/>
                    <a:gd fmla="*/ 130 h 155" name="T9"/>
                    <a:gd fmla="*/ 127 w 268" name="T10"/>
                    <a:gd fmla="*/ 55 h 155" name="T11"/>
                    <a:gd fmla="*/ 142 w 268" name="T12"/>
                    <a:gd fmla="*/ 54 h 155" name="T13"/>
                    <a:gd fmla="*/ 146 w 268" name="T14"/>
                    <a:gd fmla="*/ 130 h 155" name="T15"/>
                    <a:gd fmla="*/ 180 w 268" name="T16"/>
                    <a:gd fmla="*/ 16 h 155" name="T17"/>
                    <a:gd fmla="*/ 175 w 268" name="T18"/>
                    <a:gd fmla="*/ 1 h 155" name="T19"/>
                    <a:gd fmla="*/ 239 w 268" name="T20"/>
                    <a:gd fmla="*/ 35 h 155" name="T21"/>
                    <a:gd fmla="*/ 265 w 268" name="T22"/>
                    <a:gd fmla="*/ 114 h 155" name="T23"/>
                    <a:gd fmla="*/ 220 w 268" name="T24"/>
                    <a:gd fmla="*/ 133 h 155" name="T25"/>
                    <a:gd fmla="*/ 124 w 268" name="T26"/>
                    <a:gd fmla="*/ 154 h 155" name="T27"/>
                    <a:gd fmla="*/ 50 w 268" name="T28"/>
                    <a:gd fmla="*/ 133 h 155" name="T29"/>
                    <a:gd fmla="*/ 3 w 268" name="T30"/>
                    <a:gd fmla="*/ 110 h 155" name="T31"/>
                    <a:gd fmla="*/ 51 w 268" name="T32"/>
                    <a:gd fmla="*/ 17 h 155" name="T33"/>
                    <a:gd fmla="*/ 167 w 268" name="T34"/>
                    <a:gd fmla="*/ 107 h 155" name="T35"/>
                    <a:gd fmla="*/ 170 w 268" name="T36"/>
                    <a:gd fmla="*/ 113 h 155" name="T37"/>
                    <a:gd fmla="*/ 205 w 268" name="T38"/>
                    <a:gd fmla="*/ 109 h 155" name="T39"/>
                    <a:gd fmla="*/ 213 w 268" name="T40"/>
                    <a:gd fmla="*/ 100 h 155" name="T41"/>
                    <a:gd fmla="*/ 167 w 268" name="T42"/>
                    <a:gd fmla="*/ 107 h 155"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55" w="268">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solidFill>
                  <a:srgbClr val="FFC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60" name="Freeform 9"/>
                <p:cNvSpPr/>
                <p:nvPr/>
              </p:nvSpPr>
              <p:spPr bwMode="auto">
                <a:xfrm>
                  <a:off x="1816461" y="1850036"/>
                  <a:ext cx="117475" cy="87313"/>
                </a:xfrm>
                <a:custGeom>
                  <a:gdLst>
                    <a:gd fmla="*/ 4 w 31" name="T0"/>
                    <a:gd fmla="*/ 3 h 23" name="T1"/>
                    <a:gd fmla="*/ 26 w 31" name="T2"/>
                    <a:gd fmla="*/ 3 h 23" name="T3"/>
                    <a:gd fmla="*/ 24 w 31" name="T4"/>
                    <a:gd fmla="*/ 23 h 23" name="T5"/>
                    <a:gd fmla="*/ 6 w 31" name="T6"/>
                    <a:gd fmla="*/ 23 h 23" name="T7"/>
                    <a:gd fmla="*/ 4 w 31" name="T8"/>
                    <a:gd fmla="*/ 3 h 23" name="T9"/>
                  </a:gdLst>
                  <a:cxnLst>
                    <a:cxn ang="0">
                      <a:pos x="T0" y="T1"/>
                    </a:cxn>
                    <a:cxn ang="0">
                      <a:pos x="T2" y="T3"/>
                    </a:cxn>
                    <a:cxn ang="0">
                      <a:pos x="T4" y="T5"/>
                    </a:cxn>
                    <a:cxn ang="0">
                      <a:pos x="T6" y="T7"/>
                    </a:cxn>
                    <a:cxn ang="0">
                      <a:pos x="T8" y="T9"/>
                    </a:cxn>
                  </a:cxnLst>
                  <a:rect b="b" l="0" r="r" t="0"/>
                  <a:pathLst>
                    <a:path h="23" w="31">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solidFill>
                  <a:srgbClr val="FFC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257" name="Freeform 54"/>
              <p:cNvSpPr/>
              <p:nvPr/>
            </p:nvSpPr>
            <p:spPr>
              <a:xfrm>
                <a:off x="1408412" y="2208291"/>
                <a:ext cx="944594" cy="185883"/>
              </a:xfrm>
              <a:custGeom>
                <a:gdLst>
                  <a:gd fmla="*/ 0 w 944594" name="connsiteX0"/>
                  <a:gd fmla="*/ 0 h 185883" name="connsiteY0"/>
                  <a:gd fmla="*/ 944594 w 944594" name="connsiteX1"/>
                  <a:gd fmla="*/ 0 h 185883" name="connsiteY1"/>
                  <a:gd fmla="*/ 864504 w 944594" name="connsiteX2"/>
                  <a:gd fmla="*/ 66080 h 185883" name="connsiteY2"/>
                  <a:gd fmla="*/ 472297 w 944594" name="connsiteX3"/>
                  <a:gd fmla="*/ 185883 h 185883" name="connsiteY3"/>
                  <a:gd fmla="*/ 80090 w 944594" name="connsiteX4"/>
                  <a:gd fmla="*/ 66080 h 185883"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85883" w="944594">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grpSp>
        <p:nvGrpSpPr>
          <p:cNvPr id="261" name="Group 50"/>
          <p:cNvGrpSpPr/>
          <p:nvPr/>
        </p:nvGrpSpPr>
        <p:grpSpPr>
          <a:xfrm>
            <a:off x="7282186" y="4304490"/>
            <a:ext cx="426786" cy="426786"/>
            <a:chOff x="1179225" y="991203"/>
            <a:chExt cx="1402970" cy="1402971"/>
          </a:xfrm>
        </p:grpSpPr>
        <p:sp>
          <p:nvSpPr>
            <p:cNvPr id="262" name="Oval 51"/>
            <p:cNvSpPr/>
            <p:nvPr/>
          </p:nvSpPr>
          <p:spPr>
            <a:xfrm>
              <a:off x="1179225" y="991203"/>
              <a:ext cx="1402970" cy="1402970"/>
            </a:xfrm>
            <a:prstGeom prst="ellipse">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63" name="Group 52"/>
            <p:cNvGrpSpPr/>
            <p:nvPr/>
          </p:nvGrpSpPr>
          <p:grpSpPr>
            <a:xfrm>
              <a:off x="1375885" y="1198807"/>
              <a:ext cx="1009650" cy="1195367"/>
              <a:chOff x="1375885" y="1198807"/>
              <a:chExt cx="1009650" cy="1195367"/>
            </a:xfrm>
            <a:solidFill>
              <a:srgbClr val="037EB5"/>
            </a:solidFill>
          </p:grpSpPr>
          <p:grpSp>
            <p:nvGrpSpPr>
              <p:cNvPr id="264" name="Group 53"/>
              <p:cNvGrpSpPr/>
              <p:nvPr/>
            </p:nvGrpSpPr>
            <p:grpSpPr>
              <a:xfrm>
                <a:off x="1375885" y="1198807"/>
                <a:ext cx="1009650" cy="1139826"/>
                <a:chOff x="1368786" y="1195986"/>
                <a:chExt cx="1009650" cy="1139826"/>
              </a:xfrm>
              <a:grpFill/>
            </p:grpSpPr>
            <p:sp>
              <p:nvSpPr>
                <p:cNvPr id="266" name="Freeform 6"/>
                <p:cNvSpPr>
                  <a:spLocks noEditPoints="1"/>
                </p:cNvSpPr>
                <p:nvPr/>
              </p:nvSpPr>
              <p:spPr bwMode="auto">
                <a:xfrm>
                  <a:off x="1643423" y="1195986"/>
                  <a:ext cx="460375" cy="598488"/>
                </a:xfrm>
                <a:custGeom>
                  <a:gdLst>
                    <a:gd fmla="*/ 41 w 122" name="T0"/>
                    <a:gd fmla="*/ 4 h 159" name="T1"/>
                    <a:gd fmla="*/ 97 w 122" name="T2"/>
                    <a:gd fmla="*/ 12 h 159" name="T3"/>
                    <a:gd fmla="*/ 120 w 122" name="T4"/>
                    <a:gd fmla="*/ 58 h 159" name="T5"/>
                    <a:gd fmla="*/ 121 w 122" name="T6"/>
                    <a:gd fmla="*/ 94 h 159" name="T7"/>
                    <a:gd fmla="*/ 103 w 122" name="T8"/>
                    <a:gd fmla="*/ 126 h 159" name="T9"/>
                    <a:gd fmla="*/ 63 w 122" name="T10"/>
                    <a:gd fmla="*/ 157 h 159" name="T11"/>
                    <a:gd fmla="*/ 19 w 122" name="T12"/>
                    <a:gd fmla="*/ 126 h 159" name="T13"/>
                    <a:gd fmla="*/ 1 w 122" name="T14"/>
                    <a:gd fmla="*/ 94 h 159" name="T15"/>
                    <a:gd fmla="*/ 3 w 122" name="T16"/>
                    <a:gd fmla="*/ 46 h 159" name="T17"/>
                    <a:gd fmla="*/ 41 w 122" name="T18"/>
                    <a:gd fmla="*/ 4 h 159" name="T19"/>
                    <a:gd fmla="*/ 19 w 122" name="T20"/>
                    <a:gd fmla="*/ 80 h 159" name="T21"/>
                    <a:gd fmla="*/ 41 w 122" name="T22"/>
                    <a:gd fmla="*/ 136 h 159" name="T23"/>
                    <a:gd fmla="*/ 77 w 122" name="T24"/>
                    <a:gd fmla="*/ 140 h 159" name="T25"/>
                    <a:gd fmla="*/ 104 w 122" name="T26"/>
                    <a:gd fmla="*/ 73 h 159" name="T27"/>
                    <a:gd fmla="*/ 79 w 122" name="T28"/>
                    <a:gd fmla="*/ 54 h 159" name="T29"/>
                    <a:gd fmla="*/ 19 w 122" name="T30"/>
                    <a:gd fmla="*/ 80 h 159"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59" w="122">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solidFill>
                  <a:srgbClr val="FFC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67" name="Freeform 8"/>
                <p:cNvSpPr>
                  <a:spLocks noEditPoints="1"/>
                </p:cNvSpPr>
                <p:nvPr/>
              </p:nvSpPr>
              <p:spPr bwMode="auto">
                <a:xfrm>
                  <a:off x="1368786" y="1753199"/>
                  <a:ext cx="1009650" cy="582613"/>
                </a:xfrm>
                <a:custGeom>
                  <a:gdLst>
                    <a:gd fmla="*/ 51 w 268" name="T0"/>
                    <a:gd fmla="*/ 17 h 155" name="T1"/>
                    <a:gd fmla="*/ 92 w 268" name="T2"/>
                    <a:gd fmla="*/ 0 h 155" name="T3"/>
                    <a:gd fmla="*/ 98 w 268" name="T4"/>
                    <a:gd fmla="*/ 10 h 155" name="T5"/>
                    <a:gd fmla="*/ 89 w 268" name="T6"/>
                    <a:gd fmla="*/ 16 h 155" name="T7"/>
                    <a:gd fmla="*/ 122 w 268" name="T8"/>
                    <a:gd fmla="*/ 130 h 155" name="T9"/>
                    <a:gd fmla="*/ 127 w 268" name="T10"/>
                    <a:gd fmla="*/ 55 h 155" name="T11"/>
                    <a:gd fmla="*/ 142 w 268" name="T12"/>
                    <a:gd fmla="*/ 54 h 155" name="T13"/>
                    <a:gd fmla="*/ 146 w 268" name="T14"/>
                    <a:gd fmla="*/ 130 h 155" name="T15"/>
                    <a:gd fmla="*/ 180 w 268" name="T16"/>
                    <a:gd fmla="*/ 16 h 155" name="T17"/>
                    <a:gd fmla="*/ 175 w 268" name="T18"/>
                    <a:gd fmla="*/ 1 h 155" name="T19"/>
                    <a:gd fmla="*/ 239 w 268" name="T20"/>
                    <a:gd fmla="*/ 35 h 155" name="T21"/>
                    <a:gd fmla="*/ 265 w 268" name="T22"/>
                    <a:gd fmla="*/ 114 h 155" name="T23"/>
                    <a:gd fmla="*/ 220 w 268" name="T24"/>
                    <a:gd fmla="*/ 133 h 155" name="T25"/>
                    <a:gd fmla="*/ 124 w 268" name="T26"/>
                    <a:gd fmla="*/ 154 h 155" name="T27"/>
                    <a:gd fmla="*/ 50 w 268" name="T28"/>
                    <a:gd fmla="*/ 133 h 155" name="T29"/>
                    <a:gd fmla="*/ 3 w 268" name="T30"/>
                    <a:gd fmla="*/ 110 h 155" name="T31"/>
                    <a:gd fmla="*/ 51 w 268" name="T32"/>
                    <a:gd fmla="*/ 17 h 155" name="T33"/>
                    <a:gd fmla="*/ 167 w 268" name="T34"/>
                    <a:gd fmla="*/ 107 h 155" name="T35"/>
                    <a:gd fmla="*/ 170 w 268" name="T36"/>
                    <a:gd fmla="*/ 113 h 155" name="T37"/>
                    <a:gd fmla="*/ 205 w 268" name="T38"/>
                    <a:gd fmla="*/ 109 h 155" name="T39"/>
                    <a:gd fmla="*/ 213 w 268" name="T40"/>
                    <a:gd fmla="*/ 100 h 155" name="T41"/>
                    <a:gd fmla="*/ 167 w 268" name="T42"/>
                    <a:gd fmla="*/ 107 h 155"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55" w="268">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solidFill>
                  <a:srgbClr val="FFC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68" name="Freeform 9"/>
                <p:cNvSpPr/>
                <p:nvPr/>
              </p:nvSpPr>
              <p:spPr bwMode="auto">
                <a:xfrm>
                  <a:off x="1816461" y="1850036"/>
                  <a:ext cx="117475" cy="87313"/>
                </a:xfrm>
                <a:custGeom>
                  <a:gdLst>
                    <a:gd fmla="*/ 4 w 31" name="T0"/>
                    <a:gd fmla="*/ 3 h 23" name="T1"/>
                    <a:gd fmla="*/ 26 w 31" name="T2"/>
                    <a:gd fmla="*/ 3 h 23" name="T3"/>
                    <a:gd fmla="*/ 24 w 31" name="T4"/>
                    <a:gd fmla="*/ 23 h 23" name="T5"/>
                    <a:gd fmla="*/ 6 w 31" name="T6"/>
                    <a:gd fmla="*/ 23 h 23" name="T7"/>
                    <a:gd fmla="*/ 4 w 31" name="T8"/>
                    <a:gd fmla="*/ 3 h 23" name="T9"/>
                  </a:gdLst>
                  <a:cxnLst>
                    <a:cxn ang="0">
                      <a:pos x="T0" y="T1"/>
                    </a:cxn>
                    <a:cxn ang="0">
                      <a:pos x="T2" y="T3"/>
                    </a:cxn>
                    <a:cxn ang="0">
                      <a:pos x="T4" y="T5"/>
                    </a:cxn>
                    <a:cxn ang="0">
                      <a:pos x="T6" y="T7"/>
                    </a:cxn>
                    <a:cxn ang="0">
                      <a:pos x="T8" y="T9"/>
                    </a:cxn>
                  </a:cxnLst>
                  <a:rect b="b" l="0" r="r" t="0"/>
                  <a:pathLst>
                    <a:path h="23" w="31">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solidFill>
                  <a:srgbClr val="FFC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265" name="Freeform 54"/>
              <p:cNvSpPr/>
              <p:nvPr/>
            </p:nvSpPr>
            <p:spPr>
              <a:xfrm>
                <a:off x="1408412" y="2208291"/>
                <a:ext cx="944594" cy="185883"/>
              </a:xfrm>
              <a:custGeom>
                <a:gdLst>
                  <a:gd fmla="*/ 0 w 944594" name="connsiteX0"/>
                  <a:gd fmla="*/ 0 h 185883" name="connsiteY0"/>
                  <a:gd fmla="*/ 944594 w 944594" name="connsiteX1"/>
                  <a:gd fmla="*/ 0 h 185883" name="connsiteY1"/>
                  <a:gd fmla="*/ 864504 w 944594" name="connsiteX2"/>
                  <a:gd fmla="*/ 66080 h 185883" name="connsiteY2"/>
                  <a:gd fmla="*/ 472297 w 944594" name="connsiteX3"/>
                  <a:gd fmla="*/ 185883 h 185883" name="connsiteY3"/>
                  <a:gd fmla="*/ 80090 w 944594" name="connsiteX4"/>
                  <a:gd fmla="*/ 66080 h 185883"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85883" w="944594">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cxnSp>
        <p:nvCxnSpPr>
          <p:cNvPr id="269" name="Straight Arrow Connector 75"/>
          <p:cNvCxnSpPr/>
          <p:nvPr/>
        </p:nvCxnSpPr>
        <p:spPr>
          <a:xfrm flipV="1">
            <a:off x="6485245" y="1232185"/>
            <a:ext cx="509500" cy="137246"/>
          </a:xfrm>
          <a:prstGeom prst="straightConnector1">
            <a:avLst/>
          </a:prstGeom>
          <a:ln w="19050">
            <a:solidFill>
              <a:srgbClr val="FFC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70" name="Straight Arrow Connector 75"/>
          <p:cNvCxnSpPr/>
          <p:nvPr/>
        </p:nvCxnSpPr>
        <p:spPr>
          <a:xfrm flipH="1" flipV="1">
            <a:off x="5776272" y="1166715"/>
            <a:ext cx="425979" cy="192505"/>
          </a:xfrm>
          <a:prstGeom prst="straightConnector1">
            <a:avLst/>
          </a:prstGeom>
          <a:ln w="19050">
            <a:solidFill>
              <a:srgbClr val="FFC000"/>
            </a:solidFill>
            <a:prstDash val="sysDot"/>
            <a:tailEnd type="triangle"/>
          </a:ln>
        </p:spPr>
        <p:style>
          <a:lnRef idx="1">
            <a:schemeClr val="accent1"/>
          </a:lnRef>
          <a:fillRef idx="0">
            <a:schemeClr val="accent1"/>
          </a:fillRef>
          <a:effectRef idx="0">
            <a:schemeClr val="accent1"/>
          </a:effectRef>
          <a:fontRef idx="minor">
            <a:schemeClr val="tx1"/>
          </a:fontRef>
        </p:style>
      </p:cxnSp>
      <p:grpSp>
        <p:nvGrpSpPr>
          <p:cNvPr id="271" name="Group 36"/>
          <p:cNvGrpSpPr/>
          <p:nvPr/>
        </p:nvGrpSpPr>
        <p:grpSpPr>
          <a:xfrm>
            <a:off x="6041999" y="1057722"/>
            <a:ext cx="624861" cy="624861"/>
            <a:chOff x="1179225" y="991203"/>
            <a:chExt cx="1402970" cy="1402971"/>
          </a:xfrm>
        </p:grpSpPr>
        <p:sp>
          <p:nvSpPr>
            <p:cNvPr id="272" name="Oval 23"/>
            <p:cNvSpPr/>
            <p:nvPr/>
          </p:nvSpPr>
          <p:spPr>
            <a:xfrm>
              <a:off x="1179225" y="991203"/>
              <a:ext cx="1402970" cy="1402970"/>
            </a:xfrm>
            <a:prstGeom prst="ellipse">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73" name="Group 35"/>
            <p:cNvGrpSpPr/>
            <p:nvPr/>
          </p:nvGrpSpPr>
          <p:grpSpPr>
            <a:xfrm>
              <a:off x="1375885" y="1198807"/>
              <a:ext cx="1009650" cy="1195367"/>
              <a:chOff x="1375885" y="1198807"/>
              <a:chExt cx="1009650" cy="1195367"/>
            </a:xfrm>
            <a:solidFill>
              <a:srgbClr val="037EB5"/>
            </a:solidFill>
          </p:grpSpPr>
          <p:grpSp>
            <p:nvGrpSpPr>
              <p:cNvPr id="274" name="Group 24"/>
              <p:cNvGrpSpPr/>
              <p:nvPr/>
            </p:nvGrpSpPr>
            <p:grpSpPr>
              <a:xfrm>
                <a:off x="1375885" y="1198807"/>
                <a:ext cx="1009650" cy="1139826"/>
                <a:chOff x="1368786" y="1195986"/>
                <a:chExt cx="1009650" cy="1139826"/>
              </a:xfrm>
              <a:grpFill/>
            </p:grpSpPr>
            <p:sp>
              <p:nvSpPr>
                <p:cNvPr id="276" name="Freeform 6"/>
                <p:cNvSpPr>
                  <a:spLocks noEditPoints="1"/>
                </p:cNvSpPr>
                <p:nvPr/>
              </p:nvSpPr>
              <p:spPr bwMode="auto">
                <a:xfrm>
                  <a:off x="1643423" y="1195986"/>
                  <a:ext cx="460375" cy="598488"/>
                </a:xfrm>
                <a:custGeom>
                  <a:gdLst>
                    <a:gd fmla="*/ 41 w 122" name="T0"/>
                    <a:gd fmla="*/ 4 h 159" name="T1"/>
                    <a:gd fmla="*/ 97 w 122" name="T2"/>
                    <a:gd fmla="*/ 12 h 159" name="T3"/>
                    <a:gd fmla="*/ 120 w 122" name="T4"/>
                    <a:gd fmla="*/ 58 h 159" name="T5"/>
                    <a:gd fmla="*/ 121 w 122" name="T6"/>
                    <a:gd fmla="*/ 94 h 159" name="T7"/>
                    <a:gd fmla="*/ 103 w 122" name="T8"/>
                    <a:gd fmla="*/ 126 h 159" name="T9"/>
                    <a:gd fmla="*/ 63 w 122" name="T10"/>
                    <a:gd fmla="*/ 157 h 159" name="T11"/>
                    <a:gd fmla="*/ 19 w 122" name="T12"/>
                    <a:gd fmla="*/ 126 h 159" name="T13"/>
                    <a:gd fmla="*/ 1 w 122" name="T14"/>
                    <a:gd fmla="*/ 94 h 159" name="T15"/>
                    <a:gd fmla="*/ 3 w 122" name="T16"/>
                    <a:gd fmla="*/ 46 h 159" name="T17"/>
                    <a:gd fmla="*/ 41 w 122" name="T18"/>
                    <a:gd fmla="*/ 4 h 159" name="T19"/>
                    <a:gd fmla="*/ 19 w 122" name="T20"/>
                    <a:gd fmla="*/ 80 h 159" name="T21"/>
                    <a:gd fmla="*/ 41 w 122" name="T22"/>
                    <a:gd fmla="*/ 136 h 159" name="T23"/>
                    <a:gd fmla="*/ 77 w 122" name="T24"/>
                    <a:gd fmla="*/ 140 h 159" name="T25"/>
                    <a:gd fmla="*/ 104 w 122" name="T26"/>
                    <a:gd fmla="*/ 73 h 159" name="T27"/>
                    <a:gd fmla="*/ 79 w 122" name="T28"/>
                    <a:gd fmla="*/ 54 h 159" name="T29"/>
                    <a:gd fmla="*/ 19 w 122" name="T30"/>
                    <a:gd fmla="*/ 80 h 159"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59" w="122">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solidFill>
                  <a:srgbClr val="FFC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77" name="Freeform 8"/>
                <p:cNvSpPr>
                  <a:spLocks noEditPoints="1"/>
                </p:cNvSpPr>
                <p:nvPr/>
              </p:nvSpPr>
              <p:spPr bwMode="auto">
                <a:xfrm>
                  <a:off x="1368786" y="1753199"/>
                  <a:ext cx="1009650" cy="582613"/>
                </a:xfrm>
                <a:custGeom>
                  <a:gdLst>
                    <a:gd fmla="*/ 51 w 268" name="T0"/>
                    <a:gd fmla="*/ 17 h 155" name="T1"/>
                    <a:gd fmla="*/ 92 w 268" name="T2"/>
                    <a:gd fmla="*/ 0 h 155" name="T3"/>
                    <a:gd fmla="*/ 98 w 268" name="T4"/>
                    <a:gd fmla="*/ 10 h 155" name="T5"/>
                    <a:gd fmla="*/ 89 w 268" name="T6"/>
                    <a:gd fmla="*/ 16 h 155" name="T7"/>
                    <a:gd fmla="*/ 122 w 268" name="T8"/>
                    <a:gd fmla="*/ 130 h 155" name="T9"/>
                    <a:gd fmla="*/ 127 w 268" name="T10"/>
                    <a:gd fmla="*/ 55 h 155" name="T11"/>
                    <a:gd fmla="*/ 142 w 268" name="T12"/>
                    <a:gd fmla="*/ 54 h 155" name="T13"/>
                    <a:gd fmla="*/ 146 w 268" name="T14"/>
                    <a:gd fmla="*/ 130 h 155" name="T15"/>
                    <a:gd fmla="*/ 180 w 268" name="T16"/>
                    <a:gd fmla="*/ 16 h 155" name="T17"/>
                    <a:gd fmla="*/ 175 w 268" name="T18"/>
                    <a:gd fmla="*/ 1 h 155" name="T19"/>
                    <a:gd fmla="*/ 239 w 268" name="T20"/>
                    <a:gd fmla="*/ 35 h 155" name="T21"/>
                    <a:gd fmla="*/ 265 w 268" name="T22"/>
                    <a:gd fmla="*/ 114 h 155" name="T23"/>
                    <a:gd fmla="*/ 220 w 268" name="T24"/>
                    <a:gd fmla="*/ 133 h 155" name="T25"/>
                    <a:gd fmla="*/ 124 w 268" name="T26"/>
                    <a:gd fmla="*/ 154 h 155" name="T27"/>
                    <a:gd fmla="*/ 50 w 268" name="T28"/>
                    <a:gd fmla="*/ 133 h 155" name="T29"/>
                    <a:gd fmla="*/ 3 w 268" name="T30"/>
                    <a:gd fmla="*/ 110 h 155" name="T31"/>
                    <a:gd fmla="*/ 51 w 268" name="T32"/>
                    <a:gd fmla="*/ 17 h 155" name="T33"/>
                    <a:gd fmla="*/ 167 w 268" name="T34"/>
                    <a:gd fmla="*/ 107 h 155" name="T35"/>
                    <a:gd fmla="*/ 170 w 268" name="T36"/>
                    <a:gd fmla="*/ 113 h 155" name="T37"/>
                    <a:gd fmla="*/ 205 w 268" name="T38"/>
                    <a:gd fmla="*/ 109 h 155" name="T39"/>
                    <a:gd fmla="*/ 213 w 268" name="T40"/>
                    <a:gd fmla="*/ 100 h 155" name="T41"/>
                    <a:gd fmla="*/ 167 w 268" name="T42"/>
                    <a:gd fmla="*/ 107 h 155"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55" w="268">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solidFill>
                  <a:srgbClr val="FFC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78" name="Freeform 9"/>
                <p:cNvSpPr/>
                <p:nvPr/>
              </p:nvSpPr>
              <p:spPr bwMode="auto">
                <a:xfrm>
                  <a:off x="1816461" y="1850036"/>
                  <a:ext cx="117475" cy="87313"/>
                </a:xfrm>
                <a:custGeom>
                  <a:gdLst>
                    <a:gd fmla="*/ 4 w 31" name="T0"/>
                    <a:gd fmla="*/ 3 h 23" name="T1"/>
                    <a:gd fmla="*/ 26 w 31" name="T2"/>
                    <a:gd fmla="*/ 3 h 23" name="T3"/>
                    <a:gd fmla="*/ 24 w 31" name="T4"/>
                    <a:gd fmla="*/ 23 h 23" name="T5"/>
                    <a:gd fmla="*/ 6 w 31" name="T6"/>
                    <a:gd fmla="*/ 23 h 23" name="T7"/>
                    <a:gd fmla="*/ 4 w 31" name="T8"/>
                    <a:gd fmla="*/ 3 h 23" name="T9"/>
                  </a:gdLst>
                  <a:cxnLst>
                    <a:cxn ang="0">
                      <a:pos x="T0" y="T1"/>
                    </a:cxn>
                    <a:cxn ang="0">
                      <a:pos x="T2" y="T3"/>
                    </a:cxn>
                    <a:cxn ang="0">
                      <a:pos x="T4" y="T5"/>
                    </a:cxn>
                    <a:cxn ang="0">
                      <a:pos x="T6" y="T7"/>
                    </a:cxn>
                    <a:cxn ang="0">
                      <a:pos x="T8" y="T9"/>
                    </a:cxn>
                  </a:cxnLst>
                  <a:rect b="b" l="0" r="r" t="0"/>
                  <a:pathLst>
                    <a:path h="23" w="31">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solidFill>
                  <a:srgbClr val="FFC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275" name="Freeform 34"/>
              <p:cNvSpPr/>
              <p:nvPr/>
            </p:nvSpPr>
            <p:spPr>
              <a:xfrm>
                <a:off x="1408412" y="2208291"/>
                <a:ext cx="944594" cy="185883"/>
              </a:xfrm>
              <a:custGeom>
                <a:gdLst>
                  <a:gd fmla="*/ 0 w 944594" name="connsiteX0"/>
                  <a:gd fmla="*/ 0 h 185883" name="connsiteY0"/>
                  <a:gd fmla="*/ 944594 w 944594" name="connsiteX1"/>
                  <a:gd fmla="*/ 0 h 185883" name="connsiteY1"/>
                  <a:gd fmla="*/ 864504 w 944594" name="connsiteX2"/>
                  <a:gd fmla="*/ 66080 h 185883" name="connsiteY2"/>
                  <a:gd fmla="*/ 472297 w 944594" name="connsiteX3"/>
                  <a:gd fmla="*/ 185883 h 185883" name="connsiteY3"/>
                  <a:gd fmla="*/ 80090 w 944594" name="connsiteX4"/>
                  <a:gd fmla="*/ 66080 h 185883"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85883" w="944594">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grpSp>
        <p:nvGrpSpPr>
          <p:cNvPr id="279" name="Group 50"/>
          <p:cNvGrpSpPr/>
          <p:nvPr/>
        </p:nvGrpSpPr>
        <p:grpSpPr>
          <a:xfrm>
            <a:off x="5288327" y="874022"/>
            <a:ext cx="426786" cy="426786"/>
            <a:chOff x="1179223" y="991203"/>
            <a:chExt cx="1402969" cy="1402971"/>
          </a:xfrm>
        </p:grpSpPr>
        <p:sp>
          <p:nvSpPr>
            <p:cNvPr id="280" name="Oval 51"/>
            <p:cNvSpPr/>
            <p:nvPr/>
          </p:nvSpPr>
          <p:spPr>
            <a:xfrm>
              <a:off x="1179223" y="991203"/>
              <a:ext cx="1402969" cy="1402971"/>
            </a:xfrm>
            <a:prstGeom prst="ellipse">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81" name="Group 52"/>
            <p:cNvGrpSpPr/>
            <p:nvPr/>
          </p:nvGrpSpPr>
          <p:grpSpPr>
            <a:xfrm>
              <a:off x="1375885" y="1198807"/>
              <a:ext cx="1009650" cy="1195367"/>
              <a:chOff x="1375885" y="1198807"/>
              <a:chExt cx="1009650" cy="1195367"/>
            </a:xfrm>
            <a:solidFill>
              <a:srgbClr val="037EB5"/>
            </a:solidFill>
          </p:grpSpPr>
          <p:grpSp>
            <p:nvGrpSpPr>
              <p:cNvPr id="282" name="Group 53"/>
              <p:cNvGrpSpPr/>
              <p:nvPr/>
            </p:nvGrpSpPr>
            <p:grpSpPr>
              <a:xfrm>
                <a:off x="1375885" y="1198807"/>
                <a:ext cx="1009650" cy="1139826"/>
                <a:chOff x="1368786" y="1195986"/>
                <a:chExt cx="1009650" cy="1139826"/>
              </a:xfrm>
              <a:grpFill/>
            </p:grpSpPr>
            <p:sp>
              <p:nvSpPr>
                <p:cNvPr id="284" name="Freeform 6"/>
                <p:cNvSpPr>
                  <a:spLocks noEditPoints="1"/>
                </p:cNvSpPr>
                <p:nvPr/>
              </p:nvSpPr>
              <p:spPr bwMode="auto">
                <a:xfrm>
                  <a:off x="1643423" y="1195986"/>
                  <a:ext cx="460375" cy="598488"/>
                </a:xfrm>
                <a:custGeom>
                  <a:gdLst>
                    <a:gd fmla="*/ 41 w 122" name="T0"/>
                    <a:gd fmla="*/ 4 h 159" name="T1"/>
                    <a:gd fmla="*/ 97 w 122" name="T2"/>
                    <a:gd fmla="*/ 12 h 159" name="T3"/>
                    <a:gd fmla="*/ 120 w 122" name="T4"/>
                    <a:gd fmla="*/ 58 h 159" name="T5"/>
                    <a:gd fmla="*/ 121 w 122" name="T6"/>
                    <a:gd fmla="*/ 94 h 159" name="T7"/>
                    <a:gd fmla="*/ 103 w 122" name="T8"/>
                    <a:gd fmla="*/ 126 h 159" name="T9"/>
                    <a:gd fmla="*/ 63 w 122" name="T10"/>
                    <a:gd fmla="*/ 157 h 159" name="T11"/>
                    <a:gd fmla="*/ 19 w 122" name="T12"/>
                    <a:gd fmla="*/ 126 h 159" name="T13"/>
                    <a:gd fmla="*/ 1 w 122" name="T14"/>
                    <a:gd fmla="*/ 94 h 159" name="T15"/>
                    <a:gd fmla="*/ 3 w 122" name="T16"/>
                    <a:gd fmla="*/ 46 h 159" name="T17"/>
                    <a:gd fmla="*/ 41 w 122" name="T18"/>
                    <a:gd fmla="*/ 4 h 159" name="T19"/>
                    <a:gd fmla="*/ 19 w 122" name="T20"/>
                    <a:gd fmla="*/ 80 h 159" name="T21"/>
                    <a:gd fmla="*/ 41 w 122" name="T22"/>
                    <a:gd fmla="*/ 136 h 159" name="T23"/>
                    <a:gd fmla="*/ 77 w 122" name="T24"/>
                    <a:gd fmla="*/ 140 h 159" name="T25"/>
                    <a:gd fmla="*/ 104 w 122" name="T26"/>
                    <a:gd fmla="*/ 73 h 159" name="T27"/>
                    <a:gd fmla="*/ 79 w 122" name="T28"/>
                    <a:gd fmla="*/ 54 h 159" name="T29"/>
                    <a:gd fmla="*/ 19 w 122" name="T30"/>
                    <a:gd fmla="*/ 80 h 159"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59" w="122">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solidFill>
                  <a:srgbClr val="FFC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85" name="Freeform 8"/>
                <p:cNvSpPr>
                  <a:spLocks noEditPoints="1"/>
                </p:cNvSpPr>
                <p:nvPr/>
              </p:nvSpPr>
              <p:spPr bwMode="auto">
                <a:xfrm>
                  <a:off x="1368786" y="1753199"/>
                  <a:ext cx="1009650" cy="582613"/>
                </a:xfrm>
                <a:custGeom>
                  <a:gdLst>
                    <a:gd fmla="*/ 51 w 268" name="T0"/>
                    <a:gd fmla="*/ 17 h 155" name="T1"/>
                    <a:gd fmla="*/ 92 w 268" name="T2"/>
                    <a:gd fmla="*/ 0 h 155" name="T3"/>
                    <a:gd fmla="*/ 98 w 268" name="T4"/>
                    <a:gd fmla="*/ 10 h 155" name="T5"/>
                    <a:gd fmla="*/ 89 w 268" name="T6"/>
                    <a:gd fmla="*/ 16 h 155" name="T7"/>
                    <a:gd fmla="*/ 122 w 268" name="T8"/>
                    <a:gd fmla="*/ 130 h 155" name="T9"/>
                    <a:gd fmla="*/ 127 w 268" name="T10"/>
                    <a:gd fmla="*/ 55 h 155" name="T11"/>
                    <a:gd fmla="*/ 142 w 268" name="T12"/>
                    <a:gd fmla="*/ 54 h 155" name="T13"/>
                    <a:gd fmla="*/ 146 w 268" name="T14"/>
                    <a:gd fmla="*/ 130 h 155" name="T15"/>
                    <a:gd fmla="*/ 180 w 268" name="T16"/>
                    <a:gd fmla="*/ 16 h 155" name="T17"/>
                    <a:gd fmla="*/ 175 w 268" name="T18"/>
                    <a:gd fmla="*/ 1 h 155" name="T19"/>
                    <a:gd fmla="*/ 239 w 268" name="T20"/>
                    <a:gd fmla="*/ 35 h 155" name="T21"/>
                    <a:gd fmla="*/ 265 w 268" name="T22"/>
                    <a:gd fmla="*/ 114 h 155" name="T23"/>
                    <a:gd fmla="*/ 220 w 268" name="T24"/>
                    <a:gd fmla="*/ 133 h 155" name="T25"/>
                    <a:gd fmla="*/ 124 w 268" name="T26"/>
                    <a:gd fmla="*/ 154 h 155" name="T27"/>
                    <a:gd fmla="*/ 50 w 268" name="T28"/>
                    <a:gd fmla="*/ 133 h 155" name="T29"/>
                    <a:gd fmla="*/ 3 w 268" name="T30"/>
                    <a:gd fmla="*/ 110 h 155" name="T31"/>
                    <a:gd fmla="*/ 51 w 268" name="T32"/>
                    <a:gd fmla="*/ 17 h 155" name="T33"/>
                    <a:gd fmla="*/ 167 w 268" name="T34"/>
                    <a:gd fmla="*/ 107 h 155" name="T35"/>
                    <a:gd fmla="*/ 170 w 268" name="T36"/>
                    <a:gd fmla="*/ 113 h 155" name="T37"/>
                    <a:gd fmla="*/ 205 w 268" name="T38"/>
                    <a:gd fmla="*/ 109 h 155" name="T39"/>
                    <a:gd fmla="*/ 213 w 268" name="T40"/>
                    <a:gd fmla="*/ 100 h 155" name="T41"/>
                    <a:gd fmla="*/ 167 w 268" name="T42"/>
                    <a:gd fmla="*/ 107 h 155"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55" w="268">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solidFill>
                  <a:srgbClr val="FFC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86" name="Freeform 9"/>
                <p:cNvSpPr/>
                <p:nvPr/>
              </p:nvSpPr>
              <p:spPr bwMode="auto">
                <a:xfrm>
                  <a:off x="1816461" y="1850036"/>
                  <a:ext cx="117475" cy="87313"/>
                </a:xfrm>
                <a:custGeom>
                  <a:gdLst>
                    <a:gd fmla="*/ 4 w 31" name="T0"/>
                    <a:gd fmla="*/ 3 h 23" name="T1"/>
                    <a:gd fmla="*/ 26 w 31" name="T2"/>
                    <a:gd fmla="*/ 3 h 23" name="T3"/>
                    <a:gd fmla="*/ 24 w 31" name="T4"/>
                    <a:gd fmla="*/ 23 h 23" name="T5"/>
                    <a:gd fmla="*/ 6 w 31" name="T6"/>
                    <a:gd fmla="*/ 23 h 23" name="T7"/>
                    <a:gd fmla="*/ 4 w 31" name="T8"/>
                    <a:gd fmla="*/ 3 h 23" name="T9"/>
                  </a:gdLst>
                  <a:cxnLst>
                    <a:cxn ang="0">
                      <a:pos x="T0" y="T1"/>
                    </a:cxn>
                    <a:cxn ang="0">
                      <a:pos x="T2" y="T3"/>
                    </a:cxn>
                    <a:cxn ang="0">
                      <a:pos x="T4" y="T5"/>
                    </a:cxn>
                    <a:cxn ang="0">
                      <a:pos x="T6" y="T7"/>
                    </a:cxn>
                    <a:cxn ang="0">
                      <a:pos x="T8" y="T9"/>
                    </a:cxn>
                  </a:cxnLst>
                  <a:rect b="b" l="0" r="r" t="0"/>
                  <a:pathLst>
                    <a:path h="23" w="31">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solidFill>
                  <a:srgbClr val="FFC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283" name="Freeform 54"/>
              <p:cNvSpPr/>
              <p:nvPr/>
            </p:nvSpPr>
            <p:spPr>
              <a:xfrm>
                <a:off x="1408412" y="2208291"/>
                <a:ext cx="944594" cy="185883"/>
              </a:xfrm>
              <a:custGeom>
                <a:gdLst>
                  <a:gd fmla="*/ 0 w 944594" name="connsiteX0"/>
                  <a:gd fmla="*/ 0 h 185883" name="connsiteY0"/>
                  <a:gd fmla="*/ 944594 w 944594" name="connsiteX1"/>
                  <a:gd fmla="*/ 0 h 185883" name="connsiteY1"/>
                  <a:gd fmla="*/ 864504 w 944594" name="connsiteX2"/>
                  <a:gd fmla="*/ 66080 h 185883" name="connsiteY2"/>
                  <a:gd fmla="*/ 472297 w 944594" name="connsiteX3"/>
                  <a:gd fmla="*/ 185883 h 185883" name="connsiteY3"/>
                  <a:gd fmla="*/ 80090 w 944594" name="connsiteX4"/>
                  <a:gd fmla="*/ 66080 h 185883"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85883" w="944594">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grpSp>
        <p:nvGrpSpPr>
          <p:cNvPr id="287" name="Group 50"/>
          <p:cNvGrpSpPr/>
          <p:nvPr/>
        </p:nvGrpSpPr>
        <p:grpSpPr>
          <a:xfrm>
            <a:off x="7055813" y="980126"/>
            <a:ext cx="426786" cy="426786"/>
            <a:chOff x="1179223" y="991203"/>
            <a:chExt cx="1402969" cy="1402971"/>
          </a:xfrm>
        </p:grpSpPr>
        <p:sp>
          <p:nvSpPr>
            <p:cNvPr id="290" name="Oval 51"/>
            <p:cNvSpPr/>
            <p:nvPr/>
          </p:nvSpPr>
          <p:spPr>
            <a:xfrm>
              <a:off x="1179223" y="991203"/>
              <a:ext cx="1402969" cy="1402971"/>
            </a:xfrm>
            <a:prstGeom prst="ellipse">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91" name="Group 52"/>
            <p:cNvGrpSpPr/>
            <p:nvPr/>
          </p:nvGrpSpPr>
          <p:grpSpPr>
            <a:xfrm>
              <a:off x="1375885" y="1198807"/>
              <a:ext cx="1009650" cy="1195367"/>
              <a:chOff x="1375885" y="1198807"/>
              <a:chExt cx="1009650" cy="1195367"/>
            </a:xfrm>
            <a:solidFill>
              <a:srgbClr val="037EB5"/>
            </a:solidFill>
          </p:grpSpPr>
          <p:grpSp>
            <p:nvGrpSpPr>
              <p:cNvPr id="292" name="Group 53"/>
              <p:cNvGrpSpPr/>
              <p:nvPr/>
            </p:nvGrpSpPr>
            <p:grpSpPr>
              <a:xfrm>
                <a:off x="1375885" y="1198807"/>
                <a:ext cx="1009650" cy="1139826"/>
                <a:chOff x="1368786" y="1195986"/>
                <a:chExt cx="1009650" cy="1139826"/>
              </a:xfrm>
              <a:grpFill/>
            </p:grpSpPr>
            <p:sp>
              <p:nvSpPr>
                <p:cNvPr id="294" name="Freeform 6"/>
                <p:cNvSpPr>
                  <a:spLocks noEditPoints="1"/>
                </p:cNvSpPr>
                <p:nvPr/>
              </p:nvSpPr>
              <p:spPr bwMode="auto">
                <a:xfrm>
                  <a:off x="1643423" y="1195986"/>
                  <a:ext cx="460375" cy="598488"/>
                </a:xfrm>
                <a:custGeom>
                  <a:gdLst>
                    <a:gd fmla="*/ 41 w 122" name="T0"/>
                    <a:gd fmla="*/ 4 h 159" name="T1"/>
                    <a:gd fmla="*/ 97 w 122" name="T2"/>
                    <a:gd fmla="*/ 12 h 159" name="T3"/>
                    <a:gd fmla="*/ 120 w 122" name="T4"/>
                    <a:gd fmla="*/ 58 h 159" name="T5"/>
                    <a:gd fmla="*/ 121 w 122" name="T6"/>
                    <a:gd fmla="*/ 94 h 159" name="T7"/>
                    <a:gd fmla="*/ 103 w 122" name="T8"/>
                    <a:gd fmla="*/ 126 h 159" name="T9"/>
                    <a:gd fmla="*/ 63 w 122" name="T10"/>
                    <a:gd fmla="*/ 157 h 159" name="T11"/>
                    <a:gd fmla="*/ 19 w 122" name="T12"/>
                    <a:gd fmla="*/ 126 h 159" name="T13"/>
                    <a:gd fmla="*/ 1 w 122" name="T14"/>
                    <a:gd fmla="*/ 94 h 159" name="T15"/>
                    <a:gd fmla="*/ 3 w 122" name="T16"/>
                    <a:gd fmla="*/ 46 h 159" name="T17"/>
                    <a:gd fmla="*/ 41 w 122" name="T18"/>
                    <a:gd fmla="*/ 4 h 159" name="T19"/>
                    <a:gd fmla="*/ 19 w 122" name="T20"/>
                    <a:gd fmla="*/ 80 h 159" name="T21"/>
                    <a:gd fmla="*/ 41 w 122" name="T22"/>
                    <a:gd fmla="*/ 136 h 159" name="T23"/>
                    <a:gd fmla="*/ 77 w 122" name="T24"/>
                    <a:gd fmla="*/ 140 h 159" name="T25"/>
                    <a:gd fmla="*/ 104 w 122" name="T26"/>
                    <a:gd fmla="*/ 73 h 159" name="T27"/>
                    <a:gd fmla="*/ 79 w 122" name="T28"/>
                    <a:gd fmla="*/ 54 h 159" name="T29"/>
                    <a:gd fmla="*/ 19 w 122" name="T30"/>
                    <a:gd fmla="*/ 80 h 159"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59" w="122">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solidFill>
                  <a:srgbClr val="FFC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95" name="Freeform 8"/>
                <p:cNvSpPr>
                  <a:spLocks noEditPoints="1"/>
                </p:cNvSpPr>
                <p:nvPr/>
              </p:nvSpPr>
              <p:spPr bwMode="auto">
                <a:xfrm>
                  <a:off x="1368786" y="1753199"/>
                  <a:ext cx="1009650" cy="582613"/>
                </a:xfrm>
                <a:custGeom>
                  <a:gdLst>
                    <a:gd fmla="*/ 51 w 268" name="T0"/>
                    <a:gd fmla="*/ 17 h 155" name="T1"/>
                    <a:gd fmla="*/ 92 w 268" name="T2"/>
                    <a:gd fmla="*/ 0 h 155" name="T3"/>
                    <a:gd fmla="*/ 98 w 268" name="T4"/>
                    <a:gd fmla="*/ 10 h 155" name="T5"/>
                    <a:gd fmla="*/ 89 w 268" name="T6"/>
                    <a:gd fmla="*/ 16 h 155" name="T7"/>
                    <a:gd fmla="*/ 122 w 268" name="T8"/>
                    <a:gd fmla="*/ 130 h 155" name="T9"/>
                    <a:gd fmla="*/ 127 w 268" name="T10"/>
                    <a:gd fmla="*/ 55 h 155" name="T11"/>
                    <a:gd fmla="*/ 142 w 268" name="T12"/>
                    <a:gd fmla="*/ 54 h 155" name="T13"/>
                    <a:gd fmla="*/ 146 w 268" name="T14"/>
                    <a:gd fmla="*/ 130 h 155" name="T15"/>
                    <a:gd fmla="*/ 180 w 268" name="T16"/>
                    <a:gd fmla="*/ 16 h 155" name="T17"/>
                    <a:gd fmla="*/ 175 w 268" name="T18"/>
                    <a:gd fmla="*/ 1 h 155" name="T19"/>
                    <a:gd fmla="*/ 239 w 268" name="T20"/>
                    <a:gd fmla="*/ 35 h 155" name="T21"/>
                    <a:gd fmla="*/ 265 w 268" name="T22"/>
                    <a:gd fmla="*/ 114 h 155" name="T23"/>
                    <a:gd fmla="*/ 220 w 268" name="T24"/>
                    <a:gd fmla="*/ 133 h 155" name="T25"/>
                    <a:gd fmla="*/ 124 w 268" name="T26"/>
                    <a:gd fmla="*/ 154 h 155" name="T27"/>
                    <a:gd fmla="*/ 50 w 268" name="T28"/>
                    <a:gd fmla="*/ 133 h 155" name="T29"/>
                    <a:gd fmla="*/ 3 w 268" name="T30"/>
                    <a:gd fmla="*/ 110 h 155" name="T31"/>
                    <a:gd fmla="*/ 51 w 268" name="T32"/>
                    <a:gd fmla="*/ 17 h 155" name="T33"/>
                    <a:gd fmla="*/ 167 w 268" name="T34"/>
                    <a:gd fmla="*/ 107 h 155" name="T35"/>
                    <a:gd fmla="*/ 170 w 268" name="T36"/>
                    <a:gd fmla="*/ 113 h 155" name="T37"/>
                    <a:gd fmla="*/ 205 w 268" name="T38"/>
                    <a:gd fmla="*/ 109 h 155" name="T39"/>
                    <a:gd fmla="*/ 213 w 268" name="T40"/>
                    <a:gd fmla="*/ 100 h 155" name="T41"/>
                    <a:gd fmla="*/ 167 w 268" name="T42"/>
                    <a:gd fmla="*/ 107 h 155"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55" w="268">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solidFill>
                  <a:srgbClr val="FFC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96" name="Freeform 9"/>
                <p:cNvSpPr/>
                <p:nvPr/>
              </p:nvSpPr>
              <p:spPr bwMode="auto">
                <a:xfrm>
                  <a:off x="1816461" y="1850036"/>
                  <a:ext cx="117475" cy="87313"/>
                </a:xfrm>
                <a:custGeom>
                  <a:gdLst>
                    <a:gd fmla="*/ 4 w 31" name="T0"/>
                    <a:gd fmla="*/ 3 h 23" name="T1"/>
                    <a:gd fmla="*/ 26 w 31" name="T2"/>
                    <a:gd fmla="*/ 3 h 23" name="T3"/>
                    <a:gd fmla="*/ 24 w 31" name="T4"/>
                    <a:gd fmla="*/ 23 h 23" name="T5"/>
                    <a:gd fmla="*/ 6 w 31" name="T6"/>
                    <a:gd fmla="*/ 23 h 23" name="T7"/>
                    <a:gd fmla="*/ 4 w 31" name="T8"/>
                    <a:gd fmla="*/ 3 h 23" name="T9"/>
                  </a:gdLst>
                  <a:cxnLst>
                    <a:cxn ang="0">
                      <a:pos x="T0" y="T1"/>
                    </a:cxn>
                    <a:cxn ang="0">
                      <a:pos x="T2" y="T3"/>
                    </a:cxn>
                    <a:cxn ang="0">
                      <a:pos x="T4" y="T5"/>
                    </a:cxn>
                    <a:cxn ang="0">
                      <a:pos x="T6" y="T7"/>
                    </a:cxn>
                    <a:cxn ang="0">
                      <a:pos x="T8" y="T9"/>
                    </a:cxn>
                  </a:cxnLst>
                  <a:rect b="b" l="0" r="r" t="0"/>
                  <a:pathLst>
                    <a:path h="23" w="31">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solidFill>
                  <a:srgbClr val="FFC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293" name="Freeform 54"/>
              <p:cNvSpPr/>
              <p:nvPr/>
            </p:nvSpPr>
            <p:spPr>
              <a:xfrm>
                <a:off x="1408412" y="2208291"/>
                <a:ext cx="944594" cy="185883"/>
              </a:xfrm>
              <a:custGeom>
                <a:gdLst>
                  <a:gd fmla="*/ 0 w 944594" name="connsiteX0"/>
                  <a:gd fmla="*/ 0 h 185883" name="connsiteY0"/>
                  <a:gd fmla="*/ 944594 w 944594" name="connsiteX1"/>
                  <a:gd fmla="*/ 0 h 185883" name="connsiteY1"/>
                  <a:gd fmla="*/ 864504 w 944594" name="connsiteX2"/>
                  <a:gd fmla="*/ 66080 h 185883" name="connsiteY2"/>
                  <a:gd fmla="*/ 472297 w 944594" name="connsiteX3"/>
                  <a:gd fmla="*/ 185883 h 185883" name="connsiteY3"/>
                  <a:gd fmla="*/ 80090 w 944594" name="connsiteX4"/>
                  <a:gd fmla="*/ 66080 h 185883"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85883" w="944594">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sp>
        <p:nvSpPr>
          <p:cNvPr id="300" name="矩形 55"/>
          <p:cNvSpPr/>
          <p:nvPr/>
        </p:nvSpPr>
        <p:spPr>
          <a:xfrm>
            <a:off x="295507" y="3655709"/>
            <a:ext cx="3264015" cy="676656"/>
          </a:xfrm>
          <a:prstGeom prst="rect">
            <a:avLst/>
          </a:prstGeom>
        </p:spPr>
        <p:txBody>
          <a:bodyPr wrap="square">
            <a:spAutoFit/>
          </a:bodyPr>
          <a:lstStyle/>
          <a:p>
            <a:pPr>
              <a:lnSpc>
                <a:spcPct val="120000"/>
              </a:lnSpc>
            </a:pPr>
            <a:r>
              <a:rPr altLang="zh-CN" lang="zh-CN" sz="800">
                <a:solidFill>
                  <a:schemeClr val="bg1"/>
                </a:solidFill>
                <a:latin charset="0" panose="020b0606030402020204" pitchFamily="34" typeface="Franklin Gothic Medium Cond"/>
                <a:ea charset="-122" panose="020b0300000000000000" pitchFamily="34" typeface="Hiragino Sans GB W3"/>
                <a:cs charset="0" panose="020b0606030504020204" pitchFamily="34" typeface="Open Sans"/>
                <a:sym charset="0" typeface="News Gothic MT"/>
              </a:rPr>
              <a:t>Lorem ipsum dolor sit amet, consectetur adipisicing elit, sed do eiusmod tempor incididunt ut labore et dolore magnaLorem amet, consectetur adipisicing elit, sed do eiusmod tempor incididunt ut labore et dolore magna consectetur adipisicing elit, sed do eiusmod tempor incididunt .</a:t>
            </a:r>
          </a:p>
        </p:txBody>
      </p:sp>
      <p:sp>
        <p:nvSpPr>
          <p:cNvPr id="301" name="矩形 39"/>
          <p:cNvSpPr/>
          <p:nvPr/>
        </p:nvSpPr>
        <p:spPr>
          <a:xfrm>
            <a:off x="369541" y="2804343"/>
            <a:ext cx="3197492" cy="396240"/>
          </a:xfrm>
          <a:prstGeom prst="rect">
            <a:avLst/>
          </a:prstGeom>
          <a:solidFill>
            <a:srgbClr val="FFC000"/>
          </a:solidFill>
        </p:spPr>
        <p:txBody>
          <a:bodyPr wrap="none">
            <a:spAutoFit/>
          </a:bodyPr>
          <a:lstStyle/>
          <a:p>
            <a:r>
              <a:rPr altLang="zh-CN" lang="zh-CN" smtClean="0" sz="2000">
                <a:solidFill>
                  <a:schemeClr val="bg1"/>
                </a:solidFill>
                <a:latin charset="0" panose="020b0606030502030204" pitchFamily="34" typeface="HelveticaNeueLT Pro 67 MdCn"/>
                <a:ea charset="-122" panose="020b0300000000000000" pitchFamily="34" typeface="Hiragino Sans GB W3"/>
                <a:sym charset="0" typeface="News Gothic MT"/>
              </a:rPr>
              <a:t>LOREM IPSUM DOLOR AMET </a:t>
            </a:r>
          </a:p>
        </p:txBody>
      </p:sp>
      <p:sp>
        <p:nvSpPr>
          <p:cNvPr id="302" name="矩形 301"/>
          <p:cNvSpPr/>
          <p:nvPr/>
        </p:nvSpPr>
        <p:spPr>
          <a:xfrm>
            <a:off x="369541" y="3251974"/>
            <a:ext cx="2169636" cy="396240"/>
          </a:xfrm>
          <a:prstGeom prst="rect">
            <a:avLst/>
          </a:prstGeom>
          <a:solidFill>
            <a:srgbClr val="FFC000"/>
          </a:solidFill>
        </p:spPr>
        <p:txBody>
          <a:bodyPr wrap="none">
            <a:spAutoFit/>
          </a:bodyPr>
          <a:lstStyle/>
          <a:p>
            <a:r>
              <a:rPr altLang="zh-CN" lang="zh-CN" smtClean="0" sz="2000">
                <a:solidFill>
                  <a:schemeClr val="bg1"/>
                </a:solidFill>
                <a:latin charset="0" panose="020b0606030502030204" pitchFamily="34" typeface="HelveticaNeueLT Pro 67 MdCn"/>
                <a:ea charset="-122" panose="020b0300000000000000" pitchFamily="34" typeface="Hiragino Sans GB W3"/>
                <a:sym charset="0" typeface="News Gothic MT"/>
              </a:rPr>
              <a:t>CONSECTETUR ELIT</a:t>
            </a:r>
          </a:p>
        </p:txBody>
      </p:sp>
      <p:sp>
        <p:nvSpPr>
          <p:cNvPr id="303" name="文本框 302"/>
          <p:cNvSpPr txBox="1"/>
          <p:nvPr/>
        </p:nvSpPr>
        <p:spPr>
          <a:xfrm>
            <a:off x="303210" y="2158263"/>
            <a:ext cx="1282050" cy="640080"/>
          </a:xfrm>
          <a:prstGeom prst="rect">
            <a:avLst/>
          </a:prstGeom>
          <a:noFill/>
        </p:spPr>
        <p:txBody>
          <a:bodyPr rtlCol="0" wrap="square">
            <a:spAutoFit/>
          </a:bodyPr>
          <a:lstStyle/>
          <a:p>
            <a:r>
              <a:rPr altLang="zh-CN" lang="en-US" smtClean="0" sz="3600">
                <a:solidFill>
                  <a:schemeClr val="bg1"/>
                </a:solidFill>
                <a:latin charset="0" panose="020b0606030502030204" pitchFamily="34" typeface="HelveticaNeueLT Pro 67 MdCn"/>
              </a:rPr>
              <a:t>9,300</a:t>
            </a:r>
          </a:p>
        </p:txBody>
      </p:sp>
      <p:sp>
        <p:nvSpPr>
          <p:cNvPr id="304" name="文本框 303"/>
          <p:cNvSpPr txBox="1"/>
          <p:nvPr/>
        </p:nvSpPr>
        <p:spPr>
          <a:xfrm>
            <a:off x="1321882" y="2416009"/>
            <a:ext cx="744969" cy="579120"/>
          </a:xfrm>
          <a:prstGeom prst="rect">
            <a:avLst/>
          </a:prstGeom>
          <a:noFill/>
        </p:spPr>
        <p:txBody>
          <a:bodyPr rtlCol="0" wrap="square">
            <a:spAutoFit/>
          </a:bodyPr>
          <a:lstStyle/>
          <a:p>
            <a:r>
              <a:rPr altLang="zh-CN" lang="en-US" smtClean="0" sz="1600">
                <a:solidFill>
                  <a:schemeClr val="bg1"/>
                </a:solidFill>
                <a:latin charset="0" panose="020b0606030502030204" pitchFamily="34" typeface="HelveticaNeueLT Pro 67 MdCn"/>
              </a:rPr>
              <a:t>Million</a:t>
            </a:r>
          </a:p>
        </p:txBody>
      </p:sp>
      <p:sp>
        <p:nvSpPr>
          <p:cNvPr id="288" name="矩形 39"/>
          <p:cNvSpPr/>
          <p:nvPr/>
        </p:nvSpPr>
        <p:spPr>
          <a:xfrm>
            <a:off x="293627" y="101796"/>
            <a:ext cx="4394121" cy="579120"/>
          </a:xfrm>
          <a:prstGeom prst="rect">
            <a:avLst/>
          </a:prstGeom>
        </p:spPr>
        <p:txBody>
          <a:bodyPr wrap="none">
            <a:spAutoFit/>
          </a:bodyPr>
          <a:lstStyle/>
          <a:p>
            <a:r>
              <a:rPr altLang="zh-CN" lang="en-US" sz="3200">
                <a:solidFill>
                  <a:schemeClr val="bg1"/>
                </a:solidFill>
                <a:latin charset="0" panose="020b0606030502030204" pitchFamily="34" typeface="HelveticaNeueLT Pro 67 MdCn"/>
                <a:ea charset="-122" panose="020b0300000000000000" pitchFamily="34" typeface="Hiragino Sans GB W3"/>
                <a:sym charset="0" typeface="News Gothic MT"/>
              </a:rPr>
              <a:t>Welcome To Coolsummer</a:t>
            </a:r>
          </a:p>
        </p:txBody>
      </p:sp>
      <p:sp>
        <p:nvSpPr>
          <p:cNvPr id="289" name="Rectangle 11"/>
          <p:cNvSpPr/>
          <p:nvPr/>
        </p:nvSpPr>
        <p:spPr>
          <a:xfrm>
            <a:off x="293628" y="594020"/>
            <a:ext cx="2992911" cy="335280"/>
          </a:xfrm>
          <a:prstGeom prst="rect">
            <a:avLst/>
          </a:prstGeom>
        </p:spPr>
        <p:txBody>
          <a:bodyPr wrap="square">
            <a:spAutoFit/>
          </a:bodyPr>
          <a:lstStyle/>
          <a:p>
            <a:r>
              <a:rPr altLang="zh-CN" lang="en-US" sz="800">
                <a:solidFill>
                  <a:schemeClr val="bg1"/>
                </a:solidFill>
                <a:latin charset="0" panose="020b0606030502030204" pitchFamily="34" typeface="HelveticaNeueLT Pro 67 MdCn"/>
                <a:ea charset="-122" panose="020b0300000000000000" pitchFamily="34" typeface="Hiragino Sans GB W3"/>
                <a:sym charset="0" typeface="News Gothic MT"/>
              </a:rPr>
              <a:t>Welcome To The Cool Summer Studio: https://www.Coolsummer.Org</a:t>
            </a:r>
          </a:p>
        </p:txBody>
      </p:sp>
    </p:spTree>
    <p:extLst>
      <p:ext uri="{BB962C8B-B14F-4D97-AF65-F5344CB8AC3E}">
        <p14:creationId val="711103649"/>
      </p:ext>
    </p:extLst>
  </p:cSld>
  <p:clrMapOvr>
    <a:masterClrMapping/>
  </p:clrMapOvr>
  <mc:AlternateContent>
    <mc:Choice Requires="p14">
      <p:transition advClick="0" advTm="1000" p14:dur="1300" spd="slow">
        <p14:pan dir="u"/>
      </p:transition>
    </mc:Choice>
    <mc:Fallback>
      <p:transition advClick="0" advTm="1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0" presetSubtype="0">
                                  <p:stCondLst>
                                    <p:cond delay="0"/>
                                  </p:stCondLst>
                                  <p:childTnLst>
                                    <p:set>
                                      <p:cBhvr>
                                        <p:cTn dur="1" fill="hold" id="6">
                                          <p:stCondLst>
                                            <p:cond delay="0"/>
                                          </p:stCondLst>
                                        </p:cTn>
                                        <p:tgtEl>
                                          <p:spTgt spid="288"/>
                                        </p:tgtEl>
                                        <p:attrNameLst>
                                          <p:attrName>style.visibility</p:attrName>
                                        </p:attrNameLst>
                                      </p:cBhvr>
                                      <p:to>
                                        <p:strVal val="visible"/>
                                      </p:to>
                                    </p:set>
                                    <p:animEffect filter="fade" transition="in">
                                      <p:cBhvr>
                                        <p:cTn dur="900" id="7"/>
                                        <p:tgtEl>
                                          <p:spTgt spid="288"/>
                                        </p:tgtEl>
                                      </p:cBhvr>
                                    </p:animEffect>
                                  </p:childTnLst>
                                </p:cTn>
                              </p:par>
                              <p:par>
                                <p:cTn accel="90000" decel="10000" fill="hold" grpId="1" id="8" nodeType="withEffect" presetClass="path" presetID="35" presetSubtype="0">
                                  <p:stCondLst>
                                    <p:cond delay="0"/>
                                  </p:stCondLst>
                                  <p:childTnLst>
                                    <p:animMotion origin="layout" path="M -4.16667E-06 -3.20988E-06 L -0.25 -3.20988E-06" pathEditMode="relative" ptsTypes="AA" rAng="0">
                                      <p:cBhvr>
                                        <p:cTn dur="1000" fill="hold" id="9" spd="-100000"/>
                                        <p:tgtEl>
                                          <p:spTgt spid="288"/>
                                        </p:tgtEl>
                                        <p:attrNameLst>
                                          <p:attrName>ppt_x</p:attrName>
                                          <p:attrName>ppt_y</p:attrName>
                                        </p:attrNameLst>
                                      </p:cBhvr>
                                      <p:rCtr x="-12500" y="0"/>
                                    </p:animMotion>
                                  </p:childTnLst>
                                </p:cTn>
                              </p:par>
                              <p:par>
                                <p:cTn autoRev="1" fill="hold" grpId="2" id="10" nodeType="withEffect" presetClass="emph" presetID="6" presetSubtype="0">
                                  <p:stCondLst>
                                    <p:cond delay="0"/>
                                  </p:stCondLst>
                                  <p:childTnLst>
                                    <p:animScale>
                                      <p:cBhvr>
                                        <p:cTn dur="500" fill="hold" id="11"/>
                                        <p:tgtEl>
                                          <p:spTgt spid="288"/>
                                        </p:tgtEl>
                                      </p:cBhvr>
                                      <p:by x="120000" y="120000"/>
                                    </p:animScale>
                                  </p:childTnLst>
                                </p:cTn>
                              </p:par>
                              <p:par>
                                <p:cTn decel="100000" fill="hold" grpId="0" id="12" nodeType="withEffect" presetClass="entr" presetID="50" presetSubtype="0">
                                  <p:stCondLst>
                                    <p:cond delay="500"/>
                                  </p:stCondLst>
                                  <p:iterate type="lt">
                                    <p:tmPct val="10000"/>
                                  </p:iterate>
                                  <p:childTnLst>
                                    <p:set>
                                      <p:cBhvr>
                                        <p:cTn dur="1" fill="hold" id="13">
                                          <p:stCondLst>
                                            <p:cond delay="0"/>
                                          </p:stCondLst>
                                        </p:cTn>
                                        <p:tgtEl>
                                          <p:spTgt spid="289"/>
                                        </p:tgtEl>
                                        <p:attrNameLst>
                                          <p:attrName>style.visibility</p:attrName>
                                        </p:attrNameLst>
                                      </p:cBhvr>
                                      <p:to>
                                        <p:strVal val="visible"/>
                                      </p:to>
                                    </p:set>
                                    <p:anim calcmode="lin" valueType="num">
                                      <p:cBhvr>
                                        <p:cTn dur="50" fill="hold" id="14"/>
                                        <p:tgtEl>
                                          <p:spTgt spid="289"/>
                                        </p:tgtEl>
                                        <p:attrNameLst>
                                          <p:attrName>ppt_w</p:attrName>
                                        </p:attrNameLst>
                                      </p:cBhvr>
                                      <p:tavLst>
                                        <p:tav tm="0">
                                          <p:val>
                                            <p:strVal val="#ppt_w+.3"/>
                                          </p:val>
                                        </p:tav>
                                        <p:tav tm="100000">
                                          <p:val>
                                            <p:strVal val="#ppt_w"/>
                                          </p:val>
                                        </p:tav>
                                      </p:tavLst>
                                    </p:anim>
                                    <p:anim calcmode="lin" valueType="num">
                                      <p:cBhvr>
                                        <p:cTn dur="50" fill="hold" id="15"/>
                                        <p:tgtEl>
                                          <p:spTgt spid="289"/>
                                        </p:tgtEl>
                                        <p:attrNameLst>
                                          <p:attrName>ppt_h</p:attrName>
                                        </p:attrNameLst>
                                      </p:cBhvr>
                                      <p:tavLst>
                                        <p:tav tm="0">
                                          <p:val>
                                            <p:strVal val="#ppt_h"/>
                                          </p:val>
                                        </p:tav>
                                        <p:tav tm="100000">
                                          <p:val>
                                            <p:strVal val="#ppt_h"/>
                                          </p:val>
                                        </p:tav>
                                      </p:tavLst>
                                    </p:anim>
                                    <p:animEffect filter="fade" transition="in">
                                      <p:cBhvr>
                                        <p:cTn dur="50" id="16"/>
                                        <p:tgtEl>
                                          <p:spTgt spid="289"/>
                                        </p:tgtEl>
                                      </p:cBhvr>
                                    </p:animEffect>
                                  </p:childTnLst>
                                </p:cTn>
                              </p:par>
                            </p:childTnLst>
                          </p:cTn>
                        </p:par>
                        <p:par>
                          <p:cTn fill="hold" id="17" nodeType="afterGroup">
                            <p:stCondLst>
                              <p:cond delay="1000"/>
                            </p:stCondLst>
                            <p:childTnLst>
                              <p:par>
                                <p:cTn fill="hold" grpId="0" id="18" nodeType="afterEffect" presetClass="entr" presetID="10" presetSubtype="0">
                                  <p:stCondLst>
                                    <p:cond delay="0"/>
                                  </p:stCondLst>
                                  <p:childTnLst>
                                    <p:set>
                                      <p:cBhvr>
                                        <p:cTn dur="1" fill="hold" id="19">
                                          <p:stCondLst>
                                            <p:cond delay="0"/>
                                          </p:stCondLst>
                                        </p:cTn>
                                        <p:tgtEl>
                                          <p:spTgt spid="303"/>
                                        </p:tgtEl>
                                        <p:attrNameLst>
                                          <p:attrName>style.visibility</p:attrName>
                                        </p:attrNameLst>
                                      </p:cBhvr>
                                      <p:to>
                                        <p:strVal val="visible"/>
                                      </p:to>
                                    </p:set>
                                    <p:animEffect filter="fade" transition="in">
                                      <p:cBhvr>
                                        <p:cTn dur="500" id="20"/>
                                        <p:tgtEl>
                                          <p:spTgt spid="303"/>
                                        </p:tgtEl>
                                      </p:cBhvr>
                                    </p:animEffect>
                                  </p:childTnLst>
                                </p:cTn>
                              </p:par>
                              <p:par>
                                <p:cTn fill="hold" grpId="0" id="21" nodeType="withEffect" presetClass="entr" presetID="10" presetSubtype="0">
                                  <p:stCondLst>
                                    <p:cond delay="0"/>
                                  </p:stCondLst>
                                  <p:childTnLst>
                                    <p:set>
                                      <p:cBhvr>
                                        <p:cTn dur="1" fill="hold" id="22">
                                          <p:stCondLst>
                                            <p:cond delay="0"/>
                                          </p:stCondLst>
                                        </p:cTn>
                                        <p:tgtEl>
                                          <p:spTgt spid="51"/>
                                        </p:tgtEl>
                                        <p:attrNameLst>
                                          <p:attrName>style.visibility</p:attrName>
                                        </p:attrNameLst>
                                      </p:cBhvr>
                                      <p:to>
                                        <p:strVal val="visible"/>
                                      </p:to>
                                    </p:set>
                                    <p:animEffect filter="fade" transition="in">
                                      <p:cBhvr>
                                        <p:cTn dur="500" id="23"/>
                                        <p:tgtEl>
                                          <p:spTgt spid="51"/>
                                        </p:tgtEl>
                                      </p:cBhvr>
                                    </p:animEffect>
                                  </p:childTnLst>
                                </p:cTn>
                              </p:par>
                              <p:par>
                                <p:cTn fill="hold" grpId="0" id="24" nodeType="withEffect" presetClass="entr" presetID="10" presetSubtype="0">
                                  <p:stCondLst>
                                    <p:cond delay="0"/>
                                  </p:stCondLst>
                                  <p:childTnLst>
                                    <p:set>
                                      <p:cBhvr>
                                        <p:cTn dur="1" fill="hold" id="25">
                                          <p:stCondLst>
                                            <p:cond delay="0"/>
                                          </p:stCondLst>
                                        </p:cTn>
                                        <p:tgtEl>
                                          <p:spTgt spid="304"/>
                                        </p:tgtEl>
                                        <p:attrNameLst>
                                          <p:attrName>style.visibility</p:attrName>
                                        </p:attrNameLst>
                                      </p:cBhvr>
                                      <p:to>
                                        <p:strVal val="visible"/>
                                      </p:to>
                                    </p:set>
                                    <p:animEffect filter="fade" transition="in">
                                      <p:cBhvr>
                                        <p:cTn dur="500" id="26"/>
                                        <p:tgtEl>
                                          <p:spTgt spid="304"/>
                                        </p:tgtEl>
                                      </p:cBhvr>
                                    </p:animEffect>
                                  </p:childTnLst>
                                </p:cTn>
                              </p:par>
                            </p:childTnLst>
                          </p:cTn>
                        </p:par>
                        <p:par>
                          <p:cTn fill="hold" id="27" nodeType="afterGroup">
                            <p:stCondLst>
                              <p:cond delay="1500"/>
                            </p:stCondLst>
                            <p:childTnLst>
                              <p:par>
                                <p:cTn decel="100000" fill="hold" grpId="0" id="28" nodeType="afterEffect" presetClass="entr" presetID="50" presetSubtype="0">
                                  <p:stCondLst>
                                    <p:cond delay="0"/>
                                  </p:stCondLst>
                                  <p:iterate type="lt">
                                    <p:tmPct val="10000"/>
                                  </p:iterate>
                                  <p:childTnLst>
                                    <p:set>
                                      <p:cBhvr>
                                        <p:cTn dur="1" fill="hold" id="29">
                                          <p:stCondLst>
                                            <p:cond delay="0"/>
                                          </p:stCondLst>
                                        </p:cTn>
                                        <p:tgtEl>
                                          <p:spTgt spid="301">
                                            <p:bg/>
                                          </p:spTgt>
                                        </p:tgtEl>
                                        <p:attrNameLst>
                                          <p:attrName>style.visibility</p:attrName>
                                        </p:attrNameLst>
                                      </p:cBhvr>
                                      <p:to>
                                        <p:strVal val="visible"/>
                                      </p:to>
                                    </p:set>
                                    <p:anim calcmode="lin" valueType="num">
                                      <p:cBhvr>
                                        <p:cTn dur="500" fill="hold" id="30"/>
                                        <p:tgtEl>
                                          <p:spTgt spid="301">
                                            <p:bg/>
                                          </p:spTgt>
                                        </p:tgtEl>
                                        <p:attrNameLst>
                                          <p:attrName>ppt_w</p:attrName>
                                        </p:attrNameLst>
                                      </p:cBhvr>
                                      <p:tavLst>
                                        <p:tav tm="0">
                                          <p:val>
                                            <p:strVal val="#ppt_w+.3"/>
                                          </p:val>
                                        </p:tav>
                                        <p:tav tm="100000">
                                          <p:val>
                                            <p:strVal val="#ppt_w"/>
                                          </p:val>
                                        </p:tav>
                                      </p:tavLst>
                                    </p:anim>
                                    <p:anim calcmode="lin" valueType="num">
                                      <p:cBhvr>
                                        <p:cTn dur="500" fill="hold" id="31"/>
                                        <p:tgtEl>
                                          <p:spTgt spid="301">
                                            <p:bg/>
                                          </p:spTgt>
                                        </p:tgtEl>
                                        <p:attrNameLst>
                                          <p:attrName>ppt_h</p:attrName>
                                        </p:attrNameLst>
                                      </p:cBhvr>
                                      <p:tavLst>
                                        <p:tav tm="0">
                                          <p:val>
                                            <p:strVal val="#ppt_h"/>
                                          </p:val>
                                        </p:tav>
                                        <p:tav tm="100000">
                                          <p:val>
                                            <p:strVal val="#ppt_h"/>
                                          </p:val>
                                        </p:tav>
                                      </p:tavLst>
                                    </p:anim>
                                    <p:animEffect filter="fade" transition="in">
                                      <p:cBhvr>
                                        <p:cTn dur="500" id="32"/>
                                        <p:tgtEl>
                                          <p:spTgt spid="301">
                                            <p:bg/>
                                          </p:spTgt>
                                        </p:tgtEl>
                                      </p:cBhvr>
                                    </p:animEffect>
                                  </p:childTnLst>
                                </p:cTn>
                              </p:par>
                              <p:par>
                                <p:cTn decel="100000" fill="hold" grpId="0" id="33" nodeType="withEffect" presetClass="entr" presetID="50" presetSubtype="0">
                                  <p:stCondLst>
                                    <p:cond delay="0"/>
                                  </p:stCondLst>
                                  <p:iterate type="lt">
                                    <p:tmPct val="10000"/>
                                  </p:iterate>
                                  <p:childTnLst>
                                    <p:set>
                                      <p:cBhvr>
                                        <p:cTn dur="1" fill="hold" id="34">
                                          <p:stCondLst>
                                            <p:cond delay="0"/>
                                          </p:stCondLst>
                                        </p:cTn>
                                        <p:tgtEl>
                                          <p:spTgt spid="301">
                                            <p:txEl>
                                              <p:pRg end="0" st="0"/>
                                            </p:txEl>
                                          </p:spTgt>
                                        </p:tgtEl>
                                        <p:attrNameLst>
                                          <p:attrName>style.visibility</p:attrName>
                                        </p:attrNameLst>
                                      </p:cBhvr>
                                      <p:to>
                                        <p:strVal val="visible"/>
                                      </p:to>
                                    </p:set>
                                    <p:anim calcmode="lin" valueType="num">
                                      <p:cBhvr>
                                        <p:cTn dur="500" fill="hold" id="35"/>
                                        <p:tgtEl>
                                          <p:spTgt spid="301">
                                            <p:txEl>
                                              <p:pRg end="0" st="0"/>
                                            </p:txEl>
                                          </p:spTgt>
                                        </p:tgtEl>
                                        <p:attrNameLst>
                                          <p:attrName>ppt_w</p:attrName>
                                        </p:attrNameLst>
                                      </p:cBhvr>
                                      <p:tavLst>
                                        <p:tav tm="0">
                                          <p:val>
                                            <p:strVal val="#ppt_w+.3"/>
                                          </p:val>
                                        </p:tav>
                                        <p:tav tm="100000">
                                          <p:val>
                                            <p:strVal val="#ppt_w"/>
                                          </p:val>
                                        </p:tav>
                                      </p:tavLst>
                                    </p:anim>
                                    <p:anim calcmode="lin" valueType="num">
                                      <p:cBhvr>
                                        <p:cTn dur="500" fill="hold" id="36"/>
                                        <p:tgtEl>
                                          <p:spTgt spid="301">
                                            <p:txEl>
                                              <p:pRg end="0" st="0"/>
                                            </p:txEl>
                                          </p:spTgt>
                                        </p:tgtEl>
                                        <p:attrNameLst>
                                          <p:attrName>ppt_h</p:attrName>
                                        </p:attrNameLst>
                                      </p:cBhvr>
                                      <p:tavLst>
                                        <p:tav tm="0">
                                          <p:val>
                                            <p:strVal val="#ppt_h"/>
                                          </p:val>
                                        </p:tav>
                                        <p:tav tm="100000">
                                          <p:val>
                                            <p:strVal val="#ppt_h"/>
                                          </p:val>
                                        </p:tav>
                                      </p:tavLst>
                                    </p:anim>
                                    <p:animEffect filter="fade" transition="in">
                                      <p:cBhvr>
                                        <p:cTn dur="500" id="37"/>
                                        <p:tgtEl>
                                          <p:spTgt spid="301">
                                            <p:txEl>
                                              <p:pRg end="0" st="0"/>
                                            </p:txEl>
                                          </p:spTgt>
                                        </p:tgtEl>
                                      </p:cBhvr>
                                    </p:animEffect>
                                  </p:childTnLst>
                                </p:cTn>
                              </p:par>
                              <p:par>
                                <p:cTn decel="100000" fill="hold" grpId="0" id="38" nodeType="withEffect" presetClass="entr" presetID="50" presetSubtype="0">
                                  <p:stCondLst>
                                    <p:cond delay="250"/>
                                  </p:stCondLst>
                                  <p:iterate type="lt">
                                    <p:tmPct val="10000"/>
                                  </p:iterate>
                                  <p:childTnLst>
                                    <p:set>
                                      <p:cBhvr>
                                        <p:cTn dur="1" fill="hold" id="39">
                                          <p:stCondLst>
                                            <p:cond delay="0"/>
                                          </p:stCondLst>
                                        </p:cTn>
                                        <p:tgtEl>
                                          <p:spTgt spid="302">
                                            <p:bg/>
                                          </p:spTgt>
                                        </p:tgtEl>
                                        <p:attrNameLst>
                                          <p:attrName>style.visibility</p:attrName>
                                        </p:attrNameLst>
                                      </p:cBhvr>
                                      <p:to>
                                        <p:strVal val="visible"/>
                                      </p:to>
                                    </p:set>
                                    <p:anim calcmode="lin" valueType="num">
                                      <p:cBhvr>
                                        <p:cTn dur="500" fill="hold" id="40"/>
                                        <p:tgtEl>
                                          <p:spTgt spid="302">
                                            <p:bg/>
                                          </p:spTgt>
                                        </p:tgtEl>
                                        <p:attrNameLst>
                                          <p:attrName>ppt_w</p:attrName>
                                        </p:attrNameLst>
                                      </p:cBhvr>
                                      <p:tavLst>
                                        <p:tav tm="0">
                                          <p:val>
                                            <p:strVal val="#ppt_w+.3"/>
                                          </p:val>
                                        </p:tav>
                                        <p:tav tm="100000">
                                          <p:val>
                                            <p:strVal val="#ppt_w"/>
                                          </p:val>
                                        </p:tav>
                                      </p:tavLst>
                                    </p:anim>
                                    <p:anim calcmode="lin" valueType="num">
                                      <p:cBhvr>
                                        <p:cTn dur="500" fill="hold" id="41"/>
                                        <p:tgtEl>
                                          <p:spTgt spid="302">
                                            <p:bg/>
                                          </p:spTgt>
                                        </p:tgtEl>
                                        <p:attrNameLst>
                                          <p:attrName>ppt_h</p:attrName>
                                        </p:attrNameLst>
                                      </p:cBhvr>
                                      <p:tavLst>
                                        <p:tav tm="0">
                                          <p:val>
                                            <p:strVal val="#ppt_h"/>
                                          </p:val>
                                        </p:tav>
                                        <p:tav tm="100000">
                                          <p:val>
                                            <p:strVal val="#ppt_h"/>
                                          </p:val>
                                        </p:tav>
                                      </p:tavLst>
                                    </p:anim>
                                    <p:animEffect filter="fade" transition="in">
                                      <p:cBhvr>
                                        <p:cTn dur="500" id="42"/>
                                        <p:tgtEl>
                                          <p:spTgt spid="302">
                                            <p:bg/>
                                          </p:spTgt>
                                        </p:tgtEl>
                                      </p:cBhvr>
                                    </p:animEffect>
                                  </p:childTnLst>
                                </p:cTn>
                              </p:par>
                              <p:par>
                                <p:cTn decel="100000" fill="hold" grpId="0" id="43" nodeType="withEffect" presetClass="entr" presetID="50" presetSubtype="0">
                                  <p:stCondLst>
                                    <p:cond delay="250"/>
                                  </p:stCondLst>
                                  <p:iterate type="lt">
                                    <p:tmPct val="10000"/>
                                  </p:iterate>
                                  <p:childTnLst>
                                    <p:set>
                                      <p:cBhvr>
                                        <p:cTn dur="1" fill="hold" id="44">
                                          <p:stCondLst>
                                            <p:cond delay="0"/>
                                          </p:stCondLst>
                                        </p:cTn>
                                        <p:tgtEl>
                                          <p:spTgt spid="302">
                                            <p:txEl>
                                              <p:pRg end="0" st="0"/>
                                            </p:txEl>
                                          </p:spTgt>
                                        </p:tgtEl>
                                        <p:attrNameLst>
                                          <p:attrName>style.visibility</p:attrName>
                                        </p:attrNameLst>
                                      </p:cBhvr>
                                      <p:to>
                                        <p:strVal val="visible"/>
                                      </p:to>
                                    </p:set>
                                    <p:anim calcmode="lin" valueType="num">
                                      <p:cBhvr>
                                        <p:cTn dur="500" fill="hold" id="45"/>
                                        <p:tgtEl>
                                          <p:spTgt spid="302">
                                            <p:txEl>
                                              <p:pRg end="0" st="0"/>
                                            </p:txEl>
                                          </p:spTgt>
                                        </p:tgtEl>
                                        <p:attrNameLst>
                                          <p:attrName>ppt_w</p:attrName>
                                        </p:attrNameLst>
                                      </p:cBhvr>
                                      <p:tavLst>
                                        <p:tav tm="0">
                                          <p:val>
                                            <p:strVal val="#ppt_w+.3"/>
                                          </p:val>
                                        </p:tav>
                                        <p:tav tm="100000">
                                          <p:val>
                                            <p:strVal val="#ppt_w"/>
                                          </p:val>
                                        </p:tav>
                                      </p:tavLst>
                                    </p:anim>
                                    <p:anim calcmode="lin" valueType="num">
                                      <p:cBhvr>
                                        <p:cTn dur="500" fill="hold" id="46"/>
                                        <p:tgtEl>
                                          <p:spTgt spid="302">
                                            <p:txEl>
                                              <p:pRg end="0" st="0"/>
                                            </p:txEl>
                                          </p:spTgt>
                                        </p:tgtEl>
                                        <p:attrNameLst>
                                          <p:attrName>ppt_h</p:attrName>
                                        </p:attrNameLst>
                                      </p:cBhvr>
                                      <p:tavLst>
                                        <p:tav tm="0">
                                          <p:val>
                                            <p:strVal val="#ppt_h"/>
                                          </p:val>
                                        </p:tav>
                                        <p:tav tm="100000">
                                          <p:val>
                                            <p:strVal val="#ppt_h"/>
                                          </p:val>
                                        </p:tav>
                                      </p:tavLst>
                                    </p:anim>
                                    <p:animEffect filter="fade" transition="in">
                                      <p:cBhvr>
                                        <p:cTn dur="500" id="47"/>
                                        <p:tgtEl>
                                          <p:spTgt spid="302">
                                            <p:txEl>
                                              <p:pRg end="0" st="0"/>
                                            </p:txEl>
                                          </p:spTgt>
                                        </p:tgtEl>
                                      </p:cBhvr>
                                    </p:animEffect>
                                  </p:childTnLst>
                                </p:cTn>
                              </p:par>
                              <p:par>
                                <p:cTn fill="hold" grpId="0" id="48" nodeType="withEffect" presetClass="entr" presetID="10" presetSubtype="0">
                                  <p:stCondLst>
                                    <p:cond delay="1000"/>
                                  </p:stCondLst>
                                  <p:childTnLst>
                                    <p:set>
                                      <p:cBhvr>
                                        <p:cTn dur="1" fill="hold" id="49">
                                          <p:stCondLst>
                                            <p:cond delay="0"/>
                                          </p:stCondLst>
                                        </p:cTn>
                                        <p:tgtEl>
                                          <p:spTgt spid="300"/>
                                        </p:tgtEl>
                                        <p:attrNameLst>
                                          <p:attrName>style.visibility</p:attrName>
                                        </p:attrNameLst>
                                      </p:cBhvr>
                                      <p:to>
                                        <p:strVal val="visible"/>
                                      </p:to>
                                    </p:set>
                                    <p:animEffect filter="fade" transition="in">
                                      <p:cBhvr>
                                        <p:cTn dur="1000" id="50"/>
                                        <p:tgtEl>
                                          <p:spTgt spid="300"/>
                                        </p:tgtEl>
                                      </p:cBhvr>
                                    </p:animEffect>
                                  </p:childTnLst>
                                </p:cTn>
                              </p:par>
                            </p:childTnLst>
                          </p:cTn>
                        </p:par>
                        <p:par>
                          <p:cTn fill="hold" id="51" nodeType="afterGroup">
                            <p:stCondLst>
                              <p:cond delay="3500"/>
                            </p:stCondLst>
                            <p:childTnLst>
                              <p:par>
                                <p:cTn fill="hold" id="52" nodeType="afterEffect" presetClass="entr" presetID="10" presetSubtype="0">
                                  <p:stCondLst>
                                    <p:cond delay="0"/>
                                  </p:stCondLst>
                                  <p:childTnLst>
                                    <p:set>
                                      <p:cBhvr>
                                        <p:cTn dur="1" fill="hold" id="53">
                                          <p:stCondLst>
                                            <p:cond delay="0"/>
                                          </p:stCondLst>
                                        </p:cTn>
                                        <p:tgtEl>
                                          <p:spTgt spid="141"/>
                                        </p:tgtEl>
                                        <p:attrNameLst>
                                          <p:attrName>style.visibility</p:attrName>
                                        </p:attrNameLst>
                                      </p:cBhvr>
                                      <p:to>
                                        <p:strVal val="visible"/>
                                      </p:to>
                                    </p:set>
                                    <p:animEffect filter="fade" transition="in">
                                      <p:cBhvr>
                                        <p:cTn dur="750" id="54"/>
                                        <p:tgtEl>
                                          <p:spTgt spid="141"/>
                                        </p:tgtEl>
                                      </p:cBhvr>
                                    </p:animEffect>
                                  </p:childTnLst>
                                </p:cTn>
                              </p:par>
                              <p:par>
                                <p:cTn fill="hold" grpId="0" id="55" nodeType="withEffect" presetClass="entr" presetID="53" presetSubtype="0">
                                  <p:stCondLst>
                                    <p:cond delay="0"/>
                                  </p:stCondLst>
                                  <p:childTnLst>
                                    <p:set>
                                      <p:cBhvr>
                                        <p:cTn dur="1" fill="hold" id="56">
                                          <p:stCondLst>
                                            <p:cond delay="0"/>
                                          </p:stCondLst>
                                        </p:cTn>
                                        <p:tgtEl>
                                          <p:spTgt spid="158"/>
                                        </p:tgtEl>
                                        <p:attrNameLst>
                                          <p:attrName>style.visibility</p:attrName>
                                        </p:attrNameLst>
                                      </p:cBhvr>
                                      <p:to>
                                        <p:strVal val="visible"/>
                                      </p:to>
                                    </p:set>
                                    <p:anim calcmode="lin" valueType="num">
                                      <p:cBhvr>
                                        <p:cTn dur="500" fill="hold" id="57"/>
                                        <p:tgtEl>
                                          <p:spTgt spid="158"/>
                                        </p:tgtEl>
                                        <p:attrNameLst>
                                          <p:attrName>ppt_w</p:attrName>
                                        </p:attrNameLst>
                                      </p:cBhvr>
                                      <p:tavLst>
                                        <p:tav tm="0">
                                          <p:val>
                                            <p:fltVal val="0"/>
                                          </p:val>
                                        </p:tav>
                                        <p:tav tm="100000">
                                          <p:val>
                                            <p:strVal val="#ppt_w"/>
                                          </p:val>
                                        </p:tav>
                                      </p:tavLst>
                                    </p:anim>
                                    <p:anim calcmode="lin" valueType="num">
                                      <p:cBhvr>
                                        <p:cTn dur="500" fill="hold" id="58"/>
                                        <p:tgtEl>
                                          <p:spTgt spid="158"/>
                                        </p:tgtEl>
                                        <p:attrNameLst>
                                          <p:attrName>ppt_h</p:attrName>
                                        </p:attrNameLst>
                                      </p:cBhvr>
                                      <p:tavLst>
                                        <p:tav tm="0">
                                          <p:val>
                                            <p:fltVal val="0"/>
                                          </p:val>
                                        </p:tav>
                                        <p:tav tm="100000">
                                          <p:val>
                                            <p:strVal val="#ppt_h"/>
                                          </p:val>
                                        </p:tav>
                                      </p:tavLst>
                                    </p:anim>
                                    <p:animEffect filter="fade" transition="in">
                                      <p:cBhvr>
                                        <p:cTn dur="500" id="59"/>
                                        <p:tgtEl>
                                          <p:spTgt spid="158"/>
                                        </p:tgtEl>
                                      </p:cBhvr>
                                    </p:animEffect>
                                  </p:childTnLst>
                                </p:cTn>
                              </p:par>
                            </p:childTnLst>
                          </p:cTn>
                        </p:par>
                        <p:par>
                          <p:cTn fill="hold" id="60" nodeType="afterGroup">
                            <p:stCondLst>
                              <p:cond delay="4250"/>
                            </p:stCondLst>
                            <p:childTnLst>
                              <p:par>
                                <p:cTn fill="hold" id="61" nodeType="afterEffect" presetClass="entr" presetID="22" presetSubtype="4">
                                  <p:stCondLst>
                                    <p:cond delay="0"/>
                                  </p:stCondLst>
                                  <p:childTnLst>
                                    <p:set>
                                      <p:cBhvr>
                                        <p:cTn dur="1" fill="hold" id="62">
                                          <p:stCondLst>
                                            <p:cond delay="0"/>
                                          </p:stCondLst>
                                        </p:cTn>
                                        <p:tgtEl>
                                          <p:spTgt spid="154"/>
                                        </p:tgtEl>
                                        <p:attrNameLst>
                                          <p:attrName>style.visibility</p:attrName>
                                        </p:attrNameLst>
                                      </p:cBhvr>
                                      <p:to>
                                        <p:strVal val="visible"/>
                                      </p:to>
                                    </p:set>
                                    <p:animEffect filter="wipe(down)" transition="in">
                                      <p:cBhvr>
                                        <p:cTn dur="750" id="63"/>
                                        <p:tgtEl>
                                          <p:spTgt spid="154"/>
                                        </p:tgtEl>
                                      </p:cBhvr>
                                    </p:animEffect>
                                  </p:childTnLst>
                                </p:cTn>
                              </p:par>
                              <p:par>
                                <p:cTn fill="hold" id="64" nodeType="withEffect" presetClass="entr" presetID="22" presetSubtype="1">
                                  <p:stCondLst>
                                    <p:cond delay="0"/>
                                  </p:stCondLst>
                                  <p:childTnLst>
                                    <p:set>
                                      <p:cBhvr>
                                        <p:cTn dur="1" fill="hold" id="65">
                                          <p:stCondLst>
                                            <p:cond delay="0"/>
                                          </p:stCondLst>
                                        </p:cTn>
                                        <p:tgtEl>
                                          <p:spTgt spid="156"/>
                                        </p:tgtEl>
                                        <p:attrNameLst>
                                          <p:attrName>style.visibility</p:attrName>
                                        </p:attrNameLst>
                                      </p:cBhvr>
                                      <p:to>
                                        <p:strVal val="visible"/>
                                      </p:to>
                                    </p:set>
                                    <p:animEffect filter="wipe(up)" transition="in">
                                      <p:cBhvr>
                                        <p:cTn dur="750" id="66"/>
                                        <p:tgtEl>
                                          <p:spTgt spid="156"/>
                                        </p:tgtEl>
                                      </p:cBhvr>
                                    </p:animEffect>
                                  </p:childTnLst>
                                </p:cTn>
                              </p:par>
                              <p:par>
                                <p:cTn fill="hold" id="67" nodeType="withEffect" presetClass="entr" presetID="22" presetSubtype="1">
                                  <p:stCondLst>
                                    <p:cond delay="0"/>
                                  </p:stCondLst>
                                  <p:childTnLst>
                                    <p:set>
                                      <p:cBhvr>
                                        <p:cTn dur="1" fill="hold" id="68">
                                          <p:stCondLst>
                                            <p:cond delay="0"/>
                                          </p:stCondLst>
                                        </p:cTn>
                                        <p:tgtEl>
                                          <p:spTgt spid="157"/>
                                        </p:tgtEl>
                                        <p:attrNameLst>
                                          <p:attrName>style.visibility</p:attrName>
                                        </p:attrNameLst>
                                      </p:cBhvr>
                                      <p:to>
                                        <p:strVal val="visible"/>
                                      </p:to>
                                    </p:set>
                                    <p:animEffect filter="wipe(up)" transition="in">
                                      <p:cBhvr>
                                        <p:cTn dur="750" id="69"/>
                                        <p:tgtEl>
                                          <p:spTgt spid="157"/>
                                        </p:tgtEl>
                                      </p:cBhvr>
                                    </p:animEffect>
                                  </p:childTnLst>
                                </p:cTn>
                              </p:par>
                              <p:par>
                                <p:cTn fill="hold" id="70" nodeType="withEffect" presetClass="entr" presetID="22" presetSubtype="4">
                                  <p:stCondLst>
                                    <p:cond delay="0"/>
                                  </p:stCondLst>
                                  <p:childTnLst>
                                    <p:set>
                                      <p:cBhvr>
                                        <p:cTn dur="1" fill="hold" id="71">
                                          <p:stCondLst>
                                            <p:cond delay="0"/>
                                          </p:stCondLst>
                                        </p:cTn>
                                        <p:tgtEl>
                                          <p:spTgt spid="155"/>
                                        </p:tgtEl>
                                        <p:attrNameLst>
                                          <p:attrName>style.visibility</p:attrName>
                                        </p:attrNameLst>
                                      </p:cBhvr>
                                      <p:to>
                                        <p:strVal val="visible"/>
                                      </p:to>
                                    </p:set>
                                    <p:animEffect filter="wipe(down)" transition="in">
                                      <p:cBhvr>
                                        <p:cTn dur="750" id="72"/>
                                        <p:tgtEl>
                                          <p:spTgt spid="155"/>
                                        </p:tgtEl>
                                      </p:cBhvr>
                                    </p:animEffect>
                                  </p:childTnLst>
                                </p:cTn>
                              </p:par>
                              <p:par>
                                <p:cTn fill="hold" id="73" nodeType="withEffect" presetClass="entr" presetID="53" presetSubtype="0">
                                  <p:stCondLst>
                                    <p:cond delay="250"/>
                                  </p:stCondLst>
                                  <p:childTnLst>
                                    <p:set>
                                      <p:cBhvr>
                                        <p:cTn dur="1" fill="hold" id="74">
                                          <p:stCondLst>
                                            <p:cond delay="0"/>
                                          </p:stCondLst>
                                        </p:cTn>
                                        <p:tgtEl>
                                          <p:spTgt spid="194"/>
                                        </p:tgtEl>
                                        <p:attrNameLst>
                                          <p:attrName>style.visibility</p:attrName>
                                        </p:attrNameLst>
                                      </p:cBhvr>
                                      <p:to>
                                        <p:strVal val="visible"/>
                                      </p:to>
                                    </p:set>
                                    <p:anim calcmode="lin" valueType="num">
                                      <p:cBhvr>
                                        <p:cTn dur="500" fill="hold" id="75"/>
                                        <p:tgtEl>
                                          <p:spTgt spid="194"/>
                                        </p:tgtEl>
                                        <p:attrNameLst>
                                          <p:attrName>ppt_w</p:attrName>
                                        </p:attrNameLst>
                                      </p:cBhvr>
                                      <p:tavLst>
                                        <p:tav tm="0">
                                          <p:val>
                                            <p:fltVal val="0"/>
                                          </p:val>
                                        </p:tav>
                                        <p:tav tm="100000">
                                          <p:val>
                                            <p:strVal val="#ppt_w"/>
                                          </p:val>
                                        </p:tav>
                                      </p:tavLst>
                                    </p:anim>
                                    <p:anim calcmode="lin" valueType="num">
                                      <p:cBhvr>
                                        <p:cTn dur="500" fill="hold" id="76"/>
                                        <p:tgtEl>
                                          <p:spTgt spid="194"/>
                                        </p:tgtEl>
                                        <p:attrNameLst>
                                          <p:attrName>ppt_h</p:attrName>
                                        </p:attrNameLst>
                                      </p:cBhvr>
                                      <p:tavLst>
                                        <p:tav tm="0">
                                          <p:val>
                                            <p:fltVal val="0"/>
                                          </p:val>
                                        </p:tav>
                                        <p:tav tm="100000">
                                          <p:val>
                                            <p:strVal val="#ppt_h"/>
                                          </p:val>
                                        </p:tav>
                                      </p:tavLst>
                                    </p:anim>
                                    <p:animEffect filter="fade" transition="in">
                                      <p:cBhvr>
                                        <p:cTn dur="500" id="77"/>
                                        <p:tgtEl>
                                          <p:spTgt spid="194"/>
                                        </p:tgtEl>
                                      </p:cBhvr>
                                    </p:animEffect>
                                  </p:childTnLst>
                                </p:cTn>
                              </p:par>
                              <p:par>
                                <p:cTn fill="hold" id="78" nodeType="withEffect" presetClass="entr" presetID="53" presetSubtype="0">
                                  <p:stCondLst>
                                    <p:cond delay="250"/>
                                  </p:stCondLst>
                                  <p:childTnLst>
                                    <p:set>
                                      <p:cBhvr>
                                        <p:cTn dur="1" fill="hold" id="79">
                                          <p:stCondLst>
                                            <p:cond delay="0"/>
                                          </p:stCondLst>
                                        </p:cTn>
                                        <p:tgtEl>
                                          <p:spTgt spid="219"/>
                                        </p:tgtEl>
                                        <p:attrNameLst>
                                          <p:attrName>style.visibility</p:attrName>
                                        </p:attrNameLst>
                                      </p:cBhvr>
                                      <p:to>
                                        <p:strVal val="visible"/>
                                      </p:to>
                                    </p:set>
                                    <p:anim calcmode="lin" valueType="num">
                                      <p:cBhvr>
                                        <p:cTn dur="500" fill="hold" id="80"/>
                                        <p:tgtEl>
                                          <p:spTgt spid="219"/>
                                        </p:tgtEl>
                                        <p:attrNameLst>
                                          <p:attrName>ppt_w</p:attrName>
                                        </p:attrNameLst>
                                      </p:cBhvr>
                                      <p:tavLst>
                                        <p:tav tm="0">
                                          <p:val>
                                            <p:fltVal val="0"/>
                                          </p:val>
                                        </p:tav>
                                        <p:tav tm="100000">
                                          <p:val>
                                            <p:strVal val="#ppt_w"/>
                                          </p:val>
                                        </p:tav>
                                      </p:tavLst>
                                    </p:anim>
                                    <p:anim calcmode="lin" valueType="num">
                                      <p:cBhvr>
                                        <p:cTn dur="500" fill="hold" id="81"/>
                                        <p:tgtEl>
                                          <p:spTgt spid="219"/>
                                        </p:tgtEl>
                                        <p:attrNameLst>
                                          <p:attrName>ppt_h</p:attrName>
                                        </p:attrNameLst>
                                      </p:cBhvr>
                                      <p:tavLst>
                                        <p:tav tm="0">
                                          <p:val>
                                            <p:fltVal val="0"/>
                                          </p:val>
                                        </p:tav>
                                        <p:tav tm="100000">
                                          <p:val>
                                            <p:strVal val="#ppt_h"/>
                                          </p:val>
                                        </p:tav>
                                      </p:tavLst>
                                    </p:anim>
                                    <p:animEffect filter="fade" transition="in">
                                      <p:cBhvr>
                                        <p:cTn dur="500" id="82"/>
                                        <p:tgtEl>
                                          <p:spTgt spid="219"/>
                                        </p:tgtEl>
                                      </p:cBhvr>
                                    </p:animEffect>
                                  </p:childTnLst>
                                </p:cTn>
                              </p:par>
                              <p:par>
                                <p:cTn fill="hold" id="83" nodeType="withEffect" presetClass="entr" presetID="53" presetSubtype="0">
                                  <p:stCondLst>
                                    <p:cond delay="250"/>
                                  </p:stCondLst>
                                  <p:childTnLst>
                                    <p:set>
                                      <p:cBhvr>
                                        <p:cTn dur="1" fill="hold" id="84">
                                          <p:stCondLst>
                                            <p:cond delay="0"/>
                                          </p:stCondLst>
                                        </p:cTn>
                                        <p:tgtEl>
                                          <p:spTgt spid="245"/>
                                        </p:tgtEl>
                                        <p:attrNameLst>
                                          <p:attrName>style.visibility</p:attrName>
                                        </p:attrNameLst>
                                      </p:cBhvr>
                                      <p:to>
                                        <p:strVal val="visible"/>
                                      </p:to>
                                    </p:set>
                                    <p:anim calcmode="lin" valueType="num">
                                      <p:cBhvr>
                                        <p:cTn dur="500" fill="hold" id="85"/>
                                        <p:tgtEl>
                                          <p:spTgt spid="245"/>
                                        </p:tgtEl>
                                        <p:attrNameLst>
                                          <p:attrName>ppt_w</p:attrName>
                                        </p:attrNameLst>
                                      </p:cBhvr>
                                      <p:tavLst>
                                        <p:tav tm="0">
                                          <p:val>
                                            <p:fltVal val="0"/>
                                          </p:val>
                                        </p:tav>
                                        <p:tav tm="100000">
                                          <p:val>
                                            <p:strVal val="#ppt_w"/>
                                          </p:val>
                                        </p:tav>
                                      </p:tavLst>
                                    </p:anim>
                                    <p:anim calcmode="lin" valueType="num">
                                      <p:cBhvr>
                                        <p:cTn dur="500" fill="hold" id="86"/>
                                        <p:tgtEl>
                                          <p:spTgt spid="245"/>
                                        </p:tgtEl>
                                        <p:attrNameLst>
                                          <p:attrName>ppt_h</p:attrName>
                                        </p:attrNameLst>
                                      </p:cBhvr>
                                      <p:tavLst>
                                        <p:tav tm="0">
                                          <p:val>
                                            <p:fltVal val="0"/>
                                          </p:val>
                                        </p:tav>
                                        <p:tav tm="100000">
                                          <p:val>
                                            <p:strVal val="#ppt_h"/>
                                          </p:val>
                                        </p:tav>
                                      </p:tavLst>
                                    </p:anim>
                                    <p:animEffect filter="fade" transition="in">
                                      <p:cBhvr>
                                        <p:cTn dur="500" id="87"/>
                                        <p:tgtEl>
                                          <p:spTgt spid="245"/>
                                        </p:tgtEl>
                                      </p:cBhvr>
                                    </p:animEffect>
                                  </p:childTnLst>
                                </p:cTn>
                              </p:par>
                              <p:par>
                                <p:cTn fill="hold" id="88" nodeType="withEffect" presetClass="entr" presetID="53" presetSubtype="0">
                                  <p:stCondLst>
                                    <p:cond delay="250"/>
                                  </p:stCondLst>
                                  <p:childTnLst>
                                    <p:set>
                                      <p:cBhvr>
                                        <p:cTn dur="1" fill="hold" id="89">
                                          <p:stCondLst>
                                            <p:cond delay="0"/>
                                          </p:stCondLst>
                                        </p:cTn>
                                        <p:tgtEl>
                                          <p:spTgt spid="271"/>
                                        </p:tgtEl>
                                        <p:attrNameLst>
                                          <p:attrName>style.visibility</p:attrName>
                                        </p:attrNameLst>
                                      </p:cBhvr>
                                      <p:to>
                                        <p:strVal val="visible"/>
                                      </p:to>
                                    </p:set>
                                    <p:anim calcmode="lin" valueType="num">
                                      <p:cBhvr>
                                        <p:cTn dur="500" fill="hold" id="90"/>
                                        <p:tgtEl>
                                          <p:spTgt spid="271"/>
                                        </p:tgtEl>
                                        <p:attrNameLst>
                                          <p:attrName>ppt_w</p:attrName>
                                        </p:attrNameLst>
                                      </p:cBhvr>
                                      <p:tavLst>
                                        <p:tav tm="0">
                                          <p:val>
                                            <p:fltVal val="0"/>
                                          </p:val>
                                        </p:tav>
                                        <p:tav tm="100000">
                                          <p:val>
                                            <p:strVal val="#ppt_w"/>
                                          </p:val>
                                        </p:tav>
                                      </p:tavLst>
                                    </p:anim>
                                    <p:anim calcmode="lin" valueType="num">
                                      <p:cBhvr>
                                        <p:cTn dur="500" fill="hold" id="91"/>
                                        <p:tgtEl>
                                          <p:spTgt spid="271"/>
                                        </p:tgtEl>
                                        <p:attrNameLst>
                                          <p:attrName>ppt_h</p:attrName>
                                        </p:attrNameLst>
                                      </p:cBhvr>
                                      <p:tavLst>
                                        <p:tav tm="0">
                                          <p:val>
                                            <p:fltVal val="0"/>
                                          </p:val>
                                        </p:tav>
                                        <p:tav tm="100000">
                                          <p:val>
                                            <p:strVal val="#ppt_h"/>
                                          </p:val>
                                        </p:tav>
                                      </p:tavLst>
                                    </p:anim>
                                    <p:animEffect filter="fade" transition="in">
                                      <p:cBhvr>
                                        <p:cTn dur="500" id="92"/>
                                        <p:tgtEl>
                                          <p:spTgt spid="271"/>
                                        </p:tgtEl>
                                      </p:cBhvr>
                                    </p:animEffect>
                                  </p:childTnLst>
                                </p:cTn>
                              </p:par>
                              <p:par>
                                <p:cTn fill="hold" id="93" nodeType="withEffect" presetClass="entr" presetID="53" presetSubtype="0">
                                  <p:stCondLst>
                                    <p:cond delay="750"/>
                                  </p:stCondLst>
                                  <p:childTnLst>
                                    <p:set>
                                      <p:cBhvr>
                                        <p:cTn dur="1" fill="hold" id="94">
                                          <p:stCondLst>
                                            <p:cond delay="0"/>
                                          </p:stCondLst>
                                        </p:cTn>
                                        <p:tgtEl>
                                          <p:spTgt spid="167"/>
                                        </p:tgtEl>
                                        <p:attrNameLst>
                                          <p:attrName>style.visibility</p:attrName>
                                        </p:attrNameLst>
                                      </p:cBhvr>
                                      <p:to>
                                        <p:strVal val="visible"/>
                                      </p:to>
                                    </p:set>
                                    <p:anim calcmode="lin" valueType="num">
                                      <p:cBhvr>
                                        <p:cTn dur="500" fill="hold" id="95"/>
                                        <p:tgtEl>
                                          <p:spTgt spid="167"/>
                                        </p:tgtEl>
                                        <p:attrNameLst>
                                          <p:attrName>ppt_w</p:attrName>
                                        </p:attrNameLst>
                                      </p:cBhvr>
                                      <p:tavLst>
                                        <p:tav tm="0">
                                          <p:val>
                                            <p:fltVal val="0"/>
                                          </p:val>
                                        </p:tav>
                                        <p:tav tm="100000">
                                          <p:val>
                                            <p:strVal val="#ppt_w"/>
                                          </p:val>
                                        </p:tav>
                                      </p:tavLst>
                                    </p:anim>
                                    <p:anim calcmode="lin" valueType="num">
                                      <p:cBhvr>
                                        <p:cTn dur="500" fill="hold" id="96"/>
                                        <p:tgtEl>
                                          <p:spTgt spid="167"/>
                                        </p:tgtEl>
                                        <p:attrNameLst>
                                          <p:attrName>ppt_h</p:attrName>
                                        </p:attrNameLst>
                                      </p:cBhvr>
                                      <p:tavLst>
                                        <p:tav tm="0">
                                          <p:val>
                                            <p:fltVal val="0"/>
                                          </p:val>
                                        </p:tav>
                                        <p:tav tm="100000">
                                          <p:val>
                                            <p:strVal val="#ppt_h"/>
                                          </p:val>
                                        </p:tav>
                                      </p:tavLst>
                                    </p:anim>
                                    <p:animEffect filter="fade" transition="in">
                                      <p:cBhvr>
                                        <p:cTn dur="500" id="97"/>
                                        <p:tgtEl>
                                          <p:spTgt spid="167"/>
                                        </p:tgtEl>
                                      </p:cBhvr>
                                    </p:animEffect>
                                  </p:childTnLst>
                                </p:cTn>
                              </p:par>
                              <p:par>
                                <p:cTn fill="hold" id="98" nodeType="withEffect" presetClass="entr" presetID="53" presetSubtype="0">
                                  <p:stCondLst>
                                    <p:cond delay="750"/>
                                  </p:stCondLst>
                                  <p:childTnLst>
                                    <p:set>
                                      <p:cBhvr>
                                        <p:cTn dur="1" fill="hold" id="99">
                                          <p:stCondLst>
                                            <p:cond delay="0"/>
                                          </p:stCondLst>
                                        </p:cTn>
                                        <p:tgtEl>
                                          <p:spTgt spid="159"/>
                                        </p:tgtEl>
                                        <p:attrNameLst>
                                          <p:attrName>style.visibility</p:attrName>
                                        </p:attrNameLst>
                                      </p:cBhvr>
                                      <p:to>
                                        <p:strVal val="visible"/>
                                      </p:to>
                                    </p:set>
                                    <p:anim calcmode="lin" valueType="num">
                                      <p:cBhvr>
                                        <p:cTn dur="500" fill="hold" id="100"/>
                                        <p:tgtEl>
                                          <p:spTgt spid="159"/>
                                        </p:tgtEl>
                                        <p:attrNameLst>
                                          <p:attrName>ppt_w</p:attrName>
                                        </p:attrNameLst>
                                      </p:cBhvr>
                                      <p:tavLst>
                                        <p:tav tm="0">
                                          <p:val>
                                            <p:fltVal val="0"/>
                                          </p:val>
                                        </p:tav>
                                        <p:tav tm="100000">
                                          <p:val>
                                            <p:strVal val="#ppt_w"/>
                                          </p:val>
                                        </p:tav>
                                      </p:tavLst>
                                    </p:anim>
                                    <p:anim calcmode="lin" valueType="num">
                                      <p:cBhvr>
                                        <p:cTn dur="500" fill="hold" id="101"/>
                                        <p:tgtEl>
                                          <p:spTgt spid="159"/>
                                        </p:tgtEl>
                                        <p:attrNameLst>
                                          <p:attrName>ppt_h</p:attrName>
                                        </p:attrNameLst>
                                      </p:cBhvr>
                                      <p:tavLst>
                                        <p:tav tm="0">
                                          <p:val>
                                            <p:fltVal val="0"/>
                                          </p:val>
                                        </p:tav>
                                        <p:tav tm="100000">
                                          <p:val>
                                            <p:strVal val="#ppt_h"/>
                                          </p:val>
                                        </p:tav>
                                      </p:tavLst>
                                    </p:anim>
                                    <p:animEffect filter="fade" transition="in">
                                      <p:cBhvr>
                                        <p:cTn dur="500" id="102"/>
                                        <p:tgtEl>
                                          <p:spTgt spid="159"/>
                                        </p:tgtEl>
                                      </p:cBhvr>
                                    </p:animEffect>
                                  </p:childTnLst>
                                </p:cTn>
                              </p:par>
                              <p:par>
                                <p:cTn fill="hold" id="103" nodeType="withEffect" presetClass="entr" presetID="53" presetSubtype="0">
                                  <p:stCondLst>
                                    <p:cond delay="750"/>
                                  </p:stCondLst>
                                  <p:childTnLst>
                                    <p:set>
                                      <p:cBhvr>
                                        <p:cTn dur="1" fill="hold" id="104">
                                          <p:stCondLst>
                                            <p:cond delay="0"/>
                                          </p:stCondLst>
                                        </p:cTn>
                                        <p:tgtEl>
                                          <p:spTgt spid="175"/>
                                        </p:tgtEl>
                                        <p:attrNameLst>
                                          <p:attrName>style.visibility</p:attrName>
                                        </p:attrNameLst>
                                      </p:cBhvr>
                                      <p:to>
                                        <p:strVal val="visible"/>
                                      </p:to>
                                    </p:set>
                                    <p:anim calcmode="lin" valueType="num">
                                      <p:cBhvr>
                                        <p:cTn dur="500" fill="hold" id="105"/>
                                        <p:tgtEl>
                                          <p:spTgt spid="175"/>
                                        </p:tgtEl>
                                        <p:attrNameLst>
                                          <p:attrName>ppt_w</p:attrName>
                                        </p:attrNameLst>
                                      </p:cBhvr>
                                      <p:tavLst>
                                        <p:tav tm="0">
                                          <p:val>
                                            <p:fltVal val="0"/>
                                          </p:val>
                                        </p:tav>
                                        <p:tav tm="100000">
                                          <p:val>
                                            <p:strVal val="#ppt_w"/>
                                          </p:val>
                                        </p:tav>
                                      </p:tavLst>
                                    </p:anim>
                                    <p:anim calcmode="lin" valueType="num">
                                      <p:cBhvr>
                                        <p:cTn dur="500" fill="hold" id="106"/>
                                        <p:tgtEl>
                                          <p:spTgt spid="175"/>
                                        </p:tgtEl>
                                        <p:attrNameLst>
                                          <p:attrName>ppt_h</p:attrName>
                                        </p:attrNameLst>
                                      </p:cBhvr>
                                      <p:tavLst>
                                        <p:tav tm="0">
                                          <p:val>
                                            <p:fltVal val="0"/>
                                          </p:val>
                                        </p:tav>
                                        <p:tav tm="100000">
                                          <p:val>
                                            <p:strVal val="#ppt_h"/>
                                          </p:val>
                                        </p:tav>
                                      </p:tavLst>
                                    </p:anim>
                                    <p:animEffect filter="fade" transition="in">
                                      <p:cBhvr>
                                        <p:cTn dur="500" id="107"/>
                                        <p:tgtEl>
                                          <p:spTgt spid="175"/>
                                        </p:tgtEl>
                                      </p:cBhvr>
                                    </p:animEffect>
                                  </p:childTnLst>
                                </p:cTn>
                              </p:par>
                              <p:par>
                                <p:cTn fill="hold" id="108" nodeType="withEffect" presetClass="entr" presetID="53" presetSubtype="0">
                                  <p:stCondLst>
                                    <p:cond delay="750"/>
                                  </p:stCondLst>
                                  <p:childTnLst>
                                    <p:set>
                                      <p:cBhvr>
                                        <p:cTn dur="1" fill="hold" id="109">
                                          <p:stCondLst>
                                            <p:cond delay="0"/>
                                          </p:stCondLst>
                                        </p:cTn>
                                        <p:tgtEl>
                                          <p:spTgt spid="261"/>
                                        </p:tgtEl>
                                        <p:attrNameLst>
                                          <p:attrName>style.visibility</p:attrName>
                                        </p:attrNameLst>
                                      </p:cBhvr>
                                      <p:to>
                                        <p:strVal val="visible"/>
                                      </p:to>
                                    </p:set>
                                    <p:anim calcmode="lin" valueType="num">
                                      <p:cBhvr>
                                        <p:cTn dur="500" fill="hold" id="110"/>
                                        <p:tgtEl>
                                          <p:spTgt spid="261"/>
                                        </p:tgtEl>
                                        <p:attrNameLst>
                                          <p:attrName>ppt_w</p:attrName>
                                        </p:attrNameLst>
                                      </p:cBhvr>
                                      <p:tavLst>
                                        <p:tav tm="0">
                                          <p:val>
                                            <p:fltVal val="0"/>
                                          </p:val>
                                        </p:tav>
                                        <p:tav tm="100000">
                                          <p:val>
                                            <p:strVal val="#ppt_w"/>
                                          </p:val>
                                        </p:tav>
                                      </p:tavLst>
                                    </p:anim>
                                    <p:anim calcmode="lin" valueType="num">
                                      <p:cBhvr>
                                        <p:cTn dur="500" fill="hold" id="111"/>
                                        <p:tgtEl>
                                          <p:spTgt spid="261"/>
                                        </p:tgtEl>
                                        <p:attrNameLst>
                                          <p:attrName>ppt_h</p:attrName>
                                        </p:attrNameLst>
                                      </p:cBhvr>
                                      <p:tavLst>
                                        <p:tav tm="0">
                                          <p:val>
                                            <p:fltVal val="0"/>
                                          </p:val>
                                        </p:tav>
                                        <p:tav tm="100000">
                                          <p:val>
                                            <p:strVal val="#ppt_h"/>
                                          </p:val>
                                        </p:tav>
                                      </p:tavLst>
                                    </p:anim>
                                    <p:animEffect filter="fade" transition="in">
                                      <p:cBhvr>
                                        <p:cTn dur="500" id="112"/>
                                        <p:tgtEl>
                                          <p:spTgt spid="261"/>
                                        </p:tgtEl>
                                      </p:cBhvr>
                                    </p:animEffect>
                                  </p:childTnLst>
                                </p:cTn>
                              </p:par>
                              <p:par>
                                <p:cTn fill="hold" id="113" nodeType="withEffect" presetClass="entr" presetID="53" presetSubtype="0">
                                  <p:stCondLst>
                                    <p:cond delay="750"/>
                                  </p:stCondLst>
                                  <p:childTnLst>
                                    <p:set>
                                      <p:cBhvr>
                                        <p:cTn dur="1" fill="hold" id="114">
                                          <p:stCondLst>
                                            <p:cond delay="0"/>
                                          </p:stCondLst>
                                        </p:cTn>
                                        <p:tgtEl>
                                          <p:spTgt spid="287"/>
                                        </p:tgtEl>
                                        <p:attrNameLst>
                                          <p:attrName>style.visibility</p:attrName>
                                        </p:attrNameLst>
                                      </p:cBhvr>
                                      <p:to>
                                        <p:strVal val="visible"/>
                                      </p:to>
                                    </p:set>
                                    <p:anim calcmode="lin" valueType="num">
                                      <p:cBhvr>
                                        <p:cTn dur="500" fill="hold" id="115"/>
                                        <p:tgtEl>
                                          <p:spTgt spid="287"/>
                                        </p:tgtEl>
                                        <p:attrNameLst>
                                          <p:attrName>ppt_w</p:attrName>
                                        </p:attrNameLst>
                                      </p:cBhvr>
                                      <p:tavLst>
                                        <p:tav tm="0">
                                          <p:val>
                                            <p:fltVal val="0"/>
                                          </p:val>
                                        </p:tav>
                                        <p:tav tm="100000">
                                          <p:val>
                                            <p:strVal val="#ppt_w"/>
                                          </p:val>
                                        </p:tav>
                                      </p:tavLst>
                                    </p:anim>
                                    <p:anim calcmode="lin" valueType="num">
                                      <p:cBhvr>
                                        <p:cTn dur="500" fill="hold" id="116"/>
                                        <p:tgtEl>
                                          <p:spTgt spid="287"/>
                                        </p:tgtEl>
                                        <p:attrNameLst>
                                          <p:attrName>ppt_h</p:attrName>
                                        </p:attrNameLst>
                                      </p:cBhvr>
                                      <p:tavLst>
                                        <p:tav tm="0">
                                          <p:val>
                                            <p:fltVal val="0"/>
                                          </p:val>
                                        </p:tav>
                                        <p:tav tm="100000">
                                          <p:val>
                                            <p:strVal val="#ppt_h"/>
                                          </p:val>
                                        </p:tav>
                                      </p:tavLst>
                                    </p:anim>
                                    <p:animEffect filter="fade" transition="in">
                                      <p:cBhvr>
                                        <p:cTn dur="500" id="117"/>
                                        <p:tgtEl>
                                          <p:spTgt spid="287"/>
                                        </p:tgtEl>
                                      </p:cBhvr>
                                    </p:animEffect>
                                  </p:childTnLst>
                                </p:cTn>
                              </p:par>
                              <p:par>
                                <p:cTn fill="hold" id="118" nodeType="withEffect" presetClass="entr" presetID="53" presetSubtype="0">
                                  <p:stCondLst>
                                    <p:cond delay="750"/>
                                  </p:stCondLst>
                                  <p:childTnLst>
                                    <p:set>
                                      <p:cBhvr>
                                        <p:cTn dur="1" fill="hold" id="119">
                                          <p:stCondLst>
                                            <p:cond delay="0"/>
                                          </p:stCondLst>
                                        </p:cTn>
                                        <p:tgtEl>
                                          <p:spTgt spid="279"/>
                                        </p:tgtEl>
                                        <p:attrNameLst>
                                          <p:attrName>style.visibility</p:attrName>
                                        </p:attrNameLst>
                                      </p:cBhvr>
                                      <p:to>
                                        <p:strVal val="visible"/>
                                      </p:to>
                                    </p:set>
                                    <p:anim calcmode="lin" valueType="num">
                                      <p:cBhvr>
                                        <p:cTn dur="500" fill="hold" id="120"/>
                                        <p:tgtEl>
                                          <p:spTgt spid="279"/>
                                        </p:tgtEl>
                                        <p:attrNameLst>
                                          <p:attrName>ppt_w</p:attrName>
                                        </p:attrNameLst>
                                      </p:cBhvr>
                                      <p:tavLst>
                                        <p:tav tm="0">
                                          <p:val>
                                            <p:fltVal val="0"/>
                                          </p:val>
                                        </p:tav>
                                        <p:tav tm="100000">
                                          <p:val>
                                            <p:strVal val="#ppt_w"/>
                                          </p:val>
                                        </p:tav>
                                      </p:tavLst>
                                    </p:anim>
                                    <p:anim calcmode="lin" valueType="num">
                                      <p:cBhvr>
                                        <p:cTn dur="500" fill="hold" id="121"/>
                                        <p:tgtEl>
                                          <p:spTgt spid="279"/>
                                        </p:tgtEl>
                                        <p:attrNameLst>
                                          <p:attrName>ppt_h</p:attrName>
                                        </p:attrNameLst>
                                      </p:cBhvr>
                                      <p:tavLst>
                                        <p:tav tm="0">
                                          <p:val>
                                            <p:fltVal val="0"/>
                                          </p:val>
                                        </p:tav>
                                        <p:tav tm="100000">
                                          <p:val>
                                            <p:strVal val="#ppt_h"/>
                                          </p:val>
                                        </p:tav>
                                      </p:tavLst>
                                    </p:anim>
                                    <p:animEffect filter="fade" transition="in">
                                      <p:cBhvr>
                                        <p:cTn dur="500" id="122"/>
                                        <p:tgtEl>
                                          <p:spTgt spid="279"/>
                                        </p:tgtEl>
                                      </p:cBhvr>
                                    </p:animEffect>
                                  </p:childTnLst>
                                </p:cTn>
                              </p:par>
                              <p:par>
                                <p:cTn fill="hold" id="123" nodeType="withEffect" presetClass="entr" presetID="53" presetSubtype="0">
                                  <p:stCondLst>
                                    <p:cond delay="750"/>
                                  </p:stCondLst>
                                  <p:childTnLst>
                                    <p:set>
                                      <p:cBhvr>
                                        <p:cTn dur="1" fill="hold" id="124">
                                          <p:stCondLst>
                                            <p:cond delay="0"/>
                                          </p:stCondLst>
                                        </p:cTn>
                                        <p:tgtEl>
                                          <p:spTgt spid="202"/>
                                        </p:tgtEl>
                                        <p:attrNameLst>
                                          <p:attrName>style.visibility</p:attrName>
                                        </p:attrNameLst>
                                      </p:cBhvr>
                                      <p:to>
                                        <p:strVal val="visible"/>
                                      </p:to>
                                    </p:set>
                                    <p:anim calcmode="lin" valueType="num">
                                      <p:cBhvr>
                                        <p:cTn dur="500" fill="hold" id="125"/>
                                        <p:tgtEl>
                                          <p:spTgt spid="202"/>
                                        </p:tgtEl>
                                        <p:attrNameLst>
                                          <p:attrName>ppt_w</p:attrName>
                                        </p:attrNameLst>
                                      </p:cBhvr>
                                      <p:tavLst>
                                        <p:tav tm="0">
                                          <p:val>
                                            <p:fltVal val="0"/>
                                          </p:val>
                                        </p:tav>
                                        <p:tav tm="100000">
                                          <p:val>
                                            <p:strVal val="#ppt_w"/>
                                          </p:val>
                                        </p:tav>
                                      </p:tavLst>
                                    </p:anim>
                                    <p:anim calcmode="lin" valueType="num">
                                      <p:cBhvr>
                                        <p:cTn dur="500" fill="hold" id="126"/>
                                        <p:tgtEl>
                                          <p:spTgt spid="202"/>
                                        </p:tgtEl>
                                        <p:attrNameLst>
                                          <p:attrName>ppt_h</p:attrName>
                                        </p:attrNameLst>
                                      </p:cBhvr>
                                      <p:tavLst>
                                        <p:tav tm="0">
                                          <p:val>
                                            <p:fltVal val="0"/>
                                          </p:val>
                                        </p:tav>
                                        <p:tav tm="100000">
                                          <p:val>
                                            <p:strVal val="#ppt_h"/>
                                          </p:val>
                                        </p:tav>
                                      </p:tavLst>
                                    </p:anim>
                                    <p:animEffect filter="fade" transition="in">
                                      <p:cBhvr>
                                        <p:cTn dur="500" id="127"/>
                                        <p:tgtEl>
                                          <p:spTgt spid="202"/>
                                        </p:tgtEl>
                                      </p:cBhvr>
                                    </p:animEffect>
                                  </p:childTnLst>
                                </p:cTn>
                              </p:par>
                              <p:par>
                                <p:cTn fill="hold" id="128" nodeType="withEffect" presetClass="entr" presetID="53" presetSubtype="0">
                                  <p:stCondLst>
                                    <p:cond delay="750"/>
                                  </p:stCondLst>
                                  <p:childTnLst>
                                    <p:set>
                                      <p:cBhvr>
                                        <p:cTn dur="1" fill="hold" id="129">
                                          <p:stCondLst>
                                            <p:cond delay="0"/>
                                          </p:stCondLst>
                                        </p:cTn>
                                        <p:tgtEl>
                                          <p:spTgt spid="210"/>
                                        </p:tgtEl>
                                        <p:attrNameLst>
                                          <p:attrName>style.visibility</p:attrName>
                                        </p:attrNameLst>
                                      </p:cBhvr>
                                      <p:to>
                                        <p:strVal val="visible"/>
                                      </p:to>
                                    </p:set>
                                    <p:anim calcmode="lin" valueType="num">
                                      <p:cBhvr>
                                        <p:cTn dur="500" fill="hold" id="130"/>
                                        <p:tgtEl>
                                          <p:spTgt spid="210"/>
                                        </p:tgtEl>
                                        <p:attrNameLst>
                                          <p:attrName>ppt_w</p:attrName>
                                        </p:attrNameLst>
                                      </p:cBhvr>
                                      <p:tavLst>
                                        <p:tav tm="0">
                                          <p:val>
                                            <p:fltVal val="0"/>
                                          </p:val>
                                        </p:tav>
                                        <p:tav tm="100000">
                                          <p:val>
                                            <p:strVal val="#ppt_w"/>
                                          </p:val>
                                        </p:tav>
                                      </p:tavLst>
                                    </p:anim>
                                    <p:anim calcmode="lin" valueType="num">
                                      <p:cBhvr>
                                        <p:cTn dur="500" fill="hold" id="131"/>
                                        <p:tgtEl>
                                          <p:spTgt spid="210"/>
                                        </p:tgtEl>
                                        <p:attrNameLst>
                                          <p:attrName>ppt_h</p:attrName>
                                        </p:attrNameLst>
                                      </p:cBhvr>
                                      <p:tavLst>
                                        <p:tav tm="0">
                                          <p:val>
                                            <p:fltVal val="0"/>
                                          </p:val>
                                        </p:tav>
                                        <p:tav tm="100000">
                                          <p:val>
                                            <p:strVal val="#ppt_h"/>
                                          </p:val>
                                        </p:tav>
                                      </p:tavLst>
                                    </p:anim>
                                    <p:animEffect filter="fade" transition="in">
                                      <p:cBhvr>
                                        <p:cTn dur="500" id="132"/>
                                        <p:tgtEl>
                                          <p:spTgt spid="210"/>
                                        </p:tgtEl>
                                      </p:cBhvr>
                                    </p:animEffect>
                                  </p:childTnLst>
                                </p:cTn>
                              </p:par>
                              <p:par>
                                <p:cTn fill="hold" id="133" nodeType="withEffect" presetClass="entr" presetID="53" presetSubtype="0">
                                  <p:stCondLst>
                                    <p:cond delay="750"/>
                                  </p:stCondLst>
                                  <p:childTnLst>
                                    <p:set>
                                      <p:cBhvr>
                                        <p:cTn dur="1" fill="hold" id="134">
                                          <p:stCondLst>
                                            <p:cond delay="0"/>
                                          </p:stCondLst>
                                        </p:cTn>
                                        <p:tgtEl>
                                          <p:spTgt spid="227"/>
                                        </p:tgtEl>
                                        <p:attrNameLst>
                                          <p:attrName>style.visibility</p:attrName>
                                        </p:attrNameLst>
                                      </p:cBhvr>
                                      <p:to>
                                        <p:strVal val="visible"/>
                                      </p:to>
                                    </p:set>
                                    <p:anim calcmode="lin" valueType="num">
                                      <p:cBhvr>
                                        <p:cTn dur="500" fill="hold" id="135"/>
                                        <p:tgtEl>
                                          <p:spTgt spid="227"/>
                                        </p:tgtEl>
                                        <p:attrNameLst>
                                          <p:attrName>ppt_w</p:attrName>
                                        </p:attrNameLst>
                                      </p:cBhvr>
                                      <p:tavLst>
                                        <p:tav tm="0">
                                          <p:val>
                                            <p:fltVal val="0"/>
                                          </p:val>
                                        </p:tav>
                                        <p:tav tm="100000">
                                          <p:val>
                                            <p:strVal val="#ppt_w"/>
                                          </p:val>
                                        </p:tav>
                                      </p:tavLst>
                                    </p:anim>
                                    <p:anim calcmode="lin" valueType="num">
                                      <p:cBhvr>
                                        <p:cTn dur="500" fill="hold" id="136"/>
                                        <p:tgtEl>
                                          <p:spTgt spid="227"/>
                                        </p:tgtEl>
                                        <p:attrNameLst>
                                          <p:attrName>ppt_h</p:attrName>
                                        </p:attrNameLst>
                                      </p:cBhvr>
                                      <p:tavLst>
                                        <p:tav tm="0">
                                          <p:val>
                                            <p:fltVal val="0"/>
                                          </p:val>
                                        </p:tav>
                                        <p:tav tm="100000">
                                          <p:val>
                                            <p:strVal val="#ppt_h"/>
                                          </p:val>
                                        </p:tav>
                                      </p:tavLst>
                                    </p:anim>
                                    <p:animEffect filter="fade" transition="in">
                                      <p:cBhvr>
                                        <p:cTn dur="500" id="137"/>
                                        <p:tgtEl>
                                          <p:spTgt spid="227"/>
                                        </p:tgtEl>
                                      </p:cBhvr>
                                    </p:animEffect>
                                  </p:childTnLst>
                                </p:cTn>
                              </p:par>
                              <p:par>
                                <p:cTn fill="hold" id="138" nodeType="withEffect" presetClass="entr" presetID="53" presetSubtype="0">
                                  <p:stCondLst>
                                    <p:cond delay="750"/>
                                  </p:stCondLst>
                                  <p:childTnLst>
                                    <p:set>
                                      <p:cBhvr>
                                        <p:cTn dur="1" fill="hold" id="139">
                                          <p:stCondLst>
                                            <p:cond delay="0"/>
                                          </p:stCondLst>
                                        </p:cTn>
                                        <p:tgtEl>
                                          <p:spTgt spid="235"/>
                                        </p:tgtEl>
                                        <p:attrNameLst>
                                          <p:attrName>style.visibility</p:attrName>
                                        </p:attrNameLst>
                                      </p:cBhvr>
                                      <p:to>
                                        <p:strVal val="visible"/>
                                      </p:to>
                                    </p:set>
                                    <p:anim calcmode="lin" valueType="num">
                                      <p:cBhvr>
                                        <p:cTn dur="500" fill="hold" id="140"/>
                                        <p:tgtEl>
                                          <p:spTgt spid="235"/>
                                        </p:tgtEl>
                                        <p:attrNameLst>
                                          <p:attrName>ppt_w</p:attrName>
                                        </p:attrNameLst>
                                      </p:cBhvr>
                                      <p:tavLst>
                                        <p:tav tm="0">
                                          <p:val>
                                            <p:fltVal val="0"/>
                                          </p:val>
                                        </p:tav>
                                        <p:tav tm="100000">
                                          <p:val>
                                            <p:strVal val="#ppt_w"/>
                                          </p:val>
                                        </p:tav>
                                      </p:tavLst>
                                    </p:anim>
                                    <p:anim calcmode="lin" valueType="num">
                                      <p:cBhvr>
                                        <p:cTn dur="500" fill="hold" id="141"/>
                                        <p:tgtEl>
                                          <p:spTgt spid="235"/>
                                        </p:tgtEl>
                                        <p:attrNameLst>
                                          <p:attrName>ppt_h</p:attrName>
                                        </p:attrNameLst>
                                      </p:cBhvr>
                                      <p:tavLst>
                                        <p:tav tm="0">
                                          <p:val>
                                            <p:fltVal val="0"/>
                                          </p:val>
                                        </p:tav>
                                        <p:tav tm="100000">
                                          <p:val>
                                            <p:strVal val="#ppt_h"/>
                                          </p:val>
                                        </p:tav>
                                      </p:tavLst>
                                    </p:anim>
                                    <p:animEffect filter="fade" transition="in">
                                      <p:cBhvr>
                                        <p:cTn dur="500" id="142"/>
                                        <p:tgtEl>
                                          <p:spTgt spid="235"/>
                                        </p:tgtEl>
                                      </p:cBhvr>
                                    </p:animEffect>
                                  </p:childTnLst>
                                </p:cTn>
                              </p:par>
                              <p:par>
                                <p:cTn fill="hold" id="143" nodeType="withEffect" presetClass="entr" presetID="53" presetSubtype="0">
                                  <p:stCondLst>
                                    <p:cond delay="750"/>
                                  </p:stCondLst>
                                  <p:childTnLst>
                                    <p:set>
                                      <p:cBhvr>
                                        <p:cTn dur="1" fill="hold" id="144">
                                          <p:stCondLst>
                                            <p:cond delay="0"/>
                                          </p:stCondLst>
                                        </p:cTn>
                                        <p:tgtEl>
                                          <p:spTgt spid="253"/>
                                        </p:tgtEl>
                                        <p:attrNameLst>
                                          <p:attrName>style.visibility</p:attrName>
                                        </p:attrNameLst>
                                      </p:cBhvr>
                                      <p:to>
                                        <p:strVal val="visible"/>
                                      </p:to>
                                    </p:set>
                                    <p:anim calcmode="lin" valueType="num">
                                      <p:cBhvr>
                                        <p:cTn dur="500" fill="hold" id="145"/>
                                        <p:tgtEl>
                                          <p:spTgt spid="253"/>
                                        </p:tgtEl>
                                        <p:attrNameLst>
                                          <p:attrName>ppt_w</p:attrName>
                                        </p:attrNameLst>
                                      </p:cBhvr>
                                      <p:tavLst>
                                        <p:tav tm="0">
                                          <p:val>
                                            <p:fltVal val="0"/>
                                          </p:val>
                                        </p:tav>
                                        <p:tav tm="100000">
                                          <p:val>
                                            <p:strVal val="#ppt_w"/>
                                          </p:val>
                                        </p:tav>
                                      </p:tavLst>
                                    </p:anim>
                                    <p:anim calcmode="lin" valueType="num">
                                      <p:cBhvr>
                                        <p:cTn dur="500" fill="hold" id="146"/>
                                        <p:tgtEl>
                                          <p:spTgt spid="253"/>
                                        </p:tgtEl>
                                        <p:attrNameLst>
                                          <p:attrName>ppt_h</p:attrName>
                                        </p:attrNameLst>
                                      </p:cBhvr>
                                      <p:tavLst>
                                        <p:tav tm="0">
                                          <p:val>
                                            <p:fltVal val="0"/>
                                          </p:val>
                                        </p:tav>
                                        <p:tav tm="100000">
                                          <p:val>
                                            <p:strVal val="#ppt_h"/>
                                          </p:val>
                                        </p:tav>
                                      </p:tavLst>
                                    </p:anim>
                                    <p:animEffect filter="fade" transition="in">
                                      <p:cBhvr>
                                        <p:cTn dur="500" id="147"/>
                                        <p:tgtEl>
                                          <p:spTgt spid="253"/>
                                        </p:tgtEl>
                                      </p:cBhvr>
                                    </p:animEffect>
                                  </p:childTnLst>
                                </p:cTn>
                              </p:par>
                              <p:par>
                                <p:cTn fill="hold" id="148" nodeType="withEffect" presetClass="entr" presetID="53" presetSubtype="0">
                                  <p:stCondLst>
                                    <p:cond delay="750"/>
                                  </p:stCondLst>
                                  <p:childTnLst>
                                    <p:set>
                                      <p:cBhvr>
                                        <p:cTn dur="1" fill="hold" id="149">
                                          <p:stCondLst>
                                            <p:cond delay="0"/>
                                          </p:stCondLst>
                                        </p:cTn>
                                        <p:tgtEl>
                                          <p:spTgt spid="183"/>
                                        </p:tgtEl>
                                        <p:attrNameLst>
                                          <p:attrName>style.visibility</p:attrName>
                                        </p:attrNameLst>
                                      </p:cBhvr>
                                      <p:to>
                                        <p:strVal val="visible"/>
                                      </p:to>
                                    </p:set>
                                    <p:anim calcmode="lin" valueType="num">
                                      <p:cBhvr>
                                        <p:cTn dur="500" fill="hold" id="150"/>
                                        <p:tgtEl>
                                          <p:spTgt spid="183"/>
                                        </p:tgtEl>
                                        <p:attrNameLst>
                                          <p:attrName>ppt_w</p:attrName>
                                        </p:attrNameLst>
                                      </p:cBhvr>
                                      <p:tavLst>
                                        <p:tav tm="0">
                                          <p:val>
                                            <p:fltVal val="0"/>
                                          </p:val>
                                        </p:tav>
                                        <p:tav tm="100000">
                                          <p:val>
                                            <p:strVal val="#ppt_w"/>
                                          </p:val>
                                        </p:tav>
                                      </p:tavLst>
                                    </p:anim>
                                    <p:anim calcmode="lin" valueType="num">
                                      <p:cBhvr>
                                        <p:cTn dur="500" fill="hold" id="151"/>
                                        <p:tgtEl>
                                          <p:spTgt spid="183"/>
                                        </p:tgtEl>
                                        <p:attrNameLst>
                                          <p:attrName>ppt_h</p:attrName>
                                        </p:attrNameLst>
                                      </p:cBhvr>
                                      <p:tavLst>
                                        <p:tav tm="0">
                                          <p:val>
                                            <p:fltVal val="0"/>
                                          </p:val>
                                        </p:tav>
                                        <p:tav tm="100000">
                                          <p:val>
                                            <p:strVal val="#ppt_h"/>
                                          </p:val>
                                        </p:tav>
                                      </p:tavLst>
                                    </p:anim>
                                    <p:animEffect filter="fade" transition="in">
                                      <p:cBhvr>
                                        <p:cTn dur="500" id="152"/>
                                        <p:tgtEl>
                                          <p:spTgt spid="183"/>
                                        </p:tgtEl>
                                      </p:cBhvr>
                                    </p:animEffect>
                                  </p:childTnLst>
                                </p:cTn>
                              </p:par>
                              <p:par>
                                <p:cTn fill="hold" id="153" nodeType="withEffect" presetClass="entr" presetID="22" presetSubtype="2">
                                  <p:stCondLst>
                                    <p:cond delay="500"/>
                                  </p:stCondLst>
                                  <p:childTnLst>
                                    <p:set>
                                      <p:cBhvr>
                                        <p:cTn dur="1" fill="hold" id="154">
                                          <p:stCondLst>
                                            <p:cond delay="0"/>
                                          </p:stCondLst>
                                        </p:cTn>
                                        <p:tgtEl>
                                          <p:spTgt spid="270"/>
                                        </p:tgtEl>
                                        <p:attrNameLst>
                                          <p:attrName>style.visibility</p:attrName>
                                        </p:attrNameLst>
                                      </p:cBhvr>
                                      <p:to>
                                        <p:strVal val="visible"/>
                                      </p:to>
                                    </p:set>
                                    <p:animEffect filter="wipe(right)" transition="in">
                                      <p:cBhvr>
                                        <p:cTn dur="500" id="155"/>
                                        <p:tgtEl>
                                          <p:spTgt spid="270"/>
                                        </p:tgtEl>
                                      </p:cBhvr>
                                    </p:animEffect>
                                  </p:childTnLst>
                                </p:cTn>
                              </p:par>
                              <p:par>
                                <p:cTn fill="hold" id="156" nodeType="withEffect" presetClass="entr" presetID="22" presetSubtype="8">
                                  <p:stCondLst>
                                    <p:cond delay="500"/>
                                  </p:stCondLst>
                                  <p:childTnLst>
                                    <p:set>
                                      <p:cBhvr>
                                        <p:cTn dur="1" fill="hold" id="157">
                                          <p:stCondLst>
                                            <p:cond delay="0"/>
                                          </p:stCondLst>
                                        </p:cTn>
                                        <p:tgtEl>
                                          <p:spTgt spid="269"/>
                                        </p:tgtEl>
                                        <p:attrNameLst>
                                          <p:attrName>style.visibility</p:attrName>
                                        </p:attrNameLst>
                                      </p:cBhvr>
                                      <p:to>
                                        <p:strVal val="visible"/>
                                      </p:to>
                                    </p:set>
                                    <p:animEffect filter="wipe(left)" transition="in">
                                      <p:cBhvr>
                                        <p:cTn dur="500" id="158"/>
                                        <p:tgtEl>
                                          <p:spTgt spid="269"/>
                                        </p:tgtEl>
                                      </p:cBhvr>
                                    </p:animEffect>
                                  </p:childTnLst>
                                </p:cTn>
                              </p:par>
                              <p:par>
                                <p:cTn fill="hold" id="159" nodeType="withEffect" presetClass="entr" presetID="22" presetSubtype="4">
                                  <p:stCondLst>
                                    <p:cond delay="500"/>
                                  </p:stCondLst>
                                  <p:childTnLst>
                                    <p:set>
                                      <p:cBhvr>
                                        <p:cTn dur="1" fill="hold" id="160">
                                          <p:stCondLst>
                                            <p:cond delay="0"/>
                                          </p:stCondLst>
                                        </p:cTn>
                                        <p:tgtEl>
                                          <p:spTgt spid="191"/>
                                        </p:tgtEl>
                                        <p:attrNameLst>
                                          <p:attrName>style.visibility</p:attrName>
                                        </p:attrNameLst>
                                      </p:cBhvr>
                                      <p:to>
                                        <p:strVal val="visible"/>
                                      </p:to>
                                    </p:set>
                                    <p:animEffect filter="wipe(down)" transition="in">
                                      <p:cBhvr>
                                        <p:cTn dur="500" id="161"/>
                                        <p:tgtEl>
                                          <p:spTgt spid="191"/>
                                        </p:tgtEl>
                                      </p:cBhvr>
                                    </p:animEffect>
                                  </p:childTnLst>
                                </p:cTn>
                              </p:par>
                              <p:par>
                                <p:cTn fill="hold" id="162" nodeType="withEffect" presetClass="entr" presetID="22" presetSubtype="1">
                                  <p:stCondLst>
                                    <p:cond delay="500"/>
                                  </p:stCondLst>
                                  <p:childTnLst>
                                    <p:set>
                                      <p:cBhvr>
                                        <p:cTn dur="1" fill="hold" id="163">
                                          <p:stCondLst>
                                            <p:cond delay="0"/>
                                          </p:stCondLst>
                                        </p:cTn>
                                        <p:tgtEl>
                                          <p:spTgt spid="193"/>
                                        </p:tgtEl>
                                        <p:attrNameLst>
                                          <p:attrName>style.visibility</p:attrName>
                                        </p:attrNameLst>
                                      </p:cBhvr>
                                      <p:to>
                                        <p:strVal val="visible"/>
                                      </p:to>
                                    </p:set>
                                    <p:animEffect filter="wipe(up)" transition="in">
                                      <p:cBhvr>
                                        <p:cTn dur="500" id="164"/>
                                        <p:tgtEl>
                                          <p:spTgt spid="193"/>
                                        </p:tgtEl>
                                      </p:cBhvr>
                                    </p:animEffect>
                                  </p:childTnLst>
                                </p:cTn>
                              </p:par>
                              <p:par>
                                <p:cTn fill="hold" id="165" nodeType="withEffect" presetClass="entr" presetID="22" presetSubtype="2">
                                  <p:stCondLst>
                                    <p:cond delay="500"/>
                                  </p:stCondLst>
                                  <p:childTnLst>
                                    <p:set>
                                      <p:cBhvr>
                                        <p:cTn dur="1" fill="hold" id="166">
                                          <p:stCondLst>
                                            <p:cond delay="0"/>
                                          </p:stCondLst>
                                        </p:cTn>
                                        <p:tgtEl>
                                          <p:spTgt spid="192"/>
                                        </p:tgtEl>
                                        <p:attrNameLst>
                                          <p:attrName>style.visibility</p:attrName>
                                        </p:attrNameLst>
                                      </p:cBhvr>
                                      <p:to>
                                        <p:strVal val="visible"/>
                                      </p:to>
                                    </p:set>
                                    <p:animEffect filter="wipe(right)" transition="in">
                                      <p:cBhvr>
                                        <p:cTn dur="500" id="167"/>
                                        <p:tgtEl>
                                          <p:spTgt spid="192"/>
                                        </p:tgtEl>
                                      </p:cBhvr>
                                    </p:animEffect>
                                  </p:childTnLst>
                                </p:cTn>
                              </p:par>
                              <p:par>
                                <p:cTn fill="hold" id="168" nodeType="withEffect" presetClass="entr" presetID="22" presetSubtype="1">
                                  <p:stCondLst>
                                    <p:cond delay="500"/>
                                  </p:stCondLst>
                                  <p:childTnLst>
                                    <p:set>
                                      <p:cBhvr>
                                        <p:cTn dur="1" fill="hold" id="169">
                                          <p:stCondLst>
                                            <p:cond delay="0"/>
                                          </p:stCondLst>
                                        </p:cTn>
                                        <p:tgtEl>
                                          <p:spTgt spid="218"/>
                                        </p:tgtEl>
                                        <p:attrNameLst>
                                          <p:attrName>style.visibility</p:attrName>
                                        </p:attrNameLst>
                                      </p:cBhvr>
                                      <p:to>
                                        <p:strVal val="visible"/>
                                      </p:to>
                                    </p:set>
                                    <p:animEffect filter="wipe(up)" transition="in">
                                      <p:cBhvr>
                                        <p:cTn dur="500" id="170"/>
                                        <p:tgtEl>
                                          <p:spTgt spid="218"/>
                                        </p:tgtEl>
                                      </p:cBhvr>
                                    </p:animEffect>
                                  </p:childTnLst>
                                </p:cTn>
                              </p:par>
                              <p:par>
                                <p:cTn fill="hold" id="171" nodeType="withEffect" presetClass="entr" presetID="22" presetSubtype="2">
                                  <p:stCondLst>
                                    <p:cond delay="500"/>
                                  </p:stCondLst>
                                  <p:childTnLst>
                                    <p:set>
                                      <p:cBhvr>
                                        <p:cTn dur="1" fill="hold" id="172">
                                          <p:stCondLst>
                                            <p:cond delay="0"/>
                                          </p:stCondLst>
                                        </p:cTn>
                                        <p:tgtEl>
                                          <p:spTgt spid="243"/>
                                        </p:tgtEl>
                                        <p:attrNameLst>
                                          <p:attrName>style.visibility</p:attrName>
                                        </p:attrNameLst>
                                      </p:cBhvr>
                                      <p:to>
                                        <p:strVal val="visible"/>
                                      </p:to>
                                    </p:set>
                                    <p:animEffect filter="wipe(right)" transition="in">
                                      <p:cBhvr>
                                        <p:cTn dur="500" id="173"/>
                                        <p:tgtEl>
                                          <p:spTgt spid="243"/>
                                        </p:tgtEl>
                                      </p:cBhvr>
                                    </p:animEffect>
                                  </p:childTnLst>
                                </p:cTn>
                              </p:par>
                              <p:par>
                                <p:cTn fill="hold" id="174" nodeType="withEffect" presetClass="entr" presetID="22" presetSubtype="1">
                                  <p:stCondLst>
                                    <p:cond delay="500"/>
                                  </p:stCondLst>
                                  <p:childTnLst>
                                    <p:set>
                                      <p:cBhvr>
                                        <p:cTn dur="1" fill="hold" id="175">
                                          <p:stCondLst>
                                            <p:cond delay="0"/>
                                          </p:stCondLst>
                                        </p:cTn>
                                        <p:tgtEl>
                                          <p:spTgt spid="244"/>
                                        </p:tgtEl>
                                        <p:attrNameLst>
                                          <p:attrName>style.visibility</p:attrName>
                                        </p:attrNameLst>
                                      </p:cBhvr>
                                      <p:to>
                                        <p:strVal val="visible"/>
                                      </p:to>
                                    </p:set>
                                    <p:animEffect filter="wipe(up)" transition="in">
                                      <p:cBhvr>
                                        <p:cTn dur="500" id="176"/>
                                        <p:tgtEl>
                                          <p:spTgt spid="24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1"/>
      <p:bldP grpId="0" spid="158"/>
      <p:bldP grpId="0" spid="300"/>
      <p:bldP animBg="1" build="allAtOnce" grpId="0" spid="301" uiExpand="1"/>
      <p:bldP animBg="1" build="allAtOnce" grpId="0" spid="302" uiExpand="1"/>
      <p:bldP grpId="0" spid="303"/>
      <p:bldP grpId="0" spid="304"/>
      <p:bldP grpId="0" spid="288"/>
      <p:bldP grpId="1" spid="288"/>
      <p:bldP grpId="2" spid="288"/>
      <p:bldP grpId="0" spid="289"/>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16" name="组合 315"/>
          <p:cNvGrpSpPr/>
          <p:nvPr/>
        </p:nvGrpSpPr>
        <p:grpSpPr>
          <a:xfrm>
            <a:off x="3202760" y="1131494"/>
            <a:ext cx="161213" cy="481449"/>
            <a:chOff x="2008778" y="2574004"/>
            <a:chExt cx="380273" cy="1135650"/>
          </a:xfrm>
          <a:solidFill>
            <a:schemeClr val="bg1"/>
          </a:solidFill>
        </p:grpSpPr>
        <p:sp>
          <p:nvSpPr>
            <p:cNvPr id="317" name="圆角矩形 316"/>
            <p:cNvSpPr/>
            <p:nvPr/>
          </p:nvSpPr>
          <p:spPr>
            <a:xfrm>
              <a:off x="2081583" y="2935539"/>
              <a:ext cx="234440" cy="255846"/>
            </a:xfrm>
            <a:prstGeom prst="roundRect">
              <a:avLst>
                <a:gd fmla="val 3496"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18" name="Group 61"/>
            <p:cNvGrpSpPr/>
            <p:nvPr/>
          </p:nvGrpSpPr>
          <p:grpSpPr>
            <a:xfrm>
              <a:off x="2025107" y="2574004"/>
              <a:ext cx="347391" cy="392181"/>
              <a:chOff x="1368786" y="1195986"/>
              <a:chExt cx="1009650" cy="1139826"/>
            </a:xfrm>
            <a:grpFill/>
          </p:grpSpPr>
          <p:sp>
            <p:nvSpPr>
              <p:cNvPr id="323" name="Freeform 6"/>
              <p:cNvSpPr>
                <a:spLocks noEditPoints="1"/>
              </p:cNvSpPr>
              <p:nvPr/>
            </p:nvSpPr>
            <p:spPr bwMode="auto">
              <a:xfrm>
                <a:off x="1643423" y="1195986"/>
                <a:ext cx="460375" cy="598488"/>
              </a:xfrm>
              <a:custGeom>
                <a:gdLst>
                  <a:gd fmla="*/ 41 w 122" name="T0"/>
                  <a:gd fmla="*/ 4 h 159" name="T1"/>
                  <a:gd fmla="*/ 97 w 122" name="T2"/>
                  <a:gd fmla="*/ 12 h 159" name="T3"/>
                  <a:gd fmla="*/ 120 w 122" name="T4"/>
                  <a:gd fmla="*/ 58 h 159" name="T5"/>
                  <a:gd fmla="*/ 121 w 122" name="T6"/>
                  <a:gd fmla="*/ 94 h 159" name="T7"/>
                  <a:gd fmla="*/ 103 w 122" name="T8"/>
                  <a:gd fmla="*/ 126 h 159" name="T9"/>
                  <a:gd fmla="*/ 63 w 122" name="T10"/>
                  <a:gd fmla="*/ 157 h 159" name="T11"/>
                  <a:gd fmla="*/ 19 w 122" name="T12"/>
                  <a:gd fmla="*/ 126 h 159" name="T13"/>
                  <a:gd fmla="*/ 1 w 122" name="T14"/>
                  <a:gd fmla="*/ 94 h 159" name="T15"/>
                  <a:gd fmla="*/ 3 w 122" name="T16"/>
                  <a:gd fmla="*/ 46 h 159" name="T17"/>
                  <a:gd fmla="*/ 41 w 122" name="T18"/>
                  <a:gd fmla="*/ 4 h 159" name="T19"/>
                  <a:gd fmla="*/ 19 w 122" name="T20"/>
                  <a:gd fmla="*/ 80 h 159" name="T21"/>
                  <a:gd fmla="*/ 41 w 122" name="T22"/>
                  <a:gd fmla="*/ 136 h 159" name="T23"/>
                  <a:gd fmla="*/ 77 w 122" name="T24"/>
                  <a:gd fmla="*/ 140 h 159" name="T25"/>
                  <a:gd fmla="*/ 104 w 122" name="T26"/>
                  <a:gd fmla="*/ 73 h 159" name="T27"/>
                  <a:gd fmla="*/ 79 w 122" name="T28"/>
                  <a:gd fmla="*/ 54 h 159" name="T29"/>
                  <a:gd fmla="*/ 19 w 122" name="T30"/>
                  <a:gd fmla="*/ 80 h 159"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59" w="122">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24" name="Freeform 8"/>
              <p:cNvSpPr>
                <a:spLocks noEditPoints="1"/>
              </p:cNvSpPr>
              <p:nvPr/>
            </p:nvSpPr>
            <p:spPr bwMode="auto">
              <a:xfrm>
                <a:off x="1368786" y="1753199"/>
                <a:ext cx="1009650" cy="582613"/>
              </a:xfrm>
              <a:custGeom>
                <a:gdLst>
                  <a:gd fmla="*/ 51 w 268" name="T0"/>
                  <a:gd fmla="*/ 17 h 155" name="T1"/>
                  <a:gd fmla="*/ 92 w 268" name="T2"/>
                  <a:gd fmla="*/ 0 h 155" name="T3"/>
                  <a:gd fmla="*/ 98 w 268" name="T4"/>
                  <a:gd fmla="*/ 10 h 155" name="T5"/>
                  <a:gd fmla="*/ 89 w 268" name="T6"/>
                  <a:gd fmla="*/ 16 h 155" name="T7"/>
                  <a:gd fmla="*/ 122 w 268" name="T8"/>
                  <a:gd fmla="*/ 130 h 155" name="T9"/>
                  <a:gd fmla="*/ 127 w 268" name="T10"/>
                  <a:gd fmla="*/ 55 h 155" name="T11"/>
                  <a:gd fmla="*/ 142 w 268" name="T12"/>
                  <a:gd fmla="*/ 54 h 155" name="T13"/>
                  <a:gd fmla="*/ 146 w 268" name="T14"/>
                  <a:gd fmla="*/ 130 h 155" name="T15"/>
                  <a:gd fmla="*/ 180 w 268" name="T16"/>
                  <a:gd fmla="*/ 16 h 155" name="T17"/>
                  <a:gd fmla="*/ 175 w 268" name="T18"/>
                  <a:gd fmla="*/ 1 h 155" name="T19"/>
                  <a:gd fmla="*/ 239 w 268" name="T20"/>
                  <a:gd fmla="*/ 35 h 155" name="T21"/>
                  <a:gd fmla="*/ 265 w 268" name="T22"/>
                  <a:gd fmla="*/ 114 h 155" name="T23"/>
                  <a:gd fmla="*/ 220 w 268" name="T24"/>
                  <a:gd fmla="*/ 133 h 155" name="T25"/>
                  <a:gd fmla="*/ 124 w 268" name="T26"/>
                  <a:gd fmla="*/ 154 h 155" name="T27"/>
                  <a:gd fmla="*/ 50 w 268" name="T28"/>
                  <a:gd fmla="*/ 133 h 155" name="T29"/>
                  <a:gd fmla="*/ 3 w 268" name="T30"/>
                  <a:gd fmla="*/ 110 h 155" name="T31"/>
                  <a:gd fmla="*/ 51 w 268" name="T32"/>
                  <a:gd fmla="*/ 17 h 155" name="T33"/>
                  <a:gd fmla="*/ 167 w 268" name="T34"/>
                  <a:gd fmla="*/ 107 h 155" name="T35"/>
                  <a:gd fmla="*/ 170 w 268" name="T36"/>
                  <a:gd fmla="*/ 113 h 155" name="T37"/>
                  <a:gd fmla="*/ 205 w 268" name="T38"/>
                  <a:gd fmla="*/ 109 h 155" name="T39"/>
                  <a:gd fmla="*/ 213 w 268" name="T40"/>
                  <a:gd fmla="*/ 100 h 155" name="T41"/>
                  <a:gd fmla="*/ 167 w 268" name="T42"/>
                  <a:gd fmla="*/ 107 h 155"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55" w="268">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25" name="Freeform 9"/>
              <p:cNvSpPr/>
              <p:nvPr/>
            </p:nvSpPr>
            <p:spPr bwMode="auto">
              <a:xfrm>
                <a:off x="1816461" y="1850036"/>
                <a:ext cx="117475" cy="87313"/>
              </a:xfrm>
              <a:custGeom>
                <a:gdLst>
                  <a:gd fmla="*/ 4 w 31" name="T0"/>
                  <a:gd fmla="*/ 3 h 23" name="T1"/>
                  <a:gd fmla="*/ 26 w 31" name="T2"/>
                  <a:gd fmla="*/ 3 h 23" name="T3"/>
                  <a:gd fmla="*/ 24 w 31" name="T4"/>
                  <a:gd fmla="*/ 23 h 23" name="T5"/>
                  <a:gd fmla="*/ 6 w 31" name="T6"/>
                  <a:gd fmla="*/ 23 h 23" name="T7"/>
                  <a:gd fmla="*/ 4 w 31" name="T8"/>
                  <a:gd fmla="*/ 3 h 23" name="T9"/>
                </a:gdLst>
                <a:cxnLst>
                  <a:cxn ang="0">
                    <a:pos x="T0" y="T1"/>
                  </a:cxn>
                  <a:cxn ang="0">
                    <a:pos x="T2" y="T3"/>
                  </a:cxn>
                  <a:cxn ang="0">
                    <a:pos x="T4" y="T5"/>
                  </a:cxn>
                  <a:cxn ang="0">
                    <a:pos x="T6" y="T7"/>
                  </a:cxn>
                  <a:cxn ang="0">
                    <a:pos x="T8" y="T9"/>
                  </a:cxn>
                </a:cxnLst>
                <a:rect b="b" l="0" r="r" t="0"/>
                <a:pathLst>
                  <a:path h="23" w="31">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319" name="圆角矩形 318"/>
            <p:cNvSpPr/>
            <p:nvPr/>
          </p:nvSpPr>
          <p:spPr>
            <a:xfrm rot="457219">
              <a:off x="2008778" y="2863402"/>
              <a:ext cx="66422" cy="36724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0" name="圆角矩形 319"/>
            <p:cNvSpPr/>
            <p:nvPr/>
          </p:nvSpPr>
          <p:spPr>
            <a:xfrm flipH="1" rot="21142780">
              <a:off x="2322629" y="2863385"/>
              <a:ext cx="66422" cy="370619"/>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1" name="圆角矩形 320"/>
            <p:cNvSpPr/>
            <p:nvPr/>
          </p:nvSpPr>
          <p:spPr>
            <a:xfrm flipH="1" rot="21437232">
              <a:off x="2220559" y="3124632"/>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2" name="圆角矩形 321"/>
            <p:cNvSpPr/>
            <p:nvPr/>
          </p:nvSpPr>
          <p:spPr>
            <a:xfrm rot="162769">
              <a:off x="2068697" y="3124632"/>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51" name="组合 250"/>
          <p:cNvGrpSpPr/>
          <p:nvPr/>
        </p:nvGrpSpPr>
        <p:grpSpPr>
          <a:xfrm>
            <a:off x="1851492" y="1439009"/>
            <a:ext cx="216314" cy="646002"/>
            <a:chOff x="2008778" y="2574004"/>
            <a:chExt cx="380273" cy="1135650"/>
          </a:xfrm>
          <a:solidFill>
            <a:schemeClr val="bg1"/>
          </a:solidFill>
        </p:grpSpPr>
        <p:sp>
          <p:nvSpPr>
            <p:cNvPr id="252" name="圆角矩形 251"/>
            <p:cNvSpPr/>
            <p:nvPr/>
          </p:nvSpPr>
          <p:spPr>
            <a:xfrm>
              <a:off x="2081583" y="2935539"/>
              <a:ext cx="234440" cy="255846"/>
            </a:xfrm>
            <a:prstGeom prst="roundRect">
              <a:avLst>
                <a:gd fmla="val 3496"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53" name="Group 61"/>
            <p:cNvGrpSpPr/>
            <p:nvPr/>
          </p:nvGrpSpPr>
          <p:grpSpPr>
            <a:xfrm>
              <a:off x="2025107" y="2574004"/>
              <a:ext cx="347391" cy="392181"/>
              <a:chOff x="1368786" y="1195986"/>
              <a:chExt cx="1009650" cy="1139826"/>
            </a:xfrm>
            <a:grpFill/>
          </p:grpSpPr>
          <p:sp>
            <p:nvSpPr>
              <p:cNvPr id="258" name="Freeform 6"/>
              <p:cNvSpPr>
                <a:spLocks noEditPoints="1"/>
              </p:cNvSpPr>
              <p:nvPr/>
            </p:nvSpPr>
            <p:spPr bwMode="auto">
              <a:xfrm>
                <a:off x="1643423" y="1195986"/>
                <a:ext cx="460375" cy="598488"/>
              </a:xfrm>
              <a:custGeom>
                <a:gdLst>
                  <a:gd fmla="*/ 41 w 122" name="T0"/>
                  <a:gd fmla="*/ 4 h 159" name="T1"/>
                  <a:gd fmla="*/ 97 w 122" name="T2"/>
                  <a:gd fmla="*/ 12 h 159" name="T3"/>
                  <a:gd fmla="*/ 120 w 122" name="T4"/>
                  <a:gd fmla="*/ 58 h 159" name="T5"/>
                  <a:gd fmla="*/ 121 w 122" name="T6"/>
                  <a:gd fmla="*/ 94 h 159" name="T7"/>
                  <a:gd fmla="*/ 103 w 122" name="T8"/>
                  <a:gd fmla="*/ 126 h 159" name="T9"/>
                  <a:gd fmla="*/ 63 w 122" name="T10"/>
                  <a:gd fmla="*/ 157 h 159" name="T11"/>
                  <a:gd fmla="*/ 19 w 122" name="T12"/>
                  <a:gd fmla="*/ 126 h 159" name="T13"/>
                  <a:gd fmla="*/ 1 w 122" name="T14"/>
                  <a:gd fmla="*/ 94 h 159" name="T15"/>
                  <a:gd fmla="*/ 3 w 122" name="T16"/>
                  <a:gd fmla="*/ 46 h 159" name="T17"/>
                  <a:gd fmla="*/ 41 w 122" name="T18"/>
                  <a:gd fmla="*/ 4 h 159" name="T19"/>
                  <a:gd fmla="*/ 19 w 122" name="T20"/>
                  <a:gd fmla="*/ 80 h 159" name="T21"/>
                  <a:gd fmla="*/ 41 w 122" name="T22"/>
                  <a:gd fmla="*/ 136 h 159" name="T23"/>
                  <a:gd fmla="*/ 77 w 122" name="T24"/>
                  <a:gd fmla="*/ 140 h 159" name="T25"/>
                  <a:gd fmla="*/ 104 w 122" name="T26"/>
                  <a:gd fmla="*/ 73 h 159" name="T27"/>
                  <a:gd fmla="*/ 79 w 122" name="T28"/>
                  <a:gd fmla="*/ 54 h 159" name="T29"/>
                  <a:gd fmla="*/ 19 w 122" name="T30"/>
                  <a:gd fmla="*/ 80 h 159"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59" w="122">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59" name="Freeform 8"/>
              <p:cNvSpPr>
                <a:spLocks noEditPoints="1"/>
              </p:cNvSpPr>
              <p:nvPr/>
            </p:nvSpPr>
            <p:spPr bwMode="auto">
              <a:xfrm>
                <a:off x="1368786" y="1753199"/>
                <a:ext cx="1009650" cy="582613"/>
              </a:xfrm>
              <a:custGeom>
                <a:gdLst>
                  <a:gd fmla="*/ 51 w 268" name="T0"/>
                  <a:gd fmla="*/ 17 h 155" name="T1"/>
                  <a:gd fmla="*/ 92 w 268" name="T2"/>
                  <a:gd fmla="*/ 0 h 155" name="T3"/>
                  <a:gd fmla="*/ 98 w 268" name="T4"/>
                  <a:gd fmla="*/ 10 h 155" name="T5"/>
                  <a:gd fmla="*/ 89 w 268" name="T6"/>
                  <a:gd fmla="*/ 16 h 155" name="T7"/>
                  <a:gd fmla="*/ 122 w 268" name="T8"/>
                  <a:gd fmla="*/ 130 h 155" name="T9"/>
                  <a:gd fmla="*/ 127 w 268" name="T10"/>
                  <a:gd fmla="*/ 55 h 155" name="T11"/>
                  <a:gd fmla="*/ 142 w 268" name="T12"/>
                  <a:gd fmla="*/ 54 h 155" name="T13"/>
                  <a:gd fmla="*/ 146 w 268" name="T14"/>
                  <a:gd fmla="*/ 130 h 155" name="T15"/>
                  <a:gd fmla="*/ 180 w 268" name="T16"/>
                  <a:gd fmla="*/ 16 h 155" name="T17"/>
                  <a:gd fmla="*/ 175 w 268" name="T18"/>
                  <a:gd fmla="*/ 1 h 155" name="T19"/>
                  <a:gd fmla="*/ 239 w 268" name="T20"/>
                  <a:gd fmla="*/ 35 h 155" name="T21"/>
                  <a:gd fmla="*/ 265 w 268" name="T22"/>
                  <a:gd fmla="*/ 114 h 155" name="T23"/>
                  <a:gd fmla="*/ 220 w 268" name="T24"/>
                  <a:gd fmla="*/ 133 h 155" name="T25"/>
                  <a:gd fmla="*/ 124 w 268" name="T26"/>
                  <a:gd fmla="*/ 154 h 155" name="T27"/>
                  <a:gd fmla="*/ 50 w 268" name="T28"/>
                  <a:gd fmla="*/ 133 h 155" name="T29"/>
                  <a:gd fmla="*/ 3 w 268" name="T30"/>
                  <a:gd fmla="*/ 110 h 155" name="T31"/>
                  <a:gd fmla="*/ 51 w 268" name="T32"/>
                  <a:gd fmla="*/ 17 h 155" name="T33"/>
                  <a:gd fmla="*/ 167 w 268" name="T34"/>
                  <a:gd fmla="*/ 107 h 155" name="T35"/>
                  <a:gd fmla="*/ 170 w 268" name="T36"/>
                  <a:gd fmla="*/ 113 h 155" name="T37"/>
                  <a:gd fmla="*/ 205 w 268" name="T38"/>
                  <a:gd fmla="*/ 109 h 155" name="T39"/>
                  <a:gd fmla="*/ 213 w 268" name="T40"/>
                  <a:gd fmla="*/ 100 h 155" name="T41"/>
                  <a:gd fmla="*/ 167 w 268" name="T42"/>
                  <a:gd fmla="*/ 107 h 155"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55" w="268">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60" name="Freeform 9"/>
              <p:cNvSpPr/>
              <p:nvPr/>
            </p:nvSpPr>
            <p:spPr bwMode="auto">
              <a:xfrm>
                <a:off x="1816461" y="1850036"/>
                <a:ext cx="117475" cy="87313"/>
              </a:xfrm>
              <a:custGeom>
                <a:gdLst>
                  <a:gd fmla="*/ 4 w 31" name="T0"/>
                  <a:gd fmla="*/ 3 h 23" name="T1"/>
                  <a:gd fmla="*/ 26 w 31" name="T2"/>
                  <a:gd fmla="*/ 3 h 23" name="T3"/>
                  <a:gd fmla="*/ 24 w 31" name="T4"/>
                  <a:gd fmla="*/ 23 h 23" name="T5"/>
                  <a:gd fmla="*/ 6 w 31" name="T6"/>
                  <a:gd fmla="*/ 23 h 23" name="T7"/>
                  <a:gd fmla="*/ 4 w 31" name="T8"/>
                  <a:gd fmla="*/ 3 h 23" name="T9"/>
                </a:gdLst>
                <a:cxnLst>
                  <a:cxn ang="0">
                    <a:pos x="T0" y="T1"/>
                  </a:cxn>
                  <a:cxn ang="0">
                    <a:pos x="T2" y="T3"/>
                  </a:cxn>
                  <a:cxn ang="0">
                    <a:pos x="T4" y="T5"/>
                  </a:cxn>
                  <a:cxn ang="0">
                    <a:pos x="T6" y="T7"/>
                  </a:cxn>
                  <a:cxn ang="0">
                    <a:pos x="T8" y="T9"/>
                  </a:cxn>
                </a:cxnLst>
                <a:rect b="b" l="0" r="r" t="0"/>
                <a:pathLst>
                  <a:path h="23" w="31">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254" name="圆角矩形 253"/>
            <p:cNvSpPr/>
            <p:nvPr/>
          </p:nvSpPr>
          <p:spPr>
            <a:xfrm rot="457219">
              <a:off x="2008778" y="2863402"/>
              <a:ext cx="66422" cy="36724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5" name="圆角矩形 254"/>
            <p:cNvSpPr/>
            <p:nvPr/>
          </p:nvSpPr>
          <p:spPr>
            <a:xfrm flipH="1" rot="21142780">
              <a:off x="2322629" y="2863385"/>
              <a:ext cx="66422" cy="370619"/>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6" name="圆角矩形 255"/>
            <p:cNvSpPr/>
            <p:nvPr/>
          </p:nvSpPr>
          <p:spPr>
            <a:xfrm flipH="1" rot="21437232">
              <a:off x="2220559" y="3124632"/>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7" name="圆角矩形 256"/>
            <p:cNvSpPr/>
            <p:nvPr/>
          </p:nvSpPr>
          <p:spPr>
            <a:xfrm rot="162769">
              <a:off x="2068697" y="3124632"/>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41" name="组合 240"/>
          <p:cNvGrpSpPr/>
          <p:nvPr/>
        </p:nvGrpSpPr>
        <p:grpSpPr>
          <a:xfrm>
            <a:off x="3465616" y="1463096"/>
            <a:ext cx="181659" cy="542507"/>
            <a:chOff x="2008778" y="2574004"/>
            <a:chExt cx="380273" cy="1135650"/>
          </a:xfrm>
          <a:solidFill>
            <a:schemeClr val="bg1"/>
          </a:solidFill>
        </p:grpSpPr>
        <p:sp>
          <p:nvSpPr>
            <p:cNvPr id="242" name="圆角矩形 241"/>
            <p:cNvSpPr/>
            <p:nvPr/>
          </p:nvSpPr>
          <p:spPr>
            <a:xfrm>
              <a:off x="2081583" y="2935539"/>
              <a:ext cx="234440" cy="255846"/>
            </a:xfrm>
            <a:prstGeom prst="roundRect">
              <a:avLst>
                <a:gd fmla="val 3496"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43" name="Group 61"/>
            <p:cNvGrpSpPr/>
            <p:nvPr/>
          </p:nvGrpSpPr>
          <p:grpSpPr>
            <a:xfrm>
              <a:off x="2025107" y="2574004"/>
              <a:ext cx="347391" cy="392181"/>
              <a:chOff x="1368786" y="1195986"/>
              <a:chExt cx="1009650" cy="1139826"/>
            </a:xfrm>
            <a:grpFill/>
          </p:grpSpPr>
          <p:sp>
            <p:nvSpPr>
              <p:cNvPr id="248" name="Freeform 6"/>
              <p:cNvSpPr>
                <a:spLocks noEditPoints="1"/>
              </p:cNvSpPr>
              <p:nvPr/>
            </p:nvSpPr>
            <p:spPr bwMode="auto">
              <a:xfrm>
                <a:off x="1643423" y="1195986"/>
                <a:ext cx="460375" cy="598488"/>
              </a:xfrm>
              <a:custGeom>
                <a:gdLst>
                  <a:gd fmla="*/ 41 w 122" name="T0"/>
                  <a:gd fmla="*/ 4 h 159" name="T1"/>
                  <a:gd fmla="*/ 97 w 122" name="T2"/>
                  <a:gd fmla="*/ 12 h 159" name="T3"/>
                  <a:gd fmla="*/ 120 w 122" name="T4"/>
                  <a:gd fmla="*/ 58 h 159" name="T5"/>
                  <a:gd fmla="*/ 121 w 122" name="T6"/>
                  <a:gd fmla="*/ 94 h 159" name="T7"/>
                  <a:gd fmla="*/ 103 w 122" name="T8"/>
                  <a:gd fmla="*/ 126 h 159" name="T9"/>
                  <a:gd fmla="*/ 63 w 122" name="T10"/>
                  <a:gd fmla="*/ 157 h 159" name="T11"/>
                  <a:gd fmla="*/ 19 w 122" name="T12"/>
                  <a:gd fmla="*/ 126 h 159" name="T13"/>
                  <a:gd fmla="*/ 1 w 122" name="T14"/>
                  <a:gd fmla="*/ 94 h 159" name="T15"/>
                  <a:gd fmla="*/ 3 w 122" name="T16"/>
                  <a:gd fmla="*/ 46 h 159" name="T17"/>
                  <a:gd fmla="*/ 41 w 122" name="T18"/>
                  <a:gd fmla="*/ 4 h 159" name="T19"/>
                  <a:gd fmla="*/ 19 w 122" name="T20"/>
                  <a:gd fmla="*/ 80 h 159" name="T21"/>
                  <a:gd fmla="*/ 41 w 122" name="T22"/>
                  <a:gd fmla="*/ 136 h 159" name="T23"/>
                  <a:gd fmla="*/ 77 w 122" name="T24"/>
                  <a:gd fmla="*/ 140 h 159" name="T25"/>
                  <a:gd fmla="*/ 104 w 122" name="T26"/>
                  <a:gd fmla="*/ 73 h 159" name="T27"/>
                  <a:gd fmla="*/ 79 w 122" name="T28"/>
                  <a:gd fmla="*/ 54 h 159" name="T29"/>
                  <a:gd fmla="*/ 19 w 122" name="T30"/>
                  <a:gd fmla="*/ 80 h 159"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59" w="122">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49" name="Freeform 8"/>
              <p:cNvSpPr>
                <a:spLocks noEditPoints="1"/>
              </p:cNvSpPr>
              <p:nvPr/>
            </p:nvSpPr>
            <p:spPr bwMode="auto">
              <a:xfrm>
                <a:off x="1368786" y="1753199"/>
                <a:ext cx="1009650" cy="582613"/>
              </a:xfrm>
              <a:custGeom>
                <a:gdLst>
                  <a:gd fmla="*/ 51 w 268" name="T0"/>
                  <a:gd fmla="*/ 17 h 155" name="T1"/>
                  <a:gd fmla="*/ 92 w 268" name="T2"/>
                  <a:gd fmla="*/ 0 h 155" name="T3"/>
                  <a:gd fmla="*/ 98 w 268" name="T4"/>
                  <a:gd fmla="*/ 10 h 155" name="T5"/>
                  <a:gd fmla="*/ 89 w 268" name="T6"/>
                  <a:gd fmla="*/ 16 h 155" name="T7"/>
                  <a:gd fmla="*/ 122 w 268" name="T8"/>
                  <a:gd fmla="*/ 130 h 155" name="T9"/>
                  <a:gd fmla="*/ 127 w 268" name="T10"/>
                  <a:gd fmla="*/ 55 h 155" name="T11"/>
                  <a:gd fmla="*/ 142 w 268" name="T12"/>
                  <a:gd fmla="*/ 54 h 155" name="T13"/>
                  <a:gd fmla="*/ 146 w 268" name="T14"/>
                  <a:gd fmla="*/ 130 h 155" name="T15"/>
                  <a:gd fmla="*/ 180 w 268" name="T16"/>
                  <a:gd fmla="*/ 16 h 155" name="T17"/>
                  <a:gd fmla="*/ 175 w 268" name="T18"/>
                  <a:gd fmla="*/ 1 h 155" name="T19"/>
                  <a:gd fmla="*/ 239 w 268" name="T20"/>
                  <a:gd fmla="*/ 35 h 155" name="T21"/>
                  <a:gd fmla="*/ 265 w 268" name="T22"/>
                  <a:gd fmla="*/ 114 h 155" name="T23"/>
                  <a:gd fmla="*/ 220 w 268" name="T24"/>
                  <a:gd fmla="*/ 133 h 155" name="T25"/>
                  <a:gd fmla="*/ 124 w 268" name="T26"/>
                  <a:gd fmla="*/ 154 h 155" name="T27"/>
                  <a:gd fmla="*/ 50 w 268" name="T28"/>
                  <a:gd fmla="*/ 133 h 155" name="T29"/>
                  <a:gd fmla="*/ 3 w 268" name="T30"/>
                  <a:gd fmla="*/ 110 h 155" name="T31"/>
                  <a:gd fmla="*/ 51 w 268" name="T32"/>
                  <a:gd fmla="*/ 17 h 155" name="T33"/>
                  <a:gd fmla="*/ 167 w 268" name="T34"/>
                  <a:gd fmla="*/ 107 h 155" name="T35"/>
                  <a:gd fmla="*/ 170 w 268" name="T36"/>
                  <a:gd fmla="*/ 113 h 155" name="T37"/>
                  <a:gd fmla="*/ 205 w 268" name="T38"/>
                  <a:gd fmla="*/ 109 h 155" name="T39"/>
                  <a:gd fmla="*/ 213 w 268" name="T40"/>
                  <a:gd fmla="*/ 100 h 155" name="T41"/>
                  <a:gd fmla="*/ 167 w 268" name="T42"/>
                  <a:gd fmla="*/ 107 h 155"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55" w="268">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50" name="Freeform 9"/>
              <p:cNvSpPr/>
              <p:nvPr/>
            </p:nvSpPr>
            <p:spPr bwMode="auto">
              <a:xfrm>
                <a:off x="1816461" y="1850036"/>
                <a:ext cx="117475" cy="87313"/>
              </a:xfrm>
              <a:custGeom>
                <a:gdLst>
                  <a:gd fmla="*/ 4 w 31" name="T0"/>
                  <a:gd fmla="*/ 3 h 23" name="T1"/>
                  <a:gd fmla="*/ 26 w 31" name="T2"/>
                  <a:gd fmla="*/ 3 h 23" name="T3"/>
                  <a:gd fmla="*/ 24 w 31" name="T4"/>
                  <a:gd fmla="*/ 23 h 23" name="T5"/>
                  <a:gd fmla="*/ 6 w 31" name="T6"/>
                  <a:gd fmla="*/ 23 h 23" name="T7"/>
                  <a:gd fmla="*/ 4 w 31" name="T8"/>
                  <a:gd fmla="*/ 3 h 23" name="T9"/>
                </a:gdLst>
                <a:cxnLst>
                  <a:cxn ang="0">
                    <a:pos x="T0" y="T1"/>
                  </a:cxn>
                  <a:cxn ang="0">
                    <a:pos x="T2" y="T3"/>
                  </a:cxn>
                  <a:cxn ang="0">
                    <a:pos x="T4" y="T5"/>
                  </a:cxn>
                  <a:cxn ang="0">
                    <a:pos x="T6" y="T7"/>
                  </a:cxn>
                  <a:cxn ang="0">
                    <a:pos x="T8" y="T9"/>
                  </a:cxn>
                </a:cxnLst>
                <a:rect b="b" l="0" r="r" t="0"/>
                <a:pathLst>
                  <a:path h="23" w="31">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244" name="圆角矩形 243"/>
            <p:cNvSpPr/>
            <p:nvPr/>
          </p:nvSpPr>
          <p:spPr>
            <a:xfrm rot="457219">
              <a:off x="2008778" y="2863402"/>
              <a:ext cx="66422" cy="36724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5" name="圆角矩形 244"/>
            <p:cNvSpPr/>
            <p:nvPr/>
          </p:nvSpPr>
          <p:spPr>
            <a:xfrm flipH="1" rot="21142780">
              <a:off x="2322629" y="2863385"/>
              <a:ext cx="66422" cy="370619"/>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6" name="圆角矩形 245"/>
            <p:cNvSpPr/>
            <p:nvPr/>
          </p:nvSpPr>
          <p:spPr>
            <a:xfrm flipH="1" rot="21437232">
              <a:off x="2220559" y="3124632"/>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7" name="圆角矩形 246"/>
            <p:cNvSpPr/>
            <p:nvPr/>
          </p:nvSpPr>
          <p:spPr>
            <a:xfrm rot="162769">
              <a:off x="2068697" y="3124632"/>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11" name="组合 210"/>
          <p:cNvGrpSpPr/>
          <p:nvPr/>
        </p:nvGrpSpPr>
        <p:grpSpPr>
          <a:xfrm>
            <a:off x="3258079" y="1584805"/>
            <a:ext cx="215637" cy="643981"/>
            <a:chOff x="2008778" y="2574004"/>
            <a:chExt cx="380273" cy="1135650"/>
          </a:xfrm>
          <a:solidFill>
            <a:srgbClr val="FFC000"/>
          </a:solidFill>
        </p:grpSpPr>
        <p:sp>
          <p:nvSpPr>
            <p:cNvPr id="212" name="圆角矩形 211"/>
            <p:cNvSpPr/>
            <p:nvPr/>
          </p:nvSpPr>
          <p:spPr>
            <a:xfrm>
              <a:off x="2081583" y="2935539"/>
              <a:ext cx="234440" cy="255846"/>
            </a:xfrm>
            <a:prstGeom prst="roundRect">
              <a:avLst>
                <a:gd fmla="val 3496"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13" name="Group 61"/>
            <p:cNvGrpSpPr/>
            <p:nvPr/>
          </p:nvGrpSpPr>
          <p:grpSpPr>
            <a:xfrm>
              <a:off x="2025107" y="2574004"/>
              <a:ext cx="347391" cy="392181"/>
              <a:chOff x="1368786" y="1195986"/>
              <a:chExt cx="1009650" cy="1139826"/>
            </a:xfrm>
            <a:grpFill/>
          </p:grpSpPr>
          <p:sp>
            <p:nvSpPr>
              <p:cNvPr id="218" name="Freeform 6"/>
              <p:cNvSpPr>
                <a:spLocks noEditPoints="1"/>
              </p:cNvSpPr>
              <p:nvPr/>
            </p:nvSpPr>
            <p:spPr bwMode="auto">
              <a:xfrm>
                <a:off x="1643423" y="1195986"/>
                <a:ext cx="460375" cy="598488"/>
              </a:xfrm>
              <a:custGeom>
                <a:gdLst>
                  <a:gd fmla="*/ 41 w 122" name="T0"/>
                  <a:gd fmla="*/ 4 h 159" name="T1"/>
                  <a:gd fmla="*/ 97 w 122" name="T2"/>
                  <a:gd fmla="*/ 12 h 159" name="T3"/>
                  <a:gd fmla="*/ 120 w 122" name="T4"/>
                  <a:gd fmla="*/ 58 h 159" name="T5"/>
                  <a:gd fmla="*/ 121 w 122" name="T6"/>
                  <a:gd fmla="*/ 94 h 159" name="T7"/>
                  <a:gd fmla="*/ 103 w 122" name="T8"/>
                  <a:gd fmla="*/ 126 h 159" name="T9"/>
                  <a:gd fmla="*/ 63 w 122" name="T10"/>
                  <a:gd fmla="*/ 157 h 159" name="T11"/>
                  <a:gd fmla="*/ 19 w 122" name="T12"/>
                  <a:gd fmla="*/ 126 h 159" name="T13"/>
                  <a:gd fmla="*/ 1 w 122" name="T14"/>
                  <a:gd fmla="*/ 94 h 159" name="T15"/>
                  <a:gd fmla="*/ 3 w 122" name="T16"/>
                  <a:gd fmla="*/ 46 h 159" name="T17"/>
                  <a:gd fmla="*/ 41 w 122" name="T18"/>
                  <a:gd fmla="*/ 4 h 159" name="T19"/>
                  <a:gd fmla="*/ 19 w 122" name="T20"/>
                  <a:gd fmla="*/ 80 h 159" name="T21"/>
                  <a:gd fmla="*/ 41 w 122" name="T22"/>
                  <a:gd fmla="*/ 136 h 159" name="T23"/>
                  <a:gd fmla="*/ 77 w 122" name="T24"/>
                  <a:gd fmla="*/ 140 h 159" name="T25"/>
                  <a:gd fmla="*/ 104 w 122" name="T26"/>
                  <a:gd fmla="*/ 73 h 159" name="T27"/>
                  <a:gd fmla="*/ 79 w 122" name="T28"/>
                  <a:gd fmla="*/ 54 h 159" name="T29"/>
                  <a:gd fmla="*/ 19 w 122" name="T30"/>
                  <a:gd fmla="*/ 80 h 159"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59" w="122">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9" name="Freeform 8"/>
              <p:cNvSpPr>
                <a:spLocks noEditPoints="1"/>
              </p:cNvSpPr>
              <p:nvPr/>
            </p:nvSpPr>
            <p:spPr bwMode="auto">
              <a:xfrm>
                <a:off x="1368786" y="1753199"/>
                <a:ext cx="1009650" cy="582613"/>
              </a:xfrm>
              <a:custGeom>
                <a:gdLst>
                  <a:gd fmla="*/ 51 w 268" name="T0"/>
                  <a:gd fmla="*/ 17 h 155" name="T1"/>
                  <a:gd fmla="*/ 92 w 268" name="T2"/>
                  <a:gd fmla="*/ 0 h 155" name="T3"/>
                  <a:gd fmla="*/ 98 w 268" name="T4"/>
                  <a:gd fmla="*/ 10 h 155" name="T5"/>
                  <a:gd fmla="*/ 89 w 268" name="T6"/>
                  <a:gd fmla="*/ 16 h 155" name="T7"/>
                  <a:gd fmla="*/ 122 w 268" name="T8"/>
                  <a:gd fmla="*/ 130 h 155" name="T9"/>
                  <a:gd fmla="*/ 127 w 268" name="T10"/>
                  <a:gd fmla="*/ 55 h 155" name="T11"/>
                  <a:gd fmla="*/ 142 w 268" name="T12"/>
                  <a:gd fmla="*/ 54 h 155" name="T13"/>
                  <a:gd fmla="*/ 146 w 268" name="T14"/>
                  <a:gd fmla="*/ 130 h 155" name="T15"/>
                  <a:gd fmla="*/ 180 w 268" name="T16"/>
                  <a:gd fmla="*/ 16 h 155" name="T17"/>
                  <a:gd fmla="*/ 175 w 268" name="T18"/>
                  <a:gd fmla="*/ 1 h 155" name="T19"/>
                  <a:gd fmla="*/ 239 w 268" name="T20"/>
                  <a:gd fmla="*/ 35 h 155" name="T21"/>
                  <a:gd fmla="*/ 265 w 268" name="T22"/>
                  <a:gd fmla="*/ 114 h 155" name="T23"/>
                  <a:gd fmla="*/ 220 w 268" name="T24"/>
                  <a:gd fmla="*/ 133 h 155" name="T25"/>
                  <a:gd fmla="*/ 124 w 268" name="T26"/>
                  <a:gd fmla="*/ 154 h 155" name="T27"/>
                  <a:gd fmla="*/ 50 w 268" name="T28"/>
                  <a:gd fmla="*/ 133 h 155" name="T29"/>
                  <a:gd fmla="*/ 3 w 268" name="T30"/>
                  <a:gd fmla="*/ 110 h 155" name="T31"/>
                  <a:gd fmla="*/ 51 w 268" name="T32"/>
                  <a:gd fmla="*/ 17 h 155" name="T33"/>
                  <a:gd fmla="*/ 167 w 268" name="T34"/>
                  <a:gd fmla="*/ 107 h 155" name="T35"/>
                  <a:gd fmla="*/ 170 w 268" name="T36"/>
                  <a:gd fmla="*/ 113 h 155" name="T37"/>
                  <a:gd fmla="*/ 205 w 268" name="T38"/>
                  <a:gd fmla="*/ 109 h 155" name="T39"/>
                  <a:gd fmla="*/ 213 w 268" name="T40"/>
                  <a:gd fmla="*/ 100 h 155" name="T41"/>
                  <a:gd fmla="*/ 167 w 268" name="T42"/>
                  <a:gd fmla="*/ 107 h 155"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55" w="268">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20" name="Freeform 9"/>
              <p:cNvSpPr/>
              <p:nvPr/>
            </p:nvSpPr>
            <p:spPr bwMode="auto">
              <a:xfrm>
                <a:off x="1816461" y="1850036"/>
                <a:ext cx="117475" cy="87313"/>
              </a:xfrm>
              <a:custGeom>
                <a:gdLst>
                  <a:gd fmla="*/ 4 w 31" name="T0"/>
                  <a:gd fmla="*/ 3 h 23" name="T1"/>
                  <a:gd fmla="*/ 26 w 31" name="T2"/>
                  <a:gd fmla="*/ 3 h 23" name="T3"/>
                  <a:gd fmla="*/ 24 w 31" name="T4"/>
                  <a:gd fmla="*/ 23 h 23" name="T5"/>
                  <a:gd fmla="*/ 6 w 31" name="T6"/>
                  <a:gd fmla="*/ 23 h 23" name="T7"/>
                  <a:gd fmla="*/ 4 w 31" name="T8"/>
                  <a:gd fmla="*/ 3 h 23" name="T9"/>
                </a:gdLst>
                <a:cxnLst>
                  <a:cxn ang="0">
                    <a:pos x="T0" y="T1"/>
                  </a:cxn>
                  <a:cxn ang="0">
                    <a:pos x="T2" y="T3"/>
                  </a:cxn>
                  <a:cxn ang="0">
                    <a:pos x="T4" y="T5"/>
                  </a:cxn>
                  <a:cxn ang="0">
                    <a:pos x="T6" y="T7"/>
                  </a:cxn>
                  <a:cxn ang="0">
                    <a:pos x="T8" y="T9"/>
                  </a:cxn>
                </a:cxnLst>
                <a:rect b="b" l="0" r="r" t="0"/>
                <a:pathLst>
                  <a:path h="23" w="31">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214" name="圆角矩形 213"/>
            <p:cNvSpPr/>
            <p:nvPr/>
          </p:nvSpPr>
          <p:spPr>
            <a:xfrm rot="457219">
              <a:off x="2008778" y="2863402"/>
              <a:ext cx="66422" cy="36724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5" name="圆角矩形 214"/>
            <p:cNvSpPr/>
            <p:nvPr/>
          </p:nvSpPr>
          <p:spPr>
            <a:xfrm flipH="1" rot="21142780">
              <a:off x="2322629" y="2863385"/>
              <a:ext cx="66422" cy="370619"/>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6" name="圆角矩形 215"/>
            <p:cNvSpPr/>
            <p:nvPr/>
          </p:nvSpPr>
          <p:spPr>
            <a:xfrm flipH="1" rot="21437232">
              <a:off x="2220559" y="3124632"/>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7" name="圆角矩形 216"/>
            <p:cNvSpPr/>
            <p:nvPr/>
          </p:nvSpPr>
          <p:spPr>
            <a:xfrm rot="162769">
              <a:off x="2068697" y="3124632"/>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01" name="组合 200"/>
          <p:cNvGrpSpPr/>
          <p:nvPr/>
        </p:nvGrpSpPr>
        <p:grpSpPr>
          <a:xfrm>
            <a:off x="3800649" y="1706411"/>
            <a:ext cx="219197" cy="654610"/>
            <a:chOff x="2008778" y="2574004"/>
            <a:chExt cx="380273" cy="1135650"/>
          </a:xfrm>
          <a:solidFill>
            <a:srgbClr val="FFC000"/>
          </a:solidFill>
        </p:grpSpPr>
        <p:sp>
          <p:nvSpPr>
            <p:cNvPr id="202" name="圆角矩形 201"/>
            <p:cNvSpPr/>
            <p:nvPr/>
          </p:nvSpPr>
          <p:spPr>
            <a:xfrm>
              <a:off x="2081583" y="2935539"/>
              <a:ext cx="234440" cy="255846"/>
            </a:xfrm>
            <a:prstGeom prst="roundRect">
              <a:avLst>
                <a:gd fmla="val 3496"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03" name="Group 61"/>
            <p:cNvGrpSpPr/>
            <p:nvPr/>
          </p:nvGrpSpPr>
          <p:grpSpPr>
            <a:xfrm>
              <a:off x="2025107" y="2574004"/>
              <a:ext cx="347391" cy="392181"/>
              <a:chOff x="1368786" y="1195986"/>
              <a:chExt cx="1009650" cy="1139826"/>
            </a:xfrm>
            <a:grpFill/>
          </p:grpSpPr>
          <p:sp>
            <p:nvSpPr>
              <p:cNvPr id="208" name="Freeform 6"/>
              <p:cNvSpPr>
                <a:spLocks noEditPoints="1"/>
              </p:cNvSpPr>
              <p:nvPr/>
            </p:nvSpPr>
            <p:spPr bwMode="auto">
              <a:xfrm>
                <a:off x="1643423" y="1195986"/>
                <a:ext cx="460375" cy="598488"/>
              </a:xfrm>
              <a:custGeom>
                <a:gdLst>
                  <a:gd fmla="*/ 41 w 122" name="T0"/>
                  <a:gd fmla="*/ 4 h 159" name="T1"/>
                  <a:gd fmla="*/ 97 w 122" name="T2"/>
                  <a:gd fmla="*/ 12 h 159" name="T3"/>
                  <a:gd fmla="*/ 120 w 122" name="T4"/>
                  <a:gd fmla="*/ 58 h 159" name="T5"/>
                  <a:gd fmla="*/ 121 w 122" name="T6"/>
                  <a:gd fmla="*/ 94 h 159" name="T7"/>
                  <a:gd fmla="*/ 103 w 122" name="T8"/>
                  <a:gd fmla="*/ 126 h 159" name="T9"/>
                  <a:gd fmla="*/ 63 w 122" name="T10"/>
                  <a:gd fmla="*/ 157 h 159" name="T11"/>
                  <a:gd fmla="*/ 19 w 122" name="T12"/>
                  <a:gd fmla="*/ 126 h 159" name="T13"/>
                  <a:gd fmla="*/ 1 w 122" name="T14"/>
                  <a:gd fmla="*/ 94 h 159" name="T15"/>
                  <a:gd fmla="*/ 3 w 122" name="T16"/>
                  <a:gd fmla="*/ 46 h 159" name="T17"/>
                  <a:gd fmla="*/ 41 w 122" name="T18"/>
                  <a:gd fmla="*/ 4 h 159" name="T19"/>
                  <a:gd fmla="*/ 19 w 122" name="T20"/>
                  <a:gd fmla="*/ 80 h 159" name="T21"/>
                  <a:gd fmla="*/ 41 w 122" name="T22"/>
                  <a:gd fmla="*/ 136 h 159" name="T23"/>
                  <a:gd fmla="*/ 77 w 122" name="T24"/>
                  <a:gd fmla="*/ 140 h 159" name="T25"/>
                  <a:gd fmla="*/ 104 w 122" name="T26"/>
                  <a:gd fmla="*/ 73 h 159" name="T27"/>
                  <a:gd fmla="*/ 79 w 122" name="T28"/>
                  <a:gd fmla="*/ 54 h 159" name="T29"/>
                  <a:gd fmla="*/ 19 w 122" name="T30"/>
                  <a:gd fmla="*/ 80 h 159"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59" w="122">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9" name="Freeform 8"/>
              <p:cNvSpPr>
                <a:spLocks noEditPoints="1"/>
              </p:cNvSpPr>
              <p:nvPr/>
            </p:nvSpPr>
            <p:spPr bwMode="auto">
              <a:xfrm>
                <a:off x="1368786" y="1753199"/>
                <a:ext cx="1009650" cy="582613"/>
              </a:xfrm>
              <a:custGeom>
                <a:gdLst>
                  <a:gd fmla="*/ 51 w 268" name="T0"/>
                  <a:gd fmla="*/ 17 h 155" name="T1"/>
                  <a:gd fmla="*/ 92 w 268" name="T2"/>
                  <a:gd fmla="*/ 0 h 155" name="T3"/>
                  <a:gd fmla="*/ 98 w 268" name="T4"/>
                  <a:gd fmla="*/ 10 h 155" name="T5"/>
                  <a:gd fmla="*/ 89 w 268" name="T6"/>
                  <a:gd fmla="*/ 16 h 155" name="T7"/>
                  <a:gd fmla="*/ 122 w 268" name="T8"/>
                  <a:gd fmla="*/ 130 h 155" name="T9"/>
                  <a:gd fmla="*/ 127 w 268" name="T10"/>
                  <a:gd fmla="*/ 55 h 155" name="T11"/>
                  <a:gd fmla="*/ 142 w 268" name="T12"/>
                  <a:gd fmla="*/ 54 h 155" name="T13"/>
                  <a:gd fmla="*/ 146 w 268" name="T14"/>
                  <a:gd fmla="*/ 130 h 155" name="T15"/>
                  <a:gd fmla="*/ 180 w 268" name="T16"/>
                  <a:gd fmla="*/ 16 h 155" name="T17"/>
                  <a:gd fmla="*/ 175 w 268" name="T18"/>
                  <a:gd fmla="*/ 1 h 155" name="T19"/>
                  <a:gd fmla="*/ 239 w 268" name="T20"/>
                  <a:gd fmla="*/ 35 h 155" name="T21"/>
                  <a:gd fmla="*/ 265 w 268" name="T22"/>
                  <a:gd fmla="*/ 114 h 155" name="T23"/>
                  <a:gd fmla="*/ 220 w 268" name="T24"/>
                  <a:gd fmla="*/ 133 h 155" name="T25"/>
                  <a:gd fmla="*/ 124 w 268" name="T26"/>
                  <a:gd fmla="*/ 154 h 155" name="T27"/>
                  <a:gd fmla="*/ 50 w 268" name="T28"/>
                  <a:gd fmla="*/ 133 h 155" name="T29"/>
                  <a:gd fmla="*/ 3 w 268" name="T30"/>
                  <a:gd fmla="*/ 110 h 155" name="T31"/>
                  <a:gd fmla="*/ 51 w 268" name="T32"/>
                  <a:gd fmla="*/ 17 h 155" name="T33"/>
                  <a:gd fmla="*/ 167 w 268" name="T34"/>
                  <a:gd fmla="*/ 107 h 155" name="T35"/>
                  <a:gd fmla="*/ 170 w 268" name="T36"/>
                  <a:gd fmla="*/ 113 h 155" name="T37"/>
                  <a:gd fmla="*/ 205 w 268" name="T38"/>
                  <a:gd fmla="*/ 109 h 155" name="T39"/>
                  <a:gd fmla="*/ 213 w 268" name="T40"/>
                  <a:gd fmla="*/ 100 h 155" name="T41"/>
                  <a:gd fmla="*/ 167 w 268" name="T42"/>
                  <a:gd fmla="*/ 107 h 155"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55" w="268">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0" name="Freeform 9"/>
              <p:cNvSpPr/>
              <p:nvPr/>
            </p:nvSpPr>
            <p:spPr bwMode="auto">
              <a:xfrm>
                <a:off x="1816461" y="1850036"/>
                <a:ext cx="117475" cy="87313"/>
              </a:xfrm>
              <a:custGeom>
                <a:gdLst>
                  <a:gd fmla="*/ 4 w 31" name="T0"/>
                  <a:gd fmla="*/ 3 h 23" name="T1"/>
                  <a:gd fmla="*/ 26 w 31" name="T2"/>
                  <a:gd fmla="*/ 3 h 23" name="T3"/>
                  <a:gd fmla="*/ 24 w 31" name="T4"/>
                  <a:gd fmla="*/ 23 h 23" name="T5"/>
                  <a:gd fmla="*/ 6 w 31" name="T6"/>
                  <a:gd fmla="*/ 23 h 23" name="T7"/>
                  <a:gd fmla="*/ 4 w 31" name="T8"/>
                  <a:gd fmla="*/ 3 h 23" name="T9"/>
                </a:gdLst>
                <a:cxnLst>
                  <a:cxn ang="0">
                    <a:pos x="T0" y="T1"/>
                  </a:cxn>
                  <a:cxn ang="0">
                    <a:pos x="T2" y="T3"/>
                  </a:cxn>
                  <a:cxn ang="0">
                    <a:pos x="T4" y="T5"/>
                  </a:cxn>
                  <a:cxn ang="0">
                    <a:pos x="T6" y="T7"/>
                  </a:cxn>
                  <a:cxn ang="0">
                    <a:pos x="T8" y="T9"/>
                  </a:cxn>
                </a:cxnLst>
                <a:rect b="b" l="0" r="r" t="0"/>
                <a:pathLst>
                  <a:path h="23" w="31">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204" name="圆角矩形 203"/>
            <p:cNvSpPr/>
            <p:nvPr/>
          </p:nvSpPr>
          <p:spPr>
            <a:xfrm rot="457219">
              <a:off x="2008778" y="2863402"/>
              <a:ext cx="66422" cy="36724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5" name="圆角矩形 204"/>
            <p:cNvSpPr/>
            <p:nvPr/>
          </p:nvSpPr>
          <p:spPr>
            <a:xfrm flipH="1" rot="21142780">
              <a:off x="2322629" y="2863385"/>
              <a:ext cx="66422" cy="370619"/>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6" name="圆角矩形 205"/>
            <p:cNvSpPr/>
            <p:nvPr/>
          </p:nvSpPr>
          <p:spPr>
            <a:xfrm flipH="1" rot="21437232">
              <a:off x="2220559" y="3124632"/>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7" name="圆角矩形 206"/>
            <p:cNvSpPr/>
            <p:nvPr/>
          </p:nvSpPr>
          <p:spPr>
            <a:xfrm rot="162769">
              <a:off x="2068697" y="3124632"/>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91" name="组合 190"/>
          <p:cNvGrpSpPr/>
          <p:nvPr/>
        </p:nvGrpSpPr>
        <p:grpSpPr>
          <a:xfrm>
            <a:off x="860986" y="1791209"/>
            <a:ext cx="241572" cy="721433"/>
            <a:chOff x="2008778" y="2574004"/>
            <a:chExt cx="380273" cy="1135650"/>
          </a:xfrm>
          <a:solidFill>
            <a:srgbClr val="FFC000"/>
          </a:solidFill>
        </p:grpSpPr>
        <p:sp>
          <p:nvSpPr>
            <p:cNvPr id="192" name="圆角矩形 191"/>
            <p:cNvSpPr/>
            <p:nvPr/>
          </p:nvSpPr>
          <p:spPr>
            <a:xfrm>
              <a:off x="2081583" y="2935539"/>
              <a:ext cx="234440" cy="255846"/>
            </a:xfrm>
            <a:prstGeom prst="roundRect">
              <a:avLst>
                <a:gd fmla="val 3496"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93" name="Group 61"/>
            <p:cNvGrpSpPr/>
            <p:nvPr/>
          </p:nvGrpSpPr>
          <p:grpSpPr>
            <a:xfrm>
              <a:off x="2025107" y="2574004"/>
              <a:ext cx="347391" cy="392181"/>
              <a:chOff x="1368786" y="1195986"/>
              <a:chExt cx="1009650" cy="1139826"/>
            </a:xfrm>
            <a:grpFill/>
          </p:grpSpPr>
          <p:sp>
            <p:nvSpPr>
              <p:cNvPr id="198" name="Freeform 6"/>
              <p:cNvSpPr>
                <a:spLocks noEditPoints="1"/>
              </p:cNvSpPr>
              <p:nvPr/>
            </p:nvSpPr>
            <p:spPr bwMode="auto">
              <a:xfrm>
                <a:off x="1643423" y="1195986"/>
                <a:ext cx="460375" cy="598488"/>
              </a:xfrm>
              <a:custGeom>
                <a:gdLst>
                  <a:gd fmla="*/ 41 w 122" name="T0"/>
                  <a:gd fmla="*/ 4 h 159" name="T1"/>
                  <a:gd fmla="*/ 97 w 122" name="T2"/>
                  <a:gd fmla="*/ 12 h 159" name="T3"/>
                  <a:gd fmla="*/ 120 w 122" name="T4"/>
                  <a:gd fmla="*/ 58 h 159" name="T5"/>
                  <a:gd fmla="*/ 121 w 122" name="T6"/>
                  <a:gd fmla="*/ 94 h 159" name="T7"/>
                  <a:gd fmla="*/ 103 w 122" name="T8"/>
                  <a:gd fmla="*/ 126 h 159" name="T9"/>
                  <a:gd fmla="*/ 63 w 122" name="T10"/>
                  <a:gd fmla="*/ 157 h 159" name="T11"/>
                  <a:gd fmla="*/ 19 w 122" name="T12"/>
                  <a:gd fmla="*/ 126 h 159" name="T13"/>
                  <a:gd fmla="*/ 1 w 122" name="T14"/>
                  <a:gd fmla="*/ 94 h 159" name="T15"/>
                  <a:gd fmla="*/ 3 w 122" name="T16"/>
                  <a:gd fmla="*/ 46 h 159" name="T17"/>
                  <a:gd fmla="*/ 41 w 122" name="T18"/>
                  <a:gd fmla="*/ 4 h 159" name="T19"/>
                  <a:gd fmla="*/ 19 w 122" name="T20"/>
                  <a:gd fmla="*/ 80 h 159" name="T21"/>
                  <a:gd fmla="*/ 41 w 122" name="T22"/>
                  <a:gd fmla="*/ 136 h 159" name="T23"/>
                  <a:gd fmla="*/ 77 w 122" name="T24"/>
                  <a:gd fmla="*/ 140 h 159" name="T25"/>
                  <a:gd fmla="*/ 104 w 122" name="T26"/>
                  <a:gd fmla="*/ 73 h 159" name="T27"/>
                  <a:gd fmla="*/ 79 w 122" name="T28"/>
                  <a:gd fmla="*/ 54 h 159" name="T29"/>
                  <a:gd fmla="*/ 19 w 122" name="T30"/>
                  <a:gd fmla="*/ 80 h 159"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59" w="122">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9" name="Freeform 8"/>
              <p:cNvSpPr>
                <a:spLocks noEditPoints="1"/>
              </p:cNvSpPr>
              <p:nvPr/>
            </p:nvSpPr>
            <p:spPr bwMode="auto">
              <a:xfrm>
                <a:off x="1368786" y="1753199"/>
                <a:ext cx="1009650" cy="582613"/>
              </a:xfrm>
              <a:custGeom>
                <a:gdLst>
                  <a:gd fmla="*/ 51 w 268" name="T0"/>
                  <a:gd fmla="*/ 17 h 155" name="T1"/>
                  <a:gd fmla="*/ 92 w 268" name="T2"/>
                  <a:gd fmla="*/ 0 h 155" name="T3"/>
                  <a:gd fmla="*/ 98 w 268" name="T4"/>
                  <a:gd fmla="*/ 10 h 155" name="T5"/>
                  <a:gd fmla="*/ 89 w 268" name="T6"/>
                  <a:gd fmla="*/ 16 h 155" name="T7"/>
                  <a:gd fmla="*/ 122 w 268" name="T8"/>
                  <a:gd fmla="*/ 130 h 155" name="T9"/>
                  <a:gd fmla="*/ 127 w 268" name="T10"/>
                  <a:gd fmla="*/ 55 h 155" name="T11"/>
                  <a:gd fmla="*/ 142 w 268" name="T12"/>
                  <a:gd fmla="*/ 54 h 155" name="T13"/>
                  <a:gd fmla="*/ 146 w 268" name="T14"/>
                  <a:gd fmla="*/ 130 h 155" name="T15"/>
                  <a:gd fmla="*/ 180 w 268" name="T16"/>
                  <a:gd fmla="*/ 16 h 155" name="T17"/>
                  <a:gd fmla="*/ 175 w 268" name="T18"/>
                  <a:gd fmla="*/ 1 h 155" name="T19"/>
                  <a:gd fmla="*/ 239 w 268" name="T20"/>
                  <a:gd fmla="*/ 35 h 155" name="T21"/>
                  <a:gd fmla="*/ 265 w 268" name="T22"/>
                  <a:gd fmla="*/ 114 h 155" name="T23"/>
                  <a:gd fmla="*/ 220 w 268" name="T24"/>
                  <a:gd fmla="*/ 133 h 155" name="T25"/>
                  <a:gd fmla="*/ 124 w 268" name="T26"/>
                  <a:gd fmla="*/ 154 h 155" name="T27"/>
                  <a:gd fmla="*/ 50 w 268" name="T28"/>
                  <a:gd fmla="*/ 133 h 155" name="T29"/>
                  <a:gd fmla="*/ 3 w 268" name="T30"/>
                  <a:gd fmla="*/ 110 h 155" name="T31"/>
                  <a:gd fmla="*/ 51 w 268" name="T32"/>
                  <a:gd fmla="*/ 17 h 155" name="T33"/>
                  <a:gd fmla="*/ 167 w 268" name="T34"/>
                  <a:gd fmla="*/ 107 h 155" name="T35"/>
                  <a:gd fmla="*/ 170 w 268" name="T36"/>
                  <a:gd fmla="*/ 113 h 155" name="T37"/>
                  <a:gd fmla="*/ 205 w 268" name="T38"/>
                  <a:gd fmla="*/ 109 h 155" name="T39"/>
                  <a:gd fmla="*/ 213 w 268" name="T40"/>
                  <a:gd fmla="*/ 100 h 155" name="T41"/>
                  <a:gd fmla="*/ 167 w 268" name="T42"/>
                  <a:gd fmla="*/ 107 h 155"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55" w="268">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0" name="Freeform 9"/>
              <p:cNvSpPr/>
              <p:nvPr/>
            </p:nvSpPr>
            <p:spPr bwMode="auto">
              <a:xfrm>
                <a:off x="1816461" y="1850036"/>
                <a:ext cx="117475" cy="87313"/>
              </a:xfrm>
              <a:custGeom>
                <a:gdLst>
                  <a:gd fmla="*/ 4 w 31" name="T0"/>
                  <a:gd fmla="*/ 3 h 23" name="T1"/>
                  <a:gd fmla="*/ 26 w 31" name="T2"/>
                  <a:gd fmla="*/ 3 h 23" name="T3"/>
                  <a:gd fmla="*/ 24 w 31" name="T4"/>
                  <a:gd fmla="*/ 23 h 23" name="T5"/>
                  <a:gd fmla="*/ 6 w 31" name="T6"/>
                  <a:gd fmla="*/ 23 h 23" name="T7"/>
                  <a:gd fmla="*/ 4 w 31" name="T8"/>
                  <a:gd fmla="*/ 3 h 23" name="T9"/>
                </a:gdLst>
                <a:cxnLst>
                  <a:cxn ang="0">
                    <a:pos x="T0" y="T1"/>
                  </a:cxn>
                  <a:cxn ang="0">
                    <a:pos x="T2" y="T3"/>
                  </a:cxn>
                  <a:cxn ang="0">
                    <a:pos x="T4" y="T5"/>
                  </a:cxn>
                  <a:cxn ang="0">
                    <a:pos x="T6" y="T7"/>
                  </a:cxn>
                  <a:cxn ang="0">
                    <a:pos x="T8" y="T9"/>
                  </a:cxn>
                </a:cxnLst>
                <a:rect b="b" l="0" r="r" t="0"/>
                <a:pathLst>
                  <a:path h="23" w="31">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194" name="圆角矩形 193"/>
            <p:cNvSpPr/>
            <p:nvPr/>
          </p:nvSpPr>
          <p:spPr>
            <a:xfrm rot="457219">
              <a:off x="2008778" y="2863402"/>
              <a:ext cx="66422" cy="36724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5" name="圆角矩形 194"/>
            <p:cNvSpPr/>
            <p:nvPr/>
          </p:nvSpPr>
          <p:spPr>
            <a:xfrm flipH="1" rot="21142780">
              <a:off x="2322629" y="2863385"/>
              <a:ext cx="66422" cy="370619"/>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6" name="圆角矩形 195"/>
            <p:cNvSpPr/>
            <p:nvPr/>
          </p:nvSpPr>
          <p:spPr>
            <a:xfrm flipH="1" rot="21437232">
              <a:off x="2220559" y="3124632"/>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7" name="圆角矩形 196"/>
            <p:cNvSpPr/>
            <p:nvPr/>
          </p:nvSpPr>
          <p:spPr>
            <a:xfrm rot="162769">
              <a:off x="2068697" y="3124632"/>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81" name="组合 180"/>
          <p:cNvGrpSpPr/>
          <p:nvPr/>
        </p:nvGrpSpPr>
        <p:grpSpPr>
          <a:xfrm>
            <a:off x="1050570" y="2273387"/>
            <a:ext cx="307530" cy="918412"/>
            <a:chOff x="2008778" y="2574004"/>
            <a:chExt cx="380273" cy="1135650"/>
          </a:xfrm>
          <a:solidFill>
            <a:srgbClr val="FFC000"/>
          </a:solidFill>
        </p:grpSpPr>
        <p:sp>
          <p:nvSpPr>
            <p:cNvPr id="182" name="圆角矩形 181"/>
            <p:cNvSpPr/>
            <p:nvPr/>
          </p:nvSpPr>
          <p:spPr>
            <a:xfrm>
              <a:off x="2081583" y="2935539"/>
              <a:ext cx="234440" cy="255846"/>
            </a:xfrm>
            <a:prstGeom prst="roundRect">
              <a:avLst>
                <a:gd fmla="val 3496"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83" name="Group 61"/>
            <p:cNvGrpSpPr/>
            <p:nvPr/>
          </p:nvGrpSpPr>
          <p:grpSpPr>
            <a:xfrm>
              <a:off x="2025107" y="2574004"/>
              <a:ext cx="347391" cy="392181"/>
              <a:chOff x="1368786" y="1195986"/>
              <a:chExt cx="1009650" cy="1139826"/>
            </a:xfrm>
            <a:grpFill/>
          </p:grpSpPr>
          <p:sp>
            <p:nvSpPr>
              <p:cNvPr id="188" name="Freeform 6"/>
              <p:cNvSpPr>
                <a:spLocks noEditPoints="1"/>
              </p:cNvSpPr>
              <p:nvPr/>
            </p:nvSpPr>
            <p:spPr bwMode="auto">
              <a:xfrm>
                <a:off x="1643423" y="1195986"/>
                <a:ext cx="460375" cy="598488"/>
              </a:xfrm>
              <a:custGeom>
                <a:gdLst>
                  <a:gd fmla="*/ 41 w 122" name="T0"/>
                  <a:gd fmla="*/ 4 h 159" name="T1"/>
                  <a:gd fmla="*/ 97 w 122" name="T2"/>
                  <a:gd fmla="*/ 12 h 159" name="T3"/>
                  <a:gd fmla="*/ 120 w 122" name="T4"/>
                  <a:gd fmla="*/ 58 h 159" name="T5"/>
                  <a:gd fmla="*/ 121 w 122" name="T6"/>
                  <a:gd fmla="*/ 94 h 159" name="T7"/>
                  <a:gd fmla="*/ 103 w 122" name="T8"/>
                  <a:gd fmla="*/ 126 h 159" name="T9"/>
                  <a:gd fmla="*/ 63 w 122" name="T10"/>
                  <a:gd fmla="*/ 157 h 159" name="T11"/>
                  <a:gd fmla="*/ 19 w 122" name="T12"/>
                  <a:gd fmla="*/ 126 h 159" name="T13"/>
                  <a:gd fmla="*/ 1 w 122" name="T14"/>
                  <a:gd fmla="*/ 94 h 159" name="T15"/>
                  <a:gd fmla="*/ 3 w 122" name="T16"/>
                  <a:gd fmla="*/ 46 h 159" name="T17"/>
                  <a:gd fmla="*/ 41 w 122" name="T18"/>
                  <a:gd fmla="*/ 4 h 159" name="T19"/>
                  <a:gd fmla="*/ 19 w 122" name="T20"/>
                  <a:gd fmla="*/ 80 h 159" name="T21"/>
                  <a:gd fmla="*/ 41 w 122" name="T22"/>
                  <a:gd fmla="*/ 136 h 159" name="T23"/>
                  <a:gd fmla="*/ 77 w 122" name="T24"/>
                  <a:gd fmla="*/ 140 h 159" name="T25"/>
                  <a:gd fmla="*/ 104 w 122" name="T26"/>
                  <a:gd fmla="*/ 73 h 159" name="T27"/>
                  <a:gd fmla="*/ 79 w 122" name="T28"/>
                  <a:gd fmla="*/ 54 h 159" name="T29"/>
                  <a:gd fmla="*/ 19 w 122" name="T30"/>
                  <a:gd fmla="*/ 80 h 159"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59" w="122">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9" name="Freeform 8"/>
              <p:cNvSpPr>
                <a:spLocks noEditPoints="1"/>
              </p:cNvSpPr>
              <p:nvPr/>
            </p:nvSpPr>
            <p:spPr bwMode="auto">
              <a:xfrm>
                <a:off x="1368786" y="1753199"/>
                <a:ext cx="1009650" cy="582613"/>
              </a:xfrm>
              <a:custGeom>
                <a:gdLst>
                  <a:gd fmla="*/ 51 w 268" name="T0"/>
                  <a:gd fmla="*/ 17 h 155" name="T1"/>
                  <a:gd fmla="*/ 92 w 268" name="T2"/>
                  <a:gd fmla="*/ 0 h 155" name="T3"/>
                  <a:gd fmla="*/ 98 w 268" name="T4"/>
                  <a:gd fmla="*/ 10 h 155" name="T5"/>
                  <a:gd fmla="*/ 89 w 268" name="T6"/>
                  <a:gd fmla="*/ 16 h 155" name="T7"/>
                  <a:gd fmla="*/ 122 w 268" name="T8"/>
                  <a:gd fmla="*/ 130 h 155" name="T9"/>
                  <a:gd fmla="*/ 127 w 268" name="T10"/>
                  <a:gd fmla="*/ 55 h 155" name="T11"/>
                  <a:gd fmla="*/ 142 w 268" name="T12"/>
                  <a:gd fmla="*/ 54 h 155" name="T13"/>
                  <a:gd fmla="*/ 146 w 268" name="T14"/>
                  <a:gd fmla="*/ 130 h 155" name="T15"/>
                  <a:gd fmla="*/ 180 w 268" name="T16"/>
                  <a:gd fmla="*/ 16 h 155" name="T17"/>
                  <a:gd fmla="*/ 175 w 268" name="T18"/>
                  <a:gd fmla="*/ 1 h 155" name="T19"/>
                  <a:gd fmla="*/ 239 w 268" name="T20"/>
                  <a:gd fmla="*/ 35 h 155" name="T21"/>
                  <a:gd fmla="*/ 265 w 268" name="T22"/>
                  <a:gd fmla="*/ 114 h 155" name="T23"/>
                  <a:gd fmla="*/ 220 w 268" name="T24"/>
                  <a:gd fmla="*/ 133 h 155" name="T25"/>
                  <a:gd fmla="*/ 124 w 268" name="T26"/>
                  <a:gd fmla="*/ 154 h 155" name="T27"/>
                  <a:gd fmla="*/ 50 w 268" name="T28"/>
                  <a:gd fmla="*/ 133 h 155" name="T29"/>
                  <a:gd fmla="*/ 3 w 268" name="T30"/>
                  <a:gd fmla="*/ 110 h 155" name="T31"/>
                  <a:gd fmla="*/ 51 w 268" name="T32"/>
                  <a:gd fmla="*/ 17 h 155" name="T33"/>
                  <a:gd fmla="*/ 167 w 268" name="T34"/>
                  <a:gd fmla="*/ 107 h 155" name="T35"/>
                  <a:gd fmla="*/ 170 w 268" name="T36"/>
                  <a:gd fmla="*/ 113 h 155" name="T37"/>
                  <a:gd fmla="*/ 205 w 268" name="T38"/>
                  <a:gd fmla="*/ 109 h 155" name="T39"/>
                  <a:gd fmla="*/ 213 w 268" name="T40"/>
                  <a:gd fmla="*/ 100 h 155" name="T41"/>
                  <a:gd fmla="*/ 167 w 268" name="T42"/>
                  <a:gd fmla="*/ 107 h 155"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55" w="268">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0" name="Freeform 9"/>
              <p:cNvSpPr/>
              <p:nvPr/>
            </p:nvSpPr>
            <p:spPr bwMode="auto">
              <a:xfrm>
                <a:off x="1816461" y="1850036"/>
                <a:ext cx="117475" cy="87313"/>
              </a:xfrm>
              <a:custGeom>
                <a:gdLst>
                  <a:gd fmla="*/ 4 w 31" name="T0"/>
                  <a:gd fmla="*/ 3 h 23" name="T1"/>
                  <a:gd fmla="*/ 26 w 31" name="T2"/>
                  <a:gd fmla="*/ 3 h 23" name="T3"/>
                  <a:gd fmla="*/ 24 w 31" name="T4"/>
                  <a:gd fmla="*/ 23 h 23" name="T5"/>
                  <a:gd fmla="*/ 6 w 31" name="T6"/>
                  <a:gd fmla="*/ 23 h 23" name="T7"/>
                  <a:gd fmla="*/ 4 w 31" name="T8"/>
                  <a:gd fmla="*/ 3 h 23" name="T9"/>
                </a:gdLst>
                <a:cxnLst>
                  <a:cxn ang="0">
                    <a:pos x="T0" y="T1"/>
                  </a:cxn>
                  <a:cxn ang="0">
                    <a:pos x="T2" y="T3"/>
                  </a:cxn>
                  <a:cxn ang="0">
                    <a:pos x="T4" y="T5"/>
                  </a:cxn>
                  <a:cxn ang="0">
                    <a:pos x="T6" y="T7"/>
                  </a:cxn>
                  <a:cxn ang="0">
                    <a:pos x="T8" y="T9"/>
                  </a:cxn>
                </a:cxnLst>
                <a:rect b="b" l="0" r="r" t="0"/>
                <a:pathLst>
                  <a:path h="23" w="31">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184" name="圆角矩形 183"/>
            <p:cNvSpPr/>
            <p:nvPr/>
          </p:nvSpPr>
          <p:spPr>
            <a:xfrm rot="457219">
              <a:off x="2008778" y="2863402"/>
              <a:ext cx="66422" cy="36724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5" name="圆角矩形 184"/>
            <p:cNvSpPr/>
            <p:nvPr/>
          </p:nvSpPr>
          <p:spPr>
            <a:xfrm flipH="1" rot="21142780">
              <a:off x="2322629" y="2863385"/>
              <a:ext cx="66422" cy="370619"/>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6" name="圆角矩形 185"/>
            <p:cNvSpPr/>
            <p:nvPr/>
          </p:nvSpPr>
          <p:spPr>
            <a:xfrm flipH="1" rot="21437232">
              <a:off x="2220559" y="3124632"/>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7" name="圆角矩形 186"/>
            <p:cNvSpPr/>
            <p:nvPr/>
          </p:nvSpPr>
          <p:spPr>
            <a:xfrm rot="162769">
              <a:off x="2068697" y="3124632"/>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21" name="组合 120"/>
          <p:cNvGrpSpPr/>
          <p:nvPr/>
        </p:nvGrpSpPr>
        <p:grpSpPr>
          <a:xfrm>
            <a:off x="2649683" y="1735802"/>
            <a:ext cx="241572" cy="721433"/>
            <a:chOff x="2008778" y="2574004"/>
            <a:chExt cx="380273" cy="1135650"/>
          </a:xfrm>
          <a:solidFill>
            <a:srgbClr val="FFC000"/>
          </a:solidFill>
        </p:grpSpPr>
        <p:sp>
          <p:nvSpPr>
            <p:cNvPr id="122" name="圆角矩形 121"/>
            <p:cNvSpPr/>
            <p:nvPr/>
          </p:nvSpPr>
          <p:spPr>
            <a:xfrm>
              <a:off x="2081583" y="2935539"/>
              <a:ext cx="234440" cy="255846"/>
            </a:xfrm>
            <a:prstGeom prst="roundRect">
              <a:avLst>
                <a:gd fmla="val 3496"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23" name="Group 61"/>
            <p:cNvGrpSpPr/>
            <p:nvPr/>
          </p:nvGrpSpPr>
          <p:grpSpPr>
            <a:xfrm>
              <a:off x="2025107" y="2574004"/>
              <a:ext cx="347391" cy="392181"/>
              <a:chOff x="1368786" y="1195986"/>
              <a:chExt cx="1009650" cy="1139826"/>
            </a:xfrm>
            <a:grpFill/>
          </p:grpSpPr>
          <p:sp>
            <p:nvSpPr>
              <p:cNvPr id="128" name="Freeform 6"/>
              <p:cNvSpPr>
                <a:spLocks noEditPoints="1"/>
              </p:cNvSpPr>
              <p:nvPr/>
            </p:nvSpPr>
            <p:spPr bwMode="auto">
              <a:xfrm>
                <a:off x="1643423" y="1195986"/>
                <a:ext cx="460375" cy="598488"/>
              </a:xfrm>
              <a:custGeom>
                <a:gdLst>
                  <a:gd fmla="*/ 41 w 122" name="T0"/>
                  <a:gd fmla="*/ 4 h 159" name="T1"/>
                  <a:gd fmla="*/ 97 w 122" name="T2"/>
                  <a:gd fmla="*/ 12 h 159" name="T3"/>
                  <a:gd fmla="*/ 120 w 122" name="T4"/>
                  <a:gd fmla="*/ 58 h 159" name="T5"/>
                  <a:gd fmla="*/ 121 w 122" name="T6"/>
                  <a:gd fmla="*/ 94 h 159" name="T7"/>
                  <a:gd fmla="*/ 103 w 122" name="T8"/>
                  <a:gd fmla="*/ 126 h 159" name="T9"/>
                  <a:gd fmla="*/ 63 w 122" name="T10"/>
                  <a:gd fmla="*/ 157 h 159" name="T11"/>
                  <a:gd fmla="*/ 19 w 122" name="T12"/>
                  <a:gd fmla="*/ 126 h 159" name="T13"/>
                  <a:gd fmla="*/ 1 w 122" name="T14"/>
                  <a:gd fmla="*/ 94 h 159" name="T15"/>
                  <a:gd fmla="*/ 3 w 122" name="T16"/>
                  <a:gd fmla="*/ 46 h 159" name="T17"/>
                  <a:gd fmla="*/ 41 w 122" name="T18"/>
                  <a:gd fmla="*/ 4 h 159" name="T19"/>
                  <a:gd fmla="*/ 19 w 122" name="T20"/>
                  <a:gd fmla="*/ 80 h 159" name="T21"/>
                  <a:gd fmla="*/ 41 w 122" name="T22"/>
                  <a:gd fmla="*/ 136 h 159" name="T23"/>
                  <a:gd fmla="*/ 77 w 122" name="T24"/>
                  <a:gd fmla="*/ 140 h 159" name="T25"/>
                  <a:gd fmla="*/ 104 w 122" name="T26"/>
                  <a:gd fmla="*/ 73 h 159" name="T27"/>
                  <a:gd fmla="*/ 79 w 122" name="T28"/>
                  <a:gd fmla="*/ 54 h 159" name="T29"/>
                  <a:gd fmla="*/ 19 w 122" name="T30"/>
                  <a:gd fmla="*/ 80 h 159"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59" w="122">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9" name="Freeform 8"/>
              <p:cNvSpPr>
                <a:spLocks noEditPoints="1"/>
              </p:cNvSpPr>
              <p:nvPr/>
            </p:nvSpPr>
            <p:spPr bwMode="auto">
              <a:xfrm>
                <a:off x="1368786" y="1753199"/>
                <a:ext cx="1009650" cy="582613"/>
              </a:xfrm>
              <a:custGeom>
                <a:gdLst>
                  <a:gd fmla="*/ 51 w 268" name="T0"/>
                  <a:gd fmla="*/ 17 h 155" name="T1"/>
                  <a:gd fmla="*/ 92 w 268" name="T2"/>
                  <a:gd fmla="*/ 0 h 155" name="T3"/>
                  <a:gd fmla="*/ 98 w 268" name="T4"/>
                  <a:gd fmla="*/ 10 h 155" name="T5"/>
                  <a:gd fmla="*/ 89 w 268" name="T6"/>
                  <a:gd fmla="*/ 16 h 155" name="T7"/>
                  <a:gd fmla="*/ 122 w 268" name="T8"/>
                  <a:gd fmla="*/ 130 h 155" name="T9"/>
                  <a:gd fmla="*/ 127 w 268" name="T10"/>
                  <a:gd fmla="*/ 55 h 155" name="T11"/>
                  <a:gd fmla="*/ 142 w 268" name="T12"/>
                  <a:gd fmla="*/ 54 h 155" name="T13"/>
                  <a:gd fmla="*/ 146 w 268" name="T14"/>
                  <a:gd fmla="*/ 130 h 155" name="T15"/>
                  <a:gd fmla="*/ 180 w 268" name="T16"/>
                  <a:gd fmla="*/ 16 h 155" name="T17"/>
                  <a:gd fmla="*/ 175 w 268" name="T18"/>
                  <a:gd fmla="*/ 1 h 155" name="T19"/>
                  <a:gd fmla="*/ 239 w 268" name="T20"/>
                  <a:gd fmla="*/ 35 h 155" name="T21"/>
                  <a:gd fmla="*/ 265 w 268" name="T22"/>
                  <a:gd fmla="*/ 114 h 155" name="T23"/>
                  <a:gd fmla="*/ 220 w 268" name="T24"/>
                  <a:gd fmla="*/ 133 h 155" name="T25"/>
                  <a:gd fmla="*/ 124 w 268" name="T26"/>
                  <a:gd fmla="*/ 154 h 155" name="T27"/>
                  <a:gd fmla="*/ 50 w 268" name="T28"/>
                  <a:gd fmla="*/ 133 h 155" name="T29"/>
                  <a:gd fmla="*/ 3 w 268" name="T30"/>
                  <a:gd fmla="*/ 110 h 155" name="T31"/>
                  <a:gd fmla="*/ 51 w 268" name="T32"/>
                  <a:gd fmla="*/ 17 h 155" name="T33"/>
                  <a:gd fmla="*/ 167 w 268" name="T34"/>
                  <a:gd fmla="*/ 107 h 155" name="T35"/>
                  <a:gd fmla="*/ 170 w 268" name="T36"/>
                  <a:gd fmla="*/ 113 h 155" name="T37"/>
                  <a:gd fmla="*/ 205 w 268" name="T38"/>
                  <a:gd fmla="*/ 109 h 155" name="T39"/>
                  <a:gd fmla="*/ 213 w 268" name="T40"/>
                  <a:gd fmla="*/ 100 h 155" name="T41"/>
                  <a:gd fmla="*/ 167 w 268" name="T42"/>
                  <a:gd fmla="*/ 107 h 155"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55" w="268">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0" name="Freeform 9"/>
              <p:cNvSpPr/>
              <p:nvPr/>
            </p:nvSpPr>
            <p:spPr bwMode="auto">
              <a:xfrm>
                <a:off x="1816461" y="1850036"/>
                <a:ext cx="117475" cy="87313"/>
              </a:xfrm>
              <a:custGeom>
                <a:gdLst>
                  <a:gd fmla="*/ 4 w 31" name="T0"/>
                  <a:gd fmla="*/ 3 h 23" name="T1"/>
                  <a:gd fmla="*/ 26 w 31" name="T2"/>
                  <a:gd fmla="*/ 3 h 23" name="T3"/>
                  <a:gd fmla="*/ 24 w 31" name="T4"/>
                  <a:gd fmla="*/ 23 h 23" name="T5"/>
                  <a:gd fmla="*/ 6 w 31" name="T6"/>
                  <a:gd fmla="*/ 23 h 23" name="T7"/>
                  <a:gd fmla="*/ 4 w 31" name="T8"/>
                  <a:gd fmla="*/ 3 h 23" name="T9"/>
                </a:gdLst>
                <a:cxnLst>
                  <a:cxn ang="0">
                    <a:pos x="T0" y="T1"/>
                  </a:cxn>
                  <a:cxn ang="0">
                    <a:pos x="T2" y="T3"/>
                  </a:cxn>
                  <a:cxn ang="0">
                    <a:pos x="T4" y="T5"/>
                  </a:cxn>
                  <a:cxn ang="0">
                    <a:pos x="T6" y="T7"/>
                  </a:cxn>
                  <a:cxn ang="0">
                    <a:pos x="T8" y="T9"/>
                  </a:cxn>
                </a:cxnLst>
                <a:rect b="b" l="0" r="r" t="0"/>
                <a:pathLst>
                  <a:path h="23" w="31">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124" name="圆角矩形 123"/>
            <p:cNvSpPr/>
            <p:nvPr/>
          </p:nvSpPr>
          <p:spPr>
            <a:xfrm rot="457219">
              <a:off x="2008778" y="2863402"/>
              <a:ext cx="66422" cy="36724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5" name="圆角矩形 124"/>
            <p:cNvSpPr/>
            <p:nvPr/>
          </p:nvSpPr>
          <p:spPr>
            <a:xfrm flipH="1" rot="21142780">
              <a:off x="2322629" y="2863385"/>
              <a:ext cx="66422" cy="370619"/>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6" name="圆角矩形 125"/>
            <p:cNvSpPr/>
            <p:nvPr/>
          </p:nvSpPr>
          <p:spPr>
            <a:xfrm flipH="1" rot="21437232">
              <a:off x="2220559" y="3124632"/>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7" name="圆角矩形 126"/>
            <p:cNvSpPr/>
            <p:nvPr/>
          </p:nvSpPr>
          <p:spPr>
            <a:xfrm rot="162769">
              <a:off x="2068697" y="3124632"/>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31" name="组合 130"/>
          <p:cNvGrpSpPr/>
          <p:nvPr/>
        </p:nvGrpSpPr>
        <p:grpSpPr>
          <a:xfrm>
            <a:off x="1255447" y="1690372"/>
            <a:ext cx="241572" cy="721433"/>
            <a:chOff x="2008778" y="2574004"/>
            <a:chExt cx="380273" cy="1135650"/>
          </a:xfrm>
          <a:solidFill>
            <a:srgbClr val="FFC000"/>
          </a:solidFill>
        </p:grpSpPr>
        <p:sp>
          <p:nvSpPr>
            <p:cNvPr id="132" name="圆角矩形 131"/>
            <p:cNvSpPr/>
            <p:nvPr/>
          </p:nvSpPr>
          <p:spPr>
            <a:xfrm>
              <a:off x="2081583" y="2935539"/>
              <a:ext cx="234440" cy="255846"/>
            </a:xfrm>
            <a:prstGeom prst="roundRect">
              <a:avLst>
                <a:gd fmla="val 3496"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33" name="Group 61"/>
            <p:cNvGrpSpPr/>
            <p:nvPr/>
          </p:nvGrpSpPr>
          <p:grpSpPr>
            <a:xfrm>
              <a:off x="2025107" y="2574004"/>
              <a:ext cx="347391" cy="392181"/>
              <a:chOff x="1368786" y="1195986"/>
              <a:chExt cx="1009650" cy="1139826"/>
            </a:xfrm>
            <a:grpFill/>
          </p:grpSpPr>
          <p:sp>
            <p:nvSpPr>
              <p:cNvPr id="138" name="Freeform 6"/>
              <p:cNvSpPr>
                <a:spLocks noEditPoints="1"/>
              </p:cNvSpPr>
              <p:nvPr/>
            </p:nvSpPr>
            <p:spPr bwMode="auto">
              <a:xfrm>
                <a:off x="1643423" y="1195986"/>
                <a:ext cx="460375" cy="598488"/>
              </a:xfrm>
              <a:custGeom>
                <a:gdLst>
                  <a:gd fmla="*/ 41 w 122" name="T0"/>
                  <a:gd fmla="*/ 4 h 159" name="T1"/>
                  <a:gd fmla="*/ 97 w 122" name="T2"/>
                  <a:gd fmla="*/ 12 h 159" name="T3"/>
                  <a:gd fmla="*/ 120 w 122" name="T4"/>
                  <a:gd fmla="*/ 58 h 159" name="T5"/>
                  <a:gd fmla="*/ 121 w 122" name="T6"/>
                  <a:gd fmla="*/ 94 h 159" name="T7"/>
                  <a:gd fmla="*/ 103 w 122" name="T8"/>
                  <a:gd fmla="*/ 126 h 159" name="T9"/>
                  <a:gd fmla="*/ 63 w 122" name="T10"/>
                  <a:gd fmla="*/ 157 h 159" name="T11"/>
                  <a:gd fmla="*/ 19 w 122" name="T12"/>
                  <a:gd fmla="*/ 126 h 159" name="T13"/>
                  <a:gd fmla="*/ 1 w 122" name="T14"/>
                  <a:gd fmla="*/ 94 h 159" name="T15"/>
                  <a:gd fmla="*/ 3 w 122" name="T16"/>
                  <a:gd fmla="*/ 46 h 159" name="T17"/>
                  <a:gd fmla="*/ 41 w 122" name="T18"/>
                  <a:gd fmla="*/ 4 h 159" name="T19"/>
                  <a:gd fmla="*/ 19 w 122" name="T20"/>
                  <a:gd fmla="*/ 80 h 159" name="T21"/>
                  <a:gd fmla="*/ 41 w 122" name="T22"/>
                  <a:gd fmla="*/ 136 h 159" name="T23"/>
                  <a:gd fmla="*/ 77 w 122" name="T24"/>
                  <a:gd fmla="*/ 140 h 159" name="T25"/>
                  <a:gd fmla="*/ 104 w 122" name="T26"/>
                  <a:gd fmla="*/ 73 h 159" name="T27"/>
                  <a:gd fmla="*/ 79 w 122" name="T28"/>
                  <a:gd fmla="*/ 54 h 159" name="T29"/>
                  <a:gd fmla="*/ 19 w 122" name="T30"/>
                  <a:gd fmla="*/ 80 h 159"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59" w="122">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9" name="Freeform 8"/>
              <p:cNvSpPr>
                <a:spLocks noEditPoints="1"/>
              </p:cNvSpPr>
              <p:nvPr/>
            </p:nvSpPr>
            <p:spPr bwMode="auto">
              <a:xfrm>
                <a:off x="1368786" y="1753199"/>
                <a:ext cx="1009650" cy="582613"/>
              </a:xfrm>
              <a:custGeom>
                <a:gdLst>
                  <a:gd fmla="*/ 51 w 268" name="T0"/>
                  <a:gd fmla="*/ 17 h 155" name="T1"/>
                  <a:gd fmla="*/ 92 w 268" name="T2"/>
                  <a:gd fmla="*/ 0 h 155" name="T3"/>
                  <a:gd fmla="*/ 98 w 268" name="T4"/>
                  <a:gd fmla="*/ 10 h 155" name="T5"/>
                  <a:gd fmla="*/ 89 w 268" name="T6"/>
                  <a:gd fmla="*/ 16 h 155" name="T7"/>
                  <a:gd fmla="*/ 122 w 268" name="T8"/>
                  <a:gd fmla="*/ 130 h 155" name="T9"/>
                  <a:gd fmla="*/ 127 w 268" name="T10"/>
                  <a:gd fmla="*/ 55 h 155" name="T11"/>
                  <a:gd fmla="*/ 142 w 268" name="T12"/>
                  <a:gd fmla="*/ 54 h 155" name="T13"/>
                  <a:gd fmla="*/ 146 w 268" name="T14"/>
                  <a:gd fmla="*/ 130 h 155" name="T15"/>
                  <a:gd fmla="*/ 180 w 268" name="T16"/>
                  <a:gd fmla="*/ 16 h 155" name="T17"/>
                  <a:gd fmla="*/ 175 w 268" name="T18"/>
                  <a:gd fmla="*/ 1 h 155" name="T19"/>
                  <a:gd fmla="*/ 239 w 268" name="T20"/>
                  <a:gd fmla="*/ 35 h 155" name="T21"/>
                  <a:gd fmla="*/ 265 w 268" name="T22"/>
                  <a:gd fmla="*/ 114 h 155" name="T23"/>
                  <a:gd fmla="*/ 220 w 268" name="T24"/>
                  <a:gd fmla="*/ 133 h 155" name="T25"/>
                  <a:gd fmla="*/ 124 w 268" name="T26"/>
                  <a:gd fmla="*/ 154 h 155" name="T27"/>
                  <a:gd fmla="*/ 50 w 268" name="T28"/>
                  <a:gd fmla="*/ 133 h 155" name="T29"/>
                  <a:gd fmla="*/ 3 w 268" name="T30"/>
                  <a:gd fmla="*/ 110 h 155" name="T31"/>
                  <a:gd fmla="*/ 51 w 268" name="T32"/>
                  <a:gd fmla="*/ 17 h 155" name="T33"/>
                  <a:gd fmla="*/ 167 w 268" name="T34"/>
                  <a:gd fmla="*/ 107 h 155" name="T35"/>
                  <a:gd fmla="*/ 170 w 268" name="T36"/>
                  <a:gd fmla="*/ 113 h 155" name="T37"/>
                  <a:gd fmla="*/ 205 w 268" name="T38"/>
                  <a:gd fmla="*/ 109 h 155" name="T39"/>
                  <a:gd fmla="*/ 213 w 268" name="T40"/>
                  <a:gd fmla="*/ 100 h 155" name="T41"/>
                  <a:gd fmla="*/ 167 w 268" name="T42"/>
                  <a:gd fmla="*/ 107 h 155"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55" w="268">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0" name="Freeform 9"/>
              <p:cNvSpPr/>
              <p:nvPr/>
            </p:nvSpPr>
            <p:spPr bwMode="auto">
              <a:xfrm>
                <a:off x="1816461" y="1850036"/>
                <a:ext cx="117475" cy="87313"/>
              </a:xfrm>
              <a:custGeom>
                <a:gdLst>
                  <a:gd fmla="*/ 4 w 31" name="T0"/>
                  <a:gd fmla="*/ 3 h 23" name="T1"/>
                  <a:gd fmla="*/ 26 w 31" name="T2"/>
                  <a:gd fmla="*/ 3 h 23" name="T3"/>
                  <a:gd fmla="*/ 24 w 31" name="T4"/>
                  <a:gd fmla="*/ 23 h 23" name="T5"/>
                  <a:gd fmla="*/ 6 w 31" name="T6"/>
                  <a:gd fmla="*/ 23 h 23" name="T7"/>
                  <a:gd fmla="*/ 4 w 31" name="T8"/>
                  <a:gd fmla="*/ 3 h 23" name="T9"/>
                </a:gdLst>
                <a:cxnLst>
                  <a:cxn ang="0">
                    <a:pos x="T0" y="T1"/>
                  </a:cxn>
                  <a:cxn ang="0">
                    <a:pos x="T2" y="T3"/>
                  </a:cxn>
                  <a:cxn ang="0">
                    <a:pos x="T4" y="T5"/>
                  </a:cxn>
                  <a:cxn ang="0">
                    <a:pos x="T6" y="T7"/>
                  </a:cxn>
                  <a:cxn ang="0">
                    <a:pos x="T8" y="T9"/>
                  </a:cxn>
                </a:cxnLst>
                <a:rect b="b" l="0" r="r" t="0"/>
                <a:pathLst>
                  <a:path h="23" w="31">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134" name="圆角矩形 133"/>
            <p:cNvSpPr/>
            <p:nvPr/>
          </p:nvSpPr>
          <p:spPr>
            <a:xfrm rot="457219">
              <a:off x="2008778" y="2863402"/>
              <a:ext cx="66422" cy="36724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5" name="圆角矩形 134"/>
            <p:cNvSpPr/>
            <p:nvPr/>
          </p:nvSpPr>
          <p:spPr>
            <a:xfrm flipH="1" rot="21142780">
              <a:off x="2322629" y="2863385"/>
              <a:ext cx="66422" cy="370619"/>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6" name="圆角矩形 135"/>
            <p:cNvSpPr/>
            <p:nvPr/>
          </p:nvSpPr>
          <p:spPr>
            <a:xfrm flipH="1" rot="21437232">
              <a:off x="2220559" y="3124632"/>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7" name="圆角矩形 136"/>
            <p:cNvSpPr/>
            <p:nvPr/>
          </p:nvSpPr>
          <p:spPr>
            <a:xfrm rot="162769">
              <a:off x="2068697" y="3124632"/>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41" name="组合 140"/>
          <p:cNvGrpSpPr/>
          <p:nvPr/>
        </p:nvGrpSpPr>
        <p:grpSpPr>
          <a:xfrm>
            <a:off x="3448721" y="1991356"/>
            <a:ext cx="241572" cy="721433"/>
            <a:chOff x="2008778" y="2574004"/>
            <a:chExt cx="380273" cy="1135650"/>
          </a:xfrm>
          <a:solidFill>
            <a:srgbClr val="FFC000"/>
          </a:solidFill>
        </p:grpSpPr>
        <p:sp>
          <p:nvSpPr>
            <p:cNvPr id="142" name="圆角矩形 141"/>
            <p:cNvSpPr/>
            <p:nvPr/>
          </p:nvSpPr>
          <p:spPr>
            <a:xfrm>
              <a:off x="2081583" y="2935539"/>
              <a:ext cx="234440" cy="255846"/>
            </a:xfrm>
            <a:prstGeom prst="roundRect">
              <a:avLst>
                <a:gd fmla="val 3496"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43" name="Group 61"/>
            <p:cNvGrpSpPr/>
            <p:nvPr/>
          </p:nvGrpSpPr>
          <p:grpSpPr>
            <a:xfrm>
              <a:off x="2025107" y="2574004"/>
              <a:ext cx="347391" cy="392181"/>
              <a:chOff x="1368786" y="1195986"/>
              <a:chExt cx="1009650" cy="1139826"/>
            </a:xfrm>
            <a:grpFill/>
          </p:grpSpPr>
          <p:sp>
            <p:nvSpPr>
              <p:cNvPr id="148" name="Freeform 6"/>
              <p:cNvSpPr>
                <a:spLocks noEditPoints="1"/>
              </p:cNvSpPr>
              <p:nvPr/>
            </p:nvSpPr>
            <p:spPr bwMode="auto">
              <a:xfrm>
                <a:off x="1643423" y="1195986"/>
                <a:ext cx="460375" cy="598488"/>
              </a:xfrm>
              <a:custGeom>
                <a:gdLst>
                  <a:gd fmla="*/ 41 w 122" name="T0"/>
                  <a:gd fmla="*/ 4 h 159" name="T1"/>
                  <a:gd fmla="*/ 97 w 122" name="T2"/>
                  <a:gd fmla="*/ 12 h 159" name="T3"/>
                  <a:gd fmla="*/ 120 w 122" name="T4"/>
                  <a:gd fmla="*/ 58 h 159" name="T5"/>
                  <a:gd fmla="*/ 121 w 122" name="T6"/>
                  <a:gd fmla="*/ 94 h 159" name="T7"/>
                  <a:gd fmla="*/ 103 w 122" name="T8"/>
                  <a:gd fmla="*/ 126 h 159" name="T9"/>
                  <a:gd fmla="*/ 63 w 122" name="T10"/>
                  <a:gd fmla="*/ 157 h 159" name="T11"/>
                  <a:gd fmla="*/ 19 w 122" name="T12"/>
                  <a:gd fmla="*/ 126 h 159" name="T13"/>
                  <a:gd fmla="*/ 1 w 122" name="T14"/>
                  <a:gd fmla="*/ 94 h 159" name="T15"/>
                  <a:gd fmla="*/ 3 w 122" name="T16"/>
                  <a:gd fmla="*/ 46 h 159" name="T17"/>
                  <a:gd fmla="*/ 41 w 122" name="T18"/>
                  <a:gd fmla="*/ 4 h 159" name="T19"/>
                  <a:gd fmla="*/ 19 w 122" name="T20"/>
                  <a:gd fmla="*/ 80 h 159" name="T21"/>
                  <a:gd fmla="*/ 41 w 122" name="T22"/>
                  <a:gd fmla="*/ 136 h 159" name="T23"/>
                  <a:gd fmla="*/ 77 w 122" name="T24"/>
                  <a:gd fmla="*/ 140 h 159" name="T25"/>
                  <a:gd fmla="*/ 104 w 122" name="T26"/>
                  <a:gd fmla="*/ 73 h 159" name="T27"/>
                  <a:gd fmla="*/ 79 w 122" name="T28"/>
                  <a:gd fmla="*/ 54 h 159" name="T29"/>
                  <a:gd fmla="*/ 19 w 122" name="T30"/>
                  <a:gd fmla="*/ 80 h 159"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59" w="122">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9" name="Freeform 8"/>
              <p:cNvSpPr>
                <a:spLocks noEditPoints="1"/>
              </p:cNvSpPr>
              <p:nvPr/>
            </p:nvSpPr>
            <p:spPr bwMode="auto">
              <a:xfrm>
                <a:off x="1368786" y="1753199"/>
                <a:ext cx="1009650" cy="582613"/>
              </a:xfrm>
              <a:custGeom>
                <a:gdLst>
                  <a:gd fmla="*/ 51 w 268" name="T0"/>
                  <a:gd fmla="*/ 17 h 155" name="T1"/>
                  <a:gd fmla="*/ 92 w 268" name="T2"/>
                  <a:gd fmla="*/ 0 h 155" name="T3"/>
                  <a:gd fmla="*/ 98 w 268" name="T4"/>
                  <a:gd fmla="*/ 10 h 155" name="T5"/>
                  <a:gd fmla="*/ 89 w 268" name="T6"/>
                  <a:gd fmla="*/ 16 h 155" name="T7"/>
                  <a:gd fmla="*/ 122 w 268" name="T8"/>
                  <a:gd fmla="*/ 130 h 155" name="T9"/>
                  <a:gd fmla="*/ 127 w 268" name="T10"/>
                  <a:gd fmla="*/ 55 h 155" name="T11"/>
                  <a:gd fmla="*/ 142 w 268" name="T12"/>
                  <a:gd fmla="*/ 54 h 155" name="T13"/>
                  <a:gd fmla="*/ 146 w 268" name="T14"/>
                  <a:gd fmla="*/ 130 h 155" name="T15"/>
                  <a:gd fmla="*/ 180 w 268" name="T16"/>
                  <a:gd fmla="*/ 16 h 155" name="T17"/>
                  <a:gd fmla="*/ 175 w 268" name="T18"/>
                  <a:gd fmla="*/ 1 h 155" name="T19"/>
                  <a:gd fmla="*/ 239 w 268" name="T20"/>
                  <a:gd fmla="*/ 35 h 155" name="T21"/>
                  <a:gd fmla="*/ 265 w 268" name="T22"/>
                  <a:gd fmla="*/ 114 h 155" name="T23"/>
                  <a:gd fmla="*/ 220 w 268" name="T24"/>
                  <a:gd fmla="*/ 133 h 155" name="T25"/>
                  <a:gd fmla="*/ 124 w 268" name="T26"/>
                  <a:gd fmla="*/ 154 h 155" name="T27"/>
                  <a:gd fmla="*/ 50 w 268" name="T28"/>
                  <a:gd fmla="*/ 133 h 155" name="T29"/>
                  <a:gd fmla="*/ 3 w 268" name="T30"/>
                  <a:gd fmla="*/ 110 h 155" name="T31"/>
                  <a:gd fmla="*/ 51 w 268" name="T32"/>
                  <a:gd fmla="*/ 17 h 155" name="T33"/>
                  <a:gd fmla="*/ 167 w 268" name="T34"/>
                  <a:gd fmla="*/ 107 h 155" name="T35"/>
                  <a:gd fmla="*/ 170 w 268" name="T36"/>
                  <a:gd fmla="*/ 113 h 155" name="T37"/>
                  <a:gd fmla="*/ 205 w 268" name="T38"/>
                  <a:gd fmla="*/ 109 h 155" name="T39"/>
                  <a:gd fmla="*/ 213 w 268" name="T40"/>
                  <a:gd fmla="*/ 100 h 155" name="T41"/>
                  <a:gd fmla="*/ 167 w 268" name="T42"/>
                  <a:gd fmla="*/ 107 h 155"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55" w="268">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0" name="Freeform 9"/>
              <p:cNvSpPr/>
              <p:nvPr/>
            </p:nvSpPr>
            <p:spPr bwMode="auto">
              <a:xfrm>
                <a:off x="1816461" y="1850036"/>
                <a:ext cx="117475" cy="87313"/>
              </a:xfrm>
              <a:custGeom>
                <a:gdLst>
                  <a:gd fmla="*/ 4 w 31" name="T0"/>
                  <a:gd fmla="*/ 3 h 23" name="T1"/>
                  <a:gd fmla="*/ 26 w 31" name="T2"/>
                  <a:gd fmla="*/ 3 h 23" name="T3"/>
                  <a:gd fmla="*/ 24 w 31" name="T4"/>
                  <a:gd fmla="*/ 23 h 23" name="T5"/>
                  <a:gd fmla="*/ 6 w 31" name="T6"/>
                  <a:gd fmla="*/ 23 h 23" name="T7"/>
                  <a:gd fmla="*/ 4 w 31" name="T8"/>
                  <a:gd fmla="*/ 3 h 23" name="T9"/>
                </a:gdLst>
                <a:cxnLst>
                  <a:cxn ang="0">
                    <a:pos x="T0" y="T1"/>
                  </a:cxn>
                  <a:cxn ang="0">
                    <a:pos x="T2" y="T3"/>
                  </a:cxn>
                  <a:cxn ang="0">
                    <a:pos x="T4" y="T5"/>
                  </a:cxn>
                  <a:cxn ang="0">
                    <a:pos x="T6" y="T7"/>
                  </a:cxn>
                  <a:cxn ang="0">
                    <a:pos x="T8" y="T9"/>
                  </a:cxn>
                </a:cxnLst>
                <a:rect b="b" l="0" r="r" t="0"/>
                <a:pathLst>
                  <a:path h="23" w="31">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144" name="圆角矩形 143"/>
            <p:cNvSpPr/>
            <p:nvPr/>
          </p:nvSpPr>
          <p:spPr>
            <a:xfrm rot="457219">
              <a:off x="2008778" y="2863402"/>
              <a:ext cx="66422" cy="36724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5" name="圆角矩形 144"/>
            <p:cNvSpPr/>
            <p:nvPr/>
          </p:nvSpPr>
          <p:spPr>
            <a:xfrm flipH="1" rot="21142780">
              <a:off x="2322629" y="2863385"/>
              <a:ext cx="66422" cy="370619"/>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6" name="圆角矩形 145"/>
            <p:cNvSpPr/>
            <p:nvPr/>
          </p:nvSpPr>
          <p:spPr>
            <a:xfrm flipH="1" rot="21437232">
              <a:off x="2220559" y="3124632"/>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7" name="圆角矩形 146"/>
            <p:cNvSpPr/>
            <p:nvPr/>
          </p:nvSpPr>
          <p:spPr>
            <a:xfrm rot="162769">
              <a:off x="2068697" y="3124632"/>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51" name="组合 150"/>
          <p:cNvGrpSpPr/>
          <p:nvPr/>
        </p:nvGrpSpPr>
        <p:grpSpPr>
          <a:xfrm>
            <a:off x="1511782" y="1383495"/>
            <a:ext cx="222078" cy="663215"/>
            <a:chOff x="2008778" y="2574004"/>
            <a:chExt cx="380273" cy="1135650"/>
          </a:xfrm>
          <a:solidFill>
            <a:srgbClr val="FFC000"/>
          </a:solidFill>
        </p:grpSpPr>
        <p:sp>
          <p:nvSpPr>
            <p:cNvPr id="152" name="圆角矩形 151"/>
            <p:cNvSpPr/>
            <p:nvPr/>
          </p:nvSpPr>
          <p:spPr>
            <a:xfrm>
              <a:off x="2081583" y="2935539"/>
              <a:ext cx="234440" cy="255846"/>
            </a:xfrm>
            <a:prstGeom prst="roundRect">
              <a:avLst>
                <a:gd fmla="val 3496"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53" name="Group 61"/>
            <p:cNvGrpSpPr/>
            <p:nvPr/>
          </p:nvGrpSpPr>
          <p:grpSpPr>
            <a:xfrm>
              <a:off x="2025107" y="2574004"/>
              <a:ext cx="347391" cy="392181"/>
              <a:chOff x="1368786" y="1195986"/>
              <a:chExt cx="1009650" cy="1139826"/>
            </a:xfrm>
            <a:grpFill/>
          </p:grpSpPr>
          <p:sp>
            <p:nvSpPr>
              <p:cNvPr id="158" name="Freeform 6"/>
              <p:cNvSpPr>
                <a:spLocks noEditPoints="1"/>
              </p:cNvSpPr>
              <p:nvPr/>
            </p:nvSpPr>
            <p:spPr bwMode="auto">
              <a:xfrm>
                <a:off x="1643423" y="1195986"/>
                <a:ext cx="460375" cy="598488"/>
              </a:xfrm>
              <a:custGeom>
                <a:gdLst>
                  <a:gd fmla="*/ 41 w 122" name="T0"/>
                  <a:gd fmla="*/ 4 h 159" name="T1"/>
                  <a:gd fmla="*/ 97 w 122" name="T2"/>
                  <a:gd fmla="*/ 12 h 159" name="T3"/>
                  <a:gd fmla="*/ 120 w 122" name="T4"/>
                  <a:gd fmla="*/ 58 h 159" name="T5"/>
                  <a:gd fmla="*/ 121 w 122" name="T6"/>
                  <a:gd fmla="*/ 94 h 159" name="T7"/>
                  <a:gd fmla="*/ 103 w 122" name="T8"/>
                  <a:gd fmla="*/ 126 h 159" name="T9"/>
                  <a:gd fmla="*/ 63 w 122" name="T10"/>
                  <a:gd fmla="*/ 157 h 159" name="T11"/>
                  <a:gd fmla="*/ 19 w 122" name="T12"/>
                  <a:gd fmla="*/ 126 h 159" name="T13"/>
                  <a:gd fmla="*/ 1 w 122" name="T14"/>
                  <a:gd fmla="*/ 94 h 159" name="T15"/>
                  <a:gd fmla="*/ 3 w 122" name="T16"/>
                  <a:gd fmla="*/ 46 h 159" name="T17"/>
                  <a:gd fmla="*/ 41 w 122" name="T18"/>
                  <a:gd fmla="*/ 4 h 159" name="T19"/>
                  <a:gd fmla="*/ 19 w 122" name="T20"/>
                  <a:gd fmla="*/ 80 h 159" name="T21"/>
                  <a:gd fmla="*/ 41 w 122" name="T22"/>
                  <a:gd fmla="*/ 136 h 159" name="T23"/>
                  <a:gd fmla="*/ 77 w 122" name="T24"/>
                  <a:gd fmla="*/ 140 h 159" name="T25"/>
                  <a:gd fmla="*/ 104 w 122" name="T26"/>
                  <a:gd fmla="*/ 73 h 159" name="T27"/>
                  <a:gd fmla="*/ 79 w 122" name="T28"/>
                  <a:gd fmla="*/ 54 h 159" name="T29"/>
                  <a:gd fmla="*/ 19 w 122" name="T30"/>
                  <a:gd fmla="*/ 80 h 159"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59" w="122">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9" name="Freeform 8"/>
              <p:cNvSpPr>
                <a:spLocks noEditPoints="1"/>
              </p:cNvSpPr>
              <p:nvPr/>
            </p:nvSpPr>
            <p:spPr bwMode="auto">
              <a:xfrm>
                <a:off x="1368786" y="1753199"/>
                <a:ext cx="1009650" cy="582613"/>
              </a:xfrm>
              <a:custGeom>
                <a:gdLst>
                  <a:gd fmla="*/ 51 w 268" name="T0"/>
                  <a:gd fmla="*/ 17 h 155" name="T1"/>
                  <a:gd fmla="*/ 92 w 268" name="T2"/>
                  <a:gd fmla="*/ 0 h 155" name="T3"/>
                  <a:gd fmla="*/ 98 w 268" name="T4"/>
                  <a:gd fmla="*/ 10 h 155" name="T5"/>
                  <a:gd fmla="*/ 89 w 268" name="T6"/>
                  <a:gd fmla="*/ 16 h 155" name="T7"/>
                  <a:gd fmla="*/ 122 w 268" name="T8"/>
                  <a:gd fmla="*/ 130 h 155" name="T9"/>
                  <a:gd fmla="*/ 127 w 268" name="T10"/>
                  <a:gd fmla="*/ 55 h 155" name="T11"/>
                  <a:gd fmla="*/ 142 w 268" name="T12"/>
                  <a:gd fmla="*/ 54 h 155" name="T13"/>
                  <a:gd fmla="*/ 146 w 268" name="T14"/>
                  <a:gd fmla="*/ 130 h 155" name="T15"/>
                  <a:gd fmla="*/ 180 w 268" name="T16"/>
                  <a:gd fmla="*/ 16 h 155" name="T17"/>
                  <a:gd fmla="*/ 175 w 268" name="T18"/>
                  <a:gd fmla="*/ 1 h 155" name="T19"/>
                  <a:gd fmla="*/ 239 w 268" name="T20"/>
                  <a:gd fmla="*/ 35 h 155" name="T21"/>
                  <a:gd fmla="*/ 265 w 268" name="T22"/>
                  <a:gd fmla="*/ 114 h 155" name="T23"/>
                  <a:gd fmla="*/ 220 w 268" name="T24"/>
                  <a:gd fmla="*/ 133 h 155" name="T25"/>
                  <a:gd fmla="*/ 124 w 268" name="T26"/>
                  <a:gd fmla="*/ 154 h 155" name="T27"/>
                  <a:gd fmla="*/ 50 w 268" name="T28"/>
                  <a:gd fmla="*/ 133 h 155" name="T29"/>
                  <a:gd fmla="*/ 3 w 268" name="T30"/>
                  <a:gd fmla="*/ 110 h 155" name="T31"/>
                  <a:gd fmla="*/ 51 w 268" name="T32"/>
                  <a:gd fmla="*/ 17 h 155" name="T33"/>
                  <a:gd fmla="*/ 167 w 268" name="T34"/>
                  <a:gd fmla="*/ 107 h 155" name="T35"/>
                  <a:gd fmla="*/ 170 w 268" name="T36"/>
                  <a:gd fmla="*/ 113 h 155" name="T37"/>
                  <a:gd fmla="*/ 205 w 268" name="T38"/>
                  <a:gd fmla="*/ 109 h 155" name="T39"/>
                  <a:gd fmla="*/ 213 w 268" name="T40"/>
                  <a:gd fmla="*/ 100 h 155" name="T41"/>
                  <a:gd fmla="*/ 167 w 268" name="T42"/>
                  <a:gd fmla="*/ 107 h 155"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55" w="268">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0" name="Freeform 9"/>
              <p:cNvSpPr/>
              <p:nvPr/>
            </p:nvSpPr>
            <p:spPr bwMode="auto">
              <a:xfrm>
                <a:off x="1816461" y="1850036"/>
                <a:ext cx="117475" cy="87313"/>
              </a:xfrm>
              <a:custGeom>
                <a:gdLst>
                  <a:gd fmla="*/ 4 w 31" name="T0"/>
                  <a:gd fmla="*/ 3 h 23" name="T1"/>
                  <a:gd fmla="*/ 26 w 31" name="T2"/>
                  <a:gd fmla="*/ 3 h 23" name="T3"/>
                  <a:gd fmla="*/ 24 w 31" name="T4"/>
                  <a:gd fmla="*/ 23 h 23" name="T5"/>
                  <a:gd fmla="*/ 6 w 31" name="T6"/>
                  <a:gd fmla="*/ 23 h 23" name="T7"/>
                  <a:gd fmla="*/ 4 w 31" name="T8"/>
                  <a:gd fmla="*/ 3 h 23" name="T9"/>
                </a:gdLst>
                <a:cxnLst>
                  <a:cxn ang="0">
                    <a:pos x="T0" y="T1"/>
                  </a:cxn>
                  <a:cxn ang="0">
                    <a:pos x="T2" y="T3"/>
                  </a:cxn>
                  <a:cxn ang="0">
                    <a:pos x="T4" y="T5"/>
                  </a:cxn>
                  <a:cxn ang="0">
                    <a:pos x="T6" y="T7"/>
                  </a:cxn>
                  <a:cxn ang="0">
                    <a:pos x="T8" y="T9"/>
                  </a:cxn>
                </a:cxnLst>
                <a:rect b="b" l="0" r="r" t="0"/>
                <a:pathLst>
                  <a:path h="23" w="31">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154" name="圆角矩形 153"/>
            <p:cNvSpPr/>
            <p:nvPr/>
          </p:nvSpPr>
          <p:spPr>
            <a:xfrm rot="457219">
              <a:off x="2008778" y="2863402"/>
              <a:ext cx="66422" cy="36724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5" name="圆角矩形 154"/>
            <p:cNvSpPr/>
            <p:nvPr/>
          </p:nvSpPr>
          <p:spPr>
            <a:xfrm flipH="1" rot="21142780">
              <a:off x="2322629" y="2863385"/>
              <a:ext cx="66422" cy="370619"/>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6" name="圆角矩形 155"/>
            <p:cNvSpPr/>
            <p:nvPr/>
          </p:nvSpPr>
          <p:spPr>
            <a:xfrm flipH="1" rot="21437232">
              <a:off x="2220559" y="3124632"/>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7" name="圆角矩形 156"/>
            <p:cNvSpPr/>
            <p:nvPr/>
          </p:nvSpPr>
          <p:spPr>
            <a:xfrm rot="162769">
              <a:off x="2068697" y="3124632"/>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61" name="组合 160"/>
          <p:cNvGrpSpPr/>
          <p:nvPr/>
        </p:nvGrpSpPr>
        <p:grpSpPr>
          <a:xfrm>
            <a:off x="1961149" y="1739865"/>
            <a:ext cx="273967" cy="818178"/>
            <a:chOff x="2008778" y="2574004"/>
            <a:chExt cx="380273" cy="1135650"/>
          </a:xfrm>
          <a:solidFill>
            <a:srgbClr val="FFC000"/>
          </a:solidFill>
        </p:grpSpPr>
        <p:sp>
          <p:nvSpPr>
            <p:cNvPr id="162" name="圆角矩形 161"/>
            <p:cNvSpPr/>
            <p:nvPr/>
          </p:nvSpPr>
          <p:spPr>
            <a:xfrm>
              <a:off x="2081583" y="2935539"/>
              <a:ext cx="234440" cy="255846"/>
            </a:xfrm>
            <a:prstGeom prst="roundRect">
              <a:avLst>
                <a:gd fmla="val 3496"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63" name="Group 61"/>
            <p:cNvGrpSpPr/>
            <p:nvPr/>
          </p:nvGrpSpPr>
          <p:grpSpPr>
            <a:xfrm>
              <a:off x="2025107" y="2574004"/>
              <a:ext cx="347391" cy="392181"/>
              <a:chOff x="1368786" y="1195986"/>
              <a:chExt cx="1009650" cy="1139826"/>
            </a:xfrm>
            <a:grpFill/>
          </p:grpSpPr>
          <p:sp>
            <p:nvSpPr>
              <p:cNvPr id="168" name="Freeform 6"/>
              <p:cNvSpPr>
                <a:spLocks noEditPoints="1"/>
              </p:cNvSpPr>
              <p:nvPr/>
            </p:nvSpPr>
            <p:spPr bwMode="auto">
              <a:xfrm>
                <a:off x="1643423" y="1195986"/>
                <a:ext cx="460375" cy="598488"/>
              </a:xfrm>
              <a:custGeom>
                <a:gdLst>
                  <a:gd fmla="*/ 41 w 122" name="T0"/>
                  <a:gd fmla="*/ 4 h 159" name="T1"/>
                  <a:gd fmla="*/ 97 w 122" name="T2"/>
                  <a:gd fmla="*/ 12 h 159" name="T3"/>
                  <a:gd fmla="*/ 120 w 122" name="T4"/>
                  <a:gd fmla="*/ 58 h 159" name="T5"/>
                  <a:gd fmla="*/ 121 w 122" name="T6"/>
                  <a:gd fmla="*/ 94 h 159" name="T7"/>
                  <a:gd fmla="*/ 103 w 122" name="T8"/>
                  <a:gd fmla="*/ 126 h 159" name="T9"/>
                  <a:gd fmla="*/ 63 w 122" name="T10"/>
                  <a:gd fmla="*/ 157 h 159" name="T11"/>
                  <a:gd fmla="*/ 19 w 122" name="T12"/>
                  <a:gd fmla="*/ 126 h 159" name="T13"/>
                  <a:gd fmla="*/ 1 w 122" name="T14"/>
                  <a:gd fmla="*/ 94 h 159" name="T15"/>
                  <a:gd fmla="*/ 3 w 122" name="T16"/>
                  <a:gd fmla="*/ 46 h 159" name="T17"/>
                  <a:gd fmla="*/ 41 w 122" name="T18"/>
                  <a:gd fmla="*/ 4 h 159" name="T19"/>
                  <a:gd fmla="*/ 19 w 122" name="T20"/>
                  <a:gd fmla="*/ 80 h 159" name="T21"/>
                  <a:gd fmla="*/ 41 w 122" name="T22"/>
                  <a:gd fmla="*/ 136 h 159" name="T23"/>
                  <a:gd fmla="*/ 77 w 122" name="T24"/>
                  <a:gd fmla="*/ 140 h 159" name="T25"/>
                  <a:gd fmla="*/ 104 w 122" name="T26"/>
                  <a:gd fmla="*/ 73 h 159" name="T27"/>
                  <a:gd fmla="*/ 79 w 122" name="T28"/>
                  <a:gd fmla="*/ 54 h 159" name="T29"/>
                  <a:gd fmla="*/ 19 w 122" name="T30"/>
                  <a:gd fmla="*/ 80 h 159"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59" w="122">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9" name="Freeform 8"/>
              <p:cNvSpPr>
                <a:spLocks noEditPoints="1"/>
              </p:cNvSpPr>
              <p:nvPr/>
            </p:nvSpPr>
            <p:spPr bwMode="auto">
              <a:xfrm>
                <a:off x="1368786" y="1753199"/>
                <a:ext cx="1009650" cy="582613"/>
              </a:xfrm>
              <a:custGeom>
                <a:gdLst>
                  <a:gd fmla="*/ 51 w 268" name="T0"/>
                  <a:gd fmla="*/ 17 h 155" name="T1"/>
                  <a:gd fmla="*/ 92 w 268" name="T2"/>
                  <a:gd fmla="*/ 0 h 155" name="T3"/>
                  <a:gd fmla="*/ 98 w 268" name="T4"/>
                  <a:gd fmla="*/ 10 h 155" name="T5"/>
                  <a:gd fmla="*/ 89 w 268" name="T6"/>
                  <a:gd fmla="*/ 16 h 155" name="T7"/>
                  <a:gd fmla="*/ 122 w 268" name="T8"/>
                  <a:gd fmla="*/ 130 h 155" name="T9"/>
                  <a:gd fmla="*/ 127 w 268" name="T10"/>
                  <a:gd fmla="*/ 55 h 155" name="T11"/>
                  <a:gd fmla="*/ 142 w 268" name="T12"/>
                  <a:gd fmla="*/ 54 h 155" name="T13"/>
                  <a:gd fmla="*/ 146 w 268" name="T14"/>
                  <a:gd fmla="*/ 130 h 155" name="T15"/>
                  <a:gd fmla="*/ 180 w 268" name="T16"/>
                  <a:gd fmla="*/ 16 h 155" name="T17"/>
                  <a:gd fmla="*/ 175 w 268" name="T18"/>
                  <a:gd fmla="*/ 1 h 155" name="T19"/>
                  <a:gd fmla="*/ 239 w 268" name="T20"/>
                  <a:gd fmla="*/ 35 h 155" name="T21"/>
                  <a:gd fmla="*/ 265 w 268" name="T22"/>
                  <a:gd fmla="*/ 114 h 155" name="T23"/>
                  <a:gd fmla="*/ 220 w 268" name="T24"/>
                  <a:gd fmla="*/ 133 h 155" name="T25"/>
                  <a:gd fmla="*/ 124 w 268" name="T26"/>
                  <a:gd fmla="*/ 154 h 155" name="T27"/>
                  <a:gd fmla="*/ 50 w 268" name="T28"/>
                  <a:gd fmla="*/ 133 h 155" name="T29"/>
                  <a:gd fmla="*/ 3 w 268" name="T30"/>
                  <a:gd fmla="*/ 110 h 155" name="T31"/>
                  <a:gd fmla="*/ 51 w 268" name="T32"/>
                  <a:gd fmla="*/ 17 h 155" name="T33"/>
                  <a:gd fmla="*/ 167 w 268" name="T34"/>
                  <a:gd fmla="*/ 107 h 155" name="T35"/>
                  <a:gd fmla="*/ 170 w 268" name="T36"/>
                  <a:gd fmla="*/ 113 h 155" name="T37"/>
                  <a:gd fmla="*/ 205 w 268" name="T38"/>
                  <a:gd fmla="*/ 109 h 155" name="T39"/>
                  <a:gd fmla="*/ 213 w 268" name="T40"/>
                  <a:gd fmla="*/ 100 h 155" name="T41"/>
                  <a:gd fmla="*/ 167 w 268" name="T42"/>
                  <a:gd fmla="*/ 107 h 155"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55" w="268">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0" name="Freeform 9"/>
              <p:cNvSpPr/>
              <p:nvPr/>
            </p:nvSpPr>
            <p:spPr bwMode="auto">
              <a:xfrm>
                <a:off x="1816461" y="1850036"/>
                <a:ext cx="117475" cy="87313"/>
              </a:xfrm>
              <a:custGeom>
                <a:gdLst>
                  <a:gd fmla="*/ 4 w 31" name="T0"/>
                  <a:gd fmla="*/ 3 h 23" name="T1"/>
                  <a:gd fmla="*/ 26 w 31" name="T2"/>
                  <a:gd fmla="*/ 3 h 23" name="T3"/>
                  <a:gd fmla="*/ 24 w 31" name="T4"/>
                  <a:gd fmla="*/ 23 h 23" name="T5"/>
                  <a:gd fmla="*/ 6 w 31" name="T6"/>
                  <a:gd fmla="*/ 23 h 23" name="T7"/>
                  <a:gd fmla="*/ 4 w 31" name="T8"/>
                  <a:gd fmla="*/ 3 h 23" name="T9"/>
                </a:gdLst>
                <a:cxnLst>
                  <a:cxn ang="0">
                    <a:pos x="T0" y="T1"/>
                  </a:cxn>
                  <a:cxn ang="0">
                    <a:pos x="T2" y="T3"/>
                  </a:cxn>
                  <a:cxn ang="0">
                    <a:pos x="T4" y="T5"/>
                  </a:cxn>
                  <a:cxn ang="0">
                    <a:pos x="T6" y="T7"/>
                  </a:cxn>
                  <a:cxn ang="0">
                    <a:pos x="T8" y="T9"/>
                  </a:cxn>
                </a:cxnLst>
                <a:rect b="b" l="0" r="r" t="0"/>
                <a:pathLst>
                  <a:path h="23" w="31">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164" name="圆角矩形 163"/>
            <p:cNvSpPr/>
            <p:nvPr/>
          </p:nvSpPr>
          <p:spPr>
            <a:xfrm rot="457219">
              <a:off x="2008778" y="2863402"/>
              <a:ext cx="66422" cy="36724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5" name="圆角矩形 164"/>
            <p:cNvSpPr/>
            <p:nvPr/>
          </p:nvSpPr>
          <p:spPr>
            <a:xfrm flipH="1" rot="21142780">
              <a:off x="2322629" y="2863385"/>
              <a:ext cx="66422" cy="370619"/>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6" name="圆角矩形 165"/>
            <p:cNvSpPr/>
            <p:nvPr/>
          </p:nvSpPr>
          <p:spPr>
            <a:xfrm flipH="1" rot="21437232">
              <a:off x="2220559" y="3124632"/>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7" name="圆角矩形 166"/>
            <p:cNvSpPr/>
            <p:nvPr/>
          </p:nvSpPr>
          <p:spPr>
            <a:xfrm rot="162769">
              <a:off x="2068697" y="3124632"/>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71" name="组合 170"/>
          <p:cNvGrpSpPr/>
          <p:nvPr/>
        </p:nvGrpSpPr>
        <p:grpSpPr>
          <a:xfrm>
            <a:off x="2353114" y="2024810"/>
            <a:ext cx="307530" cy="918412"/>
            <a:chOff x="2008778" y="2574004"/>
            <a:chExt cx="380273" cy="1135650"/>
          </a:xfrm>
          <a:solidFill>
            <a:srgbClr val="FFC000"/>
          </a:solidFill>
        </p:grpSpPr>
        <p:sp>
          <p:nvSpPr>
            <p:cNvPr id="172" name="圆角矩形 171"/>
            <p:cNvSpPr/>
            <p:nvPr/>
          </p:nvSpPr>
          <p:spPr>
            <a:xfrm>
              <a:off x="2081583" y="2935539"/>
              <a:ext cx="234440" cy="255846"/>
            </a:xfrm>
            <a:prstGeom prst="roundRect">
              <a:avLst>
                <a:gd fmla="val 3496"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73" name="Group 61"/>
            <p:cNvGrpSpPr/>
            <p:nvPr/>
          </p:nvGrpSpPr>
          <p:grpSpPr>
            <a:xfrm>
              <a:off x="2025107" y="2574004"/>
              <a:ext cx="347391" cy="392181"/>
              <a:chOff x="1368786" y="1195986"/>
              <a:chExt cx="1009650" cy="1139826"/>
            </a:xfrm>
            <a:grpFill/>
          </p:grpSpPr>
          <p:sp>
            <p:nvSpPr>
              <p:cNvPr id="178" name="Freeform 6"/>
              <p:cNvSpPr>
                <a:spLocks noEditPoints="1"/>
              </p:cNvSpPr>
              <p:nvPr/>
            </p:nvSpPr>
            <p:spPr bwMode="auto">
              <a:xfrm>
                <a:off x="1643423" y="1195986"/>
                <a:ext cx="460375" cy="598488"/>
              </a:xfrm>
              <a:custGeom>
                <a:gdLst>
                  <a:gd fmla="*/ 41 w 122" name="T0"/>
                  <a:gd fmla="*/ 4 h 159" name="T1"/>
                  <a:gd fmla="*/ 97 w 122" name="T2"/>
                  <a:gd fmla="*/ 12 h 159" name="T3"/>
                  <a:gd fmla="*/ 120 w 122" name="T4"/>
                  <a:gd fmla="*/ 58 h 159" name="T5"/>
                  <a:gd fmla="*/ 121 w 122" name="T6"/>
                  <a:gd fmla="*/ 94 h 159" name="T7"/>
                  <a:gd fmla="*/ 103 w 122" name="T8"/>
                  <a:gd fmla="*/ 126 h 159" name="T9"/>
                  <a:gd fmla="*/ 63 w 122" name="T10"/>
                  <a:gd fmla="*/ 157 h 159" name="T11"/>
                  <a:gd fmla="*/ 19 w 122" name="T12"/>
                  <a:gd fmla="*/ 126 h 159" name="T13"/>
                  <a:gd fmla="*/ 1 w 122" name="T14"/>
                  <a:gd fmla="*/ 94 h 159" name="T15"/>
                  <a:gd fmla="*/ 3 w 122" name="T16"/>
                  <a:gd fmla="*/ 46 h 159" name="T17"/>
                  <a:gd fmla="*/ 41 w 122" name="T18"/>
                  <a:gd fmla="*/ 4 h 159" name="T19"/>
                  <a:gd fmla="*/ 19 w 122" name="T20"/>
                  <a:gd fmla="*/ 80 h 159" name="T21"/>
                  <a:gd fmla="*/ 41 w 122" name="T22"/>
                  <a:gd fmla="*/ 136 h 159" name="T23"/>
                  <a:gd fmla="*/ 77 w 122" name="T24"/>
                  <a:gd fmla="*/ 140 h 159" name="T25"/>
                  <a:gd fmla="*/ 104 w 122" name="T26"/>
                  <a:gd fmla="*/ 73 h 159" name="T27"/>
                  <a:gd fmla="*/ 79 w 122" name="T28"/>
                  <a:gd fmla="*/ 54 h 159" name="T29"/>
                  <a:gd fmla="*/ 19 w 122" name="T30"/>
                  <a:gd fmla="*/ 80 h 159"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59" w="122">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9" name="Freeform 8"/>
              <p:cNvSpPr>
                <a:spLocks noEditPoints="1"/>
              </p:cNvSpPr>
              <p:nvPr/>
            </p:nvSpPr>
            <p:spPr bwMode="auto">
              <a:xfrm>
                <a:off x="1368786" y="1753199"/>
                <a:ext cx="1009650" cy="582613"/>
              </a:xfrm>
              <a:custGeom>
                <a:gdLst>
                  <a:gd fmla="*/ 51 w 268" name="T0"/>
                  <a:gd fmla="*/ 17 h 155" name="T1"/>
                  <a:gd fmla="*/ 92 w 268" name="T2"/>
                  <a:gd fmla="*/ 0 h 155" name="T3"/>
                  <a:gd fmla="*/ 98 w 268" name="T4"/>
                  <a:gd fmla="*/ 10 h 155" name="T5"/>
                  <a:gd fmla="*/ 89 w 268" name="T6"/>
                  <a:gd fmla="*/ 16 h 155" name="T7"/>
                  <a:gd fmla="*/ 122 w 268" name="T8"/>
                  <a:gd fmla="*/ 130 h 155" name="T9"/>
                  <a:gd fmla="*/ 127 w 268" name="T10"/>
                  <a:gd fmla="*/ 55 h 155" name="T11"/>
                  <a:gd fmla="*/ 142 w 268" name="T12"/>
                  <a:gd fmla="*/ 54 h 155" name="T13"/>
                  <a:gd fmla="*/ 146 w 268" name="T14"/>
                  <a:gd fmla="*/ 130 h 155" name="T15"/>
                  <a:gd fmla="*/ 180 w 268" name="T16"/>
                  <a:gd fmla="*/ 16 h 155" name="T17"/>
                  <a:gd fmla="*/ 175 w 268" name="T18"/>
                  <a:gd fmla="*/ 1 h 155" name="T19"/>
                  <a:gd fmla="*/ 239 w 268" name="T20"/>
                  <a:gd fmla="*/ 35 h 155" name="T21"/>
                  <a:gd fmla="*/ 265 w 268" name="T22"/>
                  <a:gd fmla="*/ 114 h 155" name="T23"/>
                  <a:gd fmla="*/ 220 w 268" name="T24"/>
                  <a:gd fmla="*/ 133 h 155" name="T25"/>
                  <a:gd fmla="*/ 124 w 268" name="T26"/>
                  <a:gd fmla="*/ 154 h 155" name="T27"/>
                  <a:gd fmla="*/ 50 w 268" name="T28"/>
                  <a:gd fmla="*/ 133 h 155" name="T29"/>
                  <a:gd fmla="*/ 3 w 268" name="T30"/>
                  <a:gd fmla="*/ 110 h 155" name="T31"/>
                  <a:gd fmla="*/ 51 w 268" name="T32"/>
                  <a:gd fmla="*/ 17 h 155" name="T33"/>
                  <a:gd fmla="*/ 167 w 268" name="T34"/>
                  <a:gd fmla="*/ 107 h 155" name="T35"/>
                  <a:gd fmla="*/ 170 w 268" name="T36"/>
                  <a:gd fmla="*/ 113 h 155" name="T37"/>
                  <a:gd fmla="*/ 205 w 268" name="T38"/>
                  <a:gd fmla="*/ 109 h 155" name="T39"/>
                  <a:gd fmla="*/ 213 w 268" name="T40"/>
                  <a:gd fmla="*/ 100 h 155" name="T41"/>
                  <a:gd fmla="*/ 167 w 268" name="T42"/>
                  <a:gd fmla="*/ 107 h 155"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55" w="268">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0" name="Freeform 9"/>
              <p:cNvSpPr/>
              <p:nvPr/>
            </p:nvSpPr>
            <p:spPr bwMode="auto">
              <a:xfrm>
                <a:off x="1816461" y="1850036"/>
                <a:ext cx="117475" cy="87313"/>
              </a:xfrm>
              <a:custGeom>
                <a:gdLst>
                  <a:gd fmla="*/ 4 w 31" name="T0"/>
                  <a:gd fmla="*/ 3 h 23" name="T1"/>
                  <a:gd fmla="*/ 26 w 31" name="T2"/>
                  <a:gd fmla="*/ 3 h 23" name="T3"/>
                  <a:gd fmla="*/ 24 w 31" name="T4"/>
                  <a:gd fmla="*/ 23 h 23" name="T5"/>
                  <a:gd fmla="*/ 6 w 31" name="T6"/>
                  <a:gd fmla="*/ 23 h 23" name="T7"/>
                  <a:gd fmla="*/ 4 w 31" name="T8"/>
                  <a:gd fmla="*/ 3 h 23" name="T9"/>
                </a:gdLst>
                <a:cxnLst>
                  <a:cxn ang="0">
                    <a:pos x="T0" y="T1"/>
                  </a:cxn>
                  <a:cxn ang="0">
                    <a:pos x="T2" y="T3"/>
                  </a:cxn>
                  <a:cxn ang="0">
                    <a:pos x="T4" y="T5"/>
                  </a:cxn>
                  <a:cxn ang="0">
                    <a:pos x="T6" y="T7"/>
                  </a:cxn>
                  <a:cxn ang="0">
                    <a:pos x="T8" y="T9"/>
                  </a:cxn>
                </a:cxnLst>
                <a:rect b="b" l="0" r="r" t="0"/>
                <a:pathLst>
                  <a:path h="23" w="31">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174" name="圆角矩形 173"/>
            <p:cNvSpPr/>
            <p:nvPr/>
          </p:nvSpPr>
          <p:spPr>
            <a:xfrm rot="457219">
              <a:off x="2008778" y="2863402"/>
              <a:ext cx="66422" cy="36724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5" name="圆角矩形 174"/>
            <p:cNvSpPr/>
            <p:nvPr/>
          </p:nvSpPr>
          <p:spPr>
            <a:xfrm flipH="1" rot="21142780">
              <a:off x="2322629" y="2863385"/>
              <a:ext cx="66422" cy="370619"/>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6" name="圆角矩形 175"/>
            <p:cNvSpPr/>
            <p:nvPr/>
          </p:nvSpPr>
          <p:spPr>
            <a:xfrm flipH="1" rot="21437232">
              <a:off x="2220559" y="3124632"/>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7" name="圆角矩形 176"/>
            <p:cNvSpPr/>
            <p:nvPr/>
          </p:nvSpPr>
          <p:spPr>
            <a:xfrm rot="162769">
              <a:off x="2068697" y="3124632"/>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91" name="组合 90"/>
          <p:cNvGrpSpPr/>
          <p:nvPr/>
        </p:nvGrpSpPr>
        <p:grpSpPr>
          <a:xfrm>
            <a:off x="3018051" y="1882676"/>
            <a:ext cx="305743" cy="913071"/>
            <a:chOff x="2008778" y="2574004"/>
            <a:chExt cx="380273" cy="1135650"/>
          </a:xfrm>
          <a:solidFill>
            <a:srgbClr val="EF9F00"/>
          </a:solidFill>
        </p:grpSpPr>
        <p:sp>
          <p:nvSpPr>
            <p:cNvPr id="92" name="圆角矩形 91"/>
            <p:cNvSpPr/>
            <p:nvPr/>
          </p:nvSpPr>
          <p:spPr>
            <a:xfrm>
              <a:off x="2081583" y="2935539"/>
              <a:ext cx="234440" cy="255846"/>
            </a:xfrm>
            <a:prstGeom prst="roundRect">
              <a:avLst>
                <a:gd fmla="val 3496"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93" name="Group 61"/>
            <p:cNvGrpSpPr/>
            <p:nvPr/>
          </p:nvGrpSpPr>
          <p:grpSpPr>
            <a:xfrm>
              <a:off x="2025107" y="2574004"/>
              <a:ext cx="347391" cy="392181"/>
              <a:chOff x="1368786" y="1195986"/>
              <a:chExt cx="1009650" cy="1139826"/>
            </a:xfrm>
            <a:grpFill/>
          </p:grpSpPr>
          <p:sp>
            <p:nvSpPr>
              <p:cNvPr id="98" name="Freeform 6"/>
              <p:cNvSpPr>
                <a:spLocks noEditPoints="1"/>
              </p:cNvSpPr>
              <p:nvPr/>
            </p:nvSpPr>
            <p:spPr bwMode="auto">
              <a:xfrm>
                <a:off x="1643423" y="1195986"/>
                <a:ext cx="460375" cy="598488"/>
              </a:xfrm>
              <a:custGeom>
                <a:gdLst>
                  <a:gd fmla="*/ 41 w 122" name="T0"/>
                  <a:gd fmla="*/ 4 h 159" name="T1"/>
                  <a:gd fmla="*/ 97 w 122" name="T2"/>
                  <a:gd fmla="*/ 12 h 159" name="T3"/>
                  <a:gd fmla="*/ 120 w 122" name="T4"/>
                  <a:gd fmla="*/ 58 h 159" name="T5"/>
                  <a:gd fmla="*/ 121 w 122" name="T6"/>
                  <a:gd fmla="*/ 94 h 159" name="T7"/>
                  <a:gd fmla="*/ 103 w 122" name="T8"/>
                  <a:gd fmla="*/ 126 h 159" name="T9"/>
                  <a:gd fmla="*/ 63 w 122" name="T10"/>
                  <a:gd fmla="*/ 157 h 159" name="T11"/>
                  <a:gd fmla="*/ 19 w 122" name="T12"/>
                  <a:gd fmla="*/ 126 h 159" name="T13"/>
                  <a:gd fmla="*/ 1 w 122" name="T14"/>
                  <a:gd fmla="*/ 94 h 159" name="T15"/>
                  <a:gd fmla="*/ 3 w 122" name="T16"/>
                  <a:gd fmla="*/ 46 h 159" name="T17"/>
                  <a:gd fmla="*/ 41 w 122" name="T18"/>
                  <a:gd fmla="*/ 4 h 159" name="T19"/>
                  <a:gd fmla="*/ 19 w 122" name="T20"/>
                  <a:gd fmla="*/ 80 h 159" name="T21"/>
                  <a:gd fmla="*/ 41 w 122" name="T22"/>
                  <a:gd fmla="*/ 136 h 159" name="T23"/>
                  <a:gd fmla="*/ 77 w 122" name="T24"/>
                  <a:gd fmla="*/ 140 h 159" name="T25"/>
                  <a:gd fmla="*/ 104 w 122" name="T26"/>
                  <a:gd fmla="*/ 73 h 159" name="T27"/>
                  <a:gd fmla="*/ 79 w 122" name="T28"/>
                  <a:gd fmla="*/ 54 h 159" name="T29"/>
                  <a:gd fmla="*/ 19 w 122" name="T30"/>
                  <a:gd fmla="*/ 80 h 159"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59" w="122">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9" name="Freeform 8"/>
              <p:cNvSpPr>
                <a:spLocks noEditPoints="1"/>
              </p:cNvSpPr>
              <p:nvPr/>
            </p:nvSpPr>
            <p:spPr bwMode="auto">
              <a:xfrm>
                <a:off x="1368786" y="1753199"/>
                <a:ext cx="1009650" cy="582613"/>
              </a:xfrm>
              <a:custGeom>
                <a:gdLst>
                  <a:gd fmla="*/ 51 w 268" name="T0"/>
                  <a:gd fmla="*/ 17 h 155" name="T1"/>
                  <a:gd fmla="*/ 92 w 268" name="T2"/>
                  <a:gd fmla="*/ 0 h 155" name="T3"/>
                  <a:gd fmla="*/ 98 w 268" name="T4"/>
                  <a:gd fmla="*/ 10 h 155" name="T5"/>
                  <a:gd fmla="*/ 89 w 268" name="T6"/>
                  <a:gd fmla="*/ 16 h 155" name="T7"/>
                  <a:gd fmla="*/ 122 w 268" name="T8"/>
                  <a:gd fmla="*/ 130 h 155" name="T9"/>
                  <a:gd fmla="*/ 127 w 268" name="T10"/>
                  <a:gd fmla="*/ 55 h 155" name="T11"/>
                  <a:gd fmla="*/ 142 w 268" name="T12"/>
                  <a:gd fmla="*/ 54 h 155" name="T13"/>
                  <a:gd fmla="*/ 146 w 268" name="T14"/>
                  <a:gd fmla="*/ 130 h 155" name="T15"/>
                  <a:gd fmla="*/ 180 w 268" name="T16"/>
                  <a:gd fmla="*/ 16 h 155" name="T17"/>
                  <a:gd fmla="*/ 175 w 268" name="T18"/>
                  <a:gd fmla="*/ 1 h 155" name="T19"/>
                  <a:gd fmla="*/ 239 w 268" name="T20"/>
                  <a:gd fmla="*/ 35 h 155" name="T21"/>
                  <a:gd fmla="*/ 265 w 268" name="T22"/>
                  <a:gd fmla="*/ 114 h 155" name="T23"/>
                  <a:gd fmla="*/ 220 w 268" name="T24"/>
                  <a:gd fmla="*/ 133 h 155" name="T25"/>
                  <a:gd fmla="*/ 124 w 268" name="T26"/>
                  <a:gd fmla="*/ 154 h 155" name="T27"/>
                  <a:gd fmla="*/ 50 w 268" name="T28"/>
                  <a:gd fmla="*/ 133 h 155" name="T29"/>
                  <a:gd fmla="*/ 3 w 268" name="T30"/>
                  <a:gd fmla="*/ 110 h 155" name="T31"/>
                  <a:gd fmla="*/ 51 w 268" name="T32"/>
                  <a:gd fmla="*/ 17 h 155" name="T33"/>
                  <a:gd fmla="*/ 167 w 268" name="T34"/>
                  <a:gd fmla="*/ 107 h 155" name="T35"/>
                  <a:gd fmla="*/ 170 w 268" name="T36"/>
                  <a:gd fmla="*/ 113 h 155" name="T37"/>
                  <a:gd fmla="*/ 205 w 268" name="T38"/>
                  <a:gd fmla="*/ 109 h 155" name="T39"/>
                  <a:gd fmla="*/ 213 w 268" name="T40"/>
                  <a:gd fmla="*/ 100 h 155" name="T41"/>
                  <a:gd fmla="*/ 167 w 268" name="T42"/>
                  <a:gd fmla="*/ 107 h 155"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55" w="268">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0" name="Freeform 9"/>
              <p:cNvSpPr/>
              <p:nvPr/>
            </p:nvSpPr>
            <p:spPr bwMode="auto">
              <a:xfrm>
                <a:off x="1816461" y="1850036"/>
                <a:ext cx="117475" cy="87313"/>
              </a:xfrm>
              <a:custGeom>
                <a:gdLst>
                  <a:gd fmla="*/ 4 w 31" name="T0"/>
                  <a:gd fmla="*/ 3 h 23" name="T1"/>
                  <a:gd fmla="*/ 26 w 31" name="T2"/>
                  <a:gd fmla="*/ 3 h 23" name="T3"/>
                  <a:gd fmla="*/ 24 w 31" name="T4"/>
                  <a:gd fmla="*/ 23 h 23" name="T5"/>
                  <a:gd fmla="*/ 6 w 31" name="T6"/>
                  <a:gd fmla="*/ 23 h 23" name="T7"/>
                  <a:gd fmla="*/ 4 w 31" name="T8"/>
                  <a:gd fmla="*/ 3 h 23" name="T9"/>
                </a:gdLst>
                <a:cxnLst>
                  <a:cxn ang="0">
                    <a:pos x="T0" y="T1"/>
                  </a:cxn>
                  <a:cxn ang="0">
                    <a:pos x="T2" y="T3"/>
                  </a:cxn>
                  <a:cxn ang="0">
                    <a:pos x="T4" y="T5"/>
                  </a:cxn>
                  <a:cxn ang="0">
                    <a:pos x="T6" y="T7"/>
                  </a:cxn>
                  <a:cxn ang="0">
                    <a:pos x="T8" y="T9"/>
                  </a:cxn>
                </a:cxnLst>
                <a:rect b="b" l="0" r="r" t="0"/>
                <a:pathLst>
                  <a:path h="23" w="31">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94" name="圆角矩形 93"/>
            <p:cNvSpPr/>
            <p:nvPr/>
          </p:nvSpPr>
          <p:spPr>
            <a:xfrm rot="457219">
              <a:off x="2008778" y="2863402"/>
              <a:ext cx="66422" cy="36724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5" name="圆角矩形 94"/>
            <p:cNvSpPr/>
            <p:nvPr/>
          </p:nvSpPr>
          <p:spPr>
            <a:xfrm flipH="1" rot="21142780">
              <a:off x="2322629" y="2863385"/>
              <a:ext cx="66422" cy="370619"/>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6" name="圆角矩形 95"/>
            <p:cNvSpPr/>
            <p:nvPr/>
          </p:nvSpPr>
          <p:spPr>
            <a:xfrm flipH="1" rot="21437232">
              <a:off x="2220559" y="3124632"/>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7" name="圆角矩形 96"/>
            <p:cNvSpPr/>
            <p:nvPr/>
          </p:nvSpPr>
          <p:spPr>
            <a:xfrm rot="162769">
              <a:off x="2068697" y="3124632"/>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81" name="组合 80"/>
          <p:cNvGrpSpPr/>
          <p:nvPr/>
        </p:nvGrpSpPr>
        <p:grpSpPr>
          <a:xfrm>
            <a:off x="707754" y="2484387"/>
            <a:ext cx="305743" cy="913071"/>
            <a:chOff x="2008778" y="2574004"/>
            <a:chExt cx="380273" cy="1135650"/>
          </a:xfrm>
          <a:solidFill>
            <a:srgbClr val="EF9F00"/>
          </a:solidFill>
        </p:grpSpPr>
        <p:sp>
          <p:nvSpPr>
            <p:cNvPr id="82" name="圆角矩形 81"/>
            <p:cNvSpPr/>
            <p:nvPr/>
          </p:nvSpPr>
          <p:spPr>
            <a:xfrm>
              <a:off x="2081583" y="2935539"/>
              <a:ext cx="234440" cy="255846"/>
            </a:xfrm>
            <a:prstGeom prst="roundRect">
              <a:avLst>
                <a:gd fmla="val 3496"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83" name="Group 61"/>
            <p:cNvGrpSpPr/>
            <p:nvPr/>
          </p:nvGrpSpPr>
          <p:grpSpPr>
            <a:xfrm>
              <a:off x="2025107" y="2574004"/>
              <a:ext cx="347391" cy="392181"/>
              <a:chOff x="1368786" y="1195986"/>
              <a:chExt cx="1009650" cy="1139826"/>
            </a:xfrm>
            <a:grpFill/>
          </p:grpSpPr>
          <p:sp>
            <p:nvSpPr>
              <p:cNvPr id="88" name="Freeform 6"/>
              <p:cNvSpPr>
                <a:spLocks noEditPoints="1"/>
              </p:cNvSpPr>
              <p:nvPr/>
            </p:nvSpPr>
            <p:spPr bwMode="auto">
              <a:xfrm>
                <a:off x="1643423" y="1195986"/>
                <a:ext cx="460375" cy="598488"/>
              </a:xfrm>
              <a:custGeom>
                <a:gdLst>
                  <a:gd fmla="*/ 41 w 122" name="T0"/>
                  <a:gd fmla="*/ 4 h 159" name="T1"/>
                  <a:gd fmla="*/ 97 w 122" name="T2"/>
                  <a:gd fmla="*/ 12 h 159" name="T3"/>
                  <a:gd fmla="*/ 120 w 122" name="T4"/>
                  <a:gd fmla="*/ 58 h 159" name="T5"/>
                  <a:gd fmla="*/ 121 w 122" name="T6"/>
                  <a:gd fmla="*/ 94 h 159" name="T7"/>
                  <a:gd fmla="*/ 103 w 122" name="T8"/>
                  <a:gd fmla="*/ 126 h 159" name="T9"/>
                  <a:gd fmla="*/ 63 w 122" name="T10"/>
                  <a:gd fmla="*/ 157 h 159" name="T11"/>
                  <a:gd fmla="*/ 19 w 122" name="T12"/>
                  <a:gd fmla="*/ 126 h 159" name="T13"/>
                  <a:gd fmla="*/ 1 w 122" name="T14"/>
                  <a:gd fmla="*/ 94 h 159" name="T15"/>
                  <a:gd fmla="*/ 3 w 122" name="T16"/>
                  <a:gd fmla="*/ 46 h 159" name="T17"/>
                  <a:gd fmla="*/ 41 w 122" name="T18"/>
                  <a:gd fmla="*/ 4 h 159" name="T19"/>
                  <a:gd fmla="*/ 19 w 122" name="T20"/>
                  <a:gd fmla="*/ 80 h 159" name="T21"/>
                  <a:gd fmla="*/ 41 w 122" name="T22"/>
                  <a:gd fmla="*/ 136 h 159" name="T23"/>
                  <a:gd fmla="*/ 77 w 122" name="T24"/>
                  <a:gd fmla="*/ 140 h 159" name="T25"/>
                  <a:gd fmla="*/ 104 w 122" name="T26"/>
                  <a:gd fmla="*/ 73 h 159" name="T27"/>
                  <a:gd fmla="*/ 79 w 122" name="T28"/>
                  <a:gd fmla="*/ 54 h 159" name="T29"/>
                  <a:gd fmla="*/ 19 w 122" name="T30"/>
                  <a:gd fmla="*/ 80 h 159"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59" w="122">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9" name="Freeform 8"/>
              <p:cNvSpPr>
                <a:spLocks noEditPoints="1"/>
              </p:cNvSpPr>
              <p:nvPr/>
            </p:nvSpPr>
            <p:spPr bwMode="auto">
              <a:xfrm>
                <a:off x="1368786" y="1753199"/>
                <a:ext cx="1009650" cy="582613"/>
              </a:xfrm>
              <a:custGeom>
                <a:gdLst>
                  <a:gd fmla="*/ 51 w 268" name="T0"/>
                  <a:gd fmla="*/ 17 h 155" name="T1"/>
                  <a:gd fmla="*/ 92 w 268" name="T2"/>
                  <a:gd fmla="*/ 0 h 155" name="T3"/>
                  <a:gd fmla="*/ 98 w 268" name="T4"/>
                  <a:gd fmla="*/ 10 h 155" name="T5"/>
                  <a:gd fmla="*/ 89 w 268" name="T6"/>
                  <a:gd fmla="*/ 16 h 155" name="T7"/>
                  <a:gd fmla="*/ 122 w 268" name="T8"/>
                  <a:gd fmla="*/ 130 h 155" name="T9"/>
                  <a:gd fmla="*/ 127 w 268" name="T10"/>
                  <a:gd fmla="*/ 55 h 155" name="T11"/>
                  <a:gd fmla="*/ 142 w 268" name="T12"/>
                  <a:gd fmla="*/ 54 h 155" name="T13"/>
                  <a:gd fmla="*/ 146 w 268" name="T14"/>
                  <a:gd fmla="*/ 130 h 155" name="T15"/>
                  <a:gd fmla="*/ 180 w 268" name="T16"/>
                  <a:gd fmla="*/ 16 h 155" name="T17"/>
                  <a:gd fmla="*/ 175 w 268" name="T18"/>
                  <a:gd fmla="*/ 1 h 155" name="T19"/>
                  <a:gd fmla="*/ 239 w 268" name="T20"/>
                  <a:gd fmla="*/ 35 h 155" name="T21"/>
                  <a:gd fmla="*/ 265 w 268" name="T22"/>
                  <a:gd fmla="*/ 114 h 155" name="T23"/>
                  <a:gd fmla="*/ 220 w 268" name="T24"/>
                  <a:gd fmla="*/ 133 h 155" name="T25"/>
                  <a:gd fmla="*/ 124 w 268" name="T26"/>
                  <a:gd fmla="*/ 154 h 155" name="T27"/>
                  <a:gd fmla="*/ 50 w 268" name="T28"/>
                  <a:gd fmla="*/ 133 h 155" name="T29"/>
                  <a:gd fmla="*/ 3 w 268" name="T30"/>
                  <a:gd fmla="*/ 110 h 155" name="T31"/>
                  <a:gd fmla="*/ 51 w 268" name="T32"/>
                  <a:gd fmla="*/ 17 h 155" name="T33"/>
                  <a:gd fmla="*/ 167 w 268" name="T34"/>
                  <a:gd fmla="*/ 107 h 155" name="T35"/>
                  <a:gd fmla="*/ 170 w 268" name="T36"/>
                  <a:gd fmla="*/ 113 h 155" name="T37"/>
                  <a:gd fmla="*/ 205 w 268" name="T38"/>
                  <a:gd fmla="*/ 109 h 155" name="T39"/>
                  <a:gd fmla="*/ 213 w 268" name="T40"/>
                  <a:gd fmla="*/ 100 h 155" name="T41"/>
                  <a:gd fmla="*/ 167 w 268" name="T42"/>
                  <a:gd fmla="*/ 107 h 155"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55" w="268">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0" name="Freeform 9"/>
              <p:cNvSpPr/>
              <p:nvPr/>
            </p:nvSpPr>
            <p:spPr bwMode="auto">
              <a:xfrm>
                <a:off x="1816461" y="1850036"/>
                <a:ext cx="117475" cy="87313"/>
              </a:xfrm>
              <a:custGeom>
                <a:gdLst>
                  <a:gd fmla="*/ 4 w 31" name="T0"/>
                  <a:gd fmla="*/ 3 h 23" name="T1"/>
                  <a:gd fmla="*/ 26 w 31" name="T2"/>
                  <a:gd fmla="*/ 3 h 23" name="T3"/>
                  <a:gd fmla="*/ 24 w 31" name="T4"/>
                  <a:gd fmla="*/ 23 h 23" name="T5"/>
                  <a:gd fmla="*/ 6 w 31" name="T6"/>
                  <a:gd fmla="*/ 23 h 23" name="T7"/>
                  <a:gd fmla="*/ 4 w 31" name="T8"/>
                  <a:gd fmla="*/ 3 h 23" name="T9"/>
                </a:gdLst>
                <a:cxnLst>
                  <a:cxn ang="0">
                    <a:pos x="T0" y="T1"/>
                  </a:cxn>
                  <a:cxn ang="0">
                    <a:pos x="T2" y="T3"/>
                  </a:cxn>
                  <a:cxn ang="0">
                    <a:pos x="T4" y="T5"/>
                  </a:cxn>
                  <a:cxn ang="0">
                    <a:pos x="T6" y="T7"/>
                  </a:cxn>
                  <a:cxn ang="0">
                    <a:pos x="T8" y="T9"/>
                  </a:cxn>
                </a:cxnLst>
                <a:rect b="b" l="0" r="r" t="0"/>
                <a:pathLst>
                  <a:path h="23" w="31">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84" name="圆角矩形 83"/>
            <p:cNvSpPr/>
            <p:nvPr/>
          </p:nvSpPr>
          <p:spPr>
            <a:xfrm rot="457219">
              <a:off x="2008778" y="2863402"/>
              <a:ext cx="66422" cy="36724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5" name="圆角矩形 84"/>
            <p:cNvSpPr/>
            <p:nvPr/>
          </p:nvSpPr>
          <p:spPr>
            <a:xfrm flipH="1" rot="21142780">
              <a:off x="2322629" y="2863385"/>
              <a:ext cx="66422" cy="370619"/>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6" name="圆角矩形 85"/>
            <p:cNvSpPr/>
            <p:nvPr/>
          </p:nvSpPr>
          <p:spPr>
            <a:xfrm flipH="1" rot="21437232">
              <a:off x="2220559" y="3124632"/>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7" name="圆角矩形 86"/>
            <p:cNvSpPr/>
            <p:nvPr/>
          </p:nvSpPr>
          <p:spPr>
            <a:xfrm rot="162769">
              <a:off x="2068697" y="3124632"/>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11" name="组合 110"/>
          <p:cNvGrpSpPr/>
          <p:nvPr/>
        </p:nvGrpSpPr>
        <p:grpSpPr>
          <a:xfrm>
            <a:off x="1623544" y="1972334"/>
            <a:ext cx="305743" cy="913071"/>
            <a:chOff x="2008778" y="2574004"/>
            <a:chExt cx="380273" cy="1135650"/>
          </a:xfrm>
          <a:solidFill>
            <a:srgbClr val="EF9F00"/>
          </a:solidFill>
        </p:grpSpPr>
        <p:sp>
          <p:nvSpPr>
            <p:cNvPr id="112" name="圆角矩形 111"/>
            <p:cNvSpPr/>
            <p:nvPr/>
          </p:nvSpPr>
          <p:spPr>
            <a:xfrm>
              <a:off x="2081583" y="2935539"/>
              <a:ext cx="234440" cy="255846"/>
            </a:xfrm>
            <a:prstGeom prst="roundRect">
              <a:avLst>
                <a:gd fmla="val 3496"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13" name="Group 61"/>
            <p:cNvGrpSpPr/>
            <p:nvPr/>
          </p:nvGrpSpPr>
          <p:grpSpPr>
            <a:xfrm>
              <a:off x="2025107" y="2574004"/>
              <a:ext cx="347391" cy="392181"/>
              <a:chOff x="1368786" y="1195986"/>
              <a:chExt cx="1009650" cy="1139826"/>
            </a:xfrm>
            <a:grpFill/>
          </p:grpSpPr>
          <p:sp>
            <p:nvSpPr>
              <p:cNvPr id="118" name="Freeform 6"/>
              <p:cNvSpPr>
                <a:spLocks noEditPoints="1"/>
              </p:cNvSpPr>
              <p:nvPr/>
            </p:nvSpPr>
            <p:spPr bwMode="auto">
              <a:xfrm>
                <a:off x="1643423" y="1195986"/>
                <a:ext cx="460375" cy="598488"/>
              </a:xfrm>
              <a:custGeom>
                <a:gdLst>
                  <a:gd fmla="*/ 41 w 122" name="T0"/>
                  <a:gd fmla="*/ 4 h 159" name="T1"/>
                  <a:gd fmla="*/ 97 w 122" name="T2"/>
                  <a:gd fmla="*/ 12 h 159" name="T3"/>
                  <a:gd fmla="*/ 120 w 122" name="T4"/>
                  <a:gd fmla="*/ 58 h 159" name="T5"/>
                  <a:gd fmla="*/ 121 w 122" name="T6"/>
                  <a:gd fmla="*/ 94 h 159" name="T7"/>
                  <a:gd fmla="*/ 103 w 122" name="T8"/>
                  <a:gd fmla="*/ 126 h 159" name="T9"/>
                  <a:gd fmla="*/ 63 w 122" name="T10"/>
                  <a:gd fmla="*/ 157 h 159" name="T11"/>
                  <a:gd fmla="*/ 19 w 122" name="T12"/>
                  <a:gd fmla="*/ 126 h 159" name="T13"/>
                  <a:gd fmla="*/ 1 w 122" name="T14"/>
                  <a:gd fmla="*/ 94 h 159" name="T15"/>
                  <a:gd fmla="*/ 3 w 122" name="T16"/>
                  <a:gd fmla="*/ 46 h 159" name="T17"/>
                  <a:gd fmla="*/ 41 w 122" name="T18"/>
                  <a:gd fmla="*/ 4 h 159" name="T19"/>
                  <a:gd fmla="*/ 19 w 122" name="T20"/>
                  <a:gd fmla="*/ 80 h 159" name="T21"/>
                  <a:gd fmla="*/ 41 w 122" name="T22"/>
                  <a:gd fmla="*/ 136 h 159" name="T23"/>
                  <a:gd fmla="*/ 77 w 122" name="T24"/>
                  <a:gd fmla="*/ 140 h 159" name="T25"/>
                  <a:gd fmla="*/ 104 w 122" name="T26"/>
                  <a:gd fmla="*/ 73 h 159" name="T27"/>
                  <a:gd fmla="*/ 79 w 122" name="T28"/>
                  <a:gd fmla="*/ 54 h 159" name="T29"/>
                  <a:gd fmla="*/ 19 w 122" name="T30"/>
                  <a:gd fmla="*/ 80 h 159"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59" w="122">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9" name="Freeform 8"/>
              <p:cNvSpPr>
                <a:spLocks noEditPoints="1"/>
              </p:cNvSpPr>
              <p:nvPr/>
            </p:nvSpPr>
            <p:spPr bwMode="auto">
              <a:xfrm>
                <a:off x="1368786" y="1753199"/>
                <a:ext cx="1009650" cy="582613"/>
              </a:xfrm>
              <a:custGeom>
                <a:gdLst>
                  <a:gd fmla="*/ 51 w 268" name="T0"/>
                  <a:gd fmla="*/ 17 h 155" name="T1"/>
                  <a:gd fmla="*/ 92 w 268" name="T2"/>
                  <a:gd fmla="*/ 0 h 155" name="T3"/>
                  <a:gd fmla="*/ 98 w 268" name="T4"/>
                  <a:gd fmla="*/ 10 h 155" name="T5"/>
                  <a:gd fmla="*/ 89 w 268" name="T6"/>
                  <a:gd fmla="*/ 16 h 155" name="T7"/>
                  <a:gd fmla="*/ 122 w 268" name="T8"/>
                  <a:gd fmla="*/ 130 h 155" name="T9"/>
                  <a:gd fmla="*/ 127 w 268" name="T10"/>
                  <a:gd fmla="*/ 55 h 155" name="T11"/>
                  <a:gd fmla="*/ 142 w 268" name="T12"/>
                  <a:gd fmla="*/ 54 h 155" name="T13"/>
                  <a:gd fmla="*/ 146 w 268" name="T14"/>
                  <a:gd fmla="*/ 130 h 155" name="T15"/>
                  <a:gd fmla="*/ 180 w 268" name="T16"/>
                  <a:gd fmla="*/ 16 h 155" name="T17"/>
                  <a:gd fmla="*/ 175 w 268" name="T18"/>
                  <a:gd fmla="*/ 1 h 155" name="T19"/>
                  <a:gd fmla="*/ 239 w 268" name="T20"/>
                  <a:gd fmla="*/ 35 h 155" name="T21"/>
                  <a:gd fmla="*/ 265 w 268" name="T22"/>
                  <a:gd fmla="*/ 114 h 155" name="T23"/>
                  <a:gd fmla="*/ 220 w 268" name="T24"/>
                  <a:gd fmla="*/ 133 h 155" name="T25"/>
                  <a:gd fmla="*/ 124 w 268" name="T26"/>
                  <a:gd fmla="*/ 154 h 155" name="T27"/>
                  <a:gd fmla="*/ 50 w 268" name="T28"/>
                  <a:gd fmla="*/ 133 h 155" name="T29"/>
                  <a:gd fmla="*/ 3 w 268" name="T30"/>
                  <a:gd fmla="*/ 110 h 155" name="T31"/>
                  <a:gd fmla="*/ 51 w 268" name="T32"/>
                  <a:gd fmla="*/ 17 h 155" name="T33"/>
                  <a:gd fmla="*/ 167 w 268" name="T34"/>
                  <a:gd fmla="*/ 107 h 155" name="T35"/>
                  <a:gd fmla="*/ 170 w 268" name="T36"/>
                  <a:gd fmla="*/ 113 h 155" name="T37"/>
                  <a:gd fmla="*/ 205 w 268" name="T38"/>
                  <a:gd fmla="*/ 109 h 155" name="T39"/>
                  <a:gd fmla="*/ 213 w 268" name="T40"/>
                  <a:gd fmla="*/ 100 h 155" name="T41"/>
                  <a:gd fmla="*/ 167 w 268" name="T42"/>
                  <a:gd fmla="*/ 107 h 155"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55" w="268">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0" name="Freeform 9"/>
              <p:cNvSpPr/>
              <p:nvPr/>
            </p:nvSpPr>
            <p:spPr bwMode="auto">
              <a:xfrm>
                <a:off x="1816461" y="1850036"/>
                <a:ext cx="117475" cy="87313"/>
              </a:xfrm>
              <a:custGeom>
                <a:gdLst>
                  <a:gd fmla="*/ 4 w 31" name="T0"/>
                  <a:gd fmla="*/ 3 h 23" name="T1"/>
                  <a:gd fmla="*/ 26 w 31" name="T2"/>
                  <a:gd fmla="*/ 3 h 23" name="T3"/>
                  <a:gd fmla="*/ 24 w 31" name="T4"/>
                  <a:gd fmla="*/ 23 h 23" name="T5"/>
                  <a:gd fmla="*/ 6 w 31" name="T6"/>
                  <a:gd fmla="*/ 23 h 23" name="T7"/>
                  <a:gd fmla="*/ 4 w 31" name="T8"/>
                  <a:gd fmla="*/ 3 h 23" name="T9"/>
                </a:gdLst>
                <a:cxnLst>
                  <a:cxn ang="0">
                    <a:pos x="T0" y="T1"/>
                  </a:cxn>
                  <a:cxn ang="0">
                    <a:pos x="T2" y="T3"/>
                  </a:cxn>
                  <a:cxn ang="0">
                    <a:pos x="T4" y="T5"/>
                  </a:cxn>
                  <a:cxn ang="0">
                    <a:pos x="T6" y="T7"/>
                  </a:cxn>
                  <a:cxn ang="0">
                    <a:pos x="T8" y="T9"/>
                  </a:cxn>
                </a:cxnLst>
                <a:rect b="b" l="0" r="r" t="0"/>
                <a:pathLst>
                  <a:path h="23" w="31">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114" name="圆角矩形 113"/>
            <p:cNvSpPr/>
            <p:nvPr/>
          </p:nvSpPr>
          <p:spPr>
            <a:xfrm rot="457219">
              <a:off x="2008778" y="2863402"/>
              <a:ext cx="66422" cy="36724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5" name="圆角矩形 114"/>
            <p:cNvSpPr/>
            <p:nvPr/>
          </p:nvSpPr>
          <p:spPr>
            <a:xfrm flipH="1" rot="21142780">
              <a:off x="2322629" y="2863385"/>
              <a:ext cx="66422" cy="370619"/>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6" name="圆角矩形 115"/>
            <p:cNvSpPr/>
            <p:nvPr/>
          </p:nvSpPr>
          <p:spPr>
            <a:xfrm flipH="1" rot="21437232">
              <a:off x="2220559" y="3124632"/>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7" name="圆角矩形 116"/>
            <p:cNvSpPr/>
            <p:nvPr/>
          </p:nvSpPr>
          <p:spPr>
            <a:xfrm rot="162769">
              <a:off x="2068697" y="3124632"/>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41" name="组合 40"/>
          <p:cNvGrpSpPr/>
          <p:nvPr/>
        </p:nvGrpSpPr>
        <p:grpSpPr>
          <a:xfrm>
            <a:off x="2016646" y="2476564"/>
            <a:ext cx="356499" cy="1064651"/>
            <a:chOff x="2008778" y="2574004"/>
            <a:chExt cx="380273" cy="1135650"/>
          </a:xfrm>
          <a:solidFill>
            <a:srgbClr val="EF9F00"/>
          </a:solidFill>
        </p:grpSpPr>
        <p:sp>
          <p:nvSpPr>
            <p:cNvPr id="42" name="圆角矩形 41"/>
            <p:cNvSpPr/>
            <p:nvPr/>
          </p:nvSpPr>
          <p:spPr>
            <a:xfrm>
              <a:off x="2081583" y="2935539"/>
              <a:ext cx="234440" cy="255846"/>
            </a:xfrm>
            <a:prstGeom prst="roundRect">
              <a:avLst>
                <a:gd fmla="val 3496"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43" name="Group 61"/>
            <p:cNvGrpSpPr/>
            <p:nvPr/>
          </p:nvGrpSpPr>
          <p:grpSpPr>
            <a:xfrm>
              <a:off x="2025107" y="2574004"/>
              <a:ext cx="347391" cy="392181"/>
              <a:chOff x="1368786" y="1195986"/>
              <a:chExt cx="1009650" cy="1139826"/>
            </a:xfrm>
            <a:grpFill/>
          </p:grpSpPr>
          <p:sp>
            <p:nvSpPr>
              <p:cNvPr id="48" name="Freeform 6"/>
              <p:cNvSpPr>
                <a:spLocks noEditPoints="1"/>
              </p:cNvSpPr>
              <p:nvPr/>
            </p:nvSpPr>
            <p:spPr bwMode="auto">
              <a:xfrm>
                <a:off x="1643423" y="1195986"/>
                <a:ext cx="460375" cy="598488"/>
              </a:xfrm>
              <a:custGeom>
                <a:gdLst>
                  <a:gd fmla="*/ 41 w 122" name="T0"/>
                  <a:gd fmla="*/ 4 h 159" name="T1"/>
                  <a:gd fmla="*/ 97 w 122" name="T2"/>
                  <a:gd fmla="*/ 12 h 159" name="T3"/>
                  <a:gd fmla="*/ 120 w 122" name="T4"/>
                  <a:gd fmla="*/ 58 h 159" name="T5"/>
                  <a:gd fmla="*/ 121 w 122" name="T6"/>
                  <a:gd fmla="*/ 94 h 159" name="T7"/>
                  <a:gd fmla="*/ 103 w 122" name="T8"/>
                  <a:gd fmla="*/ 126 h 159" name="T9"/>
                  <a:gd fmla="*/ 63 w 122" name="T10"/>
                  <a:gd fmla="*/ 157 h 159" name="T11"/>
                  <a:gd fmla="*/ 19 w 122" name="T12"/>
                  <a:gd fmla="*/ 126 h 159" name="T13"/>
                  <a:gd fmla="*/ 1 w 122" name="T14"/>
                  <a:gd fmla="*/ 94 h 159" name="T15"/>
                  <a:gd fmla="*/ 3 w 122" name="T16"/>
                  <a:gd fmla="*/ 46 h 159" name="T17"/>
                  <a:gd fmla="*/ 41 w 122" name="T18"/>
                  <a:gd fmla="*/ 4 h 159" name="T19"/>
                  <a:gd fmla="*/ 19 w 122" name="T20"/>
                  <a:gd fmla="*/ 80 h 159" name="T21"/>
                  <a:gd fmla="*/ 41 w 122" name="T22"/>
                  <a:gd fmla="*/ 136 h 159" name="T23"/>
                  <a:gd fmla="*/ 77 w 122" name="T24"/>
                  <a:gd fmla="*/ 140 h 159" name="T25"/>
                  <a:gd fmla="*/ 104 w 122" name="T26"/>
                  <a:gd fmla="*/ 73 h 159" name="T27"/>
                  <a:gd fmla="*/ 79 w 122" name="T28"/>
                  <a:gd fmla="*/ 54 h 159" name="T29"/>
                  <a:gd fmla="*/ 19 w 122" name="T30"/>
                  <a:gd fmla="*/ 80 h 159"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59" w="122">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9" name="Freeform 8"/>
              <p:cNvSpPr>
                <a:spLocks noEditPoints="1"/>
              </p:cNvSpPr>
              <p:nvPr/>
            </p:nvSpPr>
            <p:spPr bwMode="auto">
              <a:xfrm>
                <a:off x="1368786" y="1753199"/>
                <a:ext cx="1009650" cy="582613"/>
              </a:xfrm>
              <a:custGeom>
                <a:gdLst>
                  <a:gd fmla="*/ 51 w 268" name="T0"/>
                  <a:gd fmla="*/ 17 h 155" name="T1"/>
                  <a:gd fmla="*/ 92 w 268" name="T2"/>
                  <a:gd fmla="*/ 0 h 155" name="T3"/>
                  <a:gd fmla="*/ 98 w 268" name="T4"/>
                  <a:gd fmla="*/ 10 h 155" name="T5"/>
                  <a:gd fmla="*/ 89 w 268" name="T6"/>
                  <a:gd fmla="*/ 16 h 155" name="T7"/>
                  <a:gd fmla="*/ 122 w 268" name="T8"/>
                  <a:gd fmla="*/ 130 h 155" name="T9"/>
                  <a:gd fmla="*/ 127 w 268" name="T10"/>
                  <a:gd fmla="*/ 55 h 155" name="T11"/>
                  <a:gd fmla="*/ 142 w 268" name="T12"/>
                  <a:gd fmla="*/ 54 h 155" name="T13"/>
                  <a:gd fmla="*/ 146 w 268" name="T14"/>
                  <a:gd fmla="*/ 130 h 155" name="T15"/>
                  <a:gd fmla="*/ 180 w 268" name="T16"/>
                  <a:gd fmla="*/ 16 h 155" name="T17"/>
                  <a:gd fmla="*/ 175 w 268" name="T18"/>
                  <a:gd fmla="*/ 1 h 155" name="T19"/>
                  <a:gd fmla="*/ 239 w 268" name="T20"/>
                  <a:gd fmla="*/ 35 h 155" name="T21"/>
                  <a:gd fmla="*/ 265 w 268" name="T22"/>
                  <a:gd fmla="*/ 114 h 155" name="T23"/>
                  <a:gd fmla="*/ 220 w 268" name="T24"/>
                  <a:gd fmla="*/ 133 h 155" name="T25"/>
                  <a:gd fmla="*/ 124 w 268" name="T26"/>
                  <a:gd fmla="*/ 154 h 155" name="T27"/>
                  <a:gd fmla="*/ 50 w 268" name="T28"/>
                  <a:gd fmla="*/ 133 h 155" name="T29"/>
                  <a:gd fmla="*/ 3 w 268" name="T30"/>
                  <a:gd fmla="*/ 110 h 155" name="T31"/>
                  <a:gd fmla="*/ 51 w 268" name="T32"/>
                  <a:gd fmla="*/ 17 h 155" name="T33"/>
                  <a:gd fmla="*/ 167 w 268" name="T34"/>
                  <a:gd fmla="*/ 107 h 155" name="T35"/>
                  <a:gd fmla="*/ 170 w 268" name="T36"/>
                  <a:gd fmla="*/ 113 h 155" name="T37"/>
                  <a:gd fmla="*/ 205 w 268" name="T38"/>
                  <a:gd fmla="*/ 109 h 155" name="T39"/>
                  <a:gd fmla="*/ 213 w 268" name="T40"/>
                  <a:gd fmla="*/ 100 h 155" name="T41"/>
                  <a:gd fmla="*/ 167 w 268" name="T42"/>
                  <a:gd fmla="*/ 107 h 155"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55" w="268">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0" name="Freeform 9"/>
              <p:cNvSpPr/>
              <p:nvPr/>
            </p:nvSpPr>
            <p:spPr bwMode="auto">
              <a:xfrm>
                <a:off x="1816461" y="1850036"/>
                <a:ext cx="117475" cy="87313"/>
              </a:xfrm>
              <a:custGeom>
                <a:gdLst>
                  <a:gd fmla="*/ 4 w 31" name="T0"/>
                  <a:gd fmla="*/ 3 h 23" name="T1"/>
                  <a:gd fmla="*/ 26 w 31" name="T2"/>
                  <a:gd fmla="*/ 3 h 23" name="T3"/>
                  <a:gd fmla="*/ 24 w 31" name="T4"/>
                  <a:gd fmla="*/ 23 h 23" name="T5"/>
                  <a:gd fmla="*/ 6 w 31" name="T6"/>
                  <a:gd fmla="*/ 23 h 23" name="T7"/>
                  <a:gd fmla="*/ 4 w 31" name="T8"/>
                  <a:gd fmla="*/ 3 h 23" name="T9"/>
                </a:gdLst>
                <a:cxnLst>
                  <a:cxn ang="0">
                    <a:pos x="T0" y="T1"/>
                  </a:cxn>
                  <a:cxn ang="0">
                    <a:pos x="T2" y="T3"/>
                  </a:cxn>
                  <a:cxn ang="0">
                    <a:pos x="T4" y="T5"/>
                  </a:cxn>
                  <a:cxn ang="0">
                    <a:pos x="T6" y="T7"/>
                  </a:cxn>
                  <a:cxn ang="0">
                    <a:pos x="T8" y="T9"/>
                  </a:cxn>
                </a:cxnLst>
                <a:rect b="b" l="0" r="r" t="0"/>
                <a:pathLst>
                  <a:path h="23" w="31">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44" name="圆角矩形 43"/>
            <p:cNvSpPr/>
            <p:nvPr/>
          </p:nvSpPr>
          <p:spPr>
            <a:xfrm rot="457219">
              <a:off x="2008778" y="2863402"/>
              <a:ext cx="66422" cy="36724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5" name="圆角矩形 44"/>
            <p:cNvSpPr/>
            <p:nvPr/>
          </p:nvSpPr>
          <p:spPr>
            <a:xfrm flipH="1" rot="21142780">
              <a:off x="2322629" y="2863385"/>
              <a:ext cx="66422" cy="370619"/>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6" name="圆角矩形 45"/>
            <p:cNvSpPr/>
            <p:nvPr/>
          </p:nvSpPr>
          <p:spPr>
            <a:xfrm flipH="1" rot="21437232">
              <a:off x="2220559" y="3124632"/>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7" name="圆角矩形 46"/>
            <p:cNvSpPr/>
            <p:nvPr/>
          </p:nvSpPr>
          <p:spPr>
            <a:xfrm rot="162769">
              <a:off x="2068697" y="3124632"/>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51" name="组合 50"/>
          <p:cNvGrpSpPr/>
          <p:nvPr/>
        </p:nvGrpSpPr>
        <p:grpSpPr>
          <a:xfrm>
            <a:off x="2684682" y="2631792"/>
            <a:ext cx="356499" cy="1064651"/>
            <a:chOff x="2008778" y="2574004"/>
            <a:chExt cx="380273" cy="1135650"/>
          </a:xfrm>
          <a:solidFill>
            <a:srgbClr val="EF9F00"/>
          </a:solidFill>
        </p:grpSpPr>
        <p:sp>
          <p:nvSpPr>
            <p:cNvPr id="52" name="圆角矩形 51"/>
            <p:cNvSpPr/>
            <p:nvPr/>
          </p:nvSpPr>
          <p:spPr>
            <a:xfrm>
              <a:off x="2081583" y="2935539"/>
              <a:ext cx="234440" cy="255846"/>
            </a:xfrm>
            <a:prstGeom prst="roundRect">
              <a:avLst>
                <a:gd fmla="val 3496"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53" name="Group 61"/>
            <p:cNvGrpSpPr/>
            <p:nvPr/>
          </p:nvGrpSpPr>
          <p:grpSpPr>
            <a:xfrm>
              <a:off x="2025107" y="2574004"/>
              <a:ext cx="347391" cy="392181"/>
              <a:chOff x="1368786" y="1195986"/>
              <a:chExt cx="1009650" cy="1139826"/>
            </a:xfrm>
            <a:grpFill/>
          </p:grpSpPr>
          <p:sp>
            <p:nvSpPr>
              <p:cNvPr id="58" name="Freeform 6"/>
              <p:cNvSpPr>
                <a:spLocks noEditPoints="1"/>
              </p:cNvSpPr>
              <p:nvPr/>
            </p:nvSpPr>
            <p:spPr bwMode="auto">
              <a:xfrm>
                <a:off x="1643423" y="1195986"/>
                <a:ext cx="460375" cy="598488"/>
              </a:xfrm>
              <a:custGeom>
                <a:gdLst>
                  <a:gd fmla="*/ 41 w 122" name="T0"/>
                  <a:gd fmla="*/ 4 h 159" name="T1"/>
                  <a:gd fmla="*/ 97 w 122" name="T2"/>
                  <a:gd fmla="*/ 12 h 159" name="T3"/>
                  <a:gd fmla="*/ 120 w 122" name="T4"/>
                  <a:gd fmla="*/ 58 h 159" name="T5"/>
                  <a:gd fmla="*/ 121 w 122" name="T6"/>
                  <a:gd fmla="*/ 94 h 159" name="T7"/>
                  <a:gd fmla="*/ 103 w 122" name="T8"/>
                  <a:gd fmla="*/ 126 h 159" name="T9"/>
                  <a:gd fmla="*/ 63 w 122" name="T10"/>
                  <a:gd fmla="*/ 157 h 159" name="T11"/>
                  <a:gd fmla="*/ 19 w 122" name="T12"/>
                  <a:gd fmla="*/ 126 h 159" name="T13"/>
                  <a:gd fmla="*/ 1 w 122" name="T14"/>
                  <a:gd fmla="*/ 94 h 159" name="T15"/>
                  <a:gd fmla="*/ 3 w 122" name="T16"/>
                  <a:gd fmla="*/ 46 h 159" name="T17"/>
                  <a:gd fmla="*/ 41 w 122" name="T18"/>
                  <a:gd fmla="*/ 4 h 159" name="T19"/>
                  <a:gd fmla="*/ 19 w 122" name="T20"/>
                  <a:gd fmla="*/ 80 h 159" name="T21"/>
                  <a:gd fmla="*/ 41 w 122" name="T22"/>
                  <a:gd fmla="*/ 136 h 159" name="T23"/>
                  <a:gd fmla="*/ 77 w 122" name="T24"/>
                  <a:gd fmla="*/ 140 h 159" name="T25"/>
                  <a:gd fmla="*/ 104 w 122" name="T26"/>
                  <a:gd fmla="*/ 73 h 159" name="T27"/>
                  <a:gd fmla="*/ 79 w 122" name="T28"/>
                  <a:gd fmla="*/ 54 h 159" name="T29"/>
                  <a:gd fmla="*/ 19 w 122" name="T30"/>
                  <a:gd fmla="*/ 80 h 159"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59" w="122">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9" name="Freeform 8"/>
              <p:cNvSpPr>
                <a:spLocks noEditPoints="1"/>
              </p:cNvSpPr>
              <p:nvPr/>
            </p:nvSpPr>
            <p:spPr bwMode="auto">
              <a:xfrm>
                <a:off x="1368786" y="1753199"/>
                <a:ext cx="1009650" cy="582613"/>
              </a:xfrm>
              <a:custGeom>
                <a:gdLst>
                  <a:gd fmla="*/ 51 w 268" name="T0"/>
                  <a:gd fmla="*/ 17 h 155" name="T1"/>
                  <a:gd fmla="*/ 92 w 268" name="T2"/>
                  <a:gd fmla="*/ 0 h 155" name="T3"/>
                  <a:gd fmla="*/ 98 w 268" name="T4"/>
                  <a:gd fmla="*/ 10 h 155" name="T5"/>
                  <a:gd fmla="*/ 89 w 268" name="T6"/>
                  <a:gd fmla="*/ 16 h 155" name="T7"/>
                  <a:gd fmla="*/ 122 w 268" name="T8"/>
                  <a:gd fmla="*/ 130 h 155" name="T9"/>
                  <a:gd fmla="*/ 127 w 268" name="T10"/>
                  <a:gd fmla="*/ 55 h 155" name="T11"/>
                  <a:gd fmla="*/ 142 w 268" name="T12"/>
                  <a:gd fmla="*/ 54 h 155" name="T13"/>
                  <a:gd fmla="*/ 146 w 268" name="T14"/>
                  <a:gd fmla="*/ 130 h 155" name="T15"/>
                  <a:gd fmla="*/ 180 w 268" name="T16"/>
                  <a:gd fmla="*/ 16 h 155" name="T17"/>
                  <a:gd fmla="*/ 175 w 268" name="T18"/>
                  <a:gd fmla="*/ 1 h 155" name="T19"/>
                  <a:gd fmla="*/ 239 w 268" name="T20"/>
                  <a:gd fmla="*/ 35 h 155" name="T21"/>
                  <a:gd fmla="*/ 265 w 268" name="T22"/>
                  <a:gd fmla="*/ 114 h 155" name="T23"/>
                  <a:gd fmla="*/ 220 w 268" name="T24"/>
                  <a:gd fmla="*/ 133 h 155" name="T25"/>
                  <a:gd fmla="*/ 124 w 268" name="T26"/>
                  <a:gd fmla="*/ 154 h 155" name="T27"/>
                  <a:gd fmla="*/ 50 w 268" name="T28"/>
                  <a:gd fmla="*/ 133 h 155" name="T29"/>
                  <a:gd fmla="*/ 3 w 268" name="T30"/>
                  <a:gd fmla="*/ 110 h 155" name="T31"/>
                  <a:gd fmla="*/ 51 w 268" name="T32"/>
                  <a:gd fmla="*/ 17 h 155" name="T33"/>
                  <a:gd fmla="*/ 167 w 268" name="T34"/>
                  <a:gd fmla="*/ 107 h 155" name="T35"/>
                  <a:gd fmla="*/ 170 w 268" name="T36"/>
                  <a:gd fmla="*/ 113 h 155" name="T37"/>
                  <a:gd fmla="*/ 205 w 268" name="T38"/>
                  <a:gd fmla="*/ 109 h 155" name="T39"/>
                  <a:gd fmla="*/ 213 w 268" name="T40"/>
                  <a:gd fmla="*/ 100 h 155" name="T41"/>
                  <a:gd fmla="*/ 167 w 268" name="T42"/>
                  <a:gd fmla="*/ 107 h 155"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55" w="268">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0" name="Freeform 9"/>
              <p:cNvSpPr/>
              <p:nvPr/>
            </p:nvSpPr>
            <p:spPr bwMode="auto">
              <a:xfrm>
                <a:off x="1816461" y="1850036"/>
                <a:ext cx="117475" cy="87313"/>
              </a:xfrm>
              <a:custGeom>
                <a:gdLst>
                  <a:gd fmla="*/ 4 w 31" name="T0"/>
                  <a:gd fmla="*/ 3 h 23" name="T1"/>
                  <a:gd fmla="*/ 26 w 31" name="T2"/>
                  <a:gd fmla="*/ 3 h 23" name="T3"/>
                  <a:gd fmla="*/ 24 w 31" name="T4"/>
                  <a:gd fmla="*/ 23 h 23" name="T5"/>
                  <a:gd fmla="*/ 6 w 31" name="T6"/>
                  <a:gd fmla="*/ 23 h 23" name="T7"/>
                  <a:gd fmla="*/ 4 w 31" name="T8"/>
                  <a:gd fmla="*/ 3 h 23" name="T9"/>
                </a:gdLst>
                <a:cxnLst>
                  <a:cxn ang="0">
                    <a:pos x="T0" y="T1"/>
                  </a:cxn>
                  <a:cxn ang="0">
                    <a:pos x="T2" y="T3"/>
                  </a:cxn>
                  <a:cxn ang="0">
                    <a:pos x="T4" y="T5"/>
                  </a:cxn>
                  <a:cxn ang="0">
                    <a:pos x="T6" y="T7"/>
                  </a:cxn>
                  <a:cxn ang="0">
                    <a:pos x="T8" y="T9"/>
                  </a:cxn>
                </a:cxnLst>
                <a:rect b="b" l="0" r="r" t="0"/>
                <a:pathLst>
                  <a:path h="23" w="31">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54" name="圆角矩形 53"/>
            <p:cNvSpPr/>
            <p:nvPr/>
          </p:nvSpPr>
          <p:spPr>
            <a:xfrm rot="457219">
              <a:off x="2008778" y="2863402"/>
              <a:ext cx="66422" cy="36724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5" name="圆角矩形 54"/>
            <p:cNvSpPr/>
            <p:nvPr/>
          </p:nvSpPr>
          <p:spPr>
            <a:xfrm flipH="1" rot="21142780">
              <a:off x="2322629" y="2863385"/>
              <a:ext cx="66422" cy="370619"/>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6" name="圆角矩形 55"/>
            <p:cNvSpPr/>
            <p:nvPr/>
          </p:nvSpPr>
          <p:spPr>
            <a:xfrm flipH="1" rot="21437232">
              <a:off x="2220559" y="3124632"/>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7" name="圆角矩形 56"/>
            <p:cNvSpPr/>
            <p:nvPr/>
          </p:nvSpPr>
          <p:spPr>
            <a:xfrm rot="162769">
              <a:off x="2068697" y="3124632"/>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61" name="组合 60"/>
          <p:cNvGrpSpPr/>
          <p:nvPr/>
        </p:nvGrpSpPr>
        <p:grpSpPr>
          <a:xfrm>
            <a:off x="3518138" y="2634725"/>
            <a:ext cx="339370" cy="1013499"/>
            <a:chOff x="2008778" y="2574004"/>
            <a:chExt cx="380273" cy="1135650"/>
          </a:xfrm>
          <a:solidFill>
            <a:srgbClr val="EF9F00"/>
          </a:solidFill>
        </p:grpSpPr>
        <p:sp>
          <p:nvSpPr>
            <p:cNvPr id="62" name="圆角矩形 61"/>
            <p:cNvSpPr/>
            <p:nvPr/>
          </p:nvSpPr>
          <p:spPr>
            <a:xfrm>
              <a:off x="2081583" y="2935539"/>
              <a:ext cx="234440" cy="255846"/>
            </a:xfrm>
            <a:prstGeom prst="roundRect">
              <a:avLst>
                <a:gd fmla="val 3496"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63" name="Group 61"/>
            <p:cNvGrpSpPr/>
            <p:nvPr/>
          </p:nvGrpSpPr>
          <p:grpSpPr>
            <a:xfrm>
              <a:off x="2025107" y="2574004"/>
              <a:ext cx="347391" cy="392181"/>
              <a:chOff x="1368786" y="1195986"/>
              <a:chExt cx="1009650" cy="1139826"/>
            </a:xfrm>
            <a:grpFill/>
          </p:grpSpPr>
          <p:sp>
            <p:nvSpPr>
              <p:cNvPr id="68" name="Freeform 6"/>
              <p:cNvSpPr>
                <a:spLocks noEditPoints="1"/>
              </p:cNvSpPr>
              <p:nvPr/>
            </p:nvSpPr>
            <p:spPr bwMode="auto">
              <a:xfrm>
                <a:off x="1643423" y="1195986"/>
                <a:ext cx="460375" cy="598488"/>
              </a:xfrm>
              <a:custGeom>
                <a:gdLst>
                  <a:gd fmla="*/ 41 w 122" name="T0"/>
                  <a:gd fmla="*/ 4 h 159" name="T1"/>
                  <a:gd fmla="*/ 97 w 122" name="T2"/>
                  <a:gd fmla="*/ 12 h 159" name="T3"/>
                  <a:gd fmla="*/ 120 w 122" name="T4"/>
                  <a:gd fmla="*/ 58 h 159" name="T5"/>
                  <a:gd fmla="*/ 121 w 122" name="T6"/>
                  <a:gd fmla="*/ 94 h 159" name="T7"/>
                  <a:gd fmla="*/ 103 w 122" name="T8"/>
                  <a:gd fmla="*/ 126 h 159" name="T9"/>
                  <a:gd fmla="*/ 63 w 122" name="T10"/>
                  <a:gd fmla="*/ 157 h 159" name="T11"/>
                  <a:gd fmla="*/ 19 w 122" name="T12"/>
                  <a:gd fmla="*/ 126 h 159" name="T13"/>
                  <a:gd fmla="*/ 1 w 122" name="T14"/>
                  <a:gd fmla="*/ 94 h 159" name="T15"/>
                  <a:gd fmla="*/ 3 w 122" name="T16"/>
                  <a:gd fmla="*/ 46 h 159" name="T17"/>
                  <a:gd fmla="*/ 41 w 122" name="T18"/>
                  <a:gd fmla="*/ 4 h 159" name="T19"/>
                  <a:gd fmla="*/ 19 w 122" name="T20"/>
                  <a:gd fmla="*/ 80 h 159" name="T21"/>
                  <a:gd fmla="*/ 41 w 122" name="T22"/>
                  <a:gd fmla="*/ 136 h 159" name="T23"/>
                  <a:gd fmla="*/ 77 w 122" name="T24"/>
                  <a:gd fmla="*/ 140 h 159" name="T25"/>
                  <a:gd fmla="*/ 104 w 122" name="T26"/>
                  <a:gd fmla="*/ 73 h 159" name="T27"/>
                  <a:gd fmla="*/ 79 w 122" name="T28"/>
                  <a:gd fmla="*/ 54 h 159" name="T29"/>
                  <a:gd fmla="*/ 19 w 122" name="T30"/>
                  <a:gd fmla="*/ 80 h 159"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59" w="122">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9" name="Freeform 8"/>
              <p:cNvSpPr>
                <a:spLocks noEditPoints="1"/>
              </p:cNvSpPr>
              <p:nvPr/>
            </p:nvSpPr>
            <p:spPr bwMode="auto">
              <a:xfrm>
                <a:off x="1368786" y="1753199"/>
                <a:ext cx="1009650" cy="582613"/>
              </a:xfrm>
              <a:custGeom>
                <a:gdLst>
                  <a:gd fmla="*/ 51 w 268" name="T0"/>
                  <a:gd fmla="*/ 17 h 155" name="T1"/>
                  <a:gd fmla="*/ 92 w 268" name="T2"/>
                  <a:gd fmla="*/ 0 h 155" name="T3"/>
                  <a:gd fmla="*/ 98 w 268" name="T4"/>
                  <a:gd fmla="*/ 10 h 155" name="T5"/>
                  <a:gd fmla="*/ 89 w 268" name="T6"/>
                  <a:gd fmla="*/ 16 h 155" name="T7"/>
                  <a:gd fmla="*/ 122 w 268" name="T8"/>
                  <a:gd fmla="*/ 130 h 155" name="T9"/>
                  <a:gd fmla="*/ 127 w 268" name="T10"/>
                  <a:gd fmla="*/ 55 h 155" name="T11"/>
                  <a:gd fmla="*/ 142 w 268" name="T12"/>
                  <a:gd fmla="*/ 54 h 155" name="T13"/>
                  <a:gd fmla="*/ 146 w 268" name="T14"/>
                  <a:gd fmla="*/ 130 h 155" name="T15"/>
                  <a:gd fmla="*/ 180 w 268" name="T16"/>
                  <a:gd fmla="*/ 16 h 155" name="T17"/>
                  <a:gd fmla="*/ 175 w 268" name="T18"/>
                  <a:gd fmla="*/ 1 h 155" name="T19"/>
                  <a:gd fmla="*/ 239 w 268" name="T20"/>
                  <a:gd fmla="*/ 35 h 155" name="T21"/>
                  <a:gd fmla="*/ 265 w 268" name="T22"/>
                  <a:gd fmla="*/ 114 h 155" name="T23"/>
                  <a:gd fmla="*/ 220 w 268" name="T24"/>
                  <a:gd fmla="*/ 133 h 155" name="T25"/>
                  <a:gd fmla="*/ 124 w 268" name="T26"/>
                  <a:gd fmla="*/ 154 h 155" name="T27"/>
                  <a:gd fmla="*/ 50 w 268" name="T28"/>
                  <a:gd fmla="*/ 133 h 155" name="T29"/>
                  <a:gd fmla="*/ 3 w 268" name="T30"/>
                  <a:gd fmla="*/ 110 h 155" name="T31"/>
                  <a:gd fmla="*/ 51 w 268" name="T32"/>
                  <a:gd fmla="*/ 17 h 155" name="T33"/>
                  <a:gd fmla="*/ 167 w 268" name="T34"/>
                  <a:gd fmla="*/ 107 h 155" name="T35"/>
                  <a:gd fmla="*/ 170 w 268" name="T36"/>
                  <a:gd fmla="*/ 113 h 155" name="T37"/>
                  <a:gd fmla="*/ 205 w 268" name="T38"/>
                  <a:gd fmla="*/ 109 h 155" name="T39"/>
                  <a:gd fmla="*/ 213 w 268" name="T40"/>
                  <a:gd fmla="*/ 100 h 155" name="T41"/>
                  <a:gd fmla="*/ 167 w 268" name="T42"/>
                  <a:gd fmla="*/ 107 h 155"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55" w="268">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0" name="Freeform 9"/>
              <p:cNvSpPr/>
              <p:nvPr/>
            </p:nvSpPr>
            <p:spPr bwMode="auto">
              <a:xfrm>
                <a:off x="1816461" y="1850036"/>
                <a:ext cx="117475" cy="87313"/>
              </a:xfrm>
              <a:custGeom>
                <a:gdLst>
                  <a:gd fmla="*/ 4 w 31" name="T0"/>
                  <a:gd fmla="*/ 3 h 23" name="T1"/>
                  <a:gd fmla="*/ 26 w 31" name="T2"/>
                  <a:gd fmla="*/ 3 h 23" name="T3"/>
                  <a:gd fmla="*/ 24 w 31" name="T4"/>
                  <a:gd fmla="*/ 23 h 23" name="T5"/>
                  <a:gd fmla="*/ 6 w 31" name="T6"/>
                  <a:gd fmla="*/ 23 h 23" name="T7"/>
                  <a:gd fmla="*/ 4 w 31" name="T8"/>
                  <a:gd fmla="*/ 3 h 23" name="T9"/>
                </a:gdLst>
                <a:cxnLst>
                  <a:cxn ang="0">
                    <a:pos x="T0" y="T1"/>
                  </a:cxn>
                  <a:cxn ang="0">
                    <a:pos x="T2" y="T3"/>
                  </a:cxn>
                  <a:cxn ang="0">
                    <a:pos x="T4" y="T5"/>
                  </a:cxn>
                  <a:cxn ang="0">
                    <a:pos x="T6" y="T7"/>
                  </a:cxn>
                  <a:cxn ang="0">
                    <a:pos x="T8" y="T9"/>
                  </a:cxn>
                </a:cxnLst>
                <a:rect b="b" l="0" r="r" t="0"/>
                <a:pathLst>
                  <a:path h="23" w="31">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64" name="圆角矩形 63"/>
            <p:cNvSpPr/>
            <p:nvPr/>
          </p:nvSpPr>
          <p:spPr>
            <a:xfrm rot="457219">
              <a:off x="2008778" y="2863402"/>
              <a:ext cx="66422" cy="36724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5" name="圆角矩形 64"/>
            <p:cNvSpPr/>
            <p:nvPr/>
          </p:nvSpPr>
          <p:spPr>
            <a:xfrm flipH="1" rot="21142780">
              <a:off x="2322629" y="2863385"/>
              <a:ext cx="66422" cy="370619"/>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6" name="圆角矩形 65"/>
            <p:cNvSpPr/>
            <p:nvPr/>
          </p:nvSpPr>
          <p:spPr>
            <a:xfrm flipH="1" rot="21437232">
              <a:off x="2220559" y="3124632"/>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7" name="圆角矩形 66"/>
            <p:cNvSpPr/>
            <p:nvPr/>
          </p:nvSpPr>
          <p:spPr>
            <a:xfrm rot="162769">
              <a:off x="2068697" y="3124632"/>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71" name="组合 70"/>
          <p:cNvGrpSpPr/>
          <p:nvPr/>
        </p:nvGrpSpPr>
        <p:grpSpPr>
          <a:xfrm>
            <a:off x="1290986" y="2547287"/>
            <a:ext cx="356666" cy="1065152"/>
            <a:chOff x="2008778" y="2574004"/>
            <a:chExt cx="380273" cy="1135650"/>
          </a:xfrm>
          <a:solidFill>
            <a:srgbClr val="EF9F00"/>
          </a:solidFill>
        </p:grpSpPr>
        <p:sp>
          <p:nvSpPr>
            <p:cNvPr id="72" name="圆角矩形 71"/>
            <p:cNvSpPr/>
            <p:nvPr/>
          </p:nvSpPr>
          <p:spPr>
            <a:xfrm>
              <a:off x="2081583" y="2935539"/>
              <a:ext cx="234440" cy="255846"/>
            </a:xfrm>
            <a:prstGeom prst="roundRect">
              <a:avLst>
                <a:gd fmla="val 3496"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73" name="Group 61"/>
            <p:cNvGrpSpPr/>
            <p:nvPr/>
          </p:nvGrpSpPr>
          <p:grpSpPr>
            <a:xfrm>
              <a:off x="2025107" y="2574004"/>
              <a:ext cx="347391" cy="392181"/>
              <a:chOff x="1368786" y="1195986"/>
              <a:chExt cx="1009650" cy="1139826"/>
            </a:xfrm>
            <a:grpFill/>
          </p:grpSpPr>
          <p:sp>
            <p:nvSpPr>
              <p:cNvPr id="78" name="Freeform 6"/>
              <p:cNvSpPr>
                <a:spLocks noEditPoints="1"/>
              </p:cNvSpPr>
              <p:nvPr/>
            </p:nvSpPr>
            <p:spPr bwMode="auto">
              <a:xfrm>
                <a:off x="1643423" y="1195986"/>
                <a:ext cx="460375" cy="598488"/>
              </a:xfrm>
              <a:custGeom>
                <a:gdLst>
                  <a:gd fmla="*/ 41 w 122" name="T0"/>
                  <a:gd fmla="*/ 4 h 159" name="T1"/>
                  <a:gd fmla="*/ 97 w 122" name="T2"/>
                  <a:gd fmla="*/ 12 h 159" name="T3"/>
                  <a:gd fmla="*/ 120 w 122" name="T4"/>
                  <a:gd fmla="*/ 58 h 159" name="T5"/>
                  <a:gd fmla="*/ 121 w 122" name="T6"/>
                  <a:gd fmla="*/ 94 h 159" name="T7"/>
                  <a:gd fmla="*/ 103 w 122" name="T8"/>
                  <a:gd fmla="*/ 126 h 159" name="T9"/>
                  <a:gd fmla="*/ 63 w 122" name="T10"/>
                  <a:gd fmla="*/ 157 h 159" name="T11"/>
                  <a:gd fmla="*/ 19 w 122" name="T12"/>
                  <a:gd fmla="*/ 126 h 159" name="T13"/>
                  <a:gd fmla="*/ 1 w 122" name="T14"/>
                  <a:gd fmla="*/ 94 h 159" name="T15"/>
                  <a:gd fmla="*/ 3 w 122" name="T16"/>
                  <a:gd fmla="*/ 46 h 159" name="T17"/>
                  <a:gd fmla="*/ 41 w 122" name="T18"/>
                  <a:gd fmla="*/ 4 h 159" name="T19"/>
                  <a:gd fmla="*/ 19 w 122" name="T20"/>
                  <a:gd fmla="*/ 80 h 159" name="T21"/>
                  <a:gd fmla="*/ 41 w 122" name="T22"/>
                  <a:gd fmla="*/ 136 h 159" name="T23"/>
                  <a:gd fmla="*/ 77 w 122" name="T24"/>
                  <a:gd fmla="*/ 140 h 159" name="T25"/>
                  <a:gd fmla="*/ 104 w 122" name="T26"/>
                  <a:gd fmla="*/ 73 h 159" name="T27"/>
                  <a:gd fmla="*/ 79 w 122" name="T28"/>
                  <a:gd fmla="*/ 54 h 159" name="T29"/>
                  <a:gd fmla="*/ 19 w 122" name="T30"/>
                  <a:gd fmla="*/ 80 h 159"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59" w="122">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9" name="Freeform 8"/>
              <p:cNvSpPr>
                <a:spLocks noEditPoints="1"/>
              </p:cNvSpPr>
              <p:nvPr/>
            </p:nvSpPr>
            <p:spPr bwMode="auto">
              <a:xfrm>
                <a:off x="1368786" y="1753199"/>
                <a:ext cx="1009650" cy="582613"/>
              </a:xfrm>
              <a:custGeom>
                <a:gdLst>
                  <a:gd fmla="*/ 51 w 268" name="T0"/>
                  <a:gd fmla="*/ 17 h 155" name="T1"/>
                  <a:gd fmla="*/ 92 w 268" name="T2"/>
                  <a:gd fmla="*/ 0 h 155" name="T3"/>
                  <a:gd fmla="*/ 98 w 268" name="T4"/>
                  <a:gd fmla="*/ 10 h 155" name="T5"/>
                  <a:gd fmla="*/ 89 w 268" name="T6"/>
                  <a:gd fmla="*/ 16 h 155" name="T7"/>
                  <a:gd fmla="*/ 122 w 268" name="T8"/>
                  <a:gd fmla="*/ 130 h 155" name="T9"/>
                  <a:gd fmla="*/ 127 w 268" name="T10"/>
                  <a:gd fmla="*/ 55 h 155" name="T11"/>
                  <a:gd fmla="*/ 142 w 268" name="T12"/>
                  <a:gd fmla="*/ 54 h 155" name="T13"/>
                  <a:gd fmla="*/ 146 w 268" name="T14"/>
                  <a:gd fmla="*/ 130 h 155" name="T15"/>
                  <a:gd fmla="*/ 180 w 268" name="T16"/>
                  <a:gd fmla="*/ 16 h 155" name="T17"/>
                  <a:gd fmla="*/ 175 w 268" name="T18"/>
                  <a:gd fmla="*/ 1 h 155" name="T19"/>
                  <a:gd fmla="*/ 239 w 268" name="T20"/>
                  <a:gd fmla="*/ 35 h 155" name="T21"/>
                  <a:gd fmla="*/ 265 w 268" name="T22"/>
                  <a:gd fmla="*/ 114 h 155" name="T23"/>
                  <a:gd fmla="*/ 220 w 268" name="T24"/>
                  <a:gd fmla="*/ 133 h 155" name="T25"/>
                  <a:gd fmla="*/ 124 w 268" name="T26"/>
                  <a:gd fmla="*/ 154 h 155" name="T27"/>
                  <a:gd fmla="*/ 50 w 268" name="T28"/>
                  <a:gd fmla="*/ 133 h 155" name="T29"/>
                  <a:gd fmla="*/ 3 w 268" name="T30"/>
                  <a:gd fmla="*/ 110 h 155" name="T31"/>
                  <a:gd fmla="*/ 51 w 268" name="T32"/>
                  <a:gd fmla="*/ 17 h 155" name="T33"/>
                  <a:gd fmla="*/ 167 w 268" name="T34"/>
                  <a:gd fmla="*/ 107 h 155" name="T35"/>
                  <a:gd fmla="*/ 170 w 268" name="T36"/>
                  <a:gd fmla="*/ 113 h 155" name="T37"/>
                  <a:gd fmla="*/ 205 w 268" name="T38"/>
                  <a:gd fmla="*/ 109 h 155" name="T39"/>
                  <a:gd fmla="*/ 213 w 268" name="T40"/>
                  <a:gd fmla="*/ 100 h 155" name="T41"/>
                  <a:gd fmla="*/ 167 w 268" name="T42"/>
                  <a:gd fmla="*/ 107 h 155"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55" w="268">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0" name="Freeform 9"/>
              <p:cNvSpPr/>
              <p:nvPr/>
            </p:nvSpPr>
            <p:spPr bwMode="auto">
              <a:xfrm>
                <a:off x="1816461" y="1850036"/>
                <a:ext cx="117475" cy="87313"/>
              </a:xfrm>
              <a:custGeom>
                <a:gdLst>
                  <a:gd fmla="*/ 4 w 31" name="T0"/>
                  <a:gd fmla="*/ 3 h 23" name="T1"/>
                  <a:gd fmla="*/ 26 w 31" name="T2"/>
                  <a:gd fmla="*/ 3 h 23" name="T3"/>
                  <a:gd fmla="*/ 24 w 31" name="T4"/>
                  <a:gd fmla="*/ 23 h 23" name="T5"/>
                  <a:gd fmla="*/ 6 w 31" name="T6"/>
                  <a:gd fmla="*/ 23 h 23" name="T7"/>
                  <a:gd fmla="*/ 4 w 31" name="T8"/>
                  <a:gd fmla="*/ 3 h 23" name="T9"/>
                </a:gdLst>
                <a:cxnLst>
                  <a:cxn ang="0">
                    <a:pos x="T0" y="T1"/>
                  </a:cxn>
                  <a:cxn ang="0">
                    <a:pos x="T2" y="T3"/>
                  </a:cxn>
                  <a:cxn ang="0">
                    <a:pos x="T4" y="T5"/>
                  </a:cxn>
                  <a:cxn ang="0">
                    <a:pos x="T6" y="T7"/>
                  </a:cxn>
                  <a:cxn ang="0">
                    <a:pos x="T8" y="T9"/>
                  </a:cxn>
                </a:cxnLst>
                <a:rect b="b" l="0" r="r" t="0"/>
                <a:pathLst>
                  <a:path h="23" w="31">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74" name="圆角矩形 73"/>
            <p:cNvSpPr/>
            <p:nvPr/>
          </p:nvSpPr>
          <p:spPr>
            <a:xfrm rot="457219">
              <a:off x="2008778" y="2863402"/>
              <a:ext cx="66422" cy="36724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5" name="圆角矩形 74"/>
            <p:cNvSpPr/>
            <p:nvPr/>
          </p:nvSpPr>
          <p:spPr>
            <a:xfrm flipH="1" rot="21142780">
              <a:off x="2322629" y="2863385"/>
              <a:ext cx="66422" cy="370619"/>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6" name="圆角矩形 75"/>
            <p:cNvSpPr/>
            <p:nvPr/>
          </p:nvSpPr>
          <p:spPr>
            <a:xfrm flipH="1" rot="21437232">
              <a:off x="2220559" y="3124632"/>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7" name="圆角矩形 76"/>
            <p:cNvSpPr/>
            <p:nvPr/>
          </p:nvSpPr>
          <p:spPr>
            <a:xfrm rot="162769">
              <a:off x="2068697" y="3124632"/>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0" name="组合 19"/>
          <p:cNvGrpSpPr/>
          <p:nvPr/>
        </p:nvGrpSpPr>
        <p:grpSpPr>
          <a:xfrm>
            <a:off x="2249544" y="3109786"/>
            <a:ext cx="487391" cy="1455548"/>
            <a:chOff x="2008778" y="2574004"/>
            <a:chExt cx="380273" cy="1135650"/>
          </a:xfrm>
          <a:solidFill>
            <a:srgbClr val="EF9F00"/>
          </a:solidFill>
        </p:grpSpPr>
        <p:sp>
          <p:nvSpPr>
            <p:cNvPr id="2" name="圆角矩形 1"/>
            <p:cNvSpPr/>
            <p:nvPr/>
          </p:nvSpPr>
          <p:spPr>
            <a:xfrm>
              <a:off x="2081583" y="2935539"/>
              <a:ext cx="234440" cy="255846"/>
            </a:xfrm>
            <a:prstGeom prst="roundRect">
              <a:avLst>
                <a:gd fmla="val 3496"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8" name="Group 61"/>
            <p:cNvGrpSpPr/>
            <p:nvPr/>
          </p:nvGrpSpPr>
          <p:grpSpPr>
            <a:xfrm>
              <a:off x="2025107" y="2574004"/>
              <a:ext cx="347391" cy="392181"/>
              <a:chOff x="1368786" y="1195986"/>
              <a:chExt cx="1009650" cy="1139826"/>
            </a:xfrm>
            <a:grpFill/>
          </p:grpSpPr>
          <p:sp>
            <p:nvSpPr>
              <p:cNvPr id="10" name="Freeform 6"/>
              <p:cNvSpPr>
                <a:spLocks noEditPoints="1"/>
              </p:cNvSpPr>
              <p:nvPr/>
            </p:nvSpPr>
            <p:spPr bwMode="auto">
              <a:xfrm>
                <a:off x="1643423" y="1195986"/>
                <a:ext cx="460375" cy="598488"/>
              </a:xfrm>
              <a:custGeom>
                <a:gdLst>
                  <a:gd fmla="*/ 41 w 122" name="T0"/>
                  <a:gd fmla="*/ 4 h 159" name="T1"/>
                  <a:gd fmla="*/ 97 w 122" name="T2"/>
                  <a:gd fmla="*/ 12 h 159" name="T3"/>
                  <a:gd fmla="*/ 120 w 122" name="T4"/>
                  <a:gd fmla="*/ 58 h 159" name="T5"/>
                  <a:gd fmla="*/ 121 w 122" name="T6"/>
                  <a:gd fmla="*/ 94 h 159" name="T7"/>
                  <a:gd fmla="*/ 103 w 122" name="T8"/>
                  <a:gd fmla="*/ 126 h 159" name="T9"/>
                  <a:gd fmla="*/ 63 w 122" name="T10"/>
                  <a:gd fmla="*/ 157 h 159" name="T11"/>
                  <a:gd fmla="*/ 19 w 122" name="T12"/>
                  <a:gd fmla="*/ 126 h 159" name="T13"/>
                  <a:gd fmla="*/ 1 w 122" name="T14"/>
                  <a:gd fmla="*/ 94 h 159" name="T15"/>
                  <a:gd fmla="*/ 3 w 122" name="T16"/>
                  <a:gd fmla="*/ 46 h 159" name="T17"/>
                  <a:gd fmla="*/ 41 w 122" name="T18"/>
                  <a:gd fmla="*/ 4 h 159" name="T19"/>
                  <a:gd fmla="*/ 19 w 122" name="T20"/>
                  <a:gd fmla="*/ 80 h 159" name="T21"/>
                  <a:gd fmla="*/ 41 w 122" name="T22"/>
                  <a:gd fmla="*/ 136 h 159" name="T23"/>
                  <a:gd fmla="*/ 77 w 122" name="T24"/>
                  <a:gd fmla="*/ 140 h 159" name="T25"/>
                  <a:gd fmla="*/ 104 w 122" name="T26"/>
                  <a:gd fmla="*/ 73 h 159" name="T27"/>
                  <a:gd fmla="*/ 79 w 122" name="T28"/>
                  <a:gd fmla="*/ 54 h 159" name="T29"/>
                  <a:gd fmla="*/ 19 w 122" name="T30"/>
                  <a:gd fmla="*/ 80 h 159"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59" w="122">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 name="Freeform 8"/>
              <p:cNvSpPr>
                <a:spLocks noEditPoints="1"/>
              </p:cNvSpPr>
              <p:nvPr/>
            </p:nvSpPr>
            <p:spPr bwMode="auto">
              <a:xfrm>
                <a:off x="1368786" y="1753199"/>
                <a:ext cx="1009650" cy="582613"/>
              </a:xfrm>
              <a:custGeom>
                <a:gdLst>
                  <a:gd fmla="*/ 51 w 268" name="T0"/>
                  <a:gd fmla="*/ 17 h 155" name="T1"/>
                  <a:gd fmla="*/ 92 w 268" name="T2"/>
                  <a:gd fmla="*/ 0 h 155" name="T3"/>
                  <a:gd fmla="*/ 98 w 268" name="T4"/>
                  <a:gd fmla="*/ 10 h 155" name="T5"/>
                  <a:gd fmla="*/ 89 w 268" name="T6"/>
                  <a:gd fmla="*/ 16 h 155" name="T7"/>
                  <a:gd fmla="*/ 122 w 268" name="T8"/>
                  <a:gd fmla="*/ 130 h 155" name="T9"/>
                  <a:gd fmla="*/ 127 w 268" name="T10"/>
                  <a:gd fmla="*/ 55 h 155" name="T11"/>
                  <a:gd fmla="*/ 142 w 268" name="T12"/>
                  <a:gd fmla="*/ 54 h 155" name="T13"/>
                  <a:gd fmla="*/ 146 w 268" name="T14"/>
                  <a:gd fmla="*/ 130 h 155" name="T15"/>
                  <a:gd fmla="*/ 180 w 268" name="T16"/>
                  <a:gd fmla="*/ 16 h 155" name="T17"/>
                  <a:gd fmla="*/ 175 w 268" name="T18"/>
                  <a:gd fmla="*/ 1 h 155" name="T19"/>
                  <a:gd fmla="*/ 239 w 268" name="T20"/>
                  <a:gd fmla="*/ 35 h 155" name="T21"/>
                  <a:gd fmla="*/ 265 w 268" name="T22"/>
                  <a:gd fmla="*/ 114 h 155" name="T23"/>
                  <a:gd fmla="*/ 220 w 268" name="T24"/>
                  <a:gd fmla="*/ 133 h 155" name="T25"/>
                  <a:gd fmla="*/ 124 w 268" name="T26"/>
                  <a:gd fmla="*/ 154 h 155" name="T27"/>
                  <a:gd fmla="*/ 50 w 268" name="T28"/>
                  <a:gd fmla="*/ 133 h 155" name="T29"/>
                  <a:gd fmla="*/ 3 w 268" name="T30"/>
                  <a:gd fmla="*/ 110 h 155" name="T31"/>
                  <a:gd fmla="*/ 51 w 268" name="T32"/>
                  <a:gd fmla="*/ 17 h 155" name="T33"/>
                  <a:gd fmla="*/ 167 w 268" name="T34"/>
                  <a:gd fmla="*/ 107 h 155" name="T35"/>
                  <a:gd fmla="*/ 170 w 268" name="T36"/>
                  <a:gd fmla="*/ 113 h 155" name="T37"/>
                  <a:gd fmla="*/ 205 w 268" name="T38"/>
                  <a:gd fmla="*/ 109 h 155" name="T39"/>
                  <a:gd fmla="*/ 213 w 268" name="T40"/>
                  <a:gd fmla="*/ 100 h 155" name="T41"/>
                  <a:gd fmla="*/ 167 w 268" name="T42"/>
                  <a:gd fmla="*/ 107 h 155"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55" w="268">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 name="Freeform 9"/>
              <p:cNvSpPr/>
              <p:nvPr/>
            </p:nvSpPr>
            <p:spPr bwMode="auto">
              <a:xfrm>
                <a:off x="1816461" y="1850036"/>
                <a:ext cx="117475" cy="87313"/>
              </a:xfrm>
              <a:custGeom>
                <a:gdLst>
                  <a:gd fmla="*/ 4 w 31" name="T0"/>
                  <a:gd fmla="*/ 3 h 23" name="T1"/>
                  <a:gd fmla="*/ 26 w 31" name="T2"/>
                  <a:gd fmla="*/ 3 h 23" name="T3"/>
                  <a:gd fmla="*/ 24 w 31" name="T4"/>
                  <a:gd fmla="*/ 23 h 23" name="T5"/>
                  <a:gd fmla="*/ 6 w 31" name="T6"/>
                  <a:gd fmla="*/ 23 h 23" name="T7"/>
                  <a:gd fmla="*/ 4 w 31" name="T8"/>
                  <a:gd fmla="*/ 3 h 23" name="T9"/>
                </a:gdLst>
                <a:cxnLst>
                  <a:cxn ang="0">
                    <a:pos x="T0" y="T1"/>
                  </a:cxn>
                  <a:cxn ang="0">
                    <a:pos x="T2" y="T3"/>
                  </a:cxn>
                  <a:cxn ang="0">
                    <a:pos x="T4" y="T5"/>
                  </a:cxn>
                  <a:cxn ang="0">
                    <a:pos x="T6" y="T7"/>
                  </a:cxn>
                  <a:cxn ang="0">
                    <a:pos x="T8" y="T9"/>
                  </a:cxn>
                </a:cxnLst>
                <a:rect b="b" l="0" r="r" t="0"/>
                <a:pathLst>
                  <a:path h="23" w="31">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13" name="圆角矩形 12"/>
            <p:cNvSpPr/>
            <p:nvPr/>
          </p:nvSpPr>
          <p:spPr>
            <a:xfrm rot="457219">
              <a:off x="2008778" y="2863402"/>
              <a:ext cx="66422" cy="36724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圆角矩形 14"/>
            <p:cNvSpPr/>
            <p:nvPr/>
          </p:nvSpPr>
          <p:spPr>
            <a:xfrm flipH="1" rot="21142780">
              <a:off x="2322629" y="2863385"/>
              <a:ext cx="66422" cy="370619"/>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圆角矩形 17"/>
            <p:cNvSpPr/>
            <p:nvPr/>
          </p:nvSpPr>
          <p:spPr>
            <a:xfrm flipH="1" rot="21437232">
              <a:off x="2220559" y="3124632"/>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圆角矩形 18"/>
            <p:cNvSpPr/>
            <p:nvPr/>
          </p:nvSpPr>
          <p:spPr>
            <a:xfrm rot="162769">
              <a:off x="2068697" y="3124632"/>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1" name="组合 30"/>
          <p:cNvGrpSpPr/>
          <p:nvPr/>
        </p:nvGrpSpPr>
        <p:grpSpPr>
          <a:xfrm>
            <a:off x="1666964" y="2960839"/>
            <a:ext cx="392736" cy="1172869"/>
            <a:chOff x="2008778" y="2574004"/>
            <a:chExt cx="380273" cy="1135650"/>
          </a:xfrm>
          <a:solidFill>
            <a:srgbClr val="EF9F00"/>
          </a:solidFill>
        </p:grpSpPr>
        <p:sp>
          <p:nvSpPr>
            <p:cNvPr id="32" name="圆角矩形 31"/>
            <p:cNvSpPr/>
            <p:nvPr/>
          </p:nvSpPr>
          <p:spPr>
            <a:xfrm>
              <a:off x="2081583" y="2935539"/>
              <a:ext cx="234440" cy="255846"/>
            </a:xfrm>
            <a:prstGeom prst="roundRect">
              <a:avLst>
                <a:gd fmla="val 3496"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3" name="Group 61"/>
            <p:cNvGrpSpPr/>
            <p:nvPr/>
          </p:nvGrpSpPr>
          <p:grpSpPr>
            <a:xfrm>
              <a:off x="2025107" y="2574004"/>
              <a:ext cx="347391" cy="392181"/>
              <a:chOff x="1368786" y="1195986"/>
              <a:chExt cx="1009650" cy="1139826"/>
            </a:xfrm>
            <a:grpFill/>
          </p:grpSpPr>
          <p:sp>
            <p:nvSpPr>
              <p:cNvPr id="38" name="Freeform 6"/>
              <p:cNvSpPr>
                <a:spLocks noEditPoints="1"/>
              </p:cNvSpPr>
              <p:nvPr/>
            </p:nvSpPr>
            <p:spPr bwMode="auto">
              <a:xfrm>
                <a:off x="1643423" y="1195986"/>
                <a:ext cx="460375" cy="598488"/>
              </a:xfrm>
              <a:custGeom>
                <a:gdLst>
                  <a:gd fmla="*/ 41 w 122" name="T0"/>
                  <a:gd fmla="*/ 4 h 159" name="T1"/>
                  <a:gd fmla="*/ 97 w 122" name="T2"/>
                  <a:gd fmla="*/ 12 h 159" name="T3"/>
                  <a:gd fmla="*/ 120 w 122" name="T4"/>
                  <a:gd fmla="*/ 58 h 159" name="T5"/>
                  <a:gd fmla="*/ 121 w 122" name="T6"/>
                  <a:gd fmla="*/ 94 h 159" name="T7"/>
                  <a:gd fmla="*/ 103 w 122" name="T8"/>
                  <a:gd fmla="*/ 126 h 159" name="T9"/>
                  <a:gd fmla="*/ 63 w 122" name="T10"/>
                  <a:gd fmla="*/ 157 h 159" name="T11"/>
                  <a:gd fmla="*/ 19 w 122" name="T12"/>
                  <a:gd fmla="*/ 126 h 159" name="T13"/>
                  <a:gd fmla="*/ 1 w 122" name="T14"/>
                  <a:gd fmla="*/ 94 h 159" name="T15"/>
                  <a:gd fmla="*/ 3 w 122" name="T16"/>
                  <a:gd fmla="*/ 46 h 159" name="T17"/>
                  <a:gd fmla="*/ 41 w 122" name="T18"/>
                  <a:gd fmla="*/ 4 h 159" name="T19"/>
                  <a:gd fmla="*/ 19 w 122" name="T20"/>
                  <a:gd fmla="*/ 80 h 159" name="T21"/>
                  <a:gd fmla="*/ 41 w 122" name="T22"/>
                  <a:gd fmla="*/ 136 h 159" name="T23"/>
                  <a:gd fmla="*/ 77 w 122" name="T24"/>
                  <a:gd fmla="*/ 140 h 159" name="T25"/>
                  <a:gd fmla="*/ 104 w 122" name="T26"/>
                  <a:gd fmla="*/ 73 h 159" name="T27"/>
                  <a:gd fmla="*/ 79 w 122" name="T28"/>
                  <a:gd fmla="*/ 54 h 159" name="T29"/>
                  <a:gd fmla="*/ 19 w 122" name="T30"/>
                  <a:gd fmla="*/ 80 h 159"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59" w="122">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9" name="Freeform 8"/>
              <p:cNvSpPr>
                <a:spLocks noEditPoints="1"/>
              </p:cNvSpPr>
              <p:nvPr/>
            </p:nvSpPr>
            <p:spPr bwMode="auto">
              <a:xfrm>
                <a:off x="1368786" y="1753199"/>
                <a:ext cx="1009650" cy="582613"/>
              </a:xfrm>
              <a:custGeom>
                <a:gdLst>
                  <a:gd fmla="*/ 51 w 268" name="T0"/>
                  <a:gd fmla="*/ 17 h 155" name="T1"/>
                  <a:gd fmla="*/ 92 w 268" name="T2"/>
                  <a:gd fmla="*/ 0 h 155" name="T3"/>
                  <a:gd fmla="*/ 98 w 268" name="T4"/>
                  <a:gd fmla="*/ 10 h 155" name="T5"/>
                  <a:gd fmla="*/ 89 w 268" name="T6"/>
                  <a:gd fmla="*/ 16 h 155" name="T7"/>
                  <a:gd fmla="*/ 122 w 268" name="T8"/>
                  <a:gd fmla="*/ 130 h 155" name="T9"/>
                  <a:gd fmla="*/ 127 w 268" name="T10"/>
                  <a:gd fmla="*/ 55 h 155" name="T11"/>
                  <a:gd fmla="*/ 142 w 268" name="T12"/>
                  <a:gd fmla="*/ 54 h 155" name="T13"/>
                  <a:gd fmla="*/ 146 w 268" name="T14"/>
                  <a:gd fmla="*/ 130 h 155" name="T15"/>
                  <a:gd fmla="*/ 180 w 268" name="T16"/>
                  <a:gd fmla="*/ 16 h 155" name="T17"/>
                  <a:gd fmla="*/ 175 w 268" name="T18"/>
                  <a:gd fmla="*/ 1 h 155" name="T19"/>
                  <a:gd fmla="*/ 239 w 268" name="T20"/>
                  <a:gd fmla="*/ 35 h 155" name="T21"/>
                  <a:gd fmla="*/ 265 w 268" name="T22"/>
                  <a:gd fmla="*/ 114 h 155" name="T23"/>
                  <a:gd fmla="*/ 220 w 268" name="T24"/>
                  <a:gd fmla="*/ 133 h 155" name="T25"/>
                  <a:gd fmla="*/ 124 w 268" name="T26"/>
                  <a:gd fmla="*/ 154 h 155" name="T27"/>
                  <a:gd fmla="*/ 50 w 268" name="T28"/>
                  <a:gd fmla="*/ 133 h 155" name="T29"/>
                  <a:gd fmla="*/ 3 w 268" name="T30"/>
                  <a:gd fmla="*/ 110 h 155" name="T31"/>
                  <a:gd fmla="*/ 51 w 268" name="T32"/>
                  <a:gd fmla="*/ 17 h 155" name="T33"/>
                  <a:gd fmla="*/ 167 w 268" name="T34"/>
                  <a:gd fmla="*/ 107 h 155" name="T35"/>
                  <a:gd fmla="*/ 170 w 268" name="T36"/>
                  <a:gd fmla="*/ 113 h 155" name="T37"/>
                  <a:gd fmla="*/ 205 w 268" name="T38"/>
                  <a:gd fmla="*/ 109 h 155" name="T39"/>
                  <a:gd fmla="*/ 213 w 268" name="T40"/>
                  <a:gd fmla="*/ 100 h 155" name="T41"/>
                  <a:gd fmla="*/ 167 w 268" name="T42"/>
                  <a:gd fmla="*/ 107 h 155"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55" w="268">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0" name="Freeform 9"/>
              <p:cNvSpPr/>
              <p:nvPr/>
            </p:nvSpPr>
            <p:spPr bwMode="auto">
              <a:xfrm>
                <a:off x="1816461" y="1850036"/>
                <a:ext cx="117475" cy="87313"/>
              </a:xfrm>
              <a:custGeom>
                <a:gdLst>
                  <a:gd fmla="*/ 4 w 31" name="T0"/>
                  <a:gd fmla="*/ 3 h 23" name="T1"/>
                  <a:gd fmla="*/ 26 w 31" name="T2"/>
                  <a:gd fmla="*/ 3 h 23" name="T3"/>
                  <a:gd fmla="*/ 24 w 31" name="T4"/>
                  <a:gd fmla="*/ 23 h 23" name="T5"/>
                  <a:gd fmla="*/ 6 w 31" name="T6"/>
                  <a:gd fmla="*/ 23 h 23" name="T7"/>
                  <a:gd fmla="*/ 4 w 31" name="T8"/>
                  <a:gd fmla="*/ 3 h 23" name="T9"/>
                </a:gdLst>
                <a:cxnLst>
                  <a:cxn ang="0">
                    <a:pos x="T0" y="T1"/>
                  </a:cxn>
                  <a:cxn ang="0">
                    <a:pos x="T2" y="T3"/>
                  </a:cxn>
                  <a:cxn ang="0">
                    <a:pos x="T4" y="T5"/>
                  </a:cxn>
                  <a:cxn ang="0">
                    <a:pos x="T6" y="T7"/>
                  </a:cxn>
                  <a:cxn ang="0">
                    <a:pos x="T8" y="T9"/>
                  </a:cxn>
                </a:cxnLst>
                <a:rect b="b" l="0" r="r" t="0"/>
                <a:pathLst>
                  <a:path h="23" w="31">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34" name="圆角矩形 33"/>
            <p:cNvSpPr/>
            <p:nvPr/>
          </p:nvSpPr>
          <p:spPr>
            <a:xfrm rot="457219">
              <a:off x="2008778" y="2863402"/>
              <a:ext cx="66422" cy="36724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 name="圆角矩形 34"/>
            <p:cNvSpPr/>
            <p:nvPr/>
          </p:nvSpPr>
          <p:spPr>
            <a:xfrm flipH="1" rot="21142780">
              <a:off x="2322629" y="2863385"/>
              <a:ext cx="66422" cy="370619"/>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 name="圆角矩形 35"/>
            <p:cNvSpPr/>
            <p:nvPr/>
          </p:nvSpPr>
          <p:spPr>
            <a:xfrm flipH="1" rot="21437232">
              <a:off x="2220559" y="3124632"/>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 name="圆角矩形 36"/>
            <p:cNvSpPr/>
            <p:nvPr/>
          </p:nvSpPr>
          <p:spPr>
            <a:xfrm rot="162769">
              <a:off x="2068697" y="3124632"/>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1" name="组合 20"/>
          <p:cNvGrpSpPr/>
          <p:nvPr/>
        </p:nvGrpSpPr>
        <p:grpSpPr>
          <a:xfrm>
            <a:off x="3047804" y="3009929"/>
            <a:ext cx="392736" cy="1172869"/>
            <a:chOff x="2008778" y="2574004"/>
            <a:chExt cx="380273" cy="1135650"/>
          </a:xfrm>
          <a:solidFill>
            <a:srgbClr val="EF9F00"/>
          </a:solidFill>
        </p:grpSpPr>
        <p:sp>
          <p:nvSpPr>
            <p:cNvPr id="22" name="圆角矩形 21"/>
            <p:cNvSpPr/>
            <p:nvPr/>
          </p:nvSpPr>
          <p:spPr>
            <a:xfrm>
              <a:off x="2081583" y="2935539"/>
              <a:ext cx="234440" cy="255846"/>
            </a:xfrm>
            <a:prstGeom prst="roundRect">
              <a:avLst>
                <a:gd fmla="val 3496"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3" name="Group 61"/>
            <p:cNvGrpSpPr/>
            <p:nvPr/>
          </p:nvGrpSpPr>
          <p:grpSpPr>
            <a:xfrm>
              <a:off x="2025107" y="2574004"/>
              <a:ext cx="347391" cy="392181"/>
              <a:chOff x="1368786" y="1195986"/>
              <a:chExt cx="1009650" cy="1139826"/>
            </a:xfrm>
            <a:grpFill/>
          </p:grpSpPr>
          <p:sp>
            <p:nvSpPr>
              <p:cNvPr id="28" name="Freeform 6"/>
              <p:cNvSpPr>
                <a:spLocks noEditPoints="1"/>
              </p:cNvSpPr>
              <p:nvPr/>
            </p:nvSpPr>
            <p:spPr bwMode="auto">
              <a:xfrm>
                <a:off x="1643423" y="1195986"/>
                <a:ext cx="460375" cy="598488"/>
              </a:xfrm>
              <a:custGeom>
                <a:gdLst>
                  <a:gd fmla="*/ 41 w 122" name="T0"/>
                  <a:gd fmla="*/ 4 h 159" name="T1"/>
                  <a:gd fmla="*/ 97 w 122" name="T2"/>
                  <a:gd fmla="*/ 12 h 159" name="T3"/>
                  <a:gd fmla="*/ 120 w 122" name="T4"/>
                  <a:gd fmla="*/ 58 h 159" name="T5"/>
                  <a:gd fmla="*/ 121 w 122" name="T6"/>
                  <a:gd fmla="*/ 94 h 159" name="T7"/>
                  <a:gd fmla="*/ 103 w 122" name="T8"/>
                  <a:gd fmla="*/ 126 h 159" name="T9"/>
                  <a:gd fmla="*/ 63 w 122" name="T10"/>
                  <a:gd fmla="*/ 157 h 159" name="T11"/>
                  <a:gd fmla="*/ 19 w 122" name="T12"/>
                  <a:gd fmla="*/ 126 h 159" name="T13"/>
                  <a:gd fmla="*/ 1 w 122" name="T14"/>
                  <a:gd fmla="*/ 94 h 159" name="T15"/>
                  <a:gd fmla="*/ 3 w 122" name="T16"/>
                  <a:gd fmla="*/ 46 h 159" name="T17"/>
                  <a:gd fmla="*/ 41 w 122" name="T18"/>
                  <a:gd fmla="*/ 4 h 159" name="T19"/>
                  <a:gd fmla="*/ 19 w 122" name="T20"/>
                  <a:gd fmla="*/ 80 h 159" name="T21"/>
                  <a:gd fmla="*/ 41 w 122" name="T22"/>
                  <a:gd fmla="*/ 136 h 159" name="T23"/>
                  <a:gd fmla="*/ 77 w 122" name="T24"/>
                  <a:gd fmla="*/ 140 h 159" name="T25"/>
                  <a:gd fmla="*/ 104 w 122" name="T26"/>
                  <a:gd fmla="*/ 73 h 159" name="T27"/>
                  <a:gd fmla="*/ 79 w 122" name="T28"/>
                  <a:gd fmla="*/ 54 h 159" name="T29"/>
                  <a:gd fmla="*/ 19 w 122" name="T30"/>
                  <a:gd fmla="*/ 80 h 159"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59" w="122">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9" name="Freeform 8"/>
              <p:cNvSpPr>
                <a:spLocks noEditPoints="1"/>
              </p:cNvSpPr>
              <p:nvPr/>
            </p:nvSpPr>
            <p:spPr bwMode="auto">
              <a:xfrm>
                <a:off x="1368786" y="1753199"/>
                <a:ext cx="1009650" cy="582613"/>
              </a:xfrm>
              <a:custGeom>
                <a:gdLst>
                  <a:gd fmla="*/ 51 w 268" name="T0"/>
                  <a:gd fmla="*/ 17 h 155" name="T1"/>
                  <a:gd fmla="*/ 92 w 268" name="T2"/>
                  <a:gd fmla="*/ 0 h 155" name="T3"/>
                  <a:gd fmla="*/ 98 w 268" name="T4"/>
                  <a:gd fmla="*/ 10 h 155" name="T5"/>
                  <a:gd fmla="*/ 89 w 268" name="T6"/>
                  <a:gd fmla="*/ 16 h 155" name="T7"/>
                  <a:gd fmla="*/ 122 w 268" name="T8"/>
                  <a:gd fmla="*/ 130 h 155" name="T9"/>
                  <a:gd fmla="*/ 127 w 268" name="T10"/>
                  <a:gd fmla="*/ 55 h 155" name="T11"/>
                  <a:gd fmla="*/ 142 w 268" name="T12"/>
                  <a:gd fmla="*/ 54 h 155" name="T13"/>
                  <a:gd fmla="*/ 146 w 268" name="T14"/>
                  <a:gd fmla="*/ 130 h 155" name="T15"/>
                  <a:gd fmla="*/ 180 w 268" name="T16"/>
                  <a:gd fmla="*/ 16 h 155" name="T17"/>
                  <a:gd fmla="*/ 175 w 268" name="T18"/>
                  <a:gd fmla="*/ 1 h 155" name="T19"/>
                  <a:gd fmla="*/ 239 w 268" name="T20"/>
                  <a:gd fmla="*/ 35 h 155" name="T21"/>
                  <a:gd fmla="*/ 265 w 268" name="T22"/>
                  <a:gd fmla="*/ 114 h 155" name="T23"/>
                  <a:gd fmla="*/ 220 w 268" name="T24"/>
                  <a:gd fmla="*/ 133 h 155" name="T25"/>
                  <a:gd fmla="*/ 124 w 268" name="T26"/>
                  <a:gd fmla="*/ 154 h 155" name="T27"/>
                  <a:gd fmla="*/ 50 w 268" name="T28"/>
                  <a:gd fmla="*/ 133 h 155" name="T29"/>
                  <a:gd fmla="*/ 3 w 268" name="T30"/>
                  <a:gd fmla="*/ 110 h 155" name="T31"/>
                  <a:gd fmla="*/ 51 w 268" name="T32"/>
                  <a:gd fmla="*/ 17 h 155" name="T33"/>
                  <a:gd fmla="*/ 167 w 268" name="T34"/>
                  <a:gd fmla="*/ 107 h 155" name="T35"/>
                  <a:gd fmla="*/ 170 w 268" name="T36"/>
                  <a:gd fmla="*/ 113 h 155" name="T37"/>
                  <a:gd fmla="*/ 205 w 268" name="T38"/>
                  <a:gd fmla="*/ 109 h 155" name="T39"/>
                  <a:gd fmla="*/ 213 w 268" name="T40"/>
                  <a:gd fmla="*/ 100 h 155" name="T41"/>
                  <a:gd fmla="*/ 167 w 268" name="T42"/>
                  <a:gd fmla="*/ 107 h 155"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55" w="268">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0" name="Freeform 9"/>
              <p:cNvSpPr/>
              <p:nvPr/>
            </p:nvSpPr>
            <p:spPr bwMode="auto">
              <a:xfrm>
                <a:off x="1816461" y="1850036"/>
                <a:ext cx="117475" cy="87313"/>
              </a:xfrm>
              <a:custGeom>
                <a:gdLst>
                  <a:gd fmla="*/ 4 w 31" name="T0"/>
                  <a:gd fmla="*/ 3 h 23" name="T1"/>
                  <a:gd fmla="*/ 26 w 31" name="T2"/>
                  <a:gd fmla="*/ 3 h 23" name="T3"/>
                  <a:gd fmla="*/ 24 w 31" name="T4"/>
                  <a:gd fmla="*/ 23 h 23" name="T5"/>
                  <a:gd fmla="*/ 6 w 31" name="T6"/>
                  <a:gd fmla="*/ 23 h 23" name="T7"/>
                  <a:gd fmla="*/ 4 w 31" name="T8"/>
                  <a:gd fmla="*/ 3 h 23" name="T9"/>
                </a:gdLst>
                <a:cxnLst>
                  <a:cxn ang="0">
                    <a:pos x="T0" y="T1"/>
                  </a:cxn>
                  <a:cxn ang="0">
                    <a:pos x="T2" y="T3"/>
                  </a:cxn>
                  <a:cxn ang="0">
                    <a:pos x="T4" y="T5"/>
                  </a:cxn>
                  <a:cxn ang="0">
                    <a:pos x="T6" y="T7"/>
                  </a:cxn>
                  <a:cxn ang="0">
                    <a:pos x="T8" y="T9"/>
                  </a:cxn>
                </a:cxnLst>
                <a:rect b="b" l="0" r="r" t="0"/>
                <a:pathLst>
                  <a:path h="23" w="31">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24" name="圆角矩形 23"/>
            <p:cNvSpPr/>
            <p:nvPr/>
          </p:nvSpPr>
          <p:spPr>
            <a:xfrm rot="457219">
              <a:off x="2008778" y="2863402"/>
              <a:ext cx="66422" cy="36724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圆角矩形 24"/>
            <p:cNvSpPr/>
            <p:nvPr/>
          </p:nvSpPr>
          <p:spPr>
            <a:xfrm flipH="1" rot="21142780">
              <a:off x="2322629" y="2863385"/>
              <a:ext cx="66422" cy="370619"/>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圆角矩形 25"/>
            <p:cNvSpPr/>
            <p:nvPr/>
          </p:nvSpPr>
          <p:spPr>
            <a:xfrm flipH="1" rot="21437232">
              <a:off x="2220559" y="3124632"/>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 name="圆角矩形 26"/>
            <p:cNvSpPr/>
            <p:nvPr/>
          </p:nvSpPr>
          <p:spPr>
            <a:xfrm rot="162769">
              <a:off x="2068697" y="3124632"/>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21" name="组合 220"/>
          <p:cNvGrpSpPr/>
          <p:nvPr/>
        </p:nvGrpSpPr>
        <p:grpSpPr>
          <a:xfrm>
            <a:off x="2307149" y="1359929"/>
            <a:ext cx="216314" cy="646002"/>
            <a:chOff x="2008778" y="2574004"/>
            <a:chExt cx="380273" cy="1135650"/>
          </a:xfrm>
          <a:solidFill>
            <a:schemeClr val="bg1"/>
          </a:solidFill>
        </p:grpSpPr>
        <p:sp>
          <p:nvSpPr>
            <p:cNvPr id="222" name="圆角矩形 221"/>
            <p:cNvSpPr/>
            <p:nvPr/>
          </p:nvSpPr>
          <p:spPr>
            <a:xfrm>
              <a:off x="2081583" y="2935539"/>
              <a:ext cx="234440" cy="255846"/>
            </a:xfrm>
            <a:prstGeom prst="roundRect">
              <a:avLst>
                <a:gd fmla="val 3496"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23" name="Group 61"/>
            <p:cNvGrpSpPr/>
            <p:nvPr/>
          </p:nvGrpSpPr>
          <p:grpSpPr>
            <a:xfrm>
              <a:off x="2025107" y="2574004"/>
              <a:ext cx="347391" cy="392181"/>
              <a:chOff x="1368786" y="1195986"/>
              <a:chExt cx="1009650" cy="1139826"/>
            </a:xfrm>
            <a:grpFill/>
          </p:grpSpPr>
          <p:sp>
            <p:nvSpPr>
              <p:cNvPr id="228" name="Freeform 6"/>
              <p:cNvSpPr>
                <a:spLocks noEditPoints="1"/>
              </p:cNvSpPr>
              <p:nvPr/>
            </p:nvSpPr>
            <p:spPr bwMode="auto">
              <a:xfrm>
                <a:off x="1643423" y="1195986"/>
                <a:ext cx="460375" cy="598488"/>
              </a:xfrm>
              <a:custGeom>
                <a:gdLst>
                  <a:gd fmla="*/ 41 w 122" name="T0"/>
                  <a:gd fmla="*/ 4 h 159" name="T1"/>
                  <a:gd fmla="*/ 97 w 122" name="T2"/>
                  <a:gd fmla="*/ 12 h 159" name="T3"/>
                  <a:gd fmla="*/ 120 w 122" name="T4"/>
                  <a:gd fmla="*/ 58 h 159" name="T5"/>
                  <a:gd fmla="*/ 121 w 122" name="T6"/>
                  <a:gd fmla="*/ 94 h 159" name="T7"/>
                  <a:gd fmla="*/ 103 w 122" name="T8"/>
                  <a:gd fmla="*/ 126 h 159" name="T9"/>
                  <a:gd fmla="*/ 63 w 122" name="T10"/>
                  <a:gd fmla="*/ 157 h 159" name="T11"/>
                  <a:gd fmla="*/ 19 w 122" name="T12"/>
                  <a:gd fmla="*/ 126 h 159" name="T13"/>
                  <a:gd fmla="*/ 1 w 122" name="T14"/>
                  <a:gd fmla="*/ 94 h 159" name="T15"/>
                  <a:gd fmla="*/ 3 w 122" name="T16"/>
                  <a:gd fmla="*/ 46 h 159" name="T17"/>
                  <a:gd fmla="*/ 41 w 122" name="T18"/>
                  <a:gd fmla="*/ 4 h 159" name="T19"/>
                  <a:gd fmla="*/ 19 w 122" name="T20"/>
                  <a:gd fmla="*/ 80 h 159" name="T21"/>
                  <a:gd fmla="*/ 41 w 122" name="T22"/>
                  <a:gd fmla="*/ 136 h 159" name="T23"/>
                  <a:gd fmla="*/ 77 w 122" name="T24"/>
                  <a:gd fmla="*/ 140 h 159" name="T25"/>
                  <a:gd fmla="*/ 104 w 122" name="T26"/>
                  <a:gd fmla="*/ 73 h 159" name="T27"/>
                  <a:gd fmla="*/ 79 w 122" name="T28"/>
                  <a:gd fmla="*/ 54 h 159" name="T29"/>
                  <a:gd fmla="*/ 19 w 122" name="T30"/>
                  <a:gd fmla="*/ 80 h 159"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59" w="122">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29" name="Freeform 8"/>
              <p:cNvSpPr>
                <a:spLocks noEditPoints="1"/>
              </p:cNvSpPr>
              <p:nvPr/>
            </p:nvSpPr>
            <p:spPr bwMode="auto">
              <a:xfrm>
                <a:off x="1368786" y="1753199"/>
                <a:ext cx="1009650" cy="582613"/>
              </a:xfrm>
              <a:custGeom>
                <a:gdLst>
                  <a:gd fmla="*/ 51 w 268" name="T0"/>
                  <a:gd fmla="*/ 17 h 155" name="T1"/>
                  <a:gd fmla="*/ 92 w 268" name="T2"/>
                  <a:gd fmla="*/ 0 h 155" name="T3"/>
                  <a:gd fmla="*/ 98 w 268" name="T4"/>
                  <a:gd fmla="*/ 10 h 155" name="T5"/>
                  <a:gd fmla="*/ 89 w 268" name="T6"/>
                  <a:gd fmla="*/ 16 h 155" name="T7"/>
                  <a:gd fmla="*/ 122 w 268" name="T8"/>
                  <a:gd fmla="*/ 130 h 155" name="T9"/>
                  <a:gd fmla="*/ 127 w 268" name="T10"/>
                  <a:gd fmla="*/ 55 h 155" name="T11"/>
                  <a:gd fmla="*/ 142 w 268" name="T12"/>
                  <a:gd fmla="*/ 54 h 155" name="T13"/>
                  <a:gd fmla="*/ 146 w 268" name="T14"/>
                  <a:gd fmla="*/ 130 h 155" name="T15"/>
                  <a:gd fmla="*/ 180 w 268" name="T16"/>
                  <a:gd fmla="*/ 16 h 155" name="T17"/>
                  <a:gd fmla="*/ 175 w 268" name="T18"/>
                  <a:gd fmla="*/ 1 h 155" name="T19"/>
                  <a:gd fmla="*/ 239 w 268" name="T20"/>
                  <a:gd fmla="*/ 35 h 155" name="T21"/>
                  <a:gd fmla="*/ 265 w 268" name="T22"/>
                  <a:gd fmla="*/ 114 h 155" name="T23"/>
                  <a:gd fmla="*/ 220 w 268" name="T24"/>
                  <a:gd fmla="*/ 133 h 155" name="T25"/>
                  <a:gd fmla="*/ 124 w 268" name="T26"/>
                  <a:gd fmla="*/ 154 h 155" name="T27"/>
                  <a:gd fmla="*/ 50 w 268" name="T28"/>
                  <a:gd fmla="*/ 133 h 155" name="T29"/>
                  <a:gd fmla="*/ 3 w 268" name="T30"/>
                  <a:gd fmla="*/ 110 h 155" name="T31"/>
                  <a:gd fmla="*/ 51 w 268" name="T32"/>
                  <a:gd fmla="*/ 17 h 155" name="T33"/>
                  <a:gd fmla="*/ 167 w 268" name="T34"/>
                  <a:gd fmla="*/ 107 h 155" name="T35"/>
                  <a:gd fmla="*/ 170 w 268" name="T36"/>
                  <a:gd fmla="*/ 113 h 155" name="T37"/>
                  <a:gd fmla="*/ 205 w 268" name="T38"/>
                  <a:gd fmla="*/ 109 h 155" name="T39"/>
                  <a:gd fmla="*/ 213 w 268" name="T40"/>
                  <a:gd fmla="*/ 100 h 155" name="T41"/>
                  <a:gd fmla="*/ 167 w 268" name="T42"/>
                  <a:gd fmla="*/ 107 h 155"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55" w="268">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30" name="Freeform 9"/>
              <p:cNvSpPr/>
              <p:nvPr/>
            </p:nvSpPr>
            <p:spPr bwMode="auto">
              <a:xfrm>
                <a:off x="1816461" y="1850036"/>
                <a:ext cx="117475" cy="87313"/>
              </a:xfrm>
              <a:custGeom>
                <a:gdLst>
                  <a:gd fmla="*/ 4 w 31" name="T0"/>
                  <a:gd fmla="*/ 3 h 23" name="T1"/>
                  <a:gd fmla="*/ 26 w 31" name="T2"/>
                  <a:gd fmla="*/ 3 h 23" name="T3"/>
                  <a:gd fmla="*/ 24 w 31" name="T4"/>
                  <a:gd fmla="*/ 23 h 23" name="T5"/>
                  <a:gd fmla="*/ 6 w 31" name="T6"/>
                  <a:gd fmla="*/ 23 h 23" name="T7"/>
                  <a:gd fmla="*/ 4 w 31" name="T8"/>
                  <a:gd fmla="*/ 3 h 23" name="T9"/>
                </a:gdLst>
                <a:cxnLst>
                  <a:cxn ang="0">
                    <a:pos x="T0" y="T1"/>
                  </a:cxn>
                  <a:cxn ang="0">
                    <a:pos x="T2" y="T3"/>
                  </a:cxn>
                  <a:cxn ang="0">
                    <a:pos x="T4" y="T5"/>
                  </a:cxn>
                  <a:cxn ang="0">
                    <a:pos x="T6" y="T7"/>
                  </a:cxn>
                  <a:cxn ang="0">
                    <a:pos x="T8" y="T9"/>
                  </a:cxn>
                </a:cxnLst>
                <a:rect b="b" l="0" r="r" t="0"/>
                <a:pathLst>
                  <a:path h="23" w="31">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224" name="圆角矩形 223"/>
            <p:cNvSpPr/>
            <p:nvPr/>
          </p:nvSpPr>
          <p:spPr>
            <a:xfrm rot="457219">
              <a:off x="2008778" y="2863402"/>
              <a:ext cx="66422" cy="36724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5" name="圆角矩形 224"/>
            <p:cNvSpPr/>
            <p:nvPr/>
          </p:nvSpPr>
          <p:spPr>
            <a:xfrm flipH="1" rot="21142780">
              <a:off x="2322629" y="2863385"/>
              <a:ext cx="66422" cy="370619"/>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6" name="圆角矩形 225"/>
            <p:cNvSpPr/>
            <p:nvPr/>
          </p:nvSpPr>
          <p:spPr>
            <a:xfrm flipH="1" rot="21437232">
              <a:off x="2220559" y="3124632"/>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7" name="圆角矩形 226"/>
            <p:cNvSpPr/>
            <p:nvPr/>
          </p:nvSpPr>
          <p:spPr>
            <a:xfrm rot="162769">
              <a:off x="2068697" y="3124632"/>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31" name="组合 230"/>
          <p:cNvGrpSpPr/>
          <p:nvPr/>
        </p:nvGrpSpPr>
        <p:grpSpPr>
          <a:xfrm>
            <a:off x="2899359" y="1237132"/>
            <a:ext cx="181659" cy="542507"/>
            <a:chOff x="2008778" y="2574004"/>
            <a:chExt cx="380273" cy="1135650"/>
          </a:xfrm>
          <a:solidFill>
            <a:schemeClr val="bg1"/>
          </a:solidFill>
        </p:grpSpPr>
        <p:sp>
          <p:nvSpPr>
            <p:cNvPr id="232" name="圆角矩形 231"/>
            <p:cNvSpPr/>
            <p:nvPr/>
          </p:nvSpPr>
          <p:spPr>
            <a:xfrm>
              <a:off x="2081583" y="2935539"/>
              <a:ext cx="234440" cy="255846"/>
            </a:xfrm>
            <a:prstGeom prst="roundRect">
              <a:avLst>
                <a:gd fmla="val 3496"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33" name="Group 61"/>
            <p:cNvGrpSpPr/>
            <p:nvPr/>
          </p:nvGrpSpPr>
          <p:grpSpPr>
            <a:xfrm>
              <a:off x="2025107" y="2574004"/>
              <a:ext cx="347391" cy="392181"/>
              <a:chOff x="1368786" y="1195986"/>
              <a:chExt cx="1009650" cy="1139826"/>
            </a:xfrm>
            <a:grpFill/>
          </p:grpSpPr>
          <p:sp>
            <p:nvSpPr>
              <p:cNvPr id="238" name="Freeform 6"/>
              <p:cNvSpPr>
                <a:spLocks noEditPoints="1"/>
              </p:cNvSpPr>
              <p:nvPr/>
            </p:nvSpPr>
            <p:spPr bwMode="auto">
              <a:xfrm>
                <a:off x="1643423" y="1195986"/>
                <a:ext cx="460375" cy="598488"/>
              </a:xfrm>
              <a:custGeom>
                <a:gdLst>
                  <a:gd fmla="*/ 41 w 122" name="T0"/>
                  <a:gd fmla="*/ 4 h 159" name="T1"/>
                  <a:gd fmla="*/ 97 w 122" name="T2"/>
                  <a:gd fmla="*/ 12 h 159" name="T3"/>
                  <a:gd fmla="*/ 120 w 122" name="T4"/>
                  <a:gd fmla="*/ 58 h 159" name="T5"/>
                  <a:gd fmla="*/ 121 w 122" name="T6"/>
                  <a:gd fmla="*/ 94 h 159" name="T7"/>
                  <a:gd fmla="*/ 103 w 122" name="T8"/>
                  <a:gd fmla="*/ 126 h 159" name="T9"/>
                  <a:gd fmla="*/ 63 w 122" name="T10"/>
                  <a:gd fmla="*/ 157 h 159" name="T11"/>
                  <a:gd fmla="*/ 19 w 122" name="T12"/>
                  <a:gd fmla="*/ 126 h 159" name="T13"/>
                  <a:gd fmla="*/ 1 w 122" name="T14"/>
                  <a:gd fmla="*/ 94 h 159" name="T15"/>
                  <a:gd fmla="*/ 3 w 122" name="T16"/>
                  <a:gd fmla="*/ 46 h 159" name="T17"/>
                  <a:gd fmla="*/ 41 w 122" name="T18"/>
                  <a:gd fmla="*/ 4 h 159" name="T19"/>
                  <a:gd fmla="*/ 19 w 122" name="T20"/>
                  <a:gd fmla="*/ 80 h 159" name="T21"/>
                  <a:gd fmla="*/ 41 w 122" name="T22"/>
                  <a:gd fmla="*/ 136 h 159" name="T23"/>
                  <a:gd fmla="*/ 77 w 122" name="T24"/>
                  <a:gd fmla="*/ 140 h 159" name="T25"/>
                  <a:gd fmla="*/ 104 w 122" name="T26"/>
                  <a:gd fmla="*/ 73 h 159" name="T27"/>
                  <a:gd fmla="*/ 79 w 122" name="T28"/>
                  <a:gd fmla="*/ 54 h 159" name="T29"/>
                  <a:gd fmla="*/ 19 w 122" name="T30"/>
                  <a:gd fmla="*/ 80 h 159"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59" w="122">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39" name="Freeform 8"/>
              <p:cNvSpPr>
                <a:spLocks noEditPoints="1"/>
              </p:cNvSpPr>
              <p:nvPr/>
            </p:nvSpPr>
            <p:spPr bwMode="auto">
              <a:xfrm>
                <a:off x="1368786" y="1753199"/>
                <a:ext cx="1009650" cy="582613"/>
              </a:xfrm>
              <a:custGeom>
                <a:gdLst>
                  <a:gd fmla="*/ 51 w 268" name="T0"/>
                  <a:gd fmla="*/ 17 h 155" name="T1"/>
                  <a:gd fmla="*/ 92 w 268" name="T2"/>
                  <a:gd fmla="*/ 0 h 155" name="T3"/>
                  <a:gd fmla="*/ 98 w 268" name="T4"/>
                  <a:gd fmla="*/ 10 h 155" name="T5"/>
                  <a:gd fmla="*/ 89 w 268" name="T6"/>
                  <a:gd fmla="*/ 16 h 155" name="T7"/>
                  <a:gd fmla="*/ 122 w 268" name="T8"/>
                  <a:gd fmla="*/ 130 h 155" name="T9"/>
                  <a:gd fmla="*/ 127 w 268" name="T10"/>
                  <a:gd fmla="*/ 55 h 155" name="T11"/>
                  <a:gd fmla="*/ 142 w 268" name="T12"/>
                  <a:gd fmla="*/ 54 h 155" name="T13"/>
                  <a:gd fmla="*/ 146 w 268" name="T14"/>
                  <a:gd fmla="*/ 130 h 155" name="T15"/>
                  <a:gd fmla="*/ 180 w 268" name="T16"/>
                  <a:gd fmla="*/ 16 h 155" name="T17"/>
                  <a:gd fmla="*/ 175 w 268" name="T18"/>
                  <a:gd fmla="*/ 1 h 155" name="T19"/>
                  <a:gd fmla="*/ 239 w 268" name="T20"/>
                  <a:gd fmla="*/ 35 h 155" name="T21"/>
                  <a:gd fmla="*/ 265 w 268" name="T22"/>
                  <a:gd fmla="*/ 114 h 155" name="T23"/>
                  <a:gd fmla="*/ 220 w 268" name="T24"/>
                  <a:gd fmla="*/ 133 h 155" name="T25"/>
                  <a:gd fmla="*/ 124 w 268" name="T26"/>
                  <a:gd fmla="*/ 154 h 155" name="T27"/>
                  <a:gd fmla="*/ 50 w 268" name="T28"/>
                  <a:gd fmla="*/ 133 h 155" name="T29"/>
                  <a:gd fmla="*/ 3 w 268" name="T30"/>
                  <a:gd fmla="*/ 110 h 155" name="T31"/>
                  <a:gd fmla="*/ 51 w 268" name="T32"/>
                  <a:gd fmla="*/ 17 h 155" name="T33"/>
                  <a:gd fmla="*/ 167 w 268" name="T34"/>
                  <a:gd fmla="*/ 107 h 155" name="T35"/>
                  <a:gd fmla="*/ 170 w 268" name="T36"/>
                  <a:gd fmla="*/ 113 h 155" name="T37"/>
                  <a:gd fmla="*/ 205 w 268" name="T38"/>
                  <a:gd fmla="*/ 109 h 155" name="T39"/>
                  <a:gd fmla="*/ 213 w 268" name="T40"/>
                  <a:gd fmla="*/ 100 h 155" name="T41"/>
                  <a:gd fmla="*/ 167 w 268" name="T42"/>
                  <a:gd fmla="*/ 107 h 155"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55" w="268">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40" name="Freeform 9"/>
              <p:cNvSpPr/>
              <p:nvPr/>
            </p:nvSpPr>
            <p:spPr bwMode="auto">
              <a:xfrm>
                <a:off x="1816461" y="1850036"/>
                <a:ext cx="117475" cy="87313"/>
              </a:xfrm>
              <a:custGeom>
                <a:gdLst>
                  <a:gd fmla="*/ 4 w 31" name="T0"/>
                  <a:gd fmla="*/ 3 h 23" name="T1"/>
                  <a:gd fmla="*/ 26 w 31" name="T2"/>
                  <a:gd fmla="*/ 3 h 23" name="T3"/>
                  <a:gd fmla="*/ 24 w 31" name="T4"/>
                  <a:gd fmla="*/ 23 h 23" name="T5"/>
                  <a:gd fmla="*/ 6 w 31" name="T6"/>
                  <a:gd fmla="*/ 23 h 23" name="T7"/>
                  <a:gd fmla="*/ 4 w 31" name="T8"/>
                  <a:gd fmla="*/ 3 h 23" name="T9"/>
                </a:gdLst>
                <a:cxnLst>
                  <a:cxn ang="0">
                    <a:pos x="T0" y="T1"/>
                  </a:cxn>
                  <a:cxn ang="0">
                    <a:pos x="T2" y="T3"/>
                  </a:cxn>
                  <a:cxn ang="0">
                    <a:pos x="T4" y="T5"/>
                  </a:cxn>
                  <a:cxn ang="0">
                    <a:pos x="T6" y="T7"/>
                  </a:cxn>
                  <a:cxn ang="0">
                    <a:pos x="T8" y="T9"/>
                  </a:cxn>
                </a:cxnLst>
                <a:rect b="b" l="0" r="r" t="0"/>
                <a:pathLst>
                  <a:path h="23" w="31">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234" name="圆角矩形 233"/>
            <p:cNvSpPr/>
            <p:nvPr/>
          </p:nvSpPr>
          <p:spPr>
            <a:xfrm rot="457219">
              <a:off x="2008778" y="2863402"/>
              <a:ext cx="66422" cy="36724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5" name="圆角矩形 234"/>
            <p:cNvSpPr/>
            <p:nvPr/>
          </p:nvSpPr>
          <p:spPr>
            <a:xfrm flipH="1" rot="21142780">
              <a:off x="2322629" y="2863385"/>
              <a:ext cx="66422" cy="370619"/>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6" name="圆角矩形 235"/>
            <p:cNvSpPr/>
            <p:nvPr/>
          </p:nvSpPr>
          <p:spPr>
            <a:xfrm flipH="1" rot="21437232">
              <a:off x="2220559" y="3124632"/>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7" name="圆角矩形 236"/>
            <p:cNvSpPr/>
            <p:nvPr/>
          </p:nvSpPr>
          <p:spPr>
            <a:xfrm rot="162769">
              <a:off x="2068697" y="3124632"/>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61" name="组合 260"/>
          <p:cNvGrpSpPr/>
          <p:nvPr/>
        </p:nvGrpSpPr>
        <p:grpSpPr>
          <a:xfrm>
            <a:off x="1064678" y="1300820"/>
            <a:ext cx="172407" cy="514879"/>
            <a:chOff x="2008778" y="2574004"/>
            <a:chExt cx="380273" cy="1135650"/>
          </a:xfrm>
          <a:solidFill>
            <a:schemeClr val="bg1"/>
          </a:solidFill>
        </p:grpSpPr>
        <p:sp>
          <p:nvSpPr>
            <p:cNvPr id="262" name="圆角矩形 261"/>
            <p:cNvSpPr/>
            <p:nvPr/>
          </p:nvSpPr>
          <p:spPr>
            <a:xfrm>
              <a:off x="2081583" y="2935539"/>
              <a:ext cx="234440" cy="255846"/>
            </a:xfrm>
            <a:prstGeom prst="roundRect">
              <a:avLst>
                <a:gd fmla="val 3496"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63" name="Group 61"/>
            <p:cNvGrpSpPr/>
            <p:nvPr/>
          </p:nvGrpSpPr>
          <p:grpSpPr>
            <a:xfrm>
              <a:off x="2025107" y="2574004"/>
              <a:ext cx="347391" cy="392181"/>
              <a:chOff x="1368786" y="1195986"/>
              <a:chExt cx="1009650" cy="1139826"/>
            </a:xfrm>
            <a:grpFill/>
          </p:grpSpPr>
          <p:sp>
            <p:nvSpPr>
              <p:cNvPr id="268" name="Freeform 6"/>
              <p:cNvSpPr>
                <a:spLocks noEditPoints="1"/>
              </p:cNvSpPr>
              <p:nvPr/>
            </p:nvSpPr>
            <p:spPr bwMode="auto">
              <a:xfrm>
                <a:off x="1643423" y="1195986"/>
                <a:ext cx="460375" cy="598488"/>
              </a:xfrm>
              <a:custGeom>
                <a:gdLst>
                  <a:gd fmla="*/ 41 w 122" name="T0"/>
                  <a:gd fmla="*/ 4 h 159" name="T1"/>
                  <a:gd fmla="*/ 97 w 122" name="T2"/>
                  <a:gd fmla="*/ 12 h 159" name="T3"/>
                  <a:gd fmla="*/ 120 w 122" name="T4"/>
                  <a:gd fmla="*/ 58 h 159" name="T5"/>
                  <a:gd fmla="*/ 121 w 122" name="T6"/>
                  <a:gd fmla="*/ 94 h 159" name="T7"/>
                  <a:gd fmla="*/ 103 w 122" name="T8"/>
                  <a:gd fmla="*/ 126 h 159" name="T9"/>
                  <a:gd fmla="*/ 63 w 122" name="T10"/>
                  <a:gd fmla="*/ 157 h 159" name="T11"/>
                  <a:gd fmla="*/ 19 w 122" name="T12"/>
                  <a:gd fmla="*/ 126 h 159" name="T13"/>
                  <a:gd fmla="*/ 1 w 122" name="T14"/>
                  <a:gd fmla="*/ 94 h 159" name="T15"/>
                  <a:gd fmla="*/ 3 w 122" name="T16"/>
                  <a:gd fmla="*/ 46 h 159" name="T17"/>
                  <a:gd fmla="*/ 41 w 122" name="T18"/>
                  <a:gd fmla="*/ 4 h 159" name="T19"/>
                  <a:gd fmla="*/ 19 w 122" name="T20"/>
                  <a:gd fmla="*/ 80 h 159" name="T21"/>
                  <a:gd fmla="*/ 41 w 122" name="T22"/>
                  <a:gd fmla="*/ 136 h 159" name="T23"/>
                  <a:gd fmla="*/ 77 w 122" name="T24"/>
                  <a:gd fmla="*/ 140 h 159" name="T25"/>
                  <a:gd fmla="*/ 104 w 122" name="T26"/>
                  <a:gd fmla="*/ 73 h 159" name="T27"/>
                  <a:gd fmla="*/ 79 w 122" name="T28"/>
                  <a:gd fmla="*/ 54 h 159" name="T29"/>
                  <a:gd fmla="*/ 19 w 122" name="T30"/>
                  <a:gd fmla="*/ 80 h 159"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59" w="122">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69" name="Freeform 8"/>
              <p:cNvSpPr>
                <a:spLocks noEditPoints="1"/>
              </p:cNvSpPr>
              <p:nvPr/>
            </p:nvSpPr>
            <p:spPr bwMode="auto">
              <a:xfrm>
                <a:off x="1368786" y="1753199"/>
                <a:ext cx="1009650" cy="582613"/>
              </a:xfrm>
              <a:custGeom>
                <a:gdLst>
                  <a:gd fmla="*/ 51 w 268" name="T0"/>
                  <a:gd fmla="*/ 17 h 155" name="T1"/>
                  <a:gd fmla="*/ 92 w 268" name="T2"/>
                  <a:gd fmla="*/ 0 h 155" name="T3"/>
                  <a:gd fmla="*/ 98 w 268" name="T4"/>
                  <a:gd fmla="*/ 10 h 155" name="T5"/>
                  <a:gd fmla="*/ 89 w 268" name="T6"/>
                  <a:gd fmla="*/ 16 h 155" name="T7"/>
                  <a:gd fmla="*/ 122 w 268" name="T8"/>
                  <a:gd fmla="*/ 130 h 155" name="T9"/>
                  <a:gd fmla="*/ 127 w 268" name="T10"/>
                  <a:gd fmla="*/ 55 h 155" name="T11"/>
                  <a:gd fmla="*/ 142 w 268" name="T12"/>
                  <a:gd fmla="*/ 54 h 155" name="T13"/>
                  <a:gd fmla="*/ 146 w 268" name="T14"/>
                  <a:gd fmla="*/ 130 h 155" name="T15"/>
                  <a:gd fmla="*/ 180 w 268" name="T16"/>
                  <a:gd fmla="*/ 16 h 155" name="T17"/>
                  <a:gd fmla="*/ 175 w 268" name="T18"/>
                  <a:gd fmla="*/ 1 h 155" name="T19"/>
                  <a:gd fmla="*/ 239 w 268" name="T20"/>
                  <a:gd fmla="*/ 35 h 155" name="T21"/>
                  <a:gd fmla="*/ 265 w 268" name="T22"/>
                  <a:gd fmla="*/ 114 h 155" name="T23"/>
                  <a:gd fmla="*/ 220 w 268" name="T24"/>
                  <a:gd fmla="*/ 133 h 155" name="T25"/>
                  <a:gd fmla="*/ 124 w 268" name="T26"/>
                  <a:gd fmla="*/ 154 h 155" name="T27"/>
                  <a:gd fmla="*/ 50 w 268" name="T28"/>
                  <a:gd fmla="*/ 133 h 155" name="T29"/>
                  <a:gd fmla="*/ 3 w 268" name="T30"/>
                  <a:gd fmla="*/ 110 h 155" name="T31"/>
                  <a:gd fmla="*/ 51 w 268" name="T32"/>
                  <a:gd fmla="*/ 17 h 155" name="T33"/>
                  <a:gd fmla="*/ 167 w 268" name="T34"/>
                  <a:gd fmla="*/ 107 h 155" name="T35"/>
                  <a:gd fmla="*/ 170 w 268" name="T36"/>
                  <a:gd fmla="*/ 113 h 155" name="T37"/>
                  <a:gd fmla="*/ 205 w 268" name="T38"/>
                  <a:gd fmla="*/ 109 h 155" name="T39"/>
                  <a:gd fmla="*/ 213 w 268" name="T40"/>
                  <a:gd fmla="*/ 100 h 155" name="T41"/>
                  <a:gd fmla="*/ 167 w 268" name="T42"/>
                  <a:gd fmla="*/ 107 h 155"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55" w="268">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70" name="Freeform 9"/>
              <p:cNvSpPr/>
              <p:nvPr/>
            </p:nvSpPr>
            <p:spPr bwMode="auto">
              <a:xfrm>
                <a:off x="1816461" y="1850036"/>
                <a:ext cx="117475" cy="87313"/>
              </a:xfrm>
              <a:custGeom>
                <a:gdLst>
                  <a:gd fmla="*/ 4 w 31" name="T0"/>
                  <a:gd fmla="*/ 3 h 23" name="T1"/>
                  <a:gd fmla="*/ 26 w 31" name="T2"/>
                  <a:gd fmla="*/ 3 h 23" name="T3"/>
                  <a:gd fmla="*/ 24 w 31" name="T4"/>
                  <a:gd fmla="*/ 23 h 23" name="T5"/>
                  <a:gd fmla="*/ 6 w 31" name="T6"/>
                  <a:gd fmla="*/ 23 h 23" name="T7"/>
                  <a:gd fmla="*/ 4 w 31" name="T8"/>
                  <a:gd fmla="*/ 3 h 23" name="T9"/>
                </a:gdLst>
                <a:cxnLst>
                  <a:cxn ang="0">
                    <a:pos x="T0" y="T1"/>
                  </a:cxn>
                  <a:cxn ang="0">
                    <a:pos x="T2" y="T3"/>
                  </a:cxn>
                  <a:cxn ang="0">
                    <a:pos x="T4" y="T5"/>
                  </a:cxn>
                  <a:cxn ang="0">
                    <a:pos x="T6" y="T7"/>
                  </a:cxn>
                  <a:cxn ang="0">
                    <a:pos x="T8" y="T9"/>
                  </a:cxn>
                </a:cxnLst>
                <a:rect b="b" l="0" r="r" t="0"/>
                <a:pathLst>
                  <a:path h="23" w="31">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264" name="圆角矩形 263"/>
            <p:cNvSpPr/>
            <p:nvPr/>
          </p:nvSpPr>
          <p:spPr>
            <a:xfrm rot="457219">
              <a:off x="2008778" y="2863402"/>
              <a:ext cx="66422" cy="36724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5" name="圆角矩形 264"/>
            <p:cNvSpPr/>
            <p:nvPr/>
          </p:nvSpPr>
          <p:spPr>
            <a:xfrm flipH="1" rot="21142780">
              <a:off x="2322629" y="2863385"/>
              <a:ext cx="66422" cy="370619"/>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6" name="圆角矩形 265"/>
            <p:cNvSpPr/>
            <p:nvPr/>
          </p:nvSpPr>
          <p:spPr>
            <a:xfrm flipH="1" rot="21437232">
              <a:off x="2220559" y="3124632"/>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7" name="圆角矩形 266"/>
            <p:cNvSpPr/>
            <p:nvPr/>
          </p:nvSpPr>
          <p:spPr>
            <a:xfrm rot="162769">
              <a:off x="2068697" y="3124632"/>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71" name="组合 270"/>
          <p:cNvGrpSpPr/>
          <p:nvPr/>
        </p:nvGrpSpPr>
        <p:grpSpPr>
          <a:xfrm>
            <a:off x="3665718" y="1211471"/>
            <a:ext cx="161213" cy="481449"/>
            <a:chOff x="2008778" y="2574004"/>
            <a:chExt cx="380273" cy="1135650"/>
          </a:xfrm>
          <a:solidFill>
            <a:schemeClr val="bg1"/>
          </a:solidFill>
        </p:grpSpPr>
        <p:sp>
          <p:nvSpPr>
            <p:cNvPr id="272" name="圆角矩形 271"/>
            <p:cNvSpPr/>
            <p:nvPr/>
          </p:nvSpPr>
          <p:spPr>
            <a:xfrm>
              <a:off x="2081583" y="2935539"/>
              <a:ext cx="234440" cy="255846"/>
            </a:xfrm>
            <a:prstGeom prst="roundRect">
              <a:avLst>
                <a:gd fmla="val 3496"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73" name="Group 61"/>
            <p:cNvGrpSpPr/>
            <p:nvPr/>
          </p:nvGrpSpPr>
          <p:grpSpPr>
            <a:xfrm>
              <a:off x="2025107" y="2574004"/>
              <a:ext cx="347391" cy="392181"/>
              <a:chOff x="1368786" y="1195986"/>
              <a:chExt cx="1009650" cy="1139826"/>
            </a:xfrm>
            <a:grpFill/>
          </p:grpSpPr>
          <p:sp>
            <p:nvSpPr>
              <p:cNvPr id="278" name="Freeform 6"/>
              <p:cNvSpPr>
                <a:spLocks noEditPoints="1"/>
              </p:cNvSpPr>
              <p:nvPr/>
            </p:nvSpPr>
            <p:spPr bwMode="auto">
              <a:xfrm>
                <a:off x="1643423" y="1195986"/>
                <a:ext cx="460375" cy="598488"/>
              </a:xfrm>
              <a:custGeom>
                <a:gdLst>
                  <a:gd fmla="*/ 41 w 122" name="T0"/>
                  <a:gd fmla="*/ 4 h 159" name="T1"/>
                  <a:gd fmla="*/ 97 w 122" name="T2"/>
                  <a:gd fmla="*/ 12 h 159" name="T3"/>
                  <a:gd fmla="*/ 120 w 122" name="T4"/>
                  <a:gd fmla="*/ 58 h 159" name="T5"/>
                  <a:gd fmla="*/ 121 w 122" name="T6"/>
                  <a:gd fmla="*/ 94 h 159" name="T7"/>
                  <a:gd fmla="*/ 103 w 122" name="T8"/>
                  <a:gd fmla="*/ 126 h 159" name="T9"/>
                  <a:gd fmla="*/ 63 w 122" name="T10"/>
                  <a:gd fmla="*/ 157 h 159" name="T11"/>
                  <a:gd fmla="*/ 19 w 122" name="T12"/>
                  <a:gd fmla="*/ 126 h 159" name="T13"/>
                  <a:gd fmla="*/ 1 w 122" name="T14"/>
                  <a:gd fmla="*/ 94 h 159" name="T15"/>
                  <a:gd fmla="*/ 3 w 122" name="T16"/>
                  <a:gd fmla="*/ 46 h 159" name="T17"/>
                  <a:gd fmla="*/ 41 w 122" name="T18"/>
                  <a:gd fmla="*/ 4 h 159" name="T19"/>
                  <a:gd fmla="*/ 19 w 122" name="T20"/>
                  <a:gd fmla="*/ 80 h 159" name="T21"/>
                  <a:gd fmla="*/ 41 w 122" name="T22"/>
                  <a:gd fmla="*/ 136 h 159" name="T23"/>
                  <a:gd fmla="*/ 77 w 122" name="T24"/>
                  <a:gd fmla="*/ 140 h 159" name="T25"/>
                  <a:gd fmla="*/ 104 w 122" name="T26"/>
                  <a:gd fmla="*/ 73 h 159" name="T27"/>
                  <a:gd fmla="*/ 79 w 122" name="T28"/>
                  <a:gd fmla="*/ 54 h 159" name="T29"/>
                  <a:gd fmla="*/ 19 w 122" name="T30"/>
                  <a:gd fmla="*/ 80 h 159"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59" w="122">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79" name="Freeform 8"/>
              <p:cNvSpPr>
                <a:spLocks noEditPoints="1"/>
              </p:cNvSpPr>
              <p:nvPr/>
            </p:nvSpPr>
            <p:spPr bwMode="auto">
              <a:xfrm>
                <a:off x="1368786" y="1753199"/>
                <a:ext cx="1009650" cy="582613"/>
              </a:xfrm>
              <a:custGeom>
                <a:gdLst>
                  <a:gd fmla="*/ 51 w 268" name="T0"/>
                  <a:gd fmla="*/ 17 h 155" name="T1"/>
                  <a:gd fmla="*/ 92 w 268" name="T2"/>
                  <a:gd fmla="*/ 0 h 155" name="T3"/>
                  <a:gd fmla="*/ 98 w 268" name="T4"/>
                  <a:gd fmla="*/ 10 h 155" name="T5"/>
                  <a:gd fmla="*/ 89 w 268" name="T6"/>
                  <a:gd fmla="*/ 16 h 155" name="T7"/>
                  <a:gd fmla="*/ 122 w 268" name="T8"/>
                  <a:gd fmla="*/ 130 h 155" name="T9"/>
                  <a:gd fmla="*/ 127 w 268" name="T10"/>
                  <a:gd fmla="*/ 55 h 155" name="T11"/>
                  <a:gd fmla="*/ 142 w 268" name="T12"/>
                  <a:gd fmla="*/ 54 h 155" name="T13"/>
                  <a:gd fmla="*/ 146 w 268" name="T14"/>
                  <a:gd fmla="*/ 130 h 155" name="T15"/>
                  <a:gd fmla="*/ 180 w 268" name="T16"/>
                  <a:gd fmla="*/ 16 h 155" name="T17"/>
                  <a:gd fmla="*/ 175 w 268" name="T18"/>
                  <a:gd fmla="*/ 1 h 155" name="T19"/>
                  <a:gd fmla="*/ 239 w 268" name="T20"/>
                  <a:gd fmla="*/ 35 h 155" name="T21"/>
                  <a:gd fmla="*/ 265 w 268" name="T22"/>
                  <a:gd fmla="*/ 114 h 155" name="T23"/>
                  <a:gd fmla="*/ 220 w 268" name="T24"/>
                  <a:gd fmla="*/ 133 h 155" name="T25"/>
                  <a:gd fmla="*/ 124 w 268" name="T26"/>
                  <a:gd fmla="*/ 154 h 155" name="T27"/>
                  <a:gd fmla="*/ 50 w 268" name="T28"/>
                  <a:gd fmla="*/ 133 h 155" name="T29"/>
                  <a:gd fmla="*/ 3 w 268" name="T30"/>
                  <a:gd fmla="*/ 110 h 155" name="T31"/>
                  <a:gd fmla="*/ 51 w 268" name="T32"/>
                  <a:gd fmla="*/ 17 h 155" name="T33"/>
                  <a:gd fmla="*/ 167 w 268" name="T34"/>
                  <a:gd fmla="*/ 107 h 155" name="T35"/>
                  <a:gd fmla="*/ 170 w 268" name="T36"/>
                  <a:gd fmla="*/ 113 h 155" name="T37"/>
                  <a:gd fmla="*/ 205 w 268" name="T38"/>
                  <a:gd fmla="*/ 109 h 155" name="T39"/>
                  <a:gd fmla="*/ 213 w 268" name="T40"/>
                  <a:gd fmla="*/ 100 h 155" name="T41"/>
                  <a:gd fmla="*/ 167 w 268" name="T42"/>
                  <a:gd fmla="*/ 107 h 155"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55" w="268">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80" name="Freeform 9"/>
              <p:cNvSpPr/>
              <p:nvPr/>
            </p:nvSpPr>
            <p:spPr bwMode="auto">
              <a:xfrm>
                <a:off x="1816461" y="1850036"/>
                <a:ext cx="117475" cy="87313"/>
              </a:xfrm>
              <a:custGeom>
                <a:gdLst>
                  <a:gd fmla="*/ 4 w 31" name="T0"/>
                  <a:gd fmla="*/ 3 h 23" name="T1"/>
                  <a:gd fmla="*/ 26 w 31" name="T2"/>
                  <a:gd fmla="*/ 3 h 23" name="T3"/>
                  <a:gd fmla="*/ 24 w 31" name="T4"/>
                  <a:gd fmla="*/ 23 h 23" name="T5"/>
                  <a:gd fmla="*/ 6 w 31" name="T6"/>
                  <a:gd fmla="*/ 23 h 23" name="T7"/>
                  <a:gd fmla="*/ 4 w 31" name="T8"/>
                  <a:gd fmla="*/ 3 h 23" name="T9"/>
                </a:gdLst>
                <a:cxnLst>
                  <a:cxn ang="0">
                    <a:pos x="T0" y="T1"/>
                  </a:cxn>
                  <a:cxn ang="0">
                    <a:pos x="T2" y="T3"/>
                  </a:cxn>
                  <a:cxn ang="0">
                    <a:pos x="T4" y="T5"/>
                  </a:cxn>
                  <a:cxn ang="0">
                    <a:pos x="T6" y="T7"/>
                  </a:cxn>
                  <a:cxn ang="0">
                    <a:pos x="T8" y="T9"/>
                  </a:cxn>
                </a:cxnLst>
                <a:rect b="b" l="0" r="r" t="0"/>
                <a:pathLst>
                  <a:path h="23" w="31">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274" name="圆角矩形 273"/>
            <p:cNvSpPr/>
            <p:nvPr/>
          </p:nvSpPr>
          <p:spPr>
            <a:xfrm rot="457219">
              <a:off x="2008778" y="2863402"/>
              <a:ext cx="66422" cy="36724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5" name="圆角矩形 274"/>
            <p:cNvSpPr/>
            <p:nvPr/>
          </p:nvSpPr>
          <p:spPr>
            <a:xfrm flipH="1" rot="21142780">
              <a:off x="2322629" y="2863385"/>
              <a:ext cx="66422" cy="370619"/>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6" name="圆角矩形 275"/>
            <p:cNvSpPr/>
            <p:nvPr/>
          </p:nvSpPr>
          <p:spPr>
            <a:xfrm flipH="1" rot="21437232">
              <a:off x="2220559" y="3124632"/>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7" name="圆角矩形 276"/>
            <p:cNvSpPr/>
            <p:nvPr/>
          </p:nvSpPr>
          <p:spPr>
            <a:xfrm rot="162769">
              <a:off x="2068697" y="3124632"/>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81" name="组合 280"/>
          <p:cNvGrpSpPr/>
          <p:nvPr/>
        </p:nvGrpSpPr>
        <p:grpSpPr>
          <a:xfrm>
            <a:off x="4077492" y="1274193"/>
            <a:ext cx="161213" cy="481449"/>
            <a:chOff x="2008778" y="2574004"/>
            <a:chExt cx="380273" cy="1135650"/>
          </a:xfrm>
          <a:solidFill>
            <a:schemeClr val="bg1"/>
          </a:solidFill>
        </p:grpSpPr>
        <p:sp>
          <p:nvSpPr>
            <p:cNvPr id="282" name="圆角矩形 281"/>
            <p:cNvSpPr/>
            <p:nvPr/>
          </p:nvSpPr>
          <p:spPr>
            <a:xfrm>
              <a:off x="2081583" y="2935539"/>
              <a:ext cx="234440" cy="255846"/>
            </a:xfrm>
            <a:prstGeom prst="roundRect">
              <a:avLst>
                <a:gd fmla="val 3496"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83" name="Group 61"/>
            <p:cNvGrpSpPr/>
            <p:nvPr/>
          </p:nvGrpSpPr>
          <p:grpSpPr>
            <a:xfrm>
              <a:off x="2025107" y="2574004"/>
              <a:ext cx="347391" cy="392181"/>
              <a:chOff x="1368786" y="1195986"/>
              <a:chExt cx="1009650" cy="1139826"/>
            </a:xfrm>
            <a:grpFill/>
          </p:grpSpPr>
          <p:sp>
            <p:nvSpPr>
              <p:cNvPr id="288" name="Freeform 6"/>
              <p:cNvSpPr>
                <a:spLocks noEditPoints="1"/>
              </p:cNvSpPr>
              <p:nvPr/>
            </p:nvSpPr>
            <p:spPr bwMode="auto">
              <a:xfrm>
                <a:off x="1643423" y="1195986"/>
                <a:ext cx="460375" cy="598488"/>
              </a:xfrm>
              <a:custGeom>
                <a:gdLst>
                  <a:gd fmla="*/ 41 w 122" name="T0"/>
                  <a:gd fmla="*/ 4 h 159" name="T1"/>
                  <a:gd fmla="*/ 97 w 122" name="T2"/>
                  <a:gd fmla="*/ 12 h 159" name="T3"/>
                  <a:gd fmla="*/ 120 w 122" name="T4"/>
                  <a:gd fmla="*/ 58 h 159" name="T5"/>
                  <a:gd fmla="*/ 121 w 122" name="T6"/>
                  <a:gd fmla="*/ 94 h 159" name="T7"/>
                  <a:gd fmla="*/ 103 w 122" name="T8"/>
                  <a:gd fmla="*/ 126 h 159" name="T9"/>
                  <a:gd fmla="*/ 63 w 122" name="T10"/>
                  <a:gd fmla="*/ 157 h 159" name="T11"/>
                  <a:gd fmla="*/ 19 w 122" name="T12"/>
                  <a:gd fmla="*/ 126 h 159" name="T13"/>
                  <a:gd fmla="*/ 1 w 122" name="T14"/>
                  <a:gd fmla="*/ 94 h 159" name="T15"/>
                  <a:gd fmla="*/ 3 w 122" name="T16"/>
                  <a:gd fmla="*/ 46 h 159" name="T17"/>
                  <a:gd fmla="*/ 41 w 122" name="T18"/>
                  <a:gd fmla="*/ 4 h 159" name="T19"/>
                  <a:gd fmla="*/ 19 w 122" name="T20"/>
                  <a:gd fmla="*/ 80 h 159" name="T21"/>
                  <a:gd fmla="*/ 41 w 122" name="T22"/>
                  <a:gd fmla="*/ 136 h 159" name="T23"/>
                  <a:gd fmla="*/ 77 w 122" name="T24"/>
                  <a:gd fmla="*/ 140 h 159" name="T25"/>
                  <a:gd fmla="*/ 104 w 122" name="T26"/>
                  <a:gd fmla="*/ 73 h 159" name="T27"/>
                  <a:gd fmla="*/ 79 w 122" name="T28"/>
                  <a:gd fmla="*/ 54 h 159" name="T29"/>
                  <a:gd fmla="*/ 19 w 122" name="T30"/>
                  <a:gd fmla="*/ 80 h 159"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59" w="122">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89" name="Freeform 8"/>
              <p:cNvSpPr>
                <a:spLocks noEditPoints="1"/>
              </p:cNvSpPr>
              <p:nvPr/>
            </p:nvSpPr>
            <p:spPr bwMode="auto">
              <a:xfrm>
                <a:off x="1368786" y="1753199"/>
                <a:ext cx="1009650" cy="582613"/>
              </a:xfrm>
              <a:custGeom>
                <a:gdLst>
                  <a:gd fmla="*/ 51 w 268" name="T0"/>
                  <a:gd fmla="*/ 17 h 155" name="T1"/>
                  <a:gd fmla="*/ 92 w 268" name="T2"/>
                  <a:gd fmla="*/ 0 h 155" name="T3"/>
                  <a:gd fmla="*/ 98 w 268" name="T4"/>
                  <a:gd fmla="*/ 10 h 155" name="T5"/>
                  <a:gd fmla="*/ 89 w 268" name="T6"/>
                  <a:gd fmla="*/ 16 h 155" name="T7"/>
                  <a:gd fmla="*/ 122 w 268" name="T8"/>
                  <a:gd fmla="*/ 130 h 155" name="T9"/>
                  <a:gd fmla="*/ 127 w 268" name="T10"/>
                  <a:gd fmla="*/ 55 h 155" name="T11"/>
                  <a:gd fmla="*/ 142 w 268" name="T12"/>
                  <a:gd fmla="*/ 54 h 155" name="T13"/>
                  <a:gd fmla="*/ 146 w 268" name="T14"/>
                  <a:gd fmla="*/ 130 h 155" name="T15"/>
                  <a:gd fmla="*/ 180 w 268" name="T16"/>
                  <a:gd fmla="*/ 16 h 155" name="T17"/>
                  <a:gd fmla="*/ 175 w 268" name="T18"/>
                  <a:gd fmla="*/ 1 h 155" name="T19"/>
                  <a:gd fmla="*/ 239 w 268" name="T20"/>
                  <a:gd fmla="*/ 35 h 155" name="T21"/>
                  <a:gd fmla="*/ 265 w 268" name="T22"/>
                  <a:gd fmla="*/ 114 h 155" name="T23"/>
                  <a:gd fmla="*/ 220 w 268" name="T24"/>
                  <a:gd fmla="*/ 133 h 155" name="T25"/>
                  <a:gd fmla="*/ 124 w 268" name="T26"/>
                  <a:gd fmla="*/ 154 h 155" name="T27"/>
                  <a:gd fmla="*/ 50 w 268" name="T28"/>
                  <a:gd fmla="*/ 133 h 155" name="T29"/>
                  <a:gd fmla="*/ 3 w 268" name="T30"/>
                  <a:gd fmla="*/ 110 h 155" name="T31"/>
                  <a:gd fmla="*/ 51 w 268" name="T32"/>
                  <a:gd fmla="*/ 17 h 155" name="T33"/>
                  <a:gd fmla="*/ 167 w 268" name="T34"/>
                  <a:gd fmla="*/ 107 h 155" name="T35"/>
                  <a:gd fmla="*/ 170 w 268" name="T36"/>
                  <a:gd fmla="*/ 113 h 155" name="T37"/>
                  <a:gd fmla="*/ 205 w 268" name="T38"/>
                  <a:gd fmla="*/ 109 h 155" name="T39"/>
                  <a:gd fmla="*/ 213 w 268" name="T40"/>
                  <a:gd fmla="*/ 100 h 155" name="T41"/>
                  <a:gd fmla="*/ 167 w 268" name="T42"/>
                  <a:gd fmla="*/ 107 h 155"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55" w="268">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90" name="Freeform 9"/>
              <p:cNvSpPr/>
              <p:nvPr/>
            </p:nvSpPr>
            <p:spPr bwMode="auto">
              <a:xfrm>
                <a:off x="1816461" y="1850036"/>
                <a:ext cx="117475" cy="87313"/>
              </a:xfrm>
              <a:custGeom>
                <a:gdLst>
                  <a:gd fmla="*/ 4 w 31" name="T0"/>
                  <a:gd fmla="*/ 3 h 23" name="T1"/>
                  <a:gd fmla="*/ 26 w 31" name="T2"/>
                  <a:gd fmla="*/ 3 h 23" name="T3"/>
                  <a:gd fmla="*/ 24 w 31" name="T4"/>
                  <a:gd fmla="*/ 23 h 23" name="T5"/>
                  <a:gd fmla="*/ 6 w 31" name="T6"/>
                  <a:gd fmla="*/ 23 h 23" name="T7"/>
                  <a:gd fmla="*/ 4 w 31" name="T8"/>
                  <a:gd fmla="*/ 3 h 23" name="T9"/>
                </a:gdLst>
                <a:cxnLst>
                  <a:cxn ang="0">
                    <a:pos x="T0" y="T1"/>
                  </a:cxn>
                  <a:cxn ang="0">
                    <a:pos x="T2" y="T3"/>
                  </a:cxn>
                  <a:cxn ang="0">
                    <a:pos x="T4" y="T5"/>
                  </a:cxn>
                  <a:cxn ang="0">
                    <a:pos x="T6" y="T7"/>
                  </a:cxn>
                  <a:cxn ang="0">
                    <a:pos x="T8" y="T9"/>
                  </a:cxn>
                </a:cxnLst>
                <a:rect b="b" l="0" r="r" t="0"/>
                <a:pathLst>
                  <a:path h="23" w="31">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284" name="圆角矩形 283"/>
            <p:cNvSpPr/>
            <p:nvPr/>
          </p:nvSpPr>
          <p:spPr>
            <a:xfrm rot="457219">
              <a:off x="2008778" y="2863402"/>
              <a:ext cx="66422" cy="36724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5" name="圆角矩形 284"/>
            <p:cNvSpPr/>
            <p:nvPr/>
          </p:nvSpPr>
          <p:spPr>
            <a:xfrm flipH="1" rot="21142780">
              <a:off x="2322629" y="2863385"/>
              <a:ext cx="66422" cy="370619"/>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6" name="圆角矩形 285"/>
            <p:cNvSpPr/>
            <p:nvPr/>
          </p:nvSpPr>
          <p:spPr>
            <a:xfrm flipH="1" rot="21437232">
              <a:off x="2220559" y="3124632"/>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7" name="圆角矩形 286"/>
            <p:cNvSpPr/>
            <p:nvPr/>
          </p:nvSpPr>
          <p:spPr>
            <a:xfrm rot="162769">
              <a:off x="2068697" y="3124632"/>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91" name="组合 290"/>
          <p:cNvGrpSpPr/>
          <p:nvPr/>
        </p:nvGrpSpPr>
        <p:grpSpPr>
          <a:xfrm>
            <a:off x="686938" y="1401973"/>
            <a:ext cx="153668" cy="458917"/>
            <a:chOff x="2008778" y="2574004"/>
            <a:chExt cx="380273" cy="1135650"/>
          </a:xfrm>
          <a:solidFill>
            <a:schemeClr val="bg1"/>
          </a:solidFill>
        </p:grpSpPr>
        <p:sp>
          <p:nvSpPr>
            <p:cNvPr id="292" name="圆角矩形 291"/>
            <p:cNvSpPr/>
            <p:nvPr/>
          </p:nvSpPr>
          <p:spPr>
            <a:xfrm>
              <a:off x="2081583" y="2935539"/>
              <a:ext cx="234440" cy="255846"/>
            </a:xfrm>
            <a:prstGeom prst="roundRect">
              <a:avLst>
                <a:gd fmla="val 3496"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93" name="Group 61"/>
            <p:cNvGrpSpPr/>
            <p:nvPr/>
          </p:nvGrpSpPr>
          <p:grpSpPr>
            <a:xfrm>
              <a:off x="2025107" y="2574004"/>
              <a:ext cx="347391" cy="392181"/>
              <a:chOff x="1368786" y="1195986"/>
              <a:chExt cx="1009650" cy="1139826"/>
            </a:xfrm>
            <a:grpFill/>
          </p:grpSpPr>
          <p:sp>
            <p:nvSpPr>
              <p:cNvPr id="298" name="Freeform 6"/>
              <p:cNvSpPr>
                <a:spLocks noEditPoints="1"/>
              </p:cNvSpPr>
              <p:nvPr/>
            </p:nvSpPr>
            <p:spPr bwMode="auto">
              <a:xfrm>
                <a:off x="1643423" y="1195986"/>
                <a:ext cx="460375" cy="598488"/>
              </a:xfrm>
              <a:custGeom>
                <a:gdLst>
                  <a:gd fmla="*/ 41 w 122" name="T0"/>
                  <a:gd fmla="*/ 4 h 159" name="T1"/>
                  <a:gd fmla="*/ 97 w 122" name="T2"/>
                  <a:gd fmla="*/ 12 h 159" name="T3"/>
                  <a:gd fmla="*/ 120 w 122" name="T4"/>
                  <a:gd fmla="*/ 58 h 159" name="T5"/>
                  <a:gd fmla="*/ 121 w 122" name="T6"/>
                  <a:gd fmla="*/ 94 h 159" name="T7"/>
                  <a:gd fmla="*/ 103 w 122" name="T8"/>
                  <a:gd fmla="*/ 126 h 159" name="T9"/>
                  <a:gd fmla="*/ 63 w 122" name="T10"/>
                  <a:gd fmla="*/ 157 h 159" name="T11"/>
                  <a:gd fmla="*/ 19 w 122" name="T12"/>
                  <a:gd fmla="*/ 126 h 159" name="T13"/>
                  <a:gd fmla="*/ 1 w 122" name="T14"/>
                  <a:gd fmla="*/ 94 h 159" name="T15"/>
                  <a:gd fmla="*/ 3 w 122" name="T16"/>
                  <a:gd fmla="*/ 46 h 159" name="T17"/>
                  <a:gd fmla="*/ 41 w 122" name="T18"/>
                  <a:gd fmla="*/ 4 h 159" name="T19"/>
                  <a:gd fmla="*/ 19 w 122" name="T20"/>
                  <a:gd fmla="*/ 80 h 159" name="T21"/>
                  <a:gd fmla="*/ 41 w 122" name="T22"/>
                  <a:gd fmla="*/ 136 h 159" name="T23"/>
                  <a:gd fmla="*/ 77 w 122" name="T24"/>
                  <a:gd fmla="*/ 140 h 159" name="T25"/>
                  <a:gd fmla="*/ 104 w 122" name="T26"/>
                  <a:gd fmla="*/ 73 h 159" name="T27"/>
                  <a:gd fmla="*/ 79 w 122" name="T28"/>
                  <a:gd fmla="*/ 54 h 159" name="T29"/>
                  <a:gd fmla="*/ 19 w 122" name="T30"/>
                  <a:gd fmla="*/ 80 h 159"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59" w="122">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99" name="Freeform 8"/>
              <p:cNvSpPr>
                <a:spLocks noEditPoints="1"/>
              </p:cNvSpPr>
              <p:nvPr/>
            </p:nvSpPr>
            <p:spPr bwMode="auto">
              <a:xfrm>
                <a:off x="1368786" y="1753199"/>
                <a:ext cx="1009650" cy="582613"/>
              </a:xfrm>
              <a:custGeom>
                <a:gdLst>
                  <a:gd fmla="*/ 51 w 268" name="T0"/>
                  <a:gd fmla="*/ 17 h 155" name="T1"/>
                  <a:gd fmla="*/ 92 w 268" name="T2"/>
                  <a:gd fmla="*/ 0 h 155" name="T3"/>
                  <a:gd fmla="*/ 98 w 268" name="T4"/>
                  <a:gd fmla="*/ 10 h 155" name="T5"/>
                  <a:gd fmla="*/ 89 w 268" name="T6"/>
                  <a:gd fmla="*/ 16 h 155" name="T7"/>
                  <a:gd fmla="*/ 122 w 268" name="T8"/>
                  <a:gd fmla="*/ 130 h 155" name="T9"/>
                  <a:gd fmla="*/ 127 w 268" name="T10"/>
                  <a:gd fmla="*/ 55 h 155" name="T11"/>
                  <a:gd fmla="*/ 142 w 268" name="T12"/>
                  <a:gd fmla="*/ 54 h 155" name="T13"/>
                  <a:gd fmla="*/ 146 w 268" name="T14"/>
                  <a:gd fmla="*/ 130 h 155" name="T15"/>
                  <a:gd fmla="*/ 180 w 268" name="T16"/>
                  <a:gd fmla="*/ 16 h 155" name="T17"/>
                  <a:gd fmla="*/ 175 w 268" name="T18"/>
                  <a:gd fmla="*/ 1 h 155" name="T19"/>
                  <a:gd fmla="*/ 239 w 268" name="T20"/>
                  <a:gd fmla="*/ 35 h 155" name="T21"/>
                  <a:gd fmla="*/ 265 w 268" name="T22"/>
                  <a:gd fmla="*/ 114 h 155" name="T23"/>
                  <a:gd fmla="*/ 220 w 268" name="T24"/>
                  <a:gd fmla="*/ 133 h 155" name="T25"/>
                  <a:gd fmla="*/ 124 w 268" name="T26"/>
                  <a:gd fmla="*/ 154 h 155" name="T27"/>
                  <a:gd fmla="*/ 50 w 268" name="T28"/>
                  <a:gd fmla="*/ 133 h 155" name="T29"/>
                  <a:gd fmla="*/ 3 w 268" name="T30"/>
                  <a:gd fmla="*/ 110 h 155" name="T31"/>
                  <a:gd fmla="*/ 51 w 268" name="T32"/>
                  <a:gd fmla="*/ 17 h 155" name="T33"/>
                  <a:gd fmla="*/ 167 w 268" name="T34"/>
                  <a:gd fmla="*/ 107 h 155" name="T35"/>
                  <a:gd fmla="*/ 170 w 268" name="T36"/>
                  <a:gd fmla="*/ 113 h 155" name="T37"/>
                  <a:gd fmla="*/ 205 w 268" name="T38"/>
                  <a:gd fmla="*/ 109 h 155" name="T39"/>
                  <a:gd fmla="*/ 213 w 268" name="T40"/>
                  <a:gd fmla="*/ 100 h 155" name="T41"/>
                  <a:gd fmla="*/ 167 w 268" name="T42"/>
                  <a:gd fmla="*/ 107 h 155"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55" w="268">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00" name="Freeform 9"/>
              <p:cNvSpPr/>
              <p:nvPr/>
            </p:nvSpPr>
            <p:spPr bwMode="auto">
              <a:xfrm>
                <a:off x="1816461" y="1850036"/>
                <a:ext cx="117475" cy="87313"/>
              </a:xfrm>
              <a:custGeom>
                <a:gdLst>
                  <a:gd fmla="*/ 4 w 31" name="T0"/>
                  <a:gd fmla="*/ 3 h 23" name="T1"/>
                  <a:gd fmla="*/ 26 w 31" name="T2"/>
                  <a:gd fmla="*/ 3 h 23" name="T3"/>
                  <a:gd fmla="*/ 24 w 31" name="T4"/>
                  <a:gd fmla="*/ 23 h 23" name="T5"/>
                  <a:gd fmla="*/ 6 w 31" name="T6"/>
                  <a:gd fmla="*/ 23 h 23" name="T7"/>
                  <a:gd fmla="*/ 4 w 31" name="T8"/>
                  <a:gd fmla="*/ 3 h 23" name="T9"/>
                </a:gdLst>
                <a:cxnLst>
                  <a:cxn ang="0">
                    <a:pos x="T0" y="T1"/>
                  </a:cxn>
                  <a:cxn ang="0">
                    <a:pos x="T2" y="T3"/>
                  </a:cxn>
                  <a:cxn ang="0">
                    <a:pos x="T4" y="T5"/>
                  </a:cxn>
                  <a:cxn ang="0">
                    <a:pos x="T6" y="T7"/>
                  </a:cxn>
                  <a:cxn ang="0">
                    <a:pos x="T8" y="T9"/>
                  </a:cxn>
                </a:cxnLst>
                <a:rect b="b" l="0" r="r" t="0"/>
                <a:pathLst>
                  <a:path h="23" w="31">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294" name="圆角矩形 293"/>
            <p:cNvSpPr/>
            <p:nvPr/>
          </p:nvSpPr>
          <p:spPr>
            <a:xfrm rot="457219">
              <a:off x="2008778" y="2863402"/>
              <a:ext cx="66422" cy="36724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5" name="圆角矩形 294"/>
            <p:cNvSpPr/>
            <p:nvPr/>
          </p:nvSpPr>
          <p:spPr>
            <a:xfrm flipH="1" rot="21142780">
              <a:off x="2322629" y="2863385"/>
              <a:ext cx="66422" cy="370619"/>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6" name="圆角矩形 295"/>
            <p:cNvSpPr/>
            <p:nvPr/>
          </p:nvSpPr>
          <p:spPr>
            <a:xfrm flipH="1" rot="21437232">
              <a:off x="2220559" y="3124632"/>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7" name="圆角矩形 296"/>
            <p:cNvSpPr/>
            <p:nvPr/>
          </p:nvSpPr>
          <p:spPr>
            <a:xfrm rot="162769">
              <a:off x="2068697" y="3124632"/>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01" name="组合 100"/>
          <p:cNvGrpSpPr/>
          <p:nvPr/>
        </p:nvGrpSpPr>
        <p:grpSpPr>
          <a:xfrm>
            <a:off x="3935986" y="2260598"/>
            <a:ext cx="305743" cy="913071"/>
            <a:chOff x="2008778" y="2574004"/>
            <a:chExt cx="380273" cy="1135650"/>
          </a:xfrm>
          <a:solidFill>
            <a:srgbClr val="EF9F00"/>
          </a:solidFill>
        </p:grpSpPr>
        <p:sp>
          <p:nvSpPr>
            <p:cNvPr id="102" name="圆角矩形 101"/>
            <p:cNvSpPr/>
            <p:nvPr/>
          </p:nvSpPr>
          <p:spPr>
            <a:xfrm>
              <a:off x="2081583" y="2935539"/>
              <a:ext cx="234440" cy="255846"/>
            </a:xfrm>
            <a:prstGeom prst="roundRect">
              <a:avLst>
                <a:gd fmla="val 3496"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03" name="Group 61"/>
            <p:cNvGrpSpPr/>
            <p:nvPr/>
          </p:nvGrpSpPr>
          <p:grpSpPr>
            <a:xfrm>
              <a:off x="2025107" y="2574004"/>
              <a:ext cx="347391" cy="392181"/>
              <a:chOff x="1368786" y="1195986"/>
              <a:chExt cx="1009650" cy="1139826"/>
            </a:xfrm>
            <a:grpFill/>
          </p:grpSpPr>
          <p:sp>
            <p:nvSpPr>
              <p:cNvPr id="108" name="Freeform 6"/>
              <p:cNvSpPr>
                <a:spLocks noEditPoints="1"/>
              </p:cNvSpPr>
              <p:nvPr/>
            </p:nvSpPr>
            <p:spPr bwMode="auto">
              <a:xfrm>
                <a:off x="1643423" y="1195986"/>
                <a:ext cx="460375" cy="598488"/>
              </a:xfrm>
              <a:custGeom>
                <a:gdLst>
                  <a:gd fmla="*/ 41 w 122" name="T0"/>
                  <a:gd fmla="*/ 4 h 159" name="T1"/>
                  <a:gd fmla="*/ 97 w 122" name="T2"/>
                  <a:gd fmla="*/ 12 h 159" name="T3"/>
                  <a:gd fmla="*/ 120 w 122" name="T4"/>
                  <a:gd fmla="*/ 58 h 159" name="T5"/>
                  <a:gd fmla="*/ 121 w 122" name="T6"/>
                  <a:gd fmla="*/ 94 h 159" name="T7"/>
                  <a:gd fmla="*/ 103 w 122" name="T8"/>
                  <a:gd fmla="*/ 126 h 159" name="T9"/>
                  <a:gd fmla="*/ 63 w 122" name="T10"/>
                  <a:gd fmla="*/ 157 h 159" name="T11"/>
                  <a:gd fmla="*/ 19 w 122" name="T12"/>
                  <a:gd fmla="*/ 126 h 159" name="T13"/>
                  <a:gd fmla="*/ 1 w 122" name="T14"/>
                  <a:gd fmla="*/ 94 h 159" name="T15"/>
                  <a:gd fmla="*/ 3 w 122" name="T16"/>
                  <a:gd fmla="*/ 46 h 159" name="T17"/>
                  <a:gd fmla="*/ 41 w 122" name="T18"/>
                  <a:gd fmla="*/ 4 h 159" name="T19"/>
                  <a:gd fmla="*/ 19 w 122" name="T20"/>
                  <a:gd fmla="*/ 80 h 159" name="T21"/>
                  <a:gd fmla="*/ 41 w 122" name="T22"/>
                  <a:gd fmla="*/ 136 h 159" name="T23"/>
                  <a:gd fmla="*/ 77 w 122" name="T24"/>
                  <a:gd fmla="*/ 140 h 159" name="T25"/>
                  <a:gd fmla="*/ 104 w 122" name="T26"/>
                  <a:gd fmla="*/ 73 h 159" name="T27"/>
                  <a:gd fmla="*/ 79 w 122" name="T28"/>
                  <a:gd fmla="*/ 54 h 159" name="T29"/>
                  <a:gd fmla="*/ 19 w 122" name="T30"/>
                  <a:gd fmla="*/ 80 h 159"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59" w="122">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9" name="Freeform 8"/>
              <p:cNvSpPr>
                <a:spLocks noEditPoints="1"/>
              </p:cNvSpPr>
              <p:nvPr/>
            </p:nvSpPr>
            <p:spPr bwMode="auto">
              <a:xfrm>
                <a:off x="1368786" y="1753199"/>
                <a:ext cx="1009650" cy="582613"/>
              </a:xfrm>
              <a:custGeom>
                <a:gdLst>
                  <a:gd fmla="*/ 51 w 268" name="T0"/>
                  <a:gd fmla="*/ 17 h 155" name="T1"/>
                  <a:gd fmla="*/ 92 w 268" name="T2"/>
                  <a:gd fmla="*/ 0 h 155" name="T3"/>
                  <a:gd fmla="*/ 98 w 268" name="T4"/>
                  <a:gd fmla="*/ 10 h 155" name="T5"/>
                  <a:gd fmla="*/ 89 w 268" name="T6"/>
                  <a:gd fmla="*/ 16 h 155" name="T7"/>
                  <a:gd fmla="*/ 122 w 268" name="T8"/>
                  <a:gd fmla="*/ 130 h 155" name="T9"/>
                  <a:gd fmla="*/ 127 w 268" name="T10"/>
                  <a:gd fmla="*/ 55 h 155" name="T11"/>
                  <a:gd fmla="*/ 142 w 268" name="T12"/>
                  <a:gd fmla="*/ 54 h 155" name="T13"/>
                  <a:gd fmla="*/ 146 w 268" name="T14"/>
                  <a:gd fmla="*/ 130 h 155" name="T15"/>
                  <a:gd fmla="*/ 180 w 268" name="T16"/>
                  <a:gd fmla="*/ 16 h 155" name="T17"/>
                  <a:gd fmla="*/ 175 w 268" name="T18"/>
                  <a:gd fmla="*/ 1 h 155" name="T19"/>
                  <a:gd fmla="*/ 239 w 268" name="T20"/>
                  <a:gd fmla="*/ 35 h 155" name="T21"/>
                  <a:gd fmla="*/ 265 w 268" name="T22"/>
                  <a:gd fmla="*/ 114 h 155" name="T23"/>
                  <a:gd fmla="*/ 220 w 268" name="T24"/>
                  <a:gd fmla="*/ 133 h 155" name="T25"/>
                  <a:gd fmla="*/ 124 w 268" name="T26"/>
                  <a:gd fmla="*/ 154 h 155" name="T27"/>
                  <a:gd fmla="*/ 50 w 268" name="T28"/>
                  <a:gd fmla="*/ 133 h 155" name="T29"/>
                  <a:gd fmla="*/ 3 w 268" name="T30"/>
                  <a:gd fmla="*/ 110 h 155" name="T31"/>
                  <a:gd fmla="*/ 51 w 268" name="T32"/>
                  <a:gd fmla="*/ 17 h 155" name="T33"/>
                  <a:gd fmla="*/ 167 w 268" name="T34"/>
                  <a:gd fmla="*/ 107 h 155" name="T35"/>
                  <a:gd fmla="*/ 170 w 268" name="T36"/>
                  <a:gd fmla="*/ 113 h 155" name="T37"/>
                  <a:gd fmla="*/ 205 w 268" name="T38"/>
                  <a:gd fmla="*/ 109 h 155" name="T39"/>
                  <a:gd fmla="*/ 213 w 268" name="T40"/>
                  <a:gd fmla="*/ 100 h 155" name="T41"/>
                  <a:gd fmla="*/ 167 w 268" name="T42"/>
                  <a:gd fmla="*/ 107 h 155"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55" w="268">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0" name="Freeform 9"/>
              <p:cNvSpPr/>
              <p:nvPr/>
            </p:nvSpPr>
            <p:spPr bwMode="auto">
              <a:xfrm>
                <a:off x="1816461" y="1850036"/>
                <a:ext cx="117475" cy="87313"/>
              </a:xfrm>
              <a:custGeom>
                <a:gdLst>
                  <a:gd fmla="*/ 4 w 31" name="T0"/>
                  <a:gd fmla="*/ 3 h 23" name="T1"/>
                  <a:gd fmla="*/ 26 w 31" name="T2"/>
                  <a:gd fmla="*/ 3 h 23" name="T3"/>
                  <a:gd fmla="*/ 24 w 31" name="T4"/>
                  <a:gd fmla="*/ 23 h 23" name="T5"/>
                  <a:gd fmla="*/ 6 w 31" name="T6"/>
                  <a:gd fmla="*/ 23 h 23" name="T7"/>
                  <a:gd fmla="*/ 4 w 31" name="T8"/>
                  <a:gd fmla="*/ 3 h 23" name="T9"/>
                </a:gdLst>
                <a:cxnLst>
                  <a:cxn ang="0">
                    <a:pos x="T0" y="T1"/>
                  </a:cxn>
                  <a:cxn ang="0">
                    <a:pos x="T2" y="T3"/>
                  </a:cxn>
                  <a:cxn ang="0">
                    <a:pos x="T4" y="T5"/>
                  </a:cxn>
                  <a:cxn ang="0">
                    <a:pos x="T6" y="T7"/>
                  </a:cxn>
                  <a:cxn ang="0">
                    <a:pos x="T8" y="T9"/>
                  </a:cxn>
                </a:cxnLst>
                <a:rect b="b" l="0" r="r" t="0"/>
                <a:pathLst>
                  <a:path h="23" w="31">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104" name="圆角矩形 103"/>
            <p:cNvSpPr/>
            <p:nvPr/>
          </p:nvSpPr>
          <p:spPr>
            <a:xfrm rot="457219">
              <a:off x="2008778" y="2863402"/>
              <a:ext cx="66422" cy="36724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5" name="圆角矩形 104"/>
            <p:cNvSpPr/>
            <p:nvPr/>
          </p:nvSpPr>
          <p:spPr>
            <a:xfrm flipH="1" rot="21142780">
              <a:off x="2322629" y="2863385"/>
              <a:ext cx="66422" cy="370619"/>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6" name="圆角矩形 105"/>
            <p:cNvSpPr/>
            <p:nvPr/>
          </p:nvSpPr>
          <p:spPr>
            <a:xfrm flipH="1" rot="21437232">
              <a:off x="2220559" y="3124632"/>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7" name="圆角矩形 106"/>
            <p:cNvSpPr/>
            <p:nvPr/>
          </p:nvSpPr>
          <p:spPr>
            <a:xfrm rot="162769">
              <a:off x="2068697" y="3124632"/>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06" name="组合 305"/>
          <p:cNvGrpSpPr/>
          <p:nvPr/>
        </p:nvGrpSpPr>
        <p:grpSpPr>
          <a:xfrm>
            <a:off x="501331" y="1912130"/>
            <a:ext cx="241572" cy="721433"/>
            <a:chOff x="2008778" y="2574004"/>
            <a:chExt cx="380273" cy="1135650"/>
          </a:xfrm>
          <a:solidFill>
            <a:srgbClr val="FFC000"/>
          </a:solidFill>
        </p:grpSpPr>
        <p:sp>
          <p:nvSpPr>
            <p:cNvPr id="307" name="圆角矩形 306"/>
            <p:cNvSpPr/>
            <p:nvPr/>
          </p:nvSpPr>
          <p:spPr>
            <a:xfrm>
              <a:off x="2081583" y="2935539"/>
              <a:ext cx="234440" cy="255846"/>
            </a:xfrm>
            <a:prstGeom prst="roundRect">
              <a:avLst>
                <a:gd fmla="val 3496"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08" name="Group 61"/>
            <p:cNvGrpSpPr/>
            <p:nvPr/>
          </p:nvGrpSpPr>
          <p:grpSpPr>
            <a:xfrm>
              <a:off x="2025107" y="2574004"/>
              <a:ext cx="347391" cy="392181"/>
              <a:chOff x="1368786" y="1195986"/>
              <a:chExt cx="1009650" cy="1139826"/>
            </a:xfrm>
            <a:grpFill/>
          </p:grpSpPr>
          <p:sp>
            <p:nvSpPr>
              <p:cNvPr id="313" name="Freeform 6"/>
              <p:cNvSpPr>
                <a:spLocks noEditPoints="1"/>
              </p:cNvSpPr>
              <p:nvPr/>
            </p:nvSpPr>
            <p:spPr bwMode="auto">
              <a:xfrm>
                <a:off x="1643423" y="1195986"/>
                <a:ext cx="460375" cy="598488"/>
              </a:xfrm>
              <a:custGeom>
                <a:gdLst>
                  <a:gd fmla="*/ 41 w 122" name="T0"/>
                  <a:gd fmla="*/ 4 h 159" name="T1"/>
                  <a:gd fmla="*/ 97 w 122" name="T2"/>
                  <a:gd fmla="*/ 12 h 159" name="T3"/>
                  <a:gd fmla="*/ 120 w 122" name="T4"/>
                  <a:gd fmla="*/ 58 h 159" name="T5"/>
                  <a:gd fmla="*/ 121 w 122" name="T6"/>
                  <a:gd fmla="*/ 94 h 159" name="T7"/>
                  <a:gd fmla="*/ 103 w 122" name="T8"/>
                  <a:gd fmla="*/ 126 h 159" name="T9"/>
                  <a:gd fmla="*/ 63 w 122" name="T10"/>
                  <a:gd fmla="*/ 157 h 159" name="T11"/>
                  <a:gd fmla="*/ 19 w 122" name="T12"/>
                  <a:gd fmla="*/ 126 h 159" name="T13"/>
                  <a:gd fmla="*/ 1 w 122" name="T14"/>
                  <a:gd fmla="*/ 94 h 159" name="T15"/>
                  <a:gd fmla="*/ 3 w 122" name="T16"/>
                  <a:gd fmla="*/ 46 h 159" name="T17"/>
                  <a:gd fmla="*/ 41 w 122" name="T18"/>
                  <a:gd fmla="*/ 4 h 159" name="T19"/>
                  <a:gd fmla="*/ 19 w 122" name="T20"/>
                  <a:gd fmla="*/ 80 h 159" name="T21"/>
                  <a:gd fmla="*/ 41 w 122" name="T22"/>
                  <a:gd fmla="*/ 136 h 159" name="T23"/>
                  <a:gd fmla="*/ 77 w 122" name="T24"/>
                  <a:gd fmla="*/ 140 h 159" name="T25"/>
                  <a:gd fmla="*/ 104 w 122" name="T26"/>
                  <a:gd fmla="*/ 73 h 159" name="T27"/>
                  <a:gd fmla="*/ 79 w 122" name="T28"/>
                  <a:gd fmla="*/ 54 h 159" name="T29"/>
                  <a:gd fmla="*/ 19 w 122" name="T30"/>
                  <a:gd fmla="*/ 80 h 159"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59" w="122">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14" name="Freeform 8"/>
              <p:cNvSpPr>
                <a:spLocks noEditPoints="1"/>
              </p:cNvSpPr>
              <p:nvPr/>
            </p:nvSpPr>
            <p:spPr bwMode="auto">
              <a:xfrm>
                <a:off x="1368786" y="1753199"/>
                <a:ext cx="1009650" cy="582613"/>
              </a:xfrm>
              <a:custGeom>
                <a:gdLst>
                  <a:gd fmla="*/ 51 w 268" name="T0"/>
                  <a:gd fmla="*/ 17 h 155" name="T1"/>
                  <a:gd fmla="*/ 92 w 268" name="T2"/>
                  <a:gd fmla="*/ 0 h 155" name="T3"/>
                  <a:gd fmla="*/ 98 w 268" name="T4"/>
                  <a:gd fmla="*/ 10 h 155" name="T5"/>
                  <a:gd fmla="*/ 89 w 268" name="T6"/>
                  <a:gd fmla="*/ 16 h 155" name="T7"/>
                  <a:gd fmla="*/ 122 w 268" name="T8"/>
                  <a:gd fmla="*/ 130 h 155" name="T9"/>
                  <a:gd fmla="*/ 127 w 268" name="T10"/>
                  <a:gd fmla="*/ 55 h 155" name="T11"/>
                  <a:gd fmla="*/ 142 w 268" name="T12"/>
                  <a:gd fmla="*/ 54 h 155" name="T13"/>
                  <a:gd fmla="*/ 146 w 268" name="T14"/>
                  <a:gd fmla="*/ 130 h 155" name="T15"/>
                  <a:gd fmla="*/ 180 w 268" name="T16"/>
                  <a:gd fmla="*/ 16 h 155" name="T17"/>
                  <a:gd fmla="*/ 175 w 268" name="T18"/>
                  <a:gd fmla="*/ 1 h 155" name="T19"/>
                  <a:gd fmla="*/ 239 w 268" name="T20"/>
                  <a:gd fmla="*/ 35 h 155" name="T21"/>
                  <a:gd fmla="*/ 265 w 268" name="T22"/>
                  <a:gd fmla="*/ 114 h 155" name="T23"/>
                  <a:gd fmla="*/ 220 w 268" name="T24"/>
                  <a:gd fmla="*/ 133 h 155" name="T25"/>
                  <a:gd fmla="*/ 124 w 268" name="T26"/>
                  <a:gd fmla="*/ 154 h 155" name="T27"/>
                  <a:gd fmla="*/ 50 w 268" name="T28"/>
                  <a:gd fmla="*/ 133 h 155" name="T29"/>
                  <a:gd fmla="*/ 3 w 268" name="T30"/>
                  <a:gd fmla="*/ 110 h 155" name="T31"/>
                  <a:gd fmla="*/ 51 w 268" name="T32"/>
                  <a:gd fmla="*/ 17 h 155" name="T33"/>
                  <a:gd fmla="*/ 167 w 268" name="T34"/>
                  <a:gd fmla="*/ 107 h 155" name="T35"/>
                  <a:gd fmla="*/ 170 w 268" name="T36"/>
                  <a:gd fmla="*/ 113 h 155" name="T37"/>
                  <a:gd fmla="*/ 205 w 268" name="T38"/>
                  <a:gd fmla="*/ 109 h 155" name="T39"/>
                  <a:gd fmla="*/ 213 w 268" name="T40"/>
                  <a:gd fmla="*/ 100 h 155" name="T41"/>
                  <a:gd fmla="*/ 167 w 268" name="T42"/>
                  <a:gd fmla="*/ 107 h 155"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55" w="268">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15" name="Freeform 9"/>
              <p:cNvSpPr/>
              <p:nvPr/>
            </p:nvSpPr>
            <p:spPr bwMode="auto">
              <a:xfrm>
                <a:off x="1816461" y="1850036"/>
                <a:ext cx="117475" cy="87313"/>
              </a:xfrm>
              <a:custGeom>
                <a:gdLst>
                  <a:gd fmla="*/ 4 w 31" name="T0"/>
                  <a:gd fmla="*/ 3 h 23" name="T1"/>
                  <a:gd fmla="*/ 26 w 31" name="T2"/>
                  <a:gd fmla="*/ 3 h 23" name="T3"/>
                  <a:gd fmla="*/ 24 w 31" name="T4"/>
                  <a:gd fmla="*/ 23 h 23" name="T5"/>
                  <a:gd fmla="*/ 6 w 31" name="T6"/>
                  <a:gd fmla="*/ 23 h 23" name="T7"/>
                  <a:gd fmla="*/ 4 w 31" name="T8"/>
                  <a:gd fmla="*/ 3 h 23" name="T9"/>
                </a:gdLst>
                <a:cxnLst>
                  <a:cxn ang="0">
                    <a:pos x="T0" y="T1"/>
                  </a:cxn>
                  <a:cxn ang="0">
                    <a:pos x="T2" y="T3"/>
                  </a:cxn>
                  <a:cxn ang="0">
                    <a:pos x="T4" y="T5"/>
                  </a:cxn>
                  <a:cxn ang="0">
                    <a:pos x="T6" y="T7"/>
                  </a:cxn>
                  <a:cxn ang="0">
                    <a:pos x="T8" y="T9"/>
                  </a:cxn>
                </a:cxnLst>
                <a:rect b="b" l="0" r="r" t="0"/>
                <a:pathLst>
                  <a:path h="23" w="31">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309" name="圆角矩形 308"/>
            <p:cNvSpPr/>
            <p:nvPr/>
          </p:nvSpPr>
          <p:spPr>
            <a:xfrm rot="457219">
              <a:off x="2008778" y="2863402"/>
              <a:ext cx="66422" cy="36724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0" name="圆角矩形 309"/>
            <p:cNvSpPr/>
            <p:nvPr/>
          </p:nvSpPr>
          <p:spPr>
            <a:xfrm flipH="1" rot="21142780">
              <a:off x="2322629" y="2863385"/>
              <a:ext cx="66422" cy="370619"/>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1" name="圆角矩形 310"/>
            <p:cNvSpPr/>
            <p:nvPr/>
          </p:nvSpPr>
          <p:spPr>
            <a:xfrm flipH="1" rot="21437232">
              <a:off x="2220559" y="3124632"/>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2" name="圆角矩形 311"/>
            <p:cNvSpPr/>
            <p:nvPr/>
          </p:nvSpPr>
          <p:spPr>
            <a:xfrm rot="162769">
              <a:off x="2068697" y="3124632"/>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26" name="组合 325"/>
          <p:cNvGrpSpPr/>
          <p:nvPr/>
        </p:nvGrpSpPr>
        <p:grpSpPr>
          <a:xfrm>
            <a:off x="2602104" y="1156773"/>
            <a:ext cx="186473" cy="556884"/>
            <a:chOff x="2008778" y="2574004"/>
            <a:chExt cx="380273" cy="1135650"/>
          </a:xfrm>
          <a:solidFill>
            <a:schemeClr val="bg1"/>
          </a:solidFill>
        </p:grpSpPr>
        <p:sp>
          <p:nvSpPr>
            <p:cNvPr id="327" name="圆角矩形 326"/>
            <p:cNvSpPr/>
            <p:nvPr/>
          </p:nvSpPr>
          <p:spPr>
            <a:xfrm>
              <a:off x="2081583" y="2935539"/>
              <a:ext cx="234440" cy="255846"/>
            </a:xfrm>
            <a:prstGeom prst="roundRect">
              <a:avLst>
                <a:gd fmla="val 3496"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28" name="Group 61"/>
            <p:cNvGrpSpPr/>
            <p:nvPr/>
          </p:nvGrpSpPr>
          <p:grpSpPr>
            <a:xfrm>
              <a:off x="2025107" y="2574004"/>
              <a:ext cx="347391" cy="392181"/>
              <a:chOff x="1368786" y="1195986"/>
              <a:chExt cx="1009650" cy="1139826"/>
            </a:xfrm>
            <a:grpFill/>
          </p:grpSpPr>
          <p:sp>
            <p:nvSpPr>
              <p:cNvPr id="333" name="Freeform 6"/>
              <p:cNvSpPr>
                <a:spLocks noEditPoints="1"/>
              </p:cNvSpPr>
              <p:nvPr/>
            </p:nvSpPr>
            <p:spPr bwMode="auto">
              <a:xfrm>
                <a:off x="1643423" y="1195986"/>
                <a:ext cx="460375" cy="598488"/>
              </a:xfrm>
              <a:custGeom>
                <a:gdLst>
                  <a:gd fmla="*/ 41 w 122" name="T0"/>
                  <a:gd fmla="*/ 4 h 159" name="T1"/>
                  <a:gd fmla="*/ 97 w 122" name="T2"/>
                  <a:gd fmla="*/ 12 h 159" name="T3"/>
                  <a:gd fmla="*/ 120 w 122" name="T4"/>
                  <a:gd fmla="*/ 58 h 159" name="T5"/>
                  <a:gd fmla="*/ 121 w 122" name="T6"/>
                  <a:gd fmla="*/ 94 h 159" name="T7"/>
                  <a:gd fmla="*/ 103 w 122" name="T8"/>
                  <a:gd fmla="*/ 126 h 159" name="T9"/>
                  <a:gd fmla="*/ 63 w 122" name="T10"/>
                  <a:gd fmla="*/ 157 h 159" name="T11"/>
                  <a:gd fmla="*/ 19 w 122" name="T12"/>
                  <a:gd fmla="*/ 126 h 159" name="T13"/>
                  <a:gd fmla="*/ 1 w 122" name="T14"/>
                  <a:gd fmla="*/ 94 h 159" name="T15"/>
                  <a:gd fmla="*/ 3 w 122" name="T16"/>
                  <a:gd fmla="*/ 46 h 159" name="T17"/>
                  <a:gd fmla="*/ 41 w 122" name="T18"/>
                  <a:gd fmla="*/ 4 h 159" name="T19"/>
                  <a:gd fmla="*/ 19 w 122" name="T20"/>
                  <a:gd fmla="*/ 80 h 159" name="T21"/>
                  <a:gd fmla="*/ 41 w 122" name="T22"/>
                  <a:gd fmla="*/ 136 h 159" name="T23"/>
                  <a:gd fmla="*/ 77 w 122" name="T24"/>
                  <a:gd fmla="*/ 140 h 159" name="T25"/>
                  <a:gd fmla="*/ 104 w 122" name="T26"/>
                  <a:gd fmla="*/ 73 h 159" name="T27"/>
                  <a:gd fmla="*/ 79 w 122" name="T28"/>
                  <a:gd fmla="*/ 54 h 159" name="T29"/>
                  <a:gd fmla="*/ 19 w 122" name="T30"/>
                  <a:gd fmla="*/ 80 h 159"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59" w="122">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34" name="Freeform 8"/>
              <p:cNvSpPr>
                <a:spLocks noEditPoints="1"/>
              </p:cNvSpPr>
              <p:nvPr/>
            </p:nvSpPr>
            <p:spPr bwMode="auto">
              <a:xfrm>
                <a:off x="1368786" y="1753199"/>
                <a:ext cx="1009650" cy="582613"/>
              </a:xfrm>
              <a:custGeom>
                <a:gdLst>
                  <a:gd fmla="*/ 51 w 268" name="T0"/>
                  <a:gd fmla="*/ 17 h 155" name="T1"/>
                  <a:gd fmla="*/ 92 w 268" name="T2"/>
                  <a:gd fmla="*/ 0 h 155" name="T3"/>
                  <a:gd fmla="*/ 98 w 268" name="T4"/>
                  <a:gd fmla="*/ 10 h 155" name="T5"/>
                  <a:gd fmla="*/ 89 w 268" name="T6"/>
                  <a:gd fmla="*/ 16 h 155" name="T7"/>
                  <a:gd fmla="*/ 122 w 268" name="T8"/>
                  <a:gd fmla="*/ 130 h 155" name="T9"/>
                  <a:gd fmla="*/ 127 w 268" name="T10"/>
                  <a:gd fmla="*/ 55 h 155" name="T11"/>
                  <a:gd fmla="*/ 142 w 268" name="T12"/>
                  <a:gd fmla="*/ 54 h 155" name="T13"/>
                  <a:gd fmla="*/ 146 w 268" name="T14"/>
                  <a:gd fmla="*/ 130 h 155" name="T15"/>
                  <a:gd fmla="*/ 180 w 268" name="T16"/>
                  <a:gd fmla="*/ 16 h 155" name="T17"/>
                  <a:gd fmla="*/ 175 w 268" name="T18"/>
                  <a:gd fmla="*/ 1 h 155" name="T19"/>
                  <a:gd fmla="*/ 239 w 268" name="T20"/>
                  <a:gd fmla="*/ 35 h 155" name="T21"/>
                  <a:gd fmla="*/ 265 w 268" name="T22"/>
                  <a:gd fmla="*/ 114 h 155" name="T23"/>
                  <a:gd fmla="*/ 220 w 268" name="T24"/>
                  <a:gd fmla="*/ 133 h 155" name="T25"/>
                  <a:gd fmla="*/ 124 w 268" name="T26"/>
                  <a:gd fmla="*/ 154 h 155" name="T27"/>
                  <a:gd fmla="*/ 50 w 268" name="T28"/>
                  <a:gd fmla="*/ 133 h 155" name="T29"/>
                  <a:gd fmla="*/ 3 w 268" name="T30"/>
                  <a:gd fmla="*/ 110 h 155" name="T31"/>
                  <a:gd fmla="*/ 51 w 268" name="T32"/>
                  <a:gd fmla="*/ 17 h 155" name="T33"/>
                  <a:gd fmla="*/ 167 w 268" name="T34"/>
                  <a:gd fmla="*/ 107 h 155" name="T35"/>
                  <a:gd fmla="*/ 170 w 268" name="T36"/>
                  <a:gd fmla="*/ 113 h 155" name="T37"/>
                  <a:gd fmla="*/ 205 w 268" name="T38"/>
                  <a:gd fmla="*/ 109 h 155" name="T39"/>
                  <a:gd fmla="*/ 213 w 268" name="T40"/>
                  <a:gd fmla="*/ 100 h 155" name="T41"/>
                  <a:gd fmla="*/ 167 w 268" name="T42"/>
                  <a:gd fmla="*/ 107 h 155"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55" w="268">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35" name="Freeform 9"/>
              <p:cNvSpPr/>
              <p:nvPr/>
            </p:nvSpPr>
            <p:spPr bwMode="auto">
              <a:xfrm>
                <a:off x="1816461" y="1850036"/>
                <a:ext cx="117475" cy="87313"/>
              </a:xfrm>
              <a:custGeom>
                <a:gdLst>
                  <a:gd fmla="*/ 4 w 31" name="T0"/>
                  <a:gd fmla="*/ 3 h 23" name="T1"/>
                  <a:gd fmla="*/ 26 w 31" name="T2"/>
                  <a:gd fmla="*/ 3 h 23" name="T3"/>
                  <a:gd fmla="*/ 24 w 31" name="T4"/>
                  <a:gd fmla="*/ 23 h 23" name="T5"/>
                  <a:gd fmla="*/ 6 w 31" name="T6"/>
                  <a:gd fmla="*/ 23 h 23" name="T7"/>
                  <a:gd fmla="*/ 4 w 31" name="T8"/>
                  <a:gd fmla="*/ 3 h 23" name="T9"/>
                </a:gdLst>
                <a:cxnLst>
                  <a:cxn ang="0">
                    <a:pos x="T0" y="T1"/>
                  </a:cxn>
                  <a:cxn ang="0">
                    <a:pos x="T2" y="T3"/>
                  </a:cxn>
                  <a:cxn ang="0">
                    <a:pos x="T4" y="T5"/>
                  </a:cxn>
                  <a:cxn ang="0">
                    <a:pos x="T6" y="T7"/>
                  </a:cxn>
                  <a:cxn ang="0">
                    <a:pos x="T8" y="T9"/>
                  </a:cxn>
                </a:cxnLst>
                <a:rect b="b" l="0" r="r" t="0"/>
                <a:pathLst>
                  <a:path h="23" w="31">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329" name="圆角矩形 328"/>
            <p:cNvSpPr/>
            <p:nvPr/>
          </p:nvSpPr>
          <p:spPr>
            <a:xfrm rot="457219">
              <a:off x="2008778" y="2863402"/>
              <a:ext cx="66422" cy="36724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0" name="圆角矩形 329"/>
            <p:cNvSpPr/>
            <p:nvPr/>
          </p:nvSpPr>
          <p:spPr>
            <a:xfrm flipH="1" rot="21142780">
              <a:off x="2322629" y="2863385"/>
              <a:ext cx="66422" cy="370619"/>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1" name="圆角矩形 330"/>
            <p:cNvSpPr/>
            <p:nvPr/>
          </p:nvSpPr>
          <p:spPr>
            <a:xfrm flipH="1" rot="21437232">
              <a:off x="2220559" y="3124632"/>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2" name="圆角矩形 331"/>
            <p:cNvSpPr/>
            <p:nvPr/>
          </p:nvSpPr>
          <p:spPr>
            <a:xfrm rot="162769">
              <a:off x="2068697" y="3124632"/>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36" name="组合 335"/>
          <p:cNvGrpSpPr/>
          <p:nvPr/>
        </p:nvGrpSpPr>
        <p:grpSpPr>
          <a:xfrm>
            <a:off x="1304663" y="1147674"/>
            <a:ext cx="140418" cy="419346"/>
            <a:chOff x="2008778" y="2574004"/>
            <a:chExt cx="380273" cy="1135650"/>
          </a:xfrm>
          <a:solidFill>
            <a:schemeClr val="bg1"/>
          </a:solidFill>
        </p:grpSpPr>
        <p:sp>
          <p:nvSpPr>
            <p:cNvPr id="337" name="圆角矩形 336"/>
            <p:cNvSpPr/>
            <p:nvPr/>
          </p:nvSpPr>
          <p:spPr>
            <a:xfrm>
              <a:off x="2081583" y="2935539"/>
              <a:ext cx="234440" cy="255846"/>
            </a:xfrm>
            <a:prstGeom prst="roundRect">
              <a:avLst>
                <a:gd fmla="val 3496"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38" name="Group 61"/>
            <p:cNvGrpSpPr/>
            <p:nvPr/>
          </p:nvGrpSpPr>
          <p:grpSpPr>
            <a:xfrm>
              <a:off x="2025107" y="2574004"/>
              <a:ext cx="347391" cy="392181"/>
              <a:chOff x="1368786" y="1195986"/>
              <a:chExt cx="1009650" cy="1139826"/>
            </a:xfrm>
            <a:grpFill/>
          </p:grpSpPr>
          <p:sp>
            <p:nvSpPr>
              <p:cNvPr id="343" name="Freeform 6"/>
              <p:cNvSpPr>
                <a:spLocks noEditPoints="1"/>
              </p:cNvSpPr>
              <p:nvPr/>
            </p:nvSpPr>
            <p:spPr bwMode="auto">
              <a:xfrm>
                <a:off x="1643423" y="1195986"/>
                <a:ext cx="460375" cy="598488"/>
              </a:xfrm>
              <a:custGeom>
                <a:gdLst>
                  <a:gd fmla="*/ 41 w 122" name="T0"/>
                  <a:gd fmla="*/ 4 h 159" name="T1"/>
                  <a:gd fmla="*/ 97 w 122" name="T2"/>
                  <a:gd fmla="*/ 12 h 159" name="T3"/>
                  <a:gd fmla="*/ 120 w 122" name="T4"/>
                  <a:gd fmla="*/ 58 h 159" name="T5"/>
                  <a:gd fmla="*/ 121 w 122" name="T6"/>
                  <a:gd fmla="*/ 94 h 159" name="T7"/>
                  <a:gd fmla="*/ 103 w 122" name="T8"/>
                  <a:gd fmla="*/ 126 h 159" name="T9"/>
                  <a:gd fmla="*/ 63 w 122" name="T10"/>
                  <a:gd fmla="*/ 157 h 159" name="T11"/>
                  <a:gd fmla="*/ 19 w 122" name="T12"/>
                  <a:gd fmla="*/ 126 h 159" name="T13"/>
                  <a:gd fmla="*/ 1 w 122" name="T14"/>
                  <a:gd fmla="*/ 94 h 159" name="T15"/>
                  <a:gd fmla="*/ 3 w 122" name="T16"/>
                  <a:gd fmla="*/ 46 h 159" name="T17"/>
                  <a:gd fmla="*/ 41 w 122" name="T18"/>
                  <a:gd fmla="*/ 4 h 159" name="T19"/>
                  <a:gd fmla="*/ 19 w 122" name="T20"/>
                  <a:gd fmla="*/ 80 h 159" name="T21"/>
                  <a:gd fmla="*/ 41 w 122" name="T22"/>
                  <a:gd fmla="*/ 136 h 159" name="T23"/>
                  <a:gd fmla="*/ 77 w 122" name="T24"/>
                  <a:gd fmla="*/ 140 h 159" name="T25"/>
                  <a:gd fmla="*/ 104 w 122" name="T26"/>
                  <a:gd fmla="*/ 73 h 159" name="T27"/>
                  <a:gd fmla="*/ 79 w 122" name="T28"/>
                  <a:gd fmla="*/ 54 h 159" name="T29"/>
                  <a:gd fmla="*/ 19 w 122" name="T30"/>
                  <a:gd fmla="*/ 80 h 159"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59" w="122">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44" name="Freeform 8"/>
              <p:cNvSpPr>
                <a:spLocks noEditPoints="1"/>
              </p:cNvSpPr>
              <p:nvPr/>
            </p:nvSpPr>
            <p:spPr bwMode="auto">
              <a:xfrm>
                <a:off x="1368786" y="1753199"/>
                <a:ext cx="1009650" cy="582613"/>
              </a:xfrm>
              <a:custGeom>
                <a:gdLst>
                  <a:gd fmla="*/ 51 w 268" name="T0"/>
                  <a:gd fmla="*/ 17 h 155" name="T1"/>
                  <a:gd fmla="*/ 92 w 268" name="T2"/>
                  <a:gd fmla="*/ 0 h 155" name="T3"/>
                  <a:gd fmla="*/ 98 w 268" name="T4"/>
                  <a:gd fmla="*/ 10 h 155" name="T5"/>
                  <a:gd fmla="*/ 89 w 268" name="T6"/>
                  <a:gd fmla="*/ 16 h 155" name="T7"/>
                  <a:gd fmla="*/ 122 w 268" name="T8"/>
                  <a:gd fmla="*/ 130 h 155" name="T9"/>
                  <a:gd fmla="*/ 127 w 268" name="T10"/>
                  <a:gd fmla="*/ 55 h 155" name="T11"/>
                  <a:gd fmla="*/ 142 w 268" name="T12"/>
                  <a:gd fmla="*/ 54 h 155" name="T13"/>
                  <a:gd fmla="*/ 146 w 268" name="T14"/>
                  <a:gd fmla="*/ 130 h 155" name="T15"/>
                  <a:gd fmla="*/ 180 w 268" name="T16"/>
                  <a:gd fmla="*/ 16 h 155" name="T17"/>
                  <a:gd fmla="*/ 175 w 268" name="T18"/>
                  <a:gd fmla="*/ 1 h 155" name="T19"/>
                  <a:gd fmla="*/ 239 w 268" name="T20"/>
                  <a:gd fmla="*/ 35 h 155" name="T21"/>
                  <a:gd fmla="*/ 265 w 268" name="T22"/>
                  <a:gd fmla="*/ 114 h 155" name="T23"/>
                  <a:gd fmla="*/ 220 w 268" name="T24"/>
                  <a:gd fmla="*/ 133 h 155" name="T25"/>
                  <a:gd fmla="*/ 124 w 268" name="T26"/>
                  <a:gd fmla="*/ 154 h 155" name="T27"/>
                  <a:gd fmla="*/ 50 w 268" name="T28"/>
                  <a:gd fmla="*/ 133 h 155" name="T29"/>
                  <a:gd fmla="*/ 3 w 268" name="T30"/>
                  <a:gd fmla="*/ 110 h 155" name="T31"/>
                  <a:gd fmla="*/ 51 w 268" name="T32"/>
                  <a:gd fmla="*/ 17 h 155" name="T33"/>
                  <a:gd fmla="*/ 167 w 268" name="T34"/>
                  <a:gd fmla="*/ 107 h 155" name="T35"/>
                  <a:gd fmla="*/ 170 w 268" name="T36"/>
                  <a:gd fmla="*/ 113 h 155" name="T37"/>
                  <a:gd fmla="*/ 205 w 268" name="T38"/>
                  <a:gd fmla="*/ 109 h 155" name="T39"/>
                  <a:gd fmla="*/ 213 w 268" name="T40"/>
                  <a:gd fmla="*/ 100 h 155" name="T41"/>
                  <a:gd fmla="*/ 167 w 268" name="T42"/>
                  <a:gd fmla="*/ 107 h 155"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55" w="268">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45" name="Freeform 9"/>
              <p:cNvSpPr/>
              <p:nvPr/>
            </p:nvSpPr>
            <p:spPr bwMode="auto">
              <a:xfrm>
                <a:off x="1816461" y="1850036"/>
                <a:ext cx="117475" cy="87313"/>
              </a:xfrm>
              <a:custGeom>
                <a:gdLst>
                  <a:gd fmla="*/ 4 w 31" name="T0"/>
                  <a:gd fmla="*/ 3 h 23" name="T1"/>
                  <a:gd fmla="*/ 26 w 31" name="T2"/>
                  <a:gd fmla="*/ 3 h 23" name="T3"/>
                  <a:gd fmla="*/ 24 w 31" name="T4"/>
                  <a:gd fmla="*/ 23 h 23" name="T5"/>
                  <a:gd fmla="*/ 6 w 31" name="T6"/>
                  <a:gd fmla="*/ 23 h 23" name="T7"/>
                  <a:gd fmla="*/ 4 w 31" name="T8"/>
                  <a:gd fmla="*/ 3 h 23" name="T9"/>
                </a:gdLst>
                <a:cxnLst>
                  <a:cxn ang="0">
                    <a:pos x="T0" y="T1"/>
                  </a:cxn>
                  <a:cxn ang="0">
                    <a:pos x="T2" y="T3"/>
                  </a:cxn>
                  <a:cxn ang="0">
                    <a:pos x="T4" y="T5"/>
                  </a:cxn>
                  <a:cxn ang="0">
                    <a:pos x="T6" y="T7"/>
                  </a:cxn>
                  <a:cxn ang="0">
                    <a:pos x="T8" y="T9"/>
                  </a:cxn>
                </a:cxnLst>
                <a:rect b="b" l="0" r="r" t="0"/>
                <a:pathLst>
                  <a:path h="23" w="31">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339" name="圆角矩形 338"/>
            <p:cNvSpPr/>
            <p:nvPr/>
          </p:nvSpPr>
          <p:spPr>
            <a:xfrm rot="457219">
              <a:off x="2008778" y="2863402"/>
              <a:ext cx="66422" cy="36724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0" name="圆角矩形 339"/>
            <p:cNvSpPr/>
            <p:nvPr/>
          </p:nvSpPr>
          <p:spPr>
            <a:xfrm flipH="1" rot="21142780">
              <a:off x="2322629" y="2863385"/>
              <a:ext cx="66422" cy="370619"/>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1" name="圆角矩形 340"/>
            <p:cNvSpPr/>
            <p:nvPr/>
          </p:nvSpPr>
          <p:spPr>
            <a:xfrm flipH="1" rot="21437232">
              <a:off x="2220559" y="3124632"/>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2" name="圆角矩形 341"/>
            <p:cNvSpPr/>
            <p:nvPr/>
          </p:nvSpPr>
          <p:spPr>
            <a:xfrm rot="162769">
              <a:off x="2068697" y="3124632"/>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46" name="组合 345"/>
          <p:cNvGrpSpPr/>
          <p:nvPr/>
        </p:nvGrpSpPr>
        <p:grpSpPr>
          <a:xfrm>
            <a:off x="4237887" y="1817830"/>
            <a:ext cx="190514" cy="568951"/>
            <a:chOff x="2008778" y="2574004"/>
            <a:chExt cx="380273" cy="1135650"/>
          </a:xfrm>
          <a:solidFill>
            <a:srgbClr val="FFC000"/>
          </a:solidFill>
        </p:grpSpPr>
        <p:sp>
          <p:nvSpPr>
            <p:cNvPr id="347" name="圆角矩形 346"/>
            <p:cNvSpPr/>
            <p:nvPr/>
          </p:nvSpPr>
          <p:spPr>
            <a:xfrm>
              <a:off x="2081583" y="2935539"/>
              <a:ext cx="234440" cy="255846"/>
            </a:xfrm>
            <a:prstGeom prst="roundRect">
              <a:avLst>
                <a:gd fmla="val 3496"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48" name="Group 61"/>
            <p:cNvGrpSpPr/>
            <p:nvPr/>
          </p:nvGrpSpPr>
          <p:grpSpPr>
            <a:xfrm>
              <a:off x="2025107" y="2574004"/>
              <a:ext cx="347391" cy="392181"/>
              <a:chOff x="1368786" y="1195986"/>
              <a:chExt cx="1009650" cy="1139826"/>
            </a:xfrm>
            <a:grpFill/>
          </p:grpSpPr>
          <p:sp>
            <p:nvSpPr>
              <p:cNvPr id="353" name="Freeform 6"/>
              <p:cNvSpPr>
                <a:spLocks noEditPoints="1"/>
              </p:cNvSpPr>
              <p:nvPr/>
            </p:nvSpPr>
            <p:spPr bwMode="auto">
              <a:xfrm>
                <a:off x="1643423" y="1195986"/>
                <a:ext cx="460375" cy="598488"/>
              </a:xfrm>
              <a:custGeom>
                <a:gdLst>
                  <a:gd fmla="*/ 41 w 122" name="T0"/>
                  <a:gd fmla="*/ 4 h 159" name="T1"/>
                  <a:gd fmla="*/ 97 w 122" name="T2"/>
                  <a:gd fmla="*/ 12 h 159" name="T3"/>
                  <a:gd fmla="*/ 120 w 122" name="T4"/>
                  <a:gd fmla="*/ 58 h 159" name="T5"/>
                  <a:gd fmla="*/ 121 w 122" name="T6"/>
                  <a:gd fmla="*/ 94 h 159" name="T7"/>
                  <a:gd fmla="*/ 103 w 122" name="T8"/>
                  <a:gd fmla="*/ 126 h 159" name="T9"/>
                  <a:gd fmla="*/ 63 w 122" name="T10"/>
                  <a:gd fmla="*/ 157 h 159" name="T11"/>
                  <a:gd fmla="*/ 19 w 122" name="T12"/>
                  <a:gd fmla="*/ 126 h 159" name="T13"/>
                  <a:gd fmla="*/ 1 w 122" name="T14"/>
                  <a:gd fmla="*/ 94 h 159" name="T15"/>
                  <a:gd fmla="*/ 3 w 122" name="T16"/>
                  <a:gd fmla="*/ 46 h 159" name="T17"/>
                  <a:gd fmla="*/ 41 w 122" name="T18"/>
                  <a:gd fmla="*/ 4 h 159" name="T19"/>
                  <a:gd fmla="*/ 19 w 122" name="T20"/>
                  <a:gd fmla="*/ 80 h 159" name="T21"/>
                  <a:gd fmla="*/ 41 w 122" name="T22"/>
                  <a:gd fmla="*/ 136 h 159" name="T23"/>
                  <a:gd fmla="*/ 77 w 122" name="T24"/>
                  <a:gd fmla="*/ 140 h 159" name="T25"/>
                  <a:gd fmla="*/ 104 w 122" name="T26"/>
                  <a:gd fmla="*/ 73 h 159" name="T27"/>
                  <a:gd fmla="*/ 79 w 122" name="T28"/>
                  <a:gd fmla="*/ 54 h 159" name="T29"/>
                  <a:gd fmla="*/ 19 w 122" name="T30"/>
                  <a:gd fmla="*/ 80 h 159"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59" w="122">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54" name="Freeform 8"/>
              <p:cNvSpPr>
                <a:spLocks noEditPoints="1"/>
              </p:cNvSpPr>
              <p:nvPr/>
            </p:nvSpPr>
            <p:spPr bwMode="auto">
              <a:xfrm>
                <a:off x="1368786" y="1753199"/>
                <a:ext cx="1009650" cy="582613"/>
              </a:xfrm>
              <a:custGeom>
                <a:gdLst>
                  <a:gd fmla="*/ 51 w 268" name="T0"/>
                  <a:gd fmla="*/ 17 h 155" name="T1"/>
                  <a:gd fmla="*/ 92 w 268" name="T2"/>
                  <a:gd fmla="*/ 0 h 155" name="T3"/>
                  <a:gd fmla="*/ 98 w 268" name="T4"/>
                  <a:gd fmla="*/ 10 h 155" name="T5"/>
                  <a:gd fmla="*/ 89 w 268" name="T6"/>
                  <a:gd fmla="*/ 16 h 155" name="T7"/>
                  <a:gd fmla="*/ 122 w 268" name="T8"/>
                  <a:gd fmla="*/ 130 h 155" name="T9"/>
                  <a:gd fmla="*/ 127 w 268" name="T10"/>
                  <a:gd fmla="*/ 55 h 155" name="T11"/>
                  <a:gd fmla="*/ 142 w 268" name="T12"/>
                  <a:gd fmla="*/ 54 h 155" name="T13"/>
                  <a:gd fmla="*/ 146 w 268" name="T14"/>
                  <a:gd fmla="*/ 130 h 155" name="T15"/>
                  <a:gd fmla="*/ 180 w 268" name="T16"/>
                  <a:gd fmla="*/ 16 h 155" name="T17"/>
                  <a:gd fmla="*/ 175 w 268" name="T18"/>
                  <a:gd fmla="*/ 1 h 155" name="T19"/>
                  <a:gd fmla="*/ 239 w 268" name="T20"/>
                  <a:gd fmla="*/ 35 h 155" name="T21"/>
                  <a:gd fmla="*/ 265 w 268" name="T22"/>
                  <a:gd fmla="*/ 114 h 155" name="T23"/>
                  <a:gd fmla="*/ 220 w 268" name="T24"/>
                  <a:gd fmla="*/ 133 h 155" name="T25"/>
                  <a:gd fmla="*/ 124 w 268" name="T26"/>
                  <a:gd fmla="*/ 154 h 155" name="T27"/>
                  <a:gd fmla="*/ 50 w 268" name="T28"/>
                  <a:gd fmla="*/ 133 h 155" name="T29"/>
                  <a:gd fmla="*/ 3 w 268" name="T30"/>
                  <a:gd fmla="*/ 110 h 155" name="T31"/>
                  <a:gd fmla="*/ 51 w 268" name="T32"/>
                  <a:gd fmla="*/ 17 h 155" name="T33"/>
                  <a:gd fmla="*/ 167 w 268" name="T34"/>
                  <a:gd fmla="*/ 107 h 155" name="T35"/>
                  <a:gd fmla="*/ 170 w 268" name="T36"/>
                  <a:gd fmla="*/ 113 h 155" name="T37"/>
                  <a:gd fmla="*/ 205 w 268" name="T38"/>
                  <a:gd fmla="*/ 109 h 155" name="T39"/>
                  <a:gd fmla="*/ 213 w 268" name="T40"/>
                  <a:gd fmla="*/ 100 h 155" name="T41"/>
                  <a:gd fmla="*/ 167 w 268" name="T42"/>
                  <a:gd fmla="*/ 107 h 155"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55" w="268">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55" name="Freeform 9"/>
              <p:cNvSpPr/>
              <p:nvPr/>
            </p:nvSpPr>
            <p:spPr bwMode="auto">
              <a:xfrm>
                <a:off x="1816461" y="1850036"/>
                <a:ext cx="117475" cy="87313"/>
              </a:xfrm>
              <a:custGeom>
                <a:gdLst>
                  <a:gd fmla="*/ 4 w 31" name="T0"/>
                  <a:gd fmla="*/ 3 h 23" name="T1"/>
                  <a:gd fmla="*/ 26 w 31" name="T2"/>
                  <a:gd fmla="*/ 3 h 23" name="T3"/>
                  <a:gd fmla="*/ 24 w 31" name="T4"/>
                  <a:gd fmla="*/ 23 h 23" name="T5"/>
                  <a:gd fmla="*/ 6 w 31" name="T6"/>
                  <a:gd fmla="*/ 23 h 23" name="T7"/>
                  <a:gd fmla="*/ 4 w 31" name="T8"/>
                  <a:gd fmla="*/ 3 h 23" name="T9"/>
                </a:gdLst>
                <a:cxnLst>
                  <a:cxn ang="0">
                    <a:pos x="T0" y="T1"/>
                  </a:cxn>
                  <a:cxn ang="0">
                    <a:pos x="T2" y="T3"/>
                  </a:cxn>
                  <a:cxn ang="0">
                    <a:pos x="T4" y="T5"/>
                  </a:cxn>
                  <a:cxn ang="0">
                    <a:pos x="T6" y="T7"/>
                  </a:cxn>
                  <a:cxn ang="0">
                    <a:pos x="T8" y="T9"/>
                  </a:cxn>
                </a:cxnLst>
                <a:rect b="b" l="0" r="r" t="0"/>
                <a:pathLst>
                  <a:path h="23" w="31">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349" name="圆角矩形 348"/>
            <p:cNvSpPr/>
            <p:nvPr/>
          </p:nvSpPr>
          <p:spPr>
            <a:xfrm rot="457219">
              <a:off x="2008778" y="2863402"/>
              <a:ext cx="66422" cy="36724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0" name="圆角矩形 349"/>
            <p:cNvSpPr/>
            <p:nvPr/>
          </p:nvSpPr>
          <p:spPr>
            <a:xfrm flipH="1" rot="21142780">
              <a:off x="2322629" y="2863385"/>
              <a:ext cx="66422" cy="370619"/>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1" name="圆角矩形 350"/>
            <p:cNvSpPr/>
            <p:nvPr/>
          </p:nvSpPr>
          <p:spPr>
            <a:xfrm flipH="1" rot="21437232">
              <a:off x="2220559" y="3124632"/>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2" name="圆角矩形 351"/>
            <p:cNvSpPr/>
            <p:nvPr/>
          </p:nvSpPr>
          <p:spPr>
            <a:xfrm rot="162769">
              <a:off x="2068697" y="3124632"/>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482" name="组合 481"/>
          <p:cNvGrpSpPr/>
          <p:nvPr/>
        </p:nvGrpSpPr>
        <p:grpSpPr>
          <a:xfrm>
            <a:off x="4998829" y="1265149"/>
            <a:ext cx="872891" cy="993808"/>
            <a:chOff x="727309" y="3451411"/>
            <a:chExt cx="872891" cy="993808"/>
          </a:xfrm>
        </p:grpSpPr>
        <p:sp>
          <p:nvSpPr>
            <p:cNvPr id="483" name="Freeform 63"/>
            <p:cNvSpPr>
              <a:spLocks noChangeAspect="1"/>
            </p:cNvSpPr>
            <p:nvPr/>
          </p:nvSpPr>
          <p:spPr bwMode="auto">
            <a:xfrm>
              <a:off x="871569" y="3602655"/>
              <a:ext cx="584370" cy="567090"/>
            </a:xfrm>
            <a:custGeom>
              <a:gdLst>
                <a:gd fmla="*/ 244 w 312" name="T0"/>
                <a:gd fmla="*/ 0 h 303" name="T1"/>
                <a:gd fmla="*/ 209 w 312" name="T2"/>
                <a:gd fmla="*/ 12 h 303" name="T3"/>
                <a:gd fmla="*/ 181 w 312" name="T4"/>
                <a:gd fmla="*/ 49 h 303" name="T5"/>
                <a:gd fmla="*/ 198 w 312" name="T6"/>
                <a:gd fmla="*/ 112 h 303" name="T7"/>
                <a:gd fmla="*/ 195 w 312" name="T8"/>
                <a:gd fmla="*/ 112 h 303" name="T9"/>
                <a:gd fmla="*/ 177 w 312" name="T10"/>
                <a:gd fmla="*/ 92 h 303" name="T11"/>
                <a:gd fmla="*/ 92 w 312" name="T12"/>
                <a:gd fmla="*/ 177 h 303" name="T13"/>
                <a:gd fmla="*/ 71 w 312" name="T14"/>
                <a:gd fmla="*/ 174 h 303" name="T15"/>
                <a:gd fmla="*/ 29 w 312" name="T16"/>
                <a:gd fmla="*/ 192 h 303" name="T17"/>
                <a:gd fmla="*/ 7 w 312" name="T18"/>
                <a:gd fmla="*/ 255 h 303" name="T19"/>
                <a:gd fmla="*/ 14 w 312" name="T20"/>
                <a:gd fmla="*/ 266 h 303" name="T21"/>
                <a:gd fmla="*/ 14 w 312" name="T22"/>
                <a:gd fmla="*/ 266 h 303" name="T23"/>
                <a:gd fmla="*/ 53 w 312" name="T24"/>
                <a:gd fmla="*/ 228 h 303" name="T25"/>
                <a:gd fmla="*/ 80 w 312" name="T26"/>
                <a:gd fmla="*/ 255 h 303" name="T27"/>
                <a:gd fmla="*/ 40 w 312" name="T28"/>
                <a:gd fmla="*/ 296 h 303" name="T29"/>
                <a:gd fmla="*/ 70 w 312" name="T30"/>
                <a:gd fmla="*/ 303 h 303" name="T31"/>
                <a:gd fmla="*/ 100 w 312" name="T32"/>
                <a:gd fmla="*/ 295 h 303" name="T33"/>
                <a:gd fmla="*/ 134 w 312" name="T34"/>
                <a:gd fmla="*/ 244 h 303" name="T35"/>
                <a:gd fmla="*/ 116 w 312" name="T36"/>
                <a:gd fmla="*/ 191 h 303" name="T37"/>
                <a:gd fmla="*/ 118 w 312" name="T38"/>
                <a:gd fmla="*/ 190 h 303" name="T39"/>
                <a:gd fmla="*/ 138 w 312" name="T40"/>
                <a:gd fmla="*/ 209 h 303" name="T41"/>
                <a:gd fmla="*/ 222 w 312" name="T42"/>
                <a:gd fmla="*/ 126 h 303" name="T43"/>
                <a:gd fmla="*/ 245 w 312" name="T44"/>
                <a:gd fmla="*/ 129 h 303" name="T45"/>
                <a:gd fmla="*/ 256 w 312" name="T46"/>
                <a:gd fmla="*/ 127 h 303" name="T47"/>
                <a:gd fmla="*/ 298 w 312" name="T48"/>
                <a:gd fmla="*/ 97 h 303" name="T49"/>
                <a:gd fmla="*/ 302 w 312" name="T50"/>
                <a:gd fmla="*/ 34 h 303" name="T51"/>
                <a:gd fmla="*/ 260 w 312" name="T52"/>
                <a:gd fmla="*/ 75 h 303" name="T53"/>
                <a:gd fmla="*/ 234 w 312" name="T54"/>
                <a:gd fmla="*/ 48 h 303" name="T55"/>
                <a:gd fmla="*/ 274 w 312" name="T56"/>
                <a:gd fmla="*/ 7 h 303" name="T57"/>
                <a:gd fmla="*/ 244 w 312" name="T58"/>
                <a:gd fmla="*/ 0 h 303"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303" w="312">
                  <a:moveTo>
                    <a:pt x="244" y="0"/>
                  </a:moveTo>
                  <a:cubicBezTo>
                    <a:pt x="231" y="0"/>
                    <a:pt x="219" y="4"/>
                    <a:pt x="209" y="12"/>
                  </a:cubicBezTo>
                  <a:cubicBezTo>
                    <a:pt x="197" y="22"/>
                    <a:pt x="185" y="34"/>
                    <a:pt x="181" y="49"/>
                  </a:cubicBezTo>
                  <a:cubicBezTo>
                    <a:pt x="175" y="72"/>
                    <a:pt x="184" y="94"/>
                    <a:pt x="198" y="112"/>
                  </a:cubicBezTo>
                  <a:cubicBezTo>
                    <a:pt x="197" y="112"/>
                    <a:pt x="196" y="112"/>
                    <a:pt x="195" y="112"/>
                  </a:cubicBezTo>
                  <a:cubicBezTo>
                    <a:pt x="185" y="112"/>
                    <a:pt x="181" y="101"/>
                    <a:pt x="177" y="92"/>
                  </a:cubicBezTo>
                  <a:cubicBezTo>
                    <a:pt x="148" y="120"/>
                    <a:pt x="121" y="150"/>
                    <a:pt x="92" y="177"/>
                  </a:cubicBezTo>
                  <a:cubicBezTo>
                    <a:pt x="85" y="175"/>
                    <a:pt x="78" y="174"/>
                    <a:pt x="71" y="174"/>
                  </a:cubicBezTo>
                  <a:cubicBezTo>
                    <a:pt x="55" y="174"/>
                    <a:pt x="39" y="180"/>
                    <a:pt x="29" y="192"/>
                  </a:cubicBezTo>
                  <a:cubicBezTo>
                    <a:pt x="11" y="207"/>
                    <a:pt x="0" y="232"/>
                    <a:pt x="7" y="255"/>
                  </a:cubicBezTo>
                  <a:cubicBezTo>
                    <a:pt x="9" y="258"/>
                    <a:pt x="9" y="266"/>
                    <a:pt x="14" y="266"/>
                  </a:cubicBezTo>
                  <a:cubicBezTo>
                    <a:pt x="14" y="266"/>
                    <a:pt x="14" y="266"/>
                    <a:pt x="14" y="266"/>
                  </a:cubicBezTo>
                  <a:cubicBezTo>
                    <a:pt x="28" y="254"/>
                    <a:pt x="40" y="240"/>
                    <a:pt x="53" y="228"/>
                  </a:cubicBezTo>
                  <a:cubicBezTo>
                    <a:pt x="62" y="236"/>
                    <a:pt x="71" y="246"/>
                    <a:pt x="80" y="255"/>
                  </a:cubicBezTo>
                  <a:cubicBezTo>
                    <a:pt x="67" y="269"/>
                    <a:pt x="53" y="282"/>
                    <a:pt x="40" y="296"/>
                  </a:cubicBezTo>
                  <a:cubicBezTo>
                    <a:pt x="49" y="300"/>
                    <a:pt x="60" y="303"/>
                    <a:pt x="70" y="303"/>
                  </a:cubicBezTo>
                  <a:cubicBezTo>
                    <a:pt x="81" y="303"/>
                    <a:pt x="91" y="300"/>
                    <a:pt x="100" y="295"/>
                  </a:cubicBezTo>
                  <a:cubicBezTo>
                    <a:pt x="117" y="282"/>
                    <a:pt x="133" y="265"/>
                    <a:pt x="134" y="244"/>
                  </a:cubicBezTo>
                  <a:cubicBezTo>
                    <a:pt x="137" y="224"/>
                    <a:pt x="127" y="206"/>
                    <a:pt x="116" y="191"/>
                  </a:cubicBezTo>
                  <a:cubicBezTo>
                    <a:pt x="117" y="190"/>
                    <a:pt x="117" y="190"/>
                    <a:pt x="118" y="190"/>
                  </a:cubicBezTo>
                  <a:cubicBezTo>
                    <a:pt x="128" y="190"/>
                    <a:pt x="133" y="202"/>
                    <a:pt x="138" y="209"/>
                  </a:cubicBezTo>
                  <a:cubicBezTo>
                    <a:pt x="166" y="182"/>
                    <a:pt x="194" y="153"/>
                    <a:pt x="222" y="126"/>
                  </a:cubicBezTo>
                  <a:cubicBezTo>
                    <a:pt x="230" y="127"/>
                    <a:pt x="237" y="129"/>
                    <a:pt x="245" y="129"/>
                  </a:cubicBezTo>
                  <a:cubicBezTo>
                    <a:pt x="249" y="129"/>
                    <a:pt x="252" y="128"/>
                    <a:pt x="256" y="127"/>
                  </a:cubicBezTo>
                  <a:cubicBezTo>
                    <a:pt x="274" y="125"/>
                    <a:pt x="286" y="110"/>
                    <a:pt x="298" y="97"/>
                  </a:cubicBezTo>
                  <a:cubicBezTo>
                    <a:pt x="312" y="79"/>
                    <a:pt x="311" y="54"/>
                    <a:pt x="302" y="34"/>
                  </a:cubicBezTo>
                  <a:cubicBezTo>
                    <a:pt x="287" y="47"/>
                    <a:pt x="274" y="62"/>
                    <a:pt x="260" y="75"/>
                  </a:cubicBezTo>
                  <a:cubicBezTo>
                    <a:pt x="251" y="66"/>
                    <a:pt x="242" y="57"/>
                    <a:pt x="234" y="48"/>
                  </a:cubicBezTo>
                  <a:cubicBezTo>
                    <a:pt x="247" y="34"/>
                    <a:pt x="261" y="20"/>
                    <a:pt x="274" y="7"/>
                  </a:cubicBezTo>
                  <a:cubicBezTo>
                    <a:pt x="265" y="2"/>
                    <a:pt x="255" y="0"/>
                    <a:pt x="244" y="0"/>
                  </a:cubicBezTo>
                </a:path>
              </a:pathLst>
            </a:custGeom>
            <a:solidFill>
              <a:schemeClr val="bg1"/>
            </a:solidFill>
            <a:ln>
              <a:noFill/>
            </a:ln>
            <a:extLst/>
          </p:spPr>
          <p:txBody>
            <a:bodyPr anchor="t" anchorCtr="0" bIns="34290" compatLnSpc="1" lIns="68580" numCol="1" rIns="68580" tIns="34290" vert="horz" wrap="square">
              <a:prstTxWarp prst="textNoShape">
                <a:avLst/>
              </a:prstTxWarp>
            </a:bodyPr>
            <a:lstStyle/>
            <a:p>
              <a:endParaRPr altLang="en-US" lang="zh-CN" sz="1013"/>
            </a:p>
          </p:txBody>
        </p:sp>
        <p:sp>
          <p:nvSpPr>
            <p:cNvPr id="484" name="任意多边形 483"/>
            <p:cNvSpPr/>
            <p:nvPr/>
          </p:nvSpPr>
          <p:spPr>
            <a:xfrm rot="10800000">
              <a:off x="727309" y="3451411"/>
              <a:ext cx="872891" cy="993808"/>
            </a:xfrm>
            <a:custGeom>
              <a:gdLst>
                <a:gd fmla="*/ 770660 w 826161" name="connsiteX0"/>
                <a:gd fmla="*/ 940604 h 940604" name="connsiteY0"/>
                <a:gd fmla="*/ 55501 w 826161" name="connsiteX1"/>
                <a:gd fmla="*/ 940604 h 940604" name="connsiteY1"/>
                <a:gd fmla="*/ 0 w 826161" name="connsiteX2"/>
                <a:gd fmla="*/ 885103 h 940604" name="connsiteY2"/>
                <a:gd fmla="*/ 0 w 826161" name="connsiteX3"/>
                <a:gd fmla="*/ 169944 h 940604" name="connsiteY3"/>
                <a:gd fmla="*/ 55501 w 826161" name="connsiteX4"/>
                <a:gd fmla="*/ 114443 h 940604" name="connsiteY4"/>
                <a:gd fmla="*/ 346704 w 826161" name="connsiteX5"/>
                <a:gd fmla="*/ 114443 h 940604" name="connsiteY5"/>
                <a:gd fmla="*/ 413081 w 826161" name="connsiteX6"/>
                <a:gd fmla="*/ 0 h 940604" name="connsiteY6"/>
                <a:gd fmla="*/ 479458 w 826161" name="connsiteX7"/>
                <a:gd fmla="*/ 114443 h 940604" name="connsiteY7"/>
                <a:gd fmla="*/ 770660 w 826161" name="connsiteX8"/>
                <a:gd fmla="*/ 114443 h 940604" name="connsiteY8"/>
                <a:gd fmla="*/ 826161 w 826161" name="connsiteX9"/>
                <a:gd fmla="*/ 169944 h 940604" name="connsiteY9"/>
                <a:gd fmla="*/ 826161 w 826161" name="connsiteX10"/>
                <a:gd fmla="*/ 885103 h 940604" name="connsiteY10"/>
                <a:gd fmla="*/ 770660 w 826161" name="connsiteX11"/>
                <a:gd fmla="*/ 940604 h 940604"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940604" w="826160">
                  <a:moveTo>
                    <a:pt x="770660" y="940604"/>
                  </a:moveTo>
                  <a:lnTo>
                    <a:pt x="55501" y="940604"/>
                  </a:lnTo>
                  <a:cubicBezTo>
                    <a:pt x="24849" y="940604"/>
                    <a:pt x="0" y="915755"/>
                    <a:pt x="0" y="885103"/>
                  </a:cubicBezTo>
                  <a:lnTo>
                    <a:pt x="0" y="169944"/>
                  </a:lnTo>
                  <a:cubicBezTo>
                    <a:pt x="0" y="139292"/>
                    <a:pt x="24849" y="114443"/>
                    <a:pt x="55501" y="114443"/>
                  </a:cubicBezTo>
                  <a:lnTo>
                    <a:pt x="346704" y="114443"/>
                  </a:lnTo>
                  <a:lnTo>
                    <a:pt x="413081" y="0"/>
                  </a:lnTo>
                  <a:lnTo>
                    <a:pt x="479458" y="114443"/>
                  </a:lnTo>
                  <a:lnTo>
                    <a:pt x="770660" y="114443"/>
                  </a:lnTo>
                  <a:cubicBezTo>
                    <a:pt x="801312" y="114443"/>
                    <a:pt x="826161" y="139292"/>
                    <a:pt x="826161" y="169944"/>
                  </a:cubicBezTo>
                  <a:lnTo>
                    <a:pt x="826161" y="885103"/>
                  </a:lnTo>
                  <a:cubicBezTo>
                    <a:pt x="826161" y="915755"/>
                    <a:pt x="801312" y="940604"/>
                    <a:pt x="770660" y="940604"/>
                  </a:cubicBezTo>
                  <a:close/>
                </a:path>
              </a:pathLst>
            </a:cu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496" name="矩形 39"/>
          <p:cNvSpPr/>
          <p:nvPr/>
        </p:nvSpPr>
        <p:spPr>
          <a:xfrm>
            <a:off x="293627" y="101796"/>
            <a:ext cx="4394121" cy="579120"/>
          </a:xfrm>
          <a:prstGeom prst="rect">
            <a:avLst/>
          </a:prstGeom>
        </p:spPr>
        <p:txBody>
          <a:bodyPr wrap="none">
            <a:spAutoFit/>
          </a:bodyPr>
          <a:lstStyle/>
          <a:p>
            <a:r>
              <a:rPr altLang="zh-CN" lang="en-US" smtClean="0" sz="3200">
                <a:solidFill>
                  <a:schemeClr val="bg1"/>
                </a:solidFill>
                <a:latin charset="0" panose="020b0606030502030204" pitchFamily="34" typeface="HelveticaNeueLT Pro 67 MdCn"/>
                <a:ea charset="-122" panose="020b0300000000000000" pitchFamily="34" typeface="Hiragino Sans GB W3"/>
                <a:sym charset="0" typeface="News Gothic MT"/>
              </a:rPr>
              <a:t>Welcome To Coolsummer</a:t>
            </a:r>
          </a:p>
        </p:txBody>
      </p:sp>
      <p:sp>
        <p:nvSpPr>
          <p:cNvPr id="497" name="Rectangle 11"/>
          <p:cNvSpPr/>
          <p:nvPr/>
        </p:nvSpPr>
        <p:spPr>
          <a:xfrm>
            <a:off x="293627" y="594020"/>
            <a:ext cx="3842685" cy="213360"/>
          </a:xfrm>
          <a:prstGeom prst="rect">
            <a:avLst/>
          </a:prstGeom>
        </p:spPr>
        <p:txBody>
          <a:bodyPr wrap="square">
            <a:spAutoFit/>
          </a:bodyPr>
          <a:lstStyle/>
          <a:p>
            <a:r>
              <a:rPr altLang="zh-CN" lang="en-US" sz="800">
                <a:solidFill>
                  <a:schemeClr val="bg1"/>
                </a:solidFill>
                <a:latin charset="0" panose="020b0606030502030204" pitchFamily="34" typeface="HelveticaNeueLT Pro 67 MdCn"/>
                <a:ea charset="-122" panose="020b0300000000000000" pitchFamily="34" typeface="Hiragino Sans GB W3"/>
                <a:sym charset="0" typeface="News Gothic MT"/>
              </a:rPr>
              <a:t>Welcome To The Cool Summer Studio: https://www.Coolsummer.Org</a:t>
            </a:r>
          </a:p>
        </p:txBody>
      </p:sp>
      <p:sp>
        <p:nvSpPr>
          <p:cNvPr id="498" name="矩形 497"/>
          <p:cNvSpPr/>
          <p:nvPr/>
        </p:nvSpPr>
        <p:spPr>
          <a:xfrm>
            <a:off x="8270931" y="286243"/>
            <a:ext cx="363855" cy="304800"/>
          </a:xfrm>
          <a:prstGeom prst="rect">
            <a:avLst/>
          </a:prstGeom>
        </p:spPr>
        <p:txBody>
          <a:bodyPr wrap="none">
            <a:spAutoFit/>
          </a:bodyPr>
          <a:lstStyle/>
          <a:p>
            <a:pPr algn="ctr"/>
            <a:r>
              <a:rPr altLang="zh-CN" lang="en-US" smtClean="0" sz="1400">
                <a:solidFill>
                  <a:schemeClr val="bg1"/>
                </a:solidFill>
                <a:latin charset="0" panose="020b0706030502030204" pitchFamily="34" typeface="HelveticaNeueLT Pro 77 BdCn"/>
              </a:rPr>
              <a:t>14</a:t>
            </a:r>
          </a:p>
        </p:txBody>
      </p:sp>
      <p:sp>
        <p:nvSpPr>
          <p:cNvPr id="356" name="矩形 55"/>
          <p:cNvSpPr/>
          <p:nvPr/>
        </p:nvSpPr>
        <p:spPr>
          <a:xfrm>
            <a:off x="4847024" y="3783224"/>
            <a:ext cx="3973127" cy="530352"/>
          </a:xfrm>
          <a:prstGeom prst="rect">
            <a:avLst/>
          </a:prstGeom>
        </p:spPr>
        <p:txBody>
          <a:bodyPr wrap="square">
            <a:spAutoFit/>
          </a:bodyPr>
          <a:lstStyle/>
          <a:p>
            <a:pPr>
              <a:lnSpc>
                <a:spcPct val="120000"/>
              </a:lnSpc>
            </a:pPr>
            <a:r>
              <a:rPr altLang="zh-CN" lang="zh-CN" sz="800">
                <a:solidFill>
                  <a:schemeClr val="bg1"/>
                </a:solidFill>
                <a:latin charset="0" panose="020b0606030402020204" pitchFamily="34" typeface="Franklin Gothic Medium Cond"/>
                <a:ea charset="-122" panose="020b0300000000000000" pitchFamily="34" typeface="Hiragino Sans GB W3"/>
                <a:cs charset="0" panose="020b0606030504020204" pitchFamily="34" typeface="Open Sans"/>
                <a:sym charset="0" typeface="News Gothic MT"/>
              </a:rPr>
              <a:t>Lorem ipsum dolor sit amet, consectetur adipisicing elit, sed do eiusmod tempor incididunt ut labore et dolore magnaLorem amet, consectetur adipisicing elit, sed do eiusmod tempor incididunt ut labore et dolore magna consectetur adipisicing elit, sed do eiusmod tempor incididunt .</a:t>
            </a:r>
          </a:p>
        </p:txBody>
      </p:sp>
      <p:sp>
        <p:nvSpPr>
          <p:cNvPr id="357" name="矩形 39"/>
          <p:cNvSpPr/>
          <p:nvPr/>
        </p:nvSpPr>
        <p:spPr>
          <a:xfrm>
            <a:off x="4921057" y="2931857"/>
            <a:ext cx="3197492" cy="396240"/>
          </a:xfrm>
          <a:prstGeom prst="rect">
            <a:avLst/>
          </a:prstGeom>
          <a:solidFill>
            <a:srgbClr val="FFC000"/>
          </a:solidFill>
        </p:spPr>
        <p:txBody>
          <a:bodyPr wrap="none">
            <a:spAutoFit/>
          </a:bodyPr>
          <a:lstStyle/>
          <a:p>
            <a:r>
              <a:rPr altLang="zh-CN" lang="zh-CN" smtClean="0" sz="2000">
                <a:solidFill>
                  <a:schemeClr val="bg1"/>
                </a:solidFill>
                <a:latin charset="0" panose="020b0606030502030204" pitchFamily="34" typeface="HelveticaNeueLT Pro 67 MdCn"/>
                <a:ea charset="-122" panose="020b0300000000000000" pitchFamily="34" typeface="Hiragino Sans GB W3"/>
                <a:sym charset="0" typeface="News Gothic MT"/>
              </a:rPr>
              <a:t>LOREM IPSUM DOLOR AMET </a:t>
            </a:r>
          </a:p>
        </p:txBody>
      </p:sp>
      <p:sp>
        <p:nvSpPr>
          <p:cNvPr id="358" name="矩形 357"/>
          <p:cNvSpPr/>
          <p:nvPr/>
        </p:nvSpPr>
        <p:spPr>
          <a:xfrm>
            <a:off x="4921057" y="3379488"/>
            <a:ext cx="2169636" cy="396240"/>
          </a:xfrm>
          <a:prstGeom prst="rect">
            <a:avLst/>
          </a:prstGeom>
          <a:solidFill>
            <a:srgbClr val="FFC000"/>
          </a:solidFill>
        </p:spPr>
        <p:txBody>
          <a:bodyPr wrap="none">
            <a:spAutoFit/>
          </a:bodyPr>
          <a:lstStyle/>
          <a:p>
            <a:r>
              <a:rPr altLang="zh-CN" lang="zh-CN" smtClean="0" sz="2000">
                <a:solidFill>
                  <a:schemeClr val="bg1"/>
                </a:solidFill>
                <a:latin charset="0" panose="020b0606030502030204" pitchFamily="34" typeface="HelveticaNeueLT Pro 67 MdCn"/>
                <a:ea charset="-122" panose="020b0300000000000000" pitchFamily="34" typeface="Hiragino Sans GB W3"/>
                <a:sym charset="0" typeface="News Gothic MT"/>
              </a:rPr>
              <a:t>CONSECTETUR ELIT</a:t>
            </a:r>
          </a:p>
        </p:txBody>
      </p:sp>
      <p:sp>
        <p:nvSpPr>
          <p:cNvPr id="359" name="文本框 358"/>
          <p:cNvSpPr txBox="1"/>
          <p:nvPr/>
        </p:nvSpPr>
        <p:spPr>
          <a:xfrm>
            <a:off x="4854726" y="2285777"/>
            <a:ext cx="1282050" cy="640080"/>
          </a:xfrm>
          <a:prstGeom prst="rect">
            <a:avLst/>
          </a:prstGeom>
          <a:noFill/>
        </p:spPr>
        <p:txBody>
          <a:bodyPr rtlCol="0" wrap="square">
            <a:spAutoFit/>
          </a:bodyPr>
          <a:lstStyle/>
          <a:p>
            <a:r>
              <a:rPr altLang="zh-CN" lang="en-US" smtClean="0" sz="3600">
                <a:solidFill>
                  <a:schemeClr val="bg1"/>
                </a:solidFill>
                <a:latin charset="0" panose="020b0606030502030204" pitchFamily="34" typeface="HelveticaNeueLT Pro 67 MdCn"/>
              </a:rPr>
              <a:t>9,300</a:t>
            </a:r>
          </a:p>
        </p:txBody>
      </p:sp>
      <p:sp>
        <p:nvSpPr>
          <p:cNvPr id="360" name="文本框 359"/>
          <p:cNvSpPr txBox="1"/>
          <p:nvPr/>
        </p:nvSpPr>
        <p:spPr>
          <a:xfrm>
            <a:off x="5873398" y="2543523"/>
            <a:ext cx="744969" cy="579120"/>
          </a:xfrm>
          <a:prstGeom prst="rect">
            <a:avLst/>
          </a:prstGeom>
          <a:noFill/>
        </p:spPr>
        <p:txBody>
          <a:bodyPr rtlCol="0" wrap="square">
            <a:spAutoFit/>
          </a:bodyPr>
          <a:lstStyle/>
          <a:p>
            <a:r>
              <a:rPr altLang="zh-CN" lang="en-US" smtClean="0" sz="1600">
                <a:solidFill>
                  <a:schemeClr val="bg1"/>
                </a:solidFill>
                <a:latin charset="0" panose="020b0606030502030204" pitchFamily="34" typeface="HelveticaNeueLT Pro 67 MdCn"/>
              </a:rPr>
              <a:t>Million</a:t>
            </a:r>
          </a:p>
        </p:txBody>
      </p:sp>
    </p:spTree>
    <p:extLst>
      <p:ext uri="{BB962C8B-B14F-4D97-AF65-F5344CB8AC3E}">
        <p14:creationId val="1801152944"/>
      </p:ext>
    </p:extLst>
  </p:cSld>
  <p:clrMapOvr>
    <a:masterClrMapping/>
  </p:clrMapOvr>
  <mc:AlternateContent>
    <mc:Choice Requires="p14">
      <p:transition advClick="0" advTm="1000" p14:dur="1600" spd="slow">
        <p14:conveyor dir="l"/>
      </p:transition>
    </mc:Choice>
    <mc:Fallback>
      <p:transition advClick="0" advTm="1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10" presetSubtype="0">
                                  <p:stCondLst>
                                    <p:cond delay="729"/>
                                  </p:stCondLst>
                                  <p:childTnLst>
                                    <p:set>
                                      <p:cBhvr>
                                        <p:cTn dur="1" fill="hold" id="6">
                                          <p:stCondLst>
                                            <p:cond delay="0"/>
                                          </p:stCondLst>
                                        </p:cTn>
                                        <p:tgtEl>
                                          <p:spTgt spid="316"/>
                                        </p:tgtEl>
                                        <p:attrNameLst>
                                          <p:attrName>style.visibility</p:attrName>
                                        </p:attrNameLst>
                                      </p:cBhvr>
                                      <p:to>
                                        <p:strVal val="visible"/>
                                      </p:to>
                                    </p:set>
                                    <p:animEffect filter="fade" transition="in">
                                      <p:cBhvr>
                                        <p:cTn dur="500" id="7"/>
                                        <p:tgtEl>
                                          <p:spTgt spid="316"/>
                                        </p:tgtEl>
                                      </p:cBhvr>
                                    </p:animEffect>
                                  </p:childTnLst>
                                </p:cTn>
                              </p:par>
                              <p:par>
                                <p:cTn fill="hold" id="8" nodeType="withEffect" presetClass="entr" presetID="10" presetSubtype="0">
                                  <p:stCondLst>
                                    <p:cond delay="181"/>
                                  </p:stCondLst>
                                  <p:childTnLst>
                                    <p:set>
                                      <p:cBhvr>
                                        <p:cTn dur="1" fill="hold" id="9">
                                          <p:stCondLst>
                                            <p:cond delay="0"/>
                                          </p:stCondLst>
                                        </p:cTn>
                                        <p:tgtEl>
                                          <p:spTgt spid="251"/>
                                        </p:tgtEl>
                                        <p:attrNameLst>
                                          <p:attrName>style.visibility</p:attrName>
                                        </p:attrNameLst>
                                      </p:cBhvr>
                                      <p:to>
                                        <p:strVal val="visible"/>
                                      </p:to>
                                    </p:set>
                                    <p:animEffect filter="fade" transition="in">
                                      <p:cBhvr>
                                        <p:cTn dur="500" id="10"/>
                                        <p:tgtEl>
                                          <p:spTgt spid="251"/>
                                        </p:tgtEl>
                                      </p:cBhvr>
                                    </p:animEffect>
                                  </p:childTnLst>
                                </p:cTn>
                              </p:par>
                              <p:par>
                                <p:cTn fill="hold" id="11" nodeType="withEffect" presetClass="entr" presetID="10" presetSubtype="0">
                                  <p:stCondLst>
                                    <p:cond delay="556"/>
                                  </p:stCondLst>
                                  <p:childTnLst>
                                    <p:set>
                                      <p:cBhvr>
                                        <p:cTn dur="1" fill="hold" id="12">
                                          <p:stCondLst>
                                            <p:cond delay="0"/>
                                          </p:stCondLst>
                                        </p:cTn>
                                        <p:tgtEl>
                                          <p:spTgt spid="241"/>
                                        </p:tgtEl>
                                        <p:attrNameLst>
                                          <p:attrName>style.visibility</p:attrName>
                                        </p:attrNameLst>
                                      </p:cBhvr>
                                      <p:to>
                                        <p:strVal val="visible"/>
                                      </p:to>
                                    </p:set>
                                    <p:animEffect filter="fade" transition="in">
                                      <p:cBhvr>
                                        <p:cTn dur="500" id="13"/>
                                        <p:tgtEl>
                                          <p:spTgt spid="241"/>
                                        </p:tgtEl>
                                      </p:cBhvr>
                                    </p:animEffect>
                                  </p:childTnLst>
                                </p:cTn>
                              </p:par>
                              <p:par>
                                <p:cTn fill="hold" id="14" nodeType="withEffect" presetClass="entr" presetID="10" presetSubtype="0">
                                  <p:stCondLst>
                                    <p:cond delay="784"/>
                                  </p:stCondLst>
                                  <p:childTnLst>
                                    <p:set>
                                      <p:cBhvr>
                                        <p:cTn dur="1" fill="hold" id="15">
                                          <p:stCondLst>
                                            <p:cond delay="0"/>
                                          </p:stCondLst>
                                        </p:cTn>
                                        <p:tgtEl>
                                          <p:spTgt spid="211"/>
                                        </p:tgtEl>
                                        <p:attrNameLst>
                                          <p:attrName>style.visibility</p:attrName>
                                        </p:attrNameLst>
                                      </p:cBhvr>
                                      <p:to>
                                        <p:strVal val="visible"/>
                                      </p:to>
                                    </p:set>
                                    <p:animEffect filter="fade" transition="in">
                                      <p:cBhvr>
                                        <p:cTn dur="500" id="16"/>
                                        <p:tgtEl>
                                          <p:spTgt spid="211"/>
                                        </p:tgtEl>
                                      </p:cBhvr>
                                    </p:animEffect>
                                  </p:childTnLst>
                                </p:cTn>
                              </p:par>
                              <p:par>
                                <p:cTn fill="hold" id="17" nodeType="withEffect" presetClass="entr" presetID="10" presetSubtype="0">
                                  <p:stCondLst>
                                    <p:cond delay="195"/>
                                  </p:stCondLst>
                                  <p:childTnLst>
                                    <p:set>
                                      <p:cBhvr>
                                        <p:cTn dur="1" fill="hold" id="18">
                                          <p:stCondLst>
                                            <p:cond delay="0"/>
                                          </p:stCondLst>
                                        </p:cTn>
                                        <p:tgtEl>
                                          <p:spTgt spid="201"/>
                                        </p:tgtEl>
                                        <p:attrNameLst>
                                          <p:attrName>style.visibility</p:attrName>
                                        </p:attrNameLst>
                                      </p:cBhvr>
                                      <p:to>
                                        <p:strVal val="visible"/>
                                      </p:to>
                                    </p:set>
                                    <p:animEffect filter="fade" transition="in">
                                      <p:cBhvr>
                                        <p:cTn dur="500" id="19"/>
                                        <p:tgtEl>
                                          <p:spTgt spid="201"/>
                                        </p:tgtEl>
                                      </p:cBhvr>
                                    </p:animEffect>
                                  </p:childTnLst>
                                </p:cTn>
                              </p:par>
                              <p:par>
                                <p:cTn fill="hold" id="20" nodeType="withEffect" presetClass="entr" presetID="10" presetSubtype="0">
                                  <p:stCondLst>
                                    <p:cond delay="427"/>
                                  </p:stCondLst>
                                  <p:childTnLst>
                                    <p:set>
                                      <p:cBhvr>
                                        <p:cTn dur="1" fill="hold" id="21">
                                          <p:stCondLst>
                                            <p:cond delay="0"/>
                                          </p:stCondLst>
                                        </p:cTn>
                                        <p:tgtEl>
                                          <p:spTgt spid="191"/>
                                        </p:tgtEl>
                                        <p:attrNameLst>
                                          <p:attrName>style.visibility</p:attrName>
                                        </p:attrNameLst>
                                      </p:cBhvr>
                                      <p:to>
                                        <p:strVal val="visible"/>
                                      </p:to>
                                    </p:set>
                                    <p:animEffect filter="fade" transition="in">
                                      <p:cBhvr>
                                        <p:cTn dur="500" id="22"/>
                                        <p:tgtEl>
                                          <p:spTgt spid="191"/>
                                        </p:tgtEl>
                                      </p:cBhvr>
                                    </p:animEffect>
                                  </p:childTnLst>
                                </p:cTn>
                              </p:par>
                              <p:par>
                                <p:cTn fill="hold" id="23" nodeType="withEffect" presetClass="entr" presetID="10" presetSubtype="0">
                                  <p:stCondLst>
                                    <p:cond delay="85"/>
                                  </p:stCondLst>
                                  <p:childTnLst>
                                    <p:set>
                                      <p:cBhvr>
                                        <p:cTn dur="1" fill="hold" id="24">
                                          <p:stCondLst>
                                            <p:cond delay="0"/>
                                          </p:stCondLst>
                                        </p:cTn>
                                        <p:tgtEl>
                                          <p:spTgt spid="181"/>
                                        </p:tgtEl>
                                        <p:attrNameLst>
                                          <p:attrName>style.visibility</p:attrName>
                                        </p:attrNameLst>
                                      </p:cBhvr>
                                      <p:to>
                                        <p:strVal val="visible"/>
                                      </p:to>
                                    </p:set>
                                    <p:animEffect filter="fade" transition="in">
                                      <p:cBhvr>
                                        <p:cTn dur="500" id="25"/>
                                        <p:tgtEl>
                                          <p:spTgt spid="181"/>
                                        </p:tgtEl>
                                      </p:cBhvr>
                                    </p:animEffect>
                                  </p:childTnLst>
                                </p:cTn>
                              </p:par>
                              <p:par>
                                <p:cTn fill="hold" id="26" nodeType="withEffect" presetClass="entr" presetID="10" presetSubtype="0">
                                  <p:stCondLst>
                                    <p:cond delay="800"/>
                                  </p:stCondLst>
                                  <p:childTnLst>
                                    <p:set>
                                      <p:cBhvr>
                                        <p:cTn dur="1" fill="hold" id="27">
                                          <p:stCondLst>
                                            <p:cond delay="0"/>
                                          </p:stCondLst>
                                        </p:cTn>
                                        <p:tgtEl>
                                          <p:spTgt spid="121"/>
                                        </p:tgtEl>
                                        <p:attrNameLst>
                                          <p:attrName>style.visibility</p:attrName>
                                        </p:attrNameLst>
                                      </p:cBhvr>
                                      <p:to>
                                        <p:strVal val="visible"/>
                                      </p:to>
                                    </p:set>
                                    <p:animEffect filter="fade" transition="in">
                                      <p:cBhvr>
                                        <p:cTn dur="500" id="28"/>
                                        <p:tgtEl>
                                          <p:spTgt spid="121"/>
                                        </p:tgtEl>
                                      </p:cBhvr>
                                    </p:animEffect>
                                  </p:childTnLst>
                                </p:cTn>
                              </p:par>
                              <p:par>
                                <p:cTn fill="hold" id="29" nodeType="withEffect" presetClass="entr" presetID="10" presetSubtype="0">
                                  <p:stCondLst>
                                    <p:cond delay="541"/>
                                  </p:stCondLst>
                                  <p:childTnLst>
                                    <p:set>
                                      <p:cBhvr>
                                        <p:cTn dur="1" fill="hold" id="30">
                                          <p:stCondLst>
                                            <p:cond delay="0"/>
                                          </p:stCondLst>
                                        </p:cTn>
                                        <p:tgtEl>
                                          <p:spTgt spid="131"/>
                                        </p:tgtEl>
                                        <p:attrNameLst>
                                          <p:attrName>style.visibility</p:attrName>
                                        </p:attrNameLst>
                                      </p:cBhvr>
                                      <p:to>
                                        <p:strVal val="visible"/>
                                      </p:to>
                                    </p:set>
                                    <p:animEffect filter="fade" transition="in">
                                      <p:cBhvr>
                                        <p:cTn dur="500" id="31"/>
                                        <p:tgtEl>
                                          <p:spTgt spid="131"/>
                                        </p:tgtEl>
                                      </p:cBhvr>
                                    </p:animEffect>
                                  </p:childTnLst>
                                </p:cTn>
                              </p:par>
                              <p:par>
                                <p:cTn fill="hold" id="32" nodeType="withEffect" presetClass="entr" presetID="10" presetSubtype="0">
                                  <p:stCondLst>
                                    <p:cond delay="13"/>
                                  </p:stCondLst>
                                  <p:childTnLst>
                                    <p:set>
                                      <p:cBhvr>
                                        <p:cTn dur="1" fill="hold" id="33">
                                          <p:stCondLst>
                                            <p:cond delay="0"/>
                                          </p:stCondLst>
                                        </p:cTn>
                                        <p:tgtEl>
                                          <p:spTgt spid="141"/>
                                        </p:tgtEl>
                                        <p:attrNameLst>
                                          <p:attrName>style.visibility</p:attrName>
                                        </p:attrNameLst>
                                      </p:cBhvr>
                                      <p:to>
                                        <p:strVal val="visible"/>
                                      </p:to>
                                    </p:set>
                                    <p:animEffect filter="fade" transition="in">
                                      <p:cBhvr>
                                        <p:cTn dur="500" id="34"/>
                                        <p:tgtEl>
                                          <p:spTgt spid="141"/>
                                        </p:tgtEl>
                                      </p:cBhvr>
                                    </p:animEffect>
                                  </p:childTnLst>
                                </p:cTn>
                              </p:par>
                              <p:par>
                                <p:cTn fill="hold" id="35" nodeType="withEffect" presetClass="entr" presetID="10" presetSubtype="0">
                                  <p:stCondLst>
                                    <p:cond delay="460"/>
                                  </p:stCondLst>
                                  <p:childTnLst>
                                    <p:set>
                                      <p:cBhvr>
                                        <p:cTn dur="1" fill="hold" id="36">
                                          <p:stCondLst>
                                            <p:cond delay="0"/>
                                          </p:stCondLst>
                                        </p:cTn>
                                        <p:tgtEl>
                                          <p:spTgt spid="151"/>
                                        </p:tgtEl>
                                        <p:attrNameLst>
                                          <p:attrName>style.visibility</p:attrName>
                                        </p:attrNameLst>
                                      </p:cBhvr>
                                      <p:to>
                                        <p:strVal val="visible"/>
                                      </p:to>
                                    </p:set>
                                    <p:animEffect filter="fade" transition="in">
                                      <p:cBhvr>
                                        <p:cTn dur="500" id="37"/>
                                        <p:tgtEl>
                                          <p:spTgt spid="151"/>
                                        </p:tgtEl>
                                      </p:cBhvr>
                                    </p:animEffect>
                                  </p:childTnLst>
                                </p:cTn>
                              </p:par>
                              <p:par>
                                <p:cTn fill="hold" id="38" nodeType="withEffect" presetClass="entr" presetID="10" presetSubtype="0">
                                  <p:stCondLst>
                                    <p:cond delay="80"/>
                                  </p:stCondLst>
                                  <p:childTnLst>
                                    <p:set>
                                      <p:cBhvr>
                                        <p:cTn dur="1" fill="hold" id="39">
                                          <p:stCondLst>
                                            <p:cond delay="0"/>
                                          </p:stCondLst>
                                        </p:cTn>
                                        <p:tgtEl>
                                          <p:spTgt spid="161"/>
                                        </p:tgtEl>
                                        <p:attrNameLst>
                                          <p:attrName>style.visibility</p:attrName>
                                        </p:attrNameLst>
                                      </p:cBhvr>
                                      <p:to>
                                        <p:strVal val="visible"/>
                                      </p:to>
                                    </p:set>
                                    <p:animEffect filter="fade" transition="in">
                                      <p:cBhvr>
                                        <p:cTn dur="500" id="40"/>
                                        <p:tgtEl>
                                          <p:spTgt spid="161"/>
                                        </p:tgtEl>
                                      </p:cBhvr>
                                    </p:animEffect>
                                  </p:childTnLst>
                                </p:cTn>
                              </p:par>
                              <p:par>
                                <p:cTn fill="hold" id="41" nodeType="withEffect" presetClass="entr" presetID="10" presetSubtype="0">
                                  <p:stCondLst>
                                    <p:cond delay="82"/>
                                  </p:stCondLst>
                                  <p:childTnLst>
                                    <p:set>
                                      <p:cBhvr>
                                        <p:cTn dur="1" fill="hold" id="42">
                                          <p:stCondLst>
                                            <p:cond delay="0"/>
                                          </p:stCondLst>
                                        </p:cTn>
                                        <p:tgtEl>
                                          <p:spTgt spid="171"/>
                                        </p:tgtEl>
                                        <p:attrNameLst>
                                          <p:attrName>style.visibility</p:attrName>
                                        </p:attrNameLst>
                                      </p:cBhvr>
                                      <p:to>
                                        <p:strVal val="visible"/>
                                      </p:to>
                                    </p:set>
                                    <p:animEffect filter="fade" transition="in">
                                      <p:cBhvr>
                                        <p:cTn dur="500" id="43"/>
                                        <p:tgtEl>
                                          <p:spTgt spid="171"/>
                                        </p:tgtEl>
                                      </p:cBhvr>
                                    </p:animEffect>
                                  </p:childTnLst>
                                </p:cTn>
                              </p:par>
                              <p:par>
                                <p:cTn fill="hold" id="44" nodeType="withEffect" presetClass="entr" presetID="10" presetSubtype="0">
                                  <p:stCondLst>
                                    <p:cond delay="639"/>
                                  </p:stCondLst>
                                  <p:childTnLst>
                                    <p:set>
                                      <p:cBhvr>
                                        <p:cTn dur="1" fill="hold" id="45">
                                          <p:stCondLst>
                                            <p:cond delay="0"/>
                                          </p:stCondLst>
                                        </p:cTn>
                                        <p:tgtEl>
                                          <p:spTgt spid="91"/>
                                        </p:tgtEl>
                                        <p:attrNameLst>
                                          <p:attrName>style.visibility</p:attrName>
                                        </p:attrNameLst>
                                      </p:cBhvr>
                                      <p:to>
                                        <p:strVal val="visible"/>
                                      </p:to>
                                    </p:set>
                                    <p:animEffect filter="fade" transition="in">
                                      <p:cBhvr>
                                        <p:cTn dur="500" id="46"/>
                                        <p:tgtEl>
                                          <p:spTgt spid="91"/>
                                        </p:tgtEl>
                                      </p:cBhvr>
                                    </p:animEffect>
                                  </p:childTnLst>
                                </p:cTn>
                              </p:par>
                              <p:par>
                                <p:cTn fill="hold" id="47" nodeType="withEffect" presetClass="entr" presetID="10" presetSubtype="0">
                                  <p:stCondLst>
                                    <p:cond delay="228"/>
                                  </p:stCondLst>
                                  <p:childTnLst>
                                    <p:set>
                                      <p:cBhvr>
                                        <p:cTn dur="1" fill="hold" id="48">
                                          <p:stCondLst>
                                            <p:cond delay="0"/>
                                          </p:stCondLst>
                                        </p:cTn>
                                        <p:tgtEl>
                                          <p:spTgt spid="81"/>
                                        </p:tgtEl>
                                        <p:attrNameLst>
                                          <p:attrName>style.visibility</p:attrName>
                                        </p:attrNameLst>
                                      </p:cBhvr>
                                      <p:to>
                                        <p:strVal val="visible"/>
                                      </p:to>
                                    </p:set>
                                    <p:animEffect filter="fade" transition="in">
                                      <p:cBhvr>
                                        <p:cTn dur="500" id="49"/>
                                        <p:tgtEl>
                                          <p:spTgt spid="81"/>
                                        </p:tgtEl>
                                      </p:cBhvr>
                                    </p:animEffect>
                                  </p:childTnLst>
                                </p:cTn>
                              </p:par>
                              <p:par>
                                <p:cTn fill="hold" id="50" nodeType="withEffect" presetClass="entr" presetID="10" presetSubtype="0">
                                  <p:stCondLst>
                                    <p:cond delay="37"/>
                                  </p:stCondLst>
                                  <p:childTnLst>
                                    <p:set>
                                      <p:cBhvr>
                                        <p:cTn dur="1" fill="hold" id="51">
                                          <p:stCondLst>
                                            <p:cond delay="0"/>
                                          </p:stCondLst>
                                        </p:cTn>
                                        <p:tgtEl>
                                          <p:spTgt spid="111"/>
                                        </p:tgtEl>
                                        <p:attrNameLst>
                                          <p:attrName>style.visibility</p:attrName>
                                        </p:attrNameLst>
                                      </p:cBhvr>
                                      <p:to>
                                        <p:strVal val="visible"/>
                                      </p:to>
                                    </p:set>
                                    <p:animEffect filter="fade" transition="in">
                                      <p:cBhvr>
                                        <p:cTn dur="500" id="52"/>
                                        <p:tgtEl>
                                          <p:spTgt spid="111"/>
                                        </p:tgtEl>
                                      </p:cBhvr>
                                    </p:animEffect>
                                  </p:childTnLst>
                                </p:cTn>
                              </p:par>
                              <p:par>
                                <p:cTn fill="hold" id="53" nodeType="withEffect" presetClass="entr" presetID="10" presetSubtype="0">
                                  <p:stCondLst>
                                    <p:cond delay="237"/>
                                  </p:stCondLst>
                                  <p:childTnLst>
                                    <p:set>
                                      <p:cBhvr>
                                        <p:cTn dur="1" fill="hold" id="54">
                                          <p:stCondLst>
                                            <p:cond delay="0"/>
                                          </p:stCondLst>
                                        </p:cTn>
                                        <p:tgtEl>
                                          <p:spTgt spid="41"/>
                                        </p:tgtEl>
                                        <p:attrNameLst>
                                          <p:attrName>style.visibility</p:attrName>
                                        </p:attrNameLst>
                                      </p:cBhvr>
                                      <p:to>
                                        <p:strVal val="visible"/>
                                      </p:to>
                                    </p:set>
                                    <p:animEffect filter="fade" transition="in">
                                      <p:cBhvr>
                                        <p:cTn dur="500" id="55"/>
                                        <p:tgtEl>
                                          <p:spTgt spid="41"/>
                                        </p:tgtEl>
                                      </p:cBhvr>
                                    </p:animEffect>
                                  </p:childTnLst>
                                </p:cTn>
                              </p:par>
                              <p:par>
                                <p:cTn fill="hold" id="56" nodeType="withEffect" presetClass="entr" presetID="10" presetSubtype="0">
                                  <p:stCondLst>
                                    <p:cond delay="306"/>
                                  </p:stCondLst>
                                  <p:childTnLst>
                                    <p:set>
                                      <p:cBhvr>
                                        <p:cTn dur="1" fill="hold" id="57">
                                          <p:stCondLst>
                                            <p:cond delay="0"/>
                                          </p:stCondLst>
                                        </p:cTn>
                                        <p:tgtEl>
                                          <p:spTgt spid="51"/>
                                        </p:tgtEl>
                                        <p:attrNameLst>
                                          <p:attrName>style.visibility</p:attrName>
                                        </p:attrNameLst>
                                      </p:cBhvr>
                                      <p:to>
                                        <p:strVal val="visible"/>
                                      </p:to>
                                    </p:set>
                                    <p:animEffect filter="fade" transition="in">
                                      <p:cBhvr>
                                        <p:cTn dur="500" id="58"/>
                                        <p:tgtEl>
                                          <p:spTgt spid="51"/>
                                        </p:tgtEl>
                                      </p:cBhvr>
                                    </p:animEffect>
                                  </p:childTnLst>
                                </p:cTn>
                              </p:par>
                              <p:par>
                                <p:cTn fill="hold" id="59" nodeType="withEffect" presetClass="entr" presetID="10" presetSubtype="0">
                                  <p:stCondLst>
                                    <p:cond delay="241"/>
                                  </p:stCondLst>
                                  <p:childTnLst>
                                    <p:set>
                                      <p:cBhvr>
                                        <p:cTn dur="1" fill="hold" id="60">
                                          <p:stCondLst>
                                            <p:cond delay="0"/>
                                          </p:stCondLst>
                                        </p:cTn>
                                        <p:tgtEl>
                                          <p:spTgt spid="61"/>
                                        </p:tgtEl>
                                        <p:attrNameLst>
                                          <p:attrName>style.visibility</p:attrName>
                                        </p:attrNameLst>
                                      </p:cBhvr>
                                      <p:to>
                                        <p:strVal val="visible"/>
                                      </p:to>
                                    </p:set>
                                    <p:animEffect filter="fade" transition="in">
                                      <p:cBhvr>
                                        <p:cTn dur="500" id="61"/>
                                        <p:tgtEl>
                                          <p:spTgt spid="61"/>
                                        </p:tgtEl>
                                      </p:cBhvr>
                                    </p:animEffect>
                                  </p:childTnLst>
                                </p:cTn>
                              </p:par>
                              <p:par>
                                <p:cTn fill="hold" id="62" nodeType="withEffect" presetClass="entr" presetID="10" presetSubtype="0">
                                  <p:stCondLst>
                                    <p:cond delay="759"/>
                                  </p:stCondLst>
                                  <p:childTnLst>
                                    <p:set>
                                      <p:cBhvr>
                                        <p:cTn dur="1" fill="hold" id="63">
                                          <p:stCondLst>
                                            <p:cond delay="0"/>
                                          </p:stCondLst>
                                        </p:cTn>
                                        <p:tgtEl>
                                          <p:spTgt spid="71"/>
                                        </p:tgtEl>
                                        <p:attrNameLst>
                                          <p:attrName>style.visibility</p:attrName>
                                        </p:attrNameLst>
                                      </p:cBhvr>
                                      <p:to>
                                        <p:strVal val="visible"/>
                                      </p:to>
                                    </p:set>
                                    <p:animEffect filter="fade" transition="in">
                                      <p:cBhvr>
                                        <p:cTn dur="500" id="64"/>
                                        <p:tgtEl>
                                          <p:spTgt spid="71"/>
                                        </p:tgtEl>
                                      </p:cBhvr>
                                    </p:animEffect>
                                  </p:childTnLst>
                                </p:cTn>
                              </p:par>
                              <p:par>
                                <p:cTn fill="hold" id="65" nodeType="withEffect" presetClass="entr" presetID="10" presetSubtype="0">
                                  <p:stCondLst>
                                    <p:cond delay="784"/>
                                  </p:stCondLst>
                                  <p:childTnLst>
                                    <p:set>
                                      <p:cBhvr>
                                        <p:cTn dur="1" fill="hold" id="66">
                                          <p:stCondLst>
                                            <p:cond delay="0"/>
                                          </p:stCondLst>
                                        </p:cTn>
                                        <p:tgtEl>
                                          <p:spTgt spid="20"/>
                                        </p:tgtEl>
                                        <p:attrNameLst>
                                          <p:attrName>style.visibility</p:attrName>
                                        </p:attrNameLst>
                                      </p:cBhvr>
                                      <p:to>
                                        <p:strVal val="visible"/>
                                      </p:to>
                                    </p:set>
                                    <p:animEffect filter="fade" transition="in">
                                      <p:cBhvr>
                                        <p:cTn dur="500" id="67"/>
                                        <p:tgtEl>
                                          <p:spTgt spid="20"/>
                                        </p:tgtEl>
                                      </p:cBhvr>
                                    </p:animEffect>
                                  </p:childTnLst>
                                </p:cTn>
                              </p:par>
                              <p:par>
                                <p:cTn fill="hold" id="68" nodeType="withEffect" presetClass="entr" presetID="10" presetSubtype="0">
                                  <p:stCondLst>
                                    <p:cond delay="321"/>
                                  </p:stCondLst>
                                  <p:childTnLst>
                                    <p:set>
                                      <p:cBhvr>
                                        <p:cTn dur="1" fill="hold" id="69">
                                          <p:stCondLst>
                                            <p:cond delay="0"/>
                                          </p:stCondLst>
                                        </p:cTn>
                                        <p:tgtEl>
                                          <p:spTgt spid="31"/>
                                        </p:tgtEl>
                                        <p:attrNameLst>
                                          <p:attrName>style.visibility</p:attrName>
                                        </p:attrNameLst>
                                      </p:cBhvr>
                                      <p:to>
                                        <p:strVal val="visible"/>
                                      </p:to>
                                    </p:set>
                                    <p:animEffect filter="fade" transition="in">
                                      <p:cBhvr>
                                        <p:cTn dur="500" id="70"/>
                                        <p:tgtEl>
                                          <p:spTgt spid="31"/>
                                        </p:tgtEl>
                                      </p:cBhvr>
                                    </p:animEffect>
                                  </p:childTnLst>
                                </p:cTn>
                              </p:par>
                              <p:par>
                                <p:cTn fill="hold" id="71" nodeType="withEffect" presetClass="entr" presetID="10" presetSubtype="0">
                                  <p:stCondLst>
                                    <p:cond delay="223"/>
                                  </p:stCondLst>
                                  <p:childTnLst>
                                    <p:set>
                                      <p:cBhvr>
                                        <p:cTn dur="1" fill="hold" id="72">
                                          <p:stCondLst>
                                            <p:cond delay="0"/>
                                          </p:stCondLst>
                                        </p:cTn>
                                        <p:tgtEl>
                                          <p:spTgt spid="21"/>
                                        </p:tgtEl>
                                        <p:attrNameLst>
                                          <p:attrName>style.visibility</p:attrName>
                                        </p:attrNameLst>
                                      </p:cBhvr>
                                      <p:to>
                                        <p:strVal val="visible"/>
                                      </p:to>
                                    </p:set>
                                    <p:animEffect filter="fade" transition="in">
                                      <p:cBhvr>
                                        <p:cTn dur="500" id="73"/>
                                        <p:tgtEl>
                                          <p:spTgt spid="21"/>
                                        </p:tgtEl>
                                      </p:cBhvr>
                                    </p:animEffect>
                                  </p:childTnLst>
                                </p:cTn>
                              </p:par>
                              <p:par>
                                <p:cTn fill="hold" id="74" nodeType="withEffect" presetClass="entr" presetID="10" presetSubtype="0">
                                  <p:stCondLst>
                                    <p:cond delay="128"/>
                                  </p:stCondLst>
                                  <p:childTnLst>
                                    <p:set>
                                      <p:cBhvr>
                                        <p:cTn dur="1" fill="hold" id="75">
                                          <p:stCondLst>
                                            <p:cond delay="0"/>
                                          </p:stCondLst>
                                        </p:cTn>
                                        <p:tgtEl>
                                          <p:spTgt spid="221"/>
                                        </p:tgtEl>
                                        <p:attrNameLst>
                                          <p:attrName>style.visibility</p:attrName>
                                        </p:attrNameLst>
                                      </p:cBhvr>
                                      <p:to>
                                        <p:strVal val="visible"/>
                                      </p:to>
                                    </p:set>
                                    <p:animEffect filter="fade" transition="in">
                                      <p:cBhvr>
                                        <p:cTn dur="500" id="76"/>
                                        <p:tgtEl>
                                          <p:spTgt spid="221"/>
                                        </p:tgtEl>
                                      </p:cBhvr>
                                    </p:animEffect>
                                  </p:childTnLst>
                                </p:cTn>
                              </p:par>
                              <p:par>
                                <p:cTn fill="hold" id="77" nodeType="withEffect" presetClass="entr" presetID="10" presetSubtype="0">
                                  <p:stCondLst>
                                    <p:cond delay="130"/>
                                  </p:stCondLst>
                                  <p:childTnLst>
                                    <p:set>
                                      <p:cBhvr>
                                        <p:cTn dur="1" fill="hold" id="78">
                                          <p:stCondLst>
                                            <p:cond delay="0"/>
                                          </p:stCondLst>
                                        </p:cTn>
                                        <p:tgtEl>
                                          <p:spTgt spid="231"/>
                                        </p:tgtEl>
                                        <p:attrNameLst>
                                          <p:attrName>style.visibility</p:attrName>
                                        </p:attrNameLst>
                                      </p:cBhvr>
                                      <p:to>
                                        <p:strVal val="visible"/>
                                      </p:to>
                                    </p:set>
                                    <p:animEffect filter="fade" transition="in">
                                      <p:cBhvr>
                                        <p:cTn dur="500" id="79"/>
                                        <p:tgtEl>
                                          <p:spTgt spid="231"/>
                                        </p:tgtEl>
                                      </p:cBhvr>
                                    </p:animEffect>
                                  </p:childTnLst>
                                </p:cTn>
                              </p:par>
                              <p:par>
                                <p:cTn fill="hold" id="80" nodeType="withEffect" presetClass="entr" presetID="10" presetSubtype="0">
                                  <p:stCondLst>
                                    <p:cond delay="517"/>
                                  </p:stCondLst>
                                  <p:childTnLst>
                                    <p:set>
                                      <p:cBhvr>
                                        <p:cTn dur="1" fill="hold" id="81">
                                          <p:stCondLst>
                                            <p:cond delay="0"/>
                                          </p:stCondLst>
                                        </p:cTn>
                                        <p:tgtEl>
                                          <p:spTgt spid="261"/>
                                        </p:tgtEl>
                                        <p:attrNameLst>
                                          <p:attrName>style.visibility</p:attrName>
                                        </p:attrNameLst>
                                      </p:cBhvr>
                                      <p:to>
                                        <p:strVal val="visible"/>
                                      </p:to>
                                    </p:set>
                                    <p:animEffect filter="fade" transition="in">
                                      <p:cBhvr>
                                        <p:cTn dur="500" id="82"/>
                                        <p:tgtEl>
                                          <p:spTgt spid="261"/>
                                        </p:tgtEl>
                                      </p:cBhvr>
                                    </p:animEffect>
                                  </p:childTnLst>
                                </p:cTn>
                              </p:par>
                              <p:par>
                                <p:cTn fill="hold" id="83" nodeType="withEffect" presetClass="entr" presetID="10" presetSubtype="0">
                                  <p:stCondLst>
                                    <p:cond delay="328"/>
                                  </p:stCondLst>
                                  <p:childTnLst>
                                    <p:set>
                                      <p:cBhvr>
                                        <p:cTn dur="1" fill="hold" id="84">
                                          <p:stCondLst>
                                            <p:cond delay="0"/>
                                          </p:stCondLst>
                                        </p:cTn>
                                        <p:tgtEl>
                                          <p:spTgt spid="271"/>
                                        </p:tgtEl>
                                        <p:attrNameLst>
                                          <p:attrName>style.visibility</p:attrName>
                                        </p:attrNameLst>
                                      </p:cBhvr>
                                      <p:to>
                                        <p:strVal val="visible"/>
                                      </p:to>
                                    </p:set>
                                    <p:animEffect filter="fade" transition="in">
                                      <p:cBhvr>
                                        <p:cTn dur="500" id="85"/>
                                        <p:tgtEl>
                                          <p:spTgt spid="271"/>
                                        </p:tgtEl>
                                      </p:cBhvr>
                                    </p:animEffect>
                                  </p:childTnLst>
                                </p:cTn>
                              </p:par>
                              <p:par>
                                <p:cTn fill="hold" id="86" nodeType="withEffect" presetClass="entr" presetID="10" presetSubtype="0">
                                  <p:stCondLst>
                                    <p:cond delay="330"/>
                                  </p:stCondLst>
                                  <p:childTnLst>
                                    <p:set>
                                      <p:cBhvr>
                                        <p:cTn dur="1" fill="hold" id="87">
                                          <p:stCondLst>
                                            <p:cond delay="0"/>
                                          </p:stCondLst>
                                        </p:cTn>
                                        <p:tgtEl>
                                          <p:spTgt spid="281"/>
                                        </p:tgtEl>
                                        <p:attrNameLst>
                                          <p:attrName>style.visibility</p:attrName>
                                        </p:attrNameLst>
                                      </p:cBhvr>
                                      <p:to>
                                        <p:strVal val="visible"/>
                                      </p:to>
                                    </p:set>
                                    <p:animEffect filter="fade" transition="in">
                                      <p:cBhvr>
                                        <p:cTn dur="500" id="88"/>
                                        <p:tgtEl>
                                          <p:spTgt spid="281"/>
                                        </p:tgtEl>
                                      </p:cBhvr>
                                    </p:animEffect>
                                  </p:childTnLst>
                                </p:cTn>
                              </p:par>
                              <p:par>
                                <p:cTn fill="hold" id="89" nodeType="withEffect" presetClass="entr" presetID="10" presetSubtype="0">
                                  <p:stCondLst>
                                    <p:cond delay="570"/>
                                  </p:stCondLst>
                                  <p:childTnLst>
                                    <p:set>
                                      <p:cBhvr>
                                        <p:cTn dur="1" fill="hold" id="90">
                                          <p:stCondLst>
                                            <p:cond delay="0"/>
                                          </p:stCondLst>
                                        </p:cTn>
                                        <p:tgtEl>
                                          <p:spTgt spid="291"/>
                                        </p:tgtEl>
                                        <p:attrNameLst>
                                          <p:attrName>style.visibility</p:attrName>
                                        </p:attrNameLst>
                                      </p:cBhvr>
                                      <p:to>
                                        <p:strVal val="visible"/>
                                      </p:to>
                                    </p:set>
                                    <p:animEffect filter="fade" transition="in">
                                      <p:cBhvr>
                                        <p:cTn dur="500" id="91"/>
                                        <p:tgtEl>
                                          <p:spTgt spid="291"/>
                                        </p:tgtEl>
                                      </p:cBhvr>
                                    </p:animEffect>
                                  </p:childTnLst>
                                </p:cTn>
                              </p:par>
                              <p:par>
                                <p:cTn fill="hold" id="92" nodeType="withEffect" presetClass="entr" presetID="10" presetSubtype="0">
                                  <p:stCondLst>
                                    <p:cond delay="261"/>
                                  </p:stCondLst>
                                  <p:childTnLst>
                                    <p:set>
                                      <p:cBhvr>
                                        <p:cTn dur="1" fill="hold" id="93">
                                          <p:stCondLst>
                                            <p:cond delay="0"/>
                                          </p:stCondLst>
                                        </p:cTn>
                                        <p:tgtEl>
                                          <p:spTgt spid="101"/>
                                        </p:tgtEl>
                                        <p:attrNameLst>
                                          <p:attrName>style.visibility</p:attrName>
                                        </p:attrNameLst>
                                      </p:cBhvr>
                                      <p:to>
                                        <p:strVal val="visible"/>
                                      </p:to>
                                    </p:set>
                                    <p:animEffect filter="fade" transition="in">
                                      <p:cBhvr>
                                        <p:cTn dur="500" id="94"/>
                                        <p:tgtEl>
                                          <p:spTgt spid="101"/>
                                        </p:tgtEl>
                                      </p:cBhvr>
                                    </p:animEffect>
                                  </p:childTnLst>
                                </p:cTn>
                              </p:par>
                              <p:par>
                                <p:cTn fill="hold" id="95" nodeType="withEffect" presetClass="entr" presetID="10" presetSubtype="0">
                                  <p:stCondLst>
                                    <p:cond delay="507"/>
                                  </p:stCondLst>
                                  <p:childTnLst>
                                    <p:set>
                                      <p:cBhvr>
                                        <p:cTn dur="1" fill="hold" id="96">
                                          <p:stCondLst>
                                            <p:cond delay="0"/>
                                          </p:stCondLst>
                                        </p:cTn>
                                        <p:tgtEl>
                                          <p:spTgt spid="306"/>
                                        </p:tgtEl>
                                        <p:attrNameLst>
                                          <p:attrName>style.visibility</p:attrName>
                                        </p:attrNameLst>
                                      </p:cBhvr>
                                      <p:to>
                                        <p:strVal val="visible"/>
                                      </p:to>
                                    </p:set>
                                    <p:animEffect filter="fade" transition="in">
                                      <p:cBhvr>
                                        <p:cTn dur="500" id="97"/>
                                        <p:tgtEl>
                                          <p:spTgt spid="306"/>
                                        </p:tgtEl>
                                      </p:cBhvr>
                                    </p:animEffect>
                                  </p:childTnLst>
                                </p:cTn>
                              </p:par>
                              <p:par>
                                <p:cTn fill="hold" id="98" nodeType="withEffect" presetClass="entr" presetID="10" presetSubtype="0">
                                  <p:stCondLst>
                                    <p:cond delay="166"/>
                                  </p:stCondLst>
                                  <p:childTnLst>
                                    <p:set>
                                      <p:cBhvr>
                                        <p:cTn dur="1" fill="hold" id="99">
                                          <p:stCondLst>
                                            <p:cond delay="0"/>
                                          </p:stCondLst>
                                        </p:cTn>
                                        <p:tgtEl>
                                          <p:spTgt spid="326"/>
                                        </p:tgtEl>
                                        <p:attrNameLst>
                                          <p:attrName>style.visibility</p:attrName>
                                        </p:attrNameLst>
                                      </p:cBhvr>
                                      <p:to>
                                        <p:strVal val="visible"/>
                                      </p:to>
                                    </p:set>
                                    <p:animEffect filter="fade" transition="in">
                                      <p:cBhvr>
                                        <p:cTn dur="500" id="100"/>
                                        <p:tgtEl>
                                          <p:spTgt spid="326"/>
                                        </p:tgtEl>
                                      </p:cBhvr>
                                    </p:animEffect>
                                  </p:childTnLst>
                                </p:cTn>
                              </p:par>
                              <p:par>
                                <p:cTn fill="hold" id="101" nodeType="withEffect" presetClass="entr" presetID="10" presetSubtype="0">
                                  <p:stCondLst>
                                    <p:cond delay="149"/>
                                  </p:stCondLst>
                                  <p:childTnLst>
                                    <p:set>
                                      <p:cBhvr>
                                        <p:cTn dur="1" fill="hold" id="102">
                                          <p:stCondLst>
                                            <p:cond delay="0"/>
                                          </p:stCondLst>
                                        </p:cTn>
                                        <p:tgtEl>
                                          <p:spTgt spid="336"/>
                                        </p:tgtEl>
                                        <p:attrNameLst>
                                          <p:attrName>style.visibility</p:attrName>
                                        </p:attrNameLst>
                                      </p:cBhvr>
                                      <p:to>
                                        <p:strVal val="visible"/>
                                      </p:to>
                                    </p:set>
                                    <p:animEffect filter="fade" transition="in">
                                      <p:cBhvr>
                                        <p:cTn dur="500" id="103"/>
                                        <p:tgtEl>
                                          <p:spTgt spid="336"/>
                                        </p:tgtEl>
                                      </p:cBhvr>
                                    </p:animEffect>
                                  </p:childTnLst>
                                </p:cTn>
                              </p:par>
                              <p:par>
                                <p:cTn fill="hold" id="104" nodeType="withEffect" presetClass="entr" presetID="10" presetSubtype="0">
                                  <p:stCondLst>
                                    <p:cond delay="467"/>
                                  </p:stCondLst>
                                  <p:childTnLst>
                                    <p:set>
                                      <p:cBhvr>
                                        <p:cTn dur="1" fill="hold" id="105">
                                          <p:stCondLst>
                                            <p:cond delay="0"/>
                                          </p:stCondLst>
                                        </p:cTn>
                                        <p:tgtEl>
                                          <p:spTgt spid="346"/>
                                        </p:tgtEl>
                                        <p:attrNameLst>
                                          <p:attrName>style.visibility</p:attrName>
                                        </p:attrNameLst>
                                      </p:cBhvr>
                                      <p:to>
                                        <p:strVal val="visible"/>
                                      </p:to>
                                    </p:set>
                                    <p:animEffect filter="fade" transition="in">
                                      <p:cBhvr>
                                        <p:cTn dur="500" id="106"/>
                                        <p:tgtEl>
                                          <p:spTgt spid="346"/>
                                        </p:tgtEl>
                                      </p:cBhvr>
                                    </p:animEffect>
                                  </p:childTnLst>
                                </p:cTn>
                              </p:par>
                              <p:par>
                                <p:cTn fill="hold" grpId="0" id="107" nodeType="withEffect" presetClass="entr" presetID="10" presetSubtype="0">
                                  <p:stCondLst>
                                    <p:cond delay="1250"/>
                                  </p:stCondLst>
                                  <p:childTnLst>
                                    <p:set>
                                      <p:cBhvr>
                                        <p:cTn dur="1" fill="hold" id="108">
                                          <p:stCondLst>
                                            <p:cond delay="0"/>
                                          </p:stCondLst>
                                        </p:cTn>
                                        <p:tgtEl>
                                          <p:spTgt spid="359"/>
                                        </p:tgtEl>
                                        <p:attrNameLst>
                                          <p:attrName>style.visibility</p:attrName>
                                        </p:attrNameLst>
                                      </p:cBhvr>
                                      <p:to>
                                        <p:strVal val="visible"/>
                                      </p:to>
                                    </p:set>
                                    <p:animEffect filter="fade" transition="in">
                                      <p:cBhvr>
                                        <p:cTn dur="500" id="109"/>
                                        <p:tgtEl>
                                          <p:spTgt spid="359"/>
                                        </p:tgtEl>
                                      </p:cBhvr>
                                    </p:animEffect>
                                  </p:childTnLst>
                                </p:cTn>
                              </p:par>
                              <p:par>
                                <p:cTn fill="hold" grpId="0" id="110" nodeType="withEffect" presetClass="entr" presetID="10" presetSubtype="0">
                                  <p:stCondLst>
                                    <p:cond delay="1250"/>
                                  </p:stCondLst>
                                  <p:childTnLst>
                                    <p:set>
                                      <p:cBhvr>
                                        <p:cTn dur="1" fill="hold" id="111">
                                          <p:stCondLst>
                                            <p:cond delay="0"/>
                                          </p:stCondLst>
                                        </p:cTn>
                                        <p:tgtEl>
                                          <p:spTgt spid="360"/>
                                        </p:tgtEl>
                                        <p:attrNameLst>
                                          <p:attrName>style.visibility</p:attrName>
                                        </p:attrNameLst>
                                      </p:cBhvr>
                                      <p:to>
                                        <p:strVal val="visible"/>
                                      </p:to>
                                    </p:set>
                                    <p:animEffect filter="fade" transition="in">
                                      <p:cBhvr>
                                        <p:cTn dur="500" id="112"/>
                                        <p:tgtEl>
                                          <p:spTgt spid="360"/>
                                        </p:tgtEl>
                                      </p:cBhvr>
                                    </p:animEffect>
                                  </p:childTnLst>
                                </p:cTn>
                              </p:par>
                            </p:childTnLst>
                          </p:cTn>
                        </p:par>
                        <p:par>
                          <p:cTn fill="hold" id="113" nodeType="afterGroup">
                            <p:stCondLst>
                              <p:cond delay="1750"/>
                            </p:stCondLst>
                            <p:childTnLst>
                              <p:par>
                                <p:cTn decel="100000" fill="hold" grpId="0" id="114" nodeType="afterEffect" presetClass="entr" presetID="50" presetSubtype="0">
                                  <p:stCondLst>
                                    <p:cond delay="0"/>
                                  </p:stCondLst>
                                  <p:iterate type="lt">
                                    <p:tmPct val="10000"/>
                                  </p:iterate>
                                  <p:childTnLst>
                                    <p:set>
                                      <p:cBhvr>
                                        <p:cTn dur="1" fill="hold" id="115">
                                          <p:stCondLst>
                                            <p:cond delay="0"/>
                                          </p:stCondLst>
                                        </p:cTn>
                                        <p:tgtEl>
                                          <p:spTgt spid="357">
                                            <p:bg/>
                                          </p:spTgt>
                                        </p:tgtEl>
                                        <p:attrNameLst>
                                          <p:attrName>style.visibility</p:attrName>
                                        </p:attrNameLst>
                                      </p:cBhvr>
                                      <p:to>
                                        <p:strVal val="visible"/>
                                      </p:to>
                                    </p:set>
                                    <p:anim calcmode="lin" valueType="num">
                                      <p:cBhvr>
                                        <p:cTn dur="500" fill="hold" id="116"/>
                                        <p:tgtEl>
                                          <p:spTgt spid="357">
                                            <p:bg/>
                                          </p:spTgt>
                                        </p:tgtEl>
                                        <p:attrNameLst>
                                          <p:attrName>ppt_w</p:attrName>
                                        </p:attrNameLst>
                                      </p:cBhvr>
                                      <p:tavLst>
                                        <p:tav tm="0">
                                          <p:val>
                                            <p:strVal val="#ppt_w+.3"/>
                                          </p:val>
                                        </p:tav>
                                        <p:tav tm="100000">
                                          <p:val>
                                            <p:strVal val="#ppt_w"/>
                                          </p:val>
                                        </p:tav>
                                      </p:tavLst>
                                    </p:anim>
                                    <p:anim calcmode="lin" valueType="num">
                                      <p:cBhvr>
                                        <p:cTn dur="500" fill="hold" id="117"/>
                                        <p:tgtEl>
                                          <p:spTgt spid="357">
                                            <p:bg/>
                                          </p:spTgt>
                                        </p:tgtEl>
                                        <p:attrNameLst>
                                          <p:attrName>ppt_h</p:attrName>
                                        </p:attrNameLst>
                                      </p:cBhvr>
                                      <p:tavLst>
                                        <p:tav tm="0">
                                          <p:val>
                                            <p:strVal val="#ppt_h"/>
                                          </p:val>
                                        </p:tav>
                                        <p:tav tm="100000">
                                          <p:val>
                                            <p:strVal val="#ppt_h"/>
                                          </p:val>
                                        </p:tav>
                                      </p:tavLst>
                                    </p:anim>
                                    <p:animEffect filter="fade" transition="in">
                                      <p:cBhvr>
                                        <p:cTn dur="500" id="118"/>
                                        <p:tgtEl>
                                          <p:spTgt spid="357">
                                            <p:bg/>
                                          </p:spTgt>
                                        </p:tgtEl>
                                      </p:cBhvr>
                                    </p:animEffect>
                                  </p:childTnLst>
                                </p:cTn>
                              </p:par>
                              <p:par>
                                <p:cTn decel="100000" fill="hold" grpId="0" id="119" nodeType="withEffect" presetClass="entr" presetID="50" presetSubtype="0">
                                  <p:stCondLst>
                                    <p:cond delay="0"/>
                                  </p:stCondLst>
                                  <p:iterate type="lt">
                                    <p:tmPct val="10000"/>
                                  </p:iterate>
                                  <p:childTnLst>
                                    <p:set>
                                      <p:cBhvr>
                                        <p:cTn dur="1" fill="hold" id="120">
                                          <p:stCondLst>
                                            <p:cond delay="0"/>
                                          </p:stCondLst>
                                        </p:cTn>
                                        <p:tgtEl>
                                          <p:spTgt spid="357">
                                            <p:txEl>
                                              <p:pRg end="0" st="0"/>
                                            </p:txEl>
                                          </p:spTgt>
                                        </p:tgtEl>
                                        <p:attrNameLst>
                                          <p:attrName>style.visibility</p:attrName>
                                        </p:attrNameLst>
                                      </p:cBhvr>
                                      <p:to>
                                        <p:strVal val="visible"/>
                                      </p:to>
                                    </p:set>
                                    <p:anim calcmode="lin" valueType="num">
                                      <p:cBhvr>
                                        <p:cTn dur="500" fill="hold" id="121"/>
                                        <p:tgtEl>
                                          <p:spTgt spid="357">
                                            <p:txEl>
                                              <p:pRg end="0" st="0"/>
                                            </p:txEl>
                                          </p:spTgt>
                                        </p:tgtEl>
                                        <p:attrNameLst>
                                          <p:attrName>ppt_w</p:attrName>
                                        </p:attrNameLst>
                                      </p:cBhvr>
                                      <p:tavLst>
                                        <p:tav tm="0">
                                          <p:val>
                                            <p:strVal val="#ppt_w+.3"/>
                                          </p:val>
                                        </p:tav>
                                        <p:tav tm="100000">
                                          <p:val>
                                            <p:strVal val="#ppt_w"/>
                                          </p:val>
                                        </p:tav>
                                      </p:tavLst>
                                    </p:anim>
                                    <p:anim calcmode="lin" valueType="num">
                                      <p:cBhvr>
                                        <p:cTn dur="500" fill="hold" id="122"/>
                                        <p:tgtEl>
                                          <p:spTgt spid="357">
                                            <p:txEl>
                                              <p:pRg end="0" st="0"/>
                                            </p:txEl>
                                          </p:spTgt>
                                        </p:tgtEl>
                                        <p:attrNameLst>
                                          <p:attrName>ppt_h</p:attrName>
                                        </p:attrNameLst>
                                      </p:cBhvr>
                                      <p:tavLst>
                                        <p:tav tm="0">
                                          <p:val>
                                            <p:strVal val="#ppt_h"/>
                                          </p:val>
                                        </p:tav>
                                        <p:tav tm="100000">
                                          <p:val>
                                            <p:strVal val="#ppt_h"/>
                                          </p:val>
                                        </p:tav>
                                      </p:tavLst>
                                    </p:anim>
                                    <p:animEffect filter="fade" transition="in">
                                      <p:cBhvr>
                                        <p:cTn dur="500" id="123"/>
                                        <p:tgtEl>
                                          <p:spTgt spid="357">
                                            <p:txEl>
                                              <p:pRg end="0" st="0"/>
                                            </p:txEl>
                                          </p:spTgt>
                                        </p:tgtEl>
                                      </p:cBhvr>
                                    </p:animEffect>
                                  </p:childTnLst>
                                </p:cTn>
                              </p:par>
                              <p:par>
                                <p:cTn decel="100000" fill="hold" grpId="0" id="124" nodeType="withEffect" presetClass="entr" presetID="50" presetSubtype="0">
                                  <p:stCondLst>
                                    <p:cond delay="250"/>
                                  </p:stCondLst>
                                  <p:iterate type="lt">
                                    <p:tmPct val="10000"/>
                                  </p:iterate>
                                  <p:childTnLst>
                                    <p:set>
                                      <p:cBhvr>
                                        <p:cTn dur="1" fill="hold" id="125">
                                          <p:stCondLst>
                                            <p:cond delay="0"/>
                                          </p:stCondLst>
                                        </p:cTn>
                                        <p:tgtEl>
                                          <p:spTgt spid="358">
                                            <p:bg/>
                                          </p:spTgt>
                                        </p:tgtEl>
                                        <p:attrNameLst>
                                          <p:attrName>style.visibility</p:attrName>
                                        </p:attrNameLst>
                                      </p:cBhvr>
                                      <p:to>
                                        <p:strVal val="visible"/>
                                      </p:to>
                                    </p:set>
                                    <p:anim calcmode="lin" valueType="num">
                                      <p:cBhvr>
                                        <p:cTn dur="500" fill="hold" id="126"/>
                                        <p:tgtEl>
                                          <p:spTgt spid="358">
                                            <p:bg/>
                                          </p:spTgt>
                                        </p:tgtEl>
                                        <p:attrNameLst>
                                          <p:attrName>ppt_w</p:attrName>
                                        </p:attrNameLst>
                                      </p:cBhvr>
                                      <p:tavLst>
                                        <p:tav tm="0">
                                          <p:val>
                                            <p:strVal val="#ppt_w+.3"/>
                                          </p:val>
                                        </p:tav>
                                        <p:tav tm="100000">
                                          <p:val>
                                            <p:strVal val="#ppt_w"/>
                                          </p:val>
                                        </p:tav>
                                      </p:tavLst>
                                    </p:anim>
                                    <p:anim calcmode="lin" valueType="num">
                                      <p:cBhvr>
                                        <p:cTn dur="500" fill="hold" id="127"/>
                                        <p:tgtEl>
                                          <p:spTgt spid="358">
                                            <p:bg/>
                                          </p:spTgt>
                                        </p:tgtEl>
                                        <p:attrNameLst>
                                          <p:attrName>ppt_h</p:attrName>
                                        </p:attrNameLst>
                                      </p:cBhvr>
                                      <p:tavLst>
                                        <p:tav tm="0">
                                          <p:val>
                                            <p:strVal val="#ppt_h"/>
                                          </p:val>
                                        </p:tav>
                                        <p:tav tm="100000">
                                          <p:val>
                                            <p:strVal val="#ppt_h"/>
                                          </p:val>
                                        </p:tav>
                                      </p:tavLst>
                                    </p:anim>
                                    <p:animEffect filter="fade" transition="in">
                                      <p:cBhvr>
                                        <p:cTn dur="500" id="128"/>
                                        <p:tgtEl>
                                          <p:spTgt spid="358">
                                            <p:bg/>
                                          </p:spTgt>
                                        </p:tgtEl>
                                      </p:cBhvr>
                                    </p:animEffect>
                                  </p:childTnLst>
                                </p:cTn>
                              </p:par>
                              <p:par>
                                <p:cTn decel="100000" fill="hold" grpId="0" id="129" nodeType="withEffect" presetClass="entr" presetID="50" presetSubtype="0">
                                  <p:stCondLst>
                                    <p:cond delay="250"/>
                                  </p:stCondLst>
                                  <p:iterate type="lt">
                                    <p:tmPct val="10000"/>
                                  </p:iterate>
                                  <p:childTnLst>
                                    <p:set>
                                      <p:cBhvr>
                                        <p:cTn dur="1" fill="hold" id="130">
                                          <p:stCondLst>
                                            <p:cond delay="0"/>
                                          </p:stCondLst>
                                        </p:cTn>
                                        <p:tgtEl>
                                          <p:spTgt spid="358">
                                            <p:txEl>
                                              <p:pRg end="0" st="0"/>
                                            </p:txEl>
                                          </p:spTgt>
                                        </p:tgtEl>
                                        <p:attrNameLst>
                                          <p:attrName>style.visibility</p:attrName>
                                        </p:attrNameLst>
                                      </p:cBhvr>
                                      <p:to>
                                        <p:strVal val="visible"/>
                                      </p:to>
                                    </p:set>
                                    <p:anim calcmode="lin" valueType="num">
                                      <p:cBhvr>
                                        <p:cTn dur="500" fill="hold" id="131"/>
                                        <p:tgtEl>
                                          <p:spTgt spid="358">
                                            <p:txEl>
                                              <p:pRg end="0" st="0"/>
                                            </p:txEl>
                                          </p:spTgt>
                                        </p:tgtEl>
                                        <p:attrNameLst>
                                          <p:attrName>ppt_w</p:attrName>
                                        </p:attrNameLst>
                                      </p:cBhvr>
                                      <p:tavLst>
                                        <p:tav tm="0">
                                          <p:val>
                                            <p:strVal val="#ppt_w+.3"/>
                                          </p:val>
                                        </p:tav>
                                        <p:tav tm="100000">
                                          <p:val>
                                            <p:strVal val="#ppt_w"/>
                                          </p:val>
                                        </p:tav>
                                      </p:tavLst>
                                    </p:anim>
                                    <p:anim calcmode="lin" valueType="num">
                                      <p:cBhvr>
                                        <p:cTn dur="500" fill="hold" id="132"/>
                                        <p:tgtEl>
                                          <p:spTgt spid="358">
                                            <p:txEl>
                                              <p:pRg end="0" st="0"/>
                                            </p:txEl>
                                          </p:spTgt>
                                        </p:tgtEl>
                                        <p:attrNameLst>
                                          <p:attrName>ppt_h</p:attrName>
                                        </p:attrNameLst>
                                      </p:cBhvr>
                                      <p:tavLst>
                                        <p:tav tm="0">
                                          <p:val>
                                            <p:strVal val="#ppt_h"/>
                                          </p:val>
                                        </p:tav>
                                        <p:tav tm="100000">
                                          <p:val>
                                            <p:strVal val="#ppt_h"/>
                                          </p:val>
                                        </p:tav>
                                      </p:tavLst>
                                    </p:anim>
                                    <p:animEffect filter="fade" transition="in">
                                      <p:cBhvr>
                                        <p:cTn dur="500" id="133"/>
                                        <p:tgtEl>
                                          <p:spTgt spid="358">
                                            <p:txEl>
                                              <p:pRg end="0" st="0"/>
                                            </p:txEl>
                                          </p:spTgt>
                                        </p:tgtEl>
                                      </p:cBhvr>
                                    </p:animEffect>
                                  </p:childTnLst>
                                </p:cTn>
                              </p:par>
                              <p:par>
                                <p:cTn fill="hold" grpId="0" id="134" nodeType="withEffect" presetClass="entr" presetID="10" presetSubtype="0">
                                  <p:stCondLst>
                                    <p:cond delay="1000"/>
                                  </p:stCondLst>
                                  <p:childTnLst>
                                    <p:set>
                                      <p:cBhvr>
                                        <p:cTn dur="1" fill="hold" id="135">
                                          <p:stCondLst>
                                            <p:cond delay="0"/>
                                          </p:stCondLst>
                                        </p:cTn>
                                        <p:tgtEl>
                                          <p:spTgt spid="356"/>
                                        </p:tgtEl>
                                        <p:attrNameLst>
                                          <p:attrName>style.visibility</p:attrName>
                                        </p:attrNameLst>
                                      </p:cBhvr>
                                      <p:to>
                                        <p:strVal val="visible"/>
                                      </p:to>
                                    </p:set>
                                    <p:animEffect filter="fade" transition="in">
                                      <p:cBhvr>
                                        <p:cTn dur="1000" id="136"/>
                                        <p:tgtEl>
                                          <p:spTgt spid="356"/>
                                        </p:tgtEl>
                                      </p:cBhvr>
                                    </p:animEffect>
                                  </p:childTnLst>
                                </p:cTn>
                              </p:par>
                              <p:par>
                                <p:cTn fill="hold" id="137" nodeType="withEffect" presetClass="entr" presetID="53" presetSubtype="0">
                                  <p:stCondLst>
                                    <p:cond delay="1000"/>
                                  </p:stCondLst>
                                  <p:childTnLst>
                                    <p:set>
                                      <p:cBhvr>
                                        <p:cTn dur="1" fill="hold" id="138">
                                          <p:stCondLst>
                                            <p:cond delay="0"/>
                                          </p:stCondLst>
                                        </p:cTn>
                                        <p:tgtEl>
                                          <p:spTgt spid="482"/>
                                        </p:tgtEl>
                                        <p:attrNameLst>
                                          <p:attrName>style.visibility</p:attrName>
                                        </p:attrNameLst>
                                      </p:cBhvr>
                                      <p:to>
                                        <p:strVal val="visible"/>
                                      </p:to>
                                    </p:set>
                                    <p:anim calcmode="lin" valueType="num">
                                      <p:cBhvr>
                                        <p:cTn dur="750" fill="hold" id="139"/>
                                        <p:tgtEl>
                                          <p:spTgt spid="482"/>
                                        </p:tgtEl>
                                        <p:attrNameLst>
                                          <p:attrName>ppt_w</p:attrName>
                                        </p:attrNameLst>
                                      </p:cBhvr>
                                      <p:tavLst>
                                        <p:tav tm="0">
                                          <p:val>
                                            <p:fltVal val="0"/>
                                          </p:val>
                                        </p:tav>
                                        <p:tav tm="100000">
                                          <p:val>
                                            <p:strVal val="#ppt_w"/>
                                          </p:val>
                                        </p:tav>
                                      </p:tavLst>
                                    </p:anim>
                                    <p:anim calcmode="lin" valueType="num">
                                      <p:cBhvr>
                                        <p:cTn dur="750" fill="hold" id="140"/>
                                        <p:tgtEl>
                                          <p:spTgt spid="482"/>
                                        </p:tgtEl>
                                        <p:attrNameLst>
                                          <p:attrName>ppt_h</p:attrName>
                                        </p:attrNameLst>
                                      </p:cBhvr>
                                      <p:tavLst>
                                        <p:tav tm="0">
                                          <p:val>
                                            <p:fltVal val="0"/>
                                          </p:val>
                                        </p:tav>
                                        <p:tav tm="100000">
                                          <p:val>
                                            <p:strVal val="#ppt_h"/>
                                          </p:val>
                                        </p:tav>
                                      </p:tavLst>
                                    </p:anim>
                                    <p:animEffect filter="fade" transition="in">
                                      <p:cBhvr>
                                        <p:cTn dur="750" id="141"/>
                                        <p:tgtEl>
                                          <p:spTgt spid="482"/>
                                        </p:tgtEl>
                                      </p:cBhvr>
                                    </p:animEffect>
                                  </p:childTnLst>
                                </p:cTn>
                              </p:par>
                              <p:par>
                                <p:cTn accel="50000" decel="50000" fill="hold" id="142" nodeType="withEffect" presetClass="path" presetID="35" presetSubtype="0">
                                  <p:stCondLst>
                                    <p:cond delay="1000"/>
                                  </p:stCondLst>
                                  <p:childTnLst>
                                    <p:animMotion origin="layout" path="M -4.44444E-06 -2.59259E-06 L -0.00104 0.10926" pathEditMode="relative" ptsTypes="AA" rAng="0">
                                      <p:cBhvr>
                                        <p:cTn dur="1250" fill="hold" id="143" spd="-100000"/>
                                        <p:tgtEl>
                                          <p:spTgt spid="482"/>
                                        </p:tgtEl>
                                        <p:attrNameLst>
                                          <p:attrName>ppt_x</p:attrName>
                                          <p:attrName>ppt_y</p:attrName>
                                        </p:attrNameLst>
                                      </p:cBhvr>
                                      <p:rCtr x="-52" y="5463"/>
                                    </p:animMotion>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56"/>
      <p:bldP animBg="1" build="allAtOnce" grpId="0" spid="357" uiExpand="1"/>
      <p:bldP animBg="1" build="allAtOnce" grpId="0" spid="358" uiExpand="1"/>
      <p:bldP grpId="0" spid="359"/>
      <p:bldP grpId="0" spid="360"/>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0" name="Oval 5"/>
          <p:cNvSpPr/>
          <p:nvPr/>
        </p:nvSpPr>
        <p:spPr>
          <a:xfrm>
            <a:off x="865254" y="2744362"/>
            <a:ext cx="3167527" cy="316752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矩形 55"/>
          <p:cNvSpPr/>
          <p:nvPr/>
        </p:nvSpPr>
        <p:spPr>
          <a:xfrm>
            <a:off x="1070677" y="4400804"/>
            <a:ext cx="2958722" cy="530352"/>
          </a:xfrm>
          <a:prstGeom prst="rect">
            <a:avLst/>
          </a:prstGeom>
        </p:spPr>
        <p:txBody>
          <a:bodyPr wrap="square">
            <a:spAutoFit/>
          </a:bodyPr>
          <a:lstStyle/>
          <a:p>
            <a:pPr>
              <a:lnSpc>
                <a:spcPct val="120000"/>
              </a:lnSpc>
            </a:pPr>
            <a:r>
              <a:rPr altLang="zh-CN" lang="zh-CN" sz="800">
                <a:solidFill>
                  <a:schemeClr val="bg1"/>
                </a:solidFill>
                <a:latin charset="0" panose="020b0606030402020204" pitchFamily="34" typeface="Franklin Gothic Medium Cond"/>
                <a:ea charset="-122" panose="020b0300000000000000" pitchFamily="34" typeface="Hiragino Sans GB W3"/>
                <a:cs charset="0" panose="020b0606030504020204" pitchFamily="34" typeface="Open Sans"/>
                <a:sym charset="0" typeface="News Gothic MT"/>
              </a:rPr>
              <a:t>Lorem ipsum dolor sit amet, consectetur adipisicing elit, sed do eiusmod tempor incididunt ut labore et dolore consectetur adipisicing elit, sed do eiusmod tempor incididunt ut labore et dolore magna aliqua.</a:t>
            </a:r>
          </a:p>
        </p:txBody>
      </p:sp>
      <p:sp>
        <p:nvSpPr>
          <p:cNvPr id="22" name="文本框 21"/>
          <p:cNvSpPr txBox="1"/>
          <p:nvPr/>
        </p:nvSpPr>
        <p:spPr>
          <a:xfrm>
            <a:off x="1295761" y="3505147"/>
            <a:ext cx="1282050" cy="640080"/>
          </a:xfrm>
          <a:prstGeom prst="rect">
            <a:avLst/>
          </a:prstGeom>
          <a:noFill/>
        </p:spPr>
        <p:txBody>
          <a:bodyPr rtlCol="0" wrap="square">
            <a:spAutoFit/>
          </a:bodyPr>
          <a:lstStyle/>
          <a:p>
            <a:r>
              <a:rPr altLang="zh-CN" lang="en-US" smtClean="0" sz="3600">
                <a:solidFill>
                  <a:schemeClr val="bg1"/>
                </a:solidFill>
                <a:latin charset="0" panose="020b0606030502030204" pitchFamily="34" typeface="HelveticaNeueLT Pro 67 MdCn"/>
              </a:rPr>
              <a:t>5,700</a:t>
            </a:r>
          </a:p>
        </p:txBody>
      </p:sp>
      <p:sp>
        <p:nvSpPr>
          <p:cNvPr id="23" name="文本框 22"/>
          <p:cNvSpPr txBox="1"/>
          <p:nvPr/>
        </p:nvSpPr>
        <p:spPr>
          <a:xfrm>
            <a:off x="1725037" y="3989572"/>
            <a:ext cx="744969" cy="579120"/>
          </a:xfrm>
          <a:prstGeom prst="rect">
            <a:avLst/>
          </a:prstGeom>
          <a:noFill/>
        </p:spPr>
        <p:txBody>
          <a:bodyPr rtlCol="0" wrap="square">
            <a:spAutoFit/>
          </a:bodyPr>
          <a:lstStyle/>
          <a:p>
            <a:r>
              <a:rPr altLang="zh-CN" lang="en-US" smtClean="0" sz="1600">
                <a:solidFill>
                  <a:schemeClr val="bg1"/>
                </a:solidFill>
                <a:latin charset="0" panose="020b0606030502030204" pitchFamily="34" typeface="HelveticaNeueLT Pro 67 MdCn"/>
              </a:rPr>
              <a:t>Million</a:t>
            </a:r>
          </a:p>
        </p:txBody>
      </p:sp>
      <p:sp>
        <p:nvSpPr>
          <p:cNvPr id="24" name="Freeform 17"/>
          <p:cNvSpPr>
            <a:spLocks noEditPoints="1"/>
          </p:cNvSpPr>
          <p:nvPr/>
        </p:nvSpPr>
        <p:spPr bwMode="auto">
          <a:xfrm>
            <a:off x="2559380" y="3374837"/>
            <a:ext cx="767954" cy="901304"/>
          </a:xfrm>
          <a:custGeom>
            <a:gdLst>
              <a:gd fmla="*/ 206 w 272" name="T0"/>
              <a:gd fmla="*/ 171 h 320" name="T1"/>
              <a:gd fmla="*/ 184 w 272" name="T2"/>
              <a:gd fmla="*/ 35 h 320" name="T3"/>
              <a:gd fmla="*/ 77 w 272" name="T4"/>
              <a:gd fmla="*/ 47 h 320" name="T5"/>
              <a:gd fmla="*/ 63 w 272" name="T6"/>
              <a:gd fmla="*/ 172 h 320" name="T7"/>
              <a:gd fmla="*/ 4 w 272" name="T8"/>
              <a:gd fmla="*/ 274 h 320" name="T9"/>
              <a:gd fmla="*/ 5 w 272" name="T10"/>
              <a:gd fmla="*/ 275 h 320" name="T11"/>
              <a:gd fmla="*/ 49 w 272" name="T12"/>
              <a:gd fmla="*/ 295 h 320" name="T13"/>
              <a:gd fmla="*/ 91 w 272" name="T14"/>
              <a:gd fmla="*/ 312 h 320" name="T15"/>
              <a:gd fmla="*/ 218 w 272" name="T16"/>
              <a:gd fmla="*/ 296 h 320" name="T17"/>
              <a:gd fmla="*/ 265 w 272" name="T18"/>
              <a:gd fmla="*/ 275 h 320" name="T19"/>
              <a:gd fmla="*/ 206 w 272" name="T20"/>
              <a:gd fmla="*/ 171 h 320" name="T21"/>
              <a:gd fmla="*/ 179 w 272" name="T22"/>
              <a:gd fmla="*/ 172 h 320" name="T23"/>
              <a:gd fmla="*/ 196 w 272" name="T24"/>
              <a:gd fmla="*/ 206 h 320" name="T25"/>
              <a:gd fmla="*/ 157 w 272" name="T26"/>
              <a:gd fmla="*/ 206 h 320" name="T27"/>
              <a:gd fmla="*/ 179 w 272" name="T28"/>
              <a:gd fmla="*/ 172 h 320" name="T29"/>
              <a:gd fmla="*/ 135 w 272" name="T30"/>
              <a:gd fmla="*/ 219 h 320" name="T31"/>
              <a:gd fmla="*/ 108 w 272" name="T32"/>
              <a:gd fmla="*/ 174 h 320" name="T33"/>
              <a:gd fmla="*/ 106 w 272" name="T34"/>
              <a:gd fmla="*/ 162 h 320" name="T35"/>
              <a:gd fmla="*/ 141 w 272" name="T36"/>
              <a:gd fmla="*/ 171 h 320" name="T37"/>
              <a:gd fmla="*/ 165 w 272" name="T38"/>
              <a:gd fmla="*/ 160 h 320" name="T39"/>
              <a:gd fmla="*/ 165 w 272" name="T40"/>
              <a:gd fmla="*/ 167 h 320" name="T41"/>
              <a:gd fmla="*/ 135 w 272" name="T42"/>
              <a:gd fmla="*/ 219 h 320" name="T43"/>
              <a:gd fmla="*/ 191 w 272" name="T44"/>
              <a:gd fmla="*/ 91 h 320" name="T45"/>
              <a:gd fmla="*/ 185 w 272" name="T46"/>
              <a:gd fmla="*/ 124 h 320" name="T47"/>
              <a:gd fmla="*/ 189 w 272" name="T48"/>
              <a:gd fmla="*/ 102 h 320" name="T49"/>
              <a:gd fmla="*/ 191 w 272" name="T50"/>
              <a:gd fmla="*/ 91 h 320" name="T51"/>
              <a:gd fmla="*/ 152 w 272" name="T52"/>
              <a:gd fmla="*/ 68 h 320" name="T53"/>
              <a:gd fmla="*/ 173 w 272" name="T54"/>
              <a:gd fmla="*/ 91 h 320" name="T55"/>
              <a:gd fmla="*/ 180 w 272" name="T56"/>
              <a:gd fmla="*/ 95 h 320" name="T57"/>
              <a:gd fmla="*/ 177 w 272" name="T58"/>
              <a:gd fmla="*/ 101 h 320" name="T59"/>
              <a:gd fmla="*/ 153 w 272" name="T60"/>
              <a:gd fmla="*/ 151 h 320" name="T61"/>
              <a:gd fmla="*/ 117 w 272" name="T62"/>
              <a:gd fmla="*/ 151 h 320" name="T63"/>
              <a:gd fmla="*/ 93 w 272" name="T64"/>
              <a:gd fmla="*/ 98 h 320" name="T65"/>
              <a:gd fmla="*/ 152 w 272" name="T66"/>
              <a:gd fmla="*/ 68 h 320" name="T67"/>
              <a:gd fmla="*/ 84 w 272" name="T68"/>
              <a:gd fmla="*/ 124 h 320" name="T69"/>
              <a:gd fmla="*/ 74 w 272" name="T70"/>
              <a:gd fmla="*/ 95 h 320" name="T71"/>
              <a:gd fmla="*/ 84 w 272" name="T72"/>
              <a:gd fmla="*/ 124 h 320" name="T73"/>
              <a:gd fmla="*/ 76 w 272" name="T74"/>
              <a:gd fmla="*/ 206 h 320" name="T75"/>
              <a:gd fmla="*/ 92 w 272" name="T76"/>
              <a:gd fmla="*/ 172 h 320" name="T77"/>
              <a:gd fmla="*/ 100 w 272" name="T78"/>
              <a:gd fmla="*/ 186 h 320" name="T79"/>
              <a:gd fmla="*/ 113 w 272" name="T80"/>
              <a:gd fmla="*/ 206 h 320" name="T81"/>
              <a:gd fmla="*/ 76 w 272" name="T82"/>
              <a:gd fmla="*/ 206 h 320" name="T83"/>
              <a:gd fmla="*/ 128 w 272" name="T84"/>
              <a:gd fmla="*/ 304 h 320" name="T85"/>
              <a:gd fmla="*/ 94 w 272" name="T86"/>
              <a:gd fmla="*/ 219 h 320" name="T87"/>
              <a:gd fmla="*/ 121 w 272" name="T88"/>
              <a:gd fmla="*/ 220 h 320" name="T89"/>
              <a:gd fmla="*/ 135 w 272" name="T90"/>
              <a:gd fmla="*/ 257 h 320" name="T91"/>
              <a:gd fmla="*/ 149 w 272" name="T92"/>
              <a:gd fmla="*/ 220 h 320" name="T93"/>
              <a:gd fmla="*/ 176 w 272" name="T94"/>
              <a:gd fmla="*/ 219 h 320" name="T95"/>
              <a:gd fmla="*/ 143 w 272" name="T96"/>
              <a:gd fmla="*/ 304 h 320" name="T97"/>
              <a:gd fmla="*/ 128 w 272" name="T98"/>
              <a:gd fmla="*/ 304 h 320" name="T99"/>
              <a:gd fmla="*/ 215 w 272" name="T100"/>
              <a:gd fmla="*/ 269 h 320" name="T101"/>
              <a:gd fmla="*/ 171 w 272" name="T102"/>
              <a:gd fmla="*/ 275 h 320" name="T103"/>
              <a:gd fmla="*/ 174 w 272" name="T104"/>
              <a:gd fmla="*/ 269 h 320" name="T105"/>
              <a:gd fmla="*/ 216 w 272" name="T106"/>
              <a:gd fmla="*/ 261 h 320" name="T107"/>
              <a:gd fmla="*/ 215 w 272" name="T108"/>
              <a:gd fmla="*/ 269 h 320"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320" w="272">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solidFill>
            <a:schemeClr val="bg1"/>
          </a:solidFill>
          <a:ln>
            <a:noFill/>
          </a:ln>
        </p:spPr>
        <p:txBody>
          <a:bodyPr anchor="t" anchorCtr="0" bIns="34290" compatLnSpc="1" lIns="68580" numCol="1" rIns="68580" tIns="34290" vert="horz" wrap="square">
            <a:prstTxWarp prst="textNoShape">
              <a:avLst/>
            </a:prstTxWarp>
          </a:bodyPr>
          <a:lstStyle/>
          <a:p>
            <a:endParaRPr altLang="en-US" lang="zh-CN" sz="1013"/>
          </a:p>
        </p:txBody>
      </p:sp>
      <p:grpSp>
        <p:nvGrpSpPr>
          <p:cNvPr id="3" name="组合 2"/>
          <p:cNvGrpSpPr/>
          <p:nvPr/>
        </p:nvGrpSpPr>
        <p:grpSpPr>
          <a:xfrm>
            <a:off x="3831894" y="1579394"/>
            <a:ext cx="1190258" cy="1190258"/>
            <a:chOff x="3831894" y="1579394"/>
            <a:chExt cx="1190258" cy="1190258"/>
          </a:xfrm>
        </p:grpSpPr>
        <p:sp>
          <p:nvSpPr>
            <p:cNvPr id="2" name="椭圆 1"/>
            <p:cNvSpPr/>
            <p:nvPr/>
          </p:nvSpPr>
          <p:spPr>
            <a:xfrm>
              <a:off x="3831894" y="1579394"/>
              <a:ext cx="1190258" cy="119025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5" name="组合 24"/>
            <p:cNvGrpSpPr/>
            <p:nvPr/>
          </p:nvGrpSpPr>
          <p:grpSpPr>
            <a:xfrm>
              <a:off x="4048404" y="1747088"/>
              <a:ext cx="757238" cy="854870"/>
              <a:chOff x="2985408" y="340043"/>
              <a:chExt cx="1009650" cy="1139826"/>
            </a:xfrm>
            <a:solidFill>
              <a:srgbClr val="FFC000"/>
            </a:solidFill>
          </p:grpSpPr>
          <p:sp>
            <p:nvSpPr>
              <p:cNvPr id="26" name="Freeform 6"/>
              <p:cNvSpPr>
                <a:spLocks noEditPoints="1"/>
              </p:cNvSpPr>
              <p:nvPr/>
            </p:nvSpPr>
            <p:spPr bwMode="auto">
              <a:xfrm>
                <a:off x="3260045" y="340043"/>
                <a:ext cx="460375" cy="598488"/>
              </a:xfrm>
              <a:custGeom>
                <a:gdLst>
                  <a:gd fmla="*/ 41 w 122" name="T0"/>
                  <a:gd fmla="*/ 4 h 159" name="T1"/>
                  <a:gd fmla="*/ 97 w 122" name="T2"/>
                  <a:gd fmla="*/ 12 h 159" name="T3"/>
                  <a:gd fmla="*/ 120 w 122" name="T4"/>
                  <a:gd fmla="*/ 58 h 159" name="T5"/>
                  <a:gd fmla="*/ 121 w 122" name="T6"/>
                  <a:gd fmla="*/ 94 h 159" name="T7"/>
                  <a:gd fmla="*/ 103 w 122" name="T8"/>
                  <a:gd fmla="*/ 126 h 159" name="T9"/>
                  <a:gd fmla="*/ 63 w 122" name="T10"/>
                  <a:gd fmla="*/ 157 h 159" name="T11"/>
                  <a:gd fmla="*/ 19 w 122" name="T12"/>
                  <a:gd fmla="*/ 126 h 159" name="T13"/>
                  <a:gd fmla="*/ 1 w 122" name="T14"/>
                  <a:gd fmla="*/ 94 h 159" name="T15"/>
                  <a:gd fmla="*/ 3 w 122" name="T16"/>
                  <a:gd fmla="*/ 46 h 159" name="T17"/>
                  <a:gd fmla="*/ 41 w 122" name="T18"/>
                  <a:gd fmla="*/ 4 h 159" name="T19"/>
                  <a:gd fmla="*/ 19 w 122" name="T20"/>
                  <a:gd fmla="*/ 80 h 159" name="T21"/>
                  <a:gd fmla="*/ 41 w 122" name="T22"/>
                  <a:gd fmla="*/ 136 h 159" name="T23"/>
                  <a:gd fmla="*/ 77 w 122" name="T24"/>
                  <a:gd fmla="*/ 140 h 159" name="T25"/>
                  <a:gd fmla="*/ 104 w 122" name="T26"/>
                  <a:gd fmla="*/ 73 h 159" name="T27"/>
                  <a:gd fmla="*/ 79 w 122" name="T28"/>
                  <a:gd fmla="*/ 54 h 159" name="T29"/>
                  <a:gd fmla="*/ 19 w 122" name="T30"/>
                  <a:gd fmla="*/ 80 h 159"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59" w="122">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27" name="Freeform 8"/>
              <p:cNvSpPr>
                <a:spLocks noEditPoints="1"/>
              </p:cNvSpPr>
              <p:nvPr/>
            </p:nvSpPr>
            <p:spPr bwMode="auto">
              <a:xfrm>
                <a:off x="2985408" y="897256"/>
                <a:ext cx="1009650" cy="582613"/>
              </a:xfrm>
              <a:custGeom>
                <a:gdLst>
                  <a:gd fmla="*/ 51 w 268" name="T0"/>
                  <a:gd fmla="*/ 17 h 155" name="T1"/>
                  <a:gd fmla="*/ 92 w 268" name="T2"/>
                  <a:gd fmla="*/ 0 h 155" name="T3"/>
                  <a:gd fmla="*/ 98 w 268" name="T4"/>
                  <a:gd fmla="*/ 10 h 155" name="T5"/>
                  <a:gd fmla="*/ 89 w 268" name="T6"/>
                  <a:gd fmla="*/ 16 h 155" name="T7"/>
                  <a:gd fmla="*/ 122 w 268" name="T8"/>
                  <a:gd fmla="*/ 130 h 155" name="T9"/>
                  <a:gd fmla="*/ 127 w 268" name="T10"/>
                  <a:gd fmla="*/ 55 h 155" name="T11"/>
                  <a:gd fmla="*/ 142 w 268" name="T12"/>
                  <a:gd fmla="*/ 54 h 155" name="T13"/>
                  <a:gd fmla="*/ 146 w 268" name="T14"/>
                  <a:gd fmla="*/ 130 h 155" name="T15"/>
                  <a:gd fmla="*/ 180 w 268" name="T16"/>
                  <a:gd fmla="*/ 16 h 155" name="T17"/>
                  <a:gd fmla="*/ 175 w 268" name="T18"/>
                  <a:gd fmla="*/ 1 h 155" name="T19"/>
                  <a:gd fmla="*/ 239 w 268" name="T20"/>
                  <a:gd fmla="*/ 35 h 155" name="T21"/>
                  <a:gd fmla="*/ 265 w 268" name="T22"/>
                  <a:gd fmla="*/ 114 h 155" name="T23"/>
                  <a:gd fmla="*/ 220 w 268" name="T24"/>
                  <a:gd fmla="*/ 133 h 155" name="T25"/>
                  <a:gd fmla="*/ 124 w 268" name="T26"/>
                  <a:gd fmla="*/ 154 h 155" name="T27"/>
                  <a:gd fmla="*/ 50 w 268" name="T28"/>
                  <a:gd fmla="*/ 133 h 155" name="T29"/>
                  <a:gd fmla="*/ 3 w 268" name="T30"/>
                  <a:gd fmla="*/ 110 h 155" name="T31"/>
                  <a:gd fmla="*/ 51 w 268" name="T32"/>
                  <a:gd fmla="*/ 17 h 155" name="T33"/>
                  <a:gd fmla="*/ 167 w 268" name="T34"/>
                  <a:gd fmla="*/ 107 h 155" name="T35"/>
                  <a:gd fmla="*/ 170 w 268" name="T36"/>
                  <a:gd fmla="*/ 113 h 155" name="T37"/>
                  <a:gd fmla="*/ 205 w 268" name="T38"/>
                  <a:gd fmla="*/ 109 h 155" name="T39"/>
                  <a:gd fmla="*/ 213 w 268" name="T40"/>
                  <a:gd fmla="*/ 100 h 155" name="T41"/>
                  <a:gd fmla="*/ 167 w 268" name="T42"/>
                  <a:gd fmla="*/ 107 h 155"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55" w="268">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28" name="Freeform 9"/>
              <p:cNvSpPr/>
              <p:nvPr/>
            </p:nvSpPr>
            <p:spPr bwMode="auto">
              <a:xfrm>
                <a:off x="3433083" y="994093"/>
                <a:ext cx="117475" cy="87313"/>
              </a:xfrm>
              <a:custGeom>
                <a:gdLst>
                  <a:gd fmla="*/ 4 w 31" name="T0"/>
                  <a:gd fmla="*/ 3 h 23" name="T1"/>
                  <a:gd fmla="*/ 26 w 31" name="T2"/>
                  <a:gd fmla="*/ 3 h 23" name="T3"/>
                  <a:gd fmla="*/ 24 w 31" name="T4"/>
                  <a:gd fmla="*/ 23 h 23" name="T5"/>
                  <a:gd fmla="*/ 6 w 31" name="T6"/>
                  <a:gd fmla="*/ 23 h 23" name="T7"/>
                  <a:gd fmla="*/ 4 w 31" name="T8"/>
                  <a:gd fmla="*/ 3 h 23" name="T9"/>
                </a:gdLst>
                <a:cxnLst>
                  <a:cxn ang="0">
                    <a:pos x="T0" y="T1"/>
                  </a:cxn>
                  <a:cxn ang="0">
                    <a:pos x="T2" y="T3"/>
                  </a:cxn>
                  <a:cxn ang="0">
                    <a:pos x="T4" y="T5"/>
                  </a:cxn>
                  <a:cxn ang="0">
                    <a:pos x="T6" y="T7"/>
                  </a:cxn>
                  <a:cxn ang="0">
                    <a:pos x="T8" y="T9"/>
                  </a:cxn>
                </a:cxnLst>
                <a:rect b="b" l="0" r="r" t="0"/>
                <a:pathLst>
                  <a:path h="23" w="31">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grpSp>
      </p:grpSp>
      <p:sp>
        <p:nvSpPr>
          <p:cNvPr id="19" name="矩形 18"/>
          <p:cNvSpPr/>
          <p:nvPr/>
        </p:nvSpPr>
        <p:spPr>
          <a:xfrm>
            <a:off x="8270931" y="286243"/>
            <a:ext cx="363855" cy="304800"/>
          </a:xfrm>
          <a:prstGeom prst="rect">
            <a:avLst/>
          </a:prstGeom>
        </p:spPr>
        <p:txBody>
          <a:bodyPr wrap="none">
            <a:spAutoFit/>
          </a:bodyPr>
          <a:lstStyle/>
          <a:p>
            <a:pPr algn="ctr"/>
            <a:r>
              <a:rPr altLang="zh-CN" lang="en-US" smtClean="0" sz="1400">
                <a:solidFill>
                  <a:schemeClr val="bg1"/>
                </a:solidFill>
                <a:latin charset="0" panose="020b0706030502030204" pitchFamily="34" typeface="HelveticaNeueLT Pro 77 BdCn"/>
              </a:rPr>
              <a:t>15</a:t>
            </a:r>
          </a:p>
        </p:txBody>
      </p:sp>
      <p:sp>
        <p:nvSpPr>
          <p:cNvPr id="29" name="矩形 55"/>
          <p:cNvSpPr/>
          <p:nvPr/>
        </p:nvSpPr>
        <p:spPr>
          <a:xfrm>
            <a:off x="5079857" y="2625780"/>
            <a:ext cx="3194106" cy="676656"/>
          </a:xfrm>
          <a:prstGeom prst="rect">
            <a:avLst/>
          </a:prstGeom>
        </p:spPr>
        <p:txBody>
          <a:bodyPr wrap="square">
            <a:spAutoFit/>
          </a:bodyPr>
          <a:lstStyle/>
          <a:p>
            <a:pPr>
              <a:lnSpc>
                <a:spcPct val="120000"/>
              </a:lnSpc>
            </a:pPr>
            <a:r>
              <a:rPr altLang="zh-CN" lang="zh-CN" sz="800">
                <a:solidFill>
                  <a:schemeClr val="bg1">
                    <a:lumMod val="75000"/>
                  </a:schemeClr>
                </a:solidFill>
                <a:latin charset="0" panose="020b0606030402020204" pitchFamily="34" typeface="Franklin Gothic Medium Cond"/>
                <a:ea charset="-122" panose="020b0300000000000000" pitchFamily="34" typeface="Hiragino Sans GB W3"/>
                <a:cs charset="0" panose="020b0606030504020204" pitchFamily="34" typeface="Open Sans"/>
                <a:sym charset="0" typeface="News Gothic MT"/>
              </a:rPr>
              <a:t>Lorem ipsum dolor sit amet, consectetur adipisicing elit, sed do eiusmod tempor incididunt ut labore et dolore magnaLorem amet, consectetur adipisicing elit, sed do eiusmod tempor incididunt ut labore et dolore magna consectetur adipisicing elit, sed do eiusmod tempor incididunt .</a:t>
            </a:r>
          </a:p>
        </p:txBody>
      </p:sp>
      <p:sp>
        <p:nvSpPr>
          <p:cNvPr id="30" name="矩形 39"/>
          <p:cNvSpPr/>
          <p:nvPr/>
        </p:nvSpPr>
        <p:spPr>
          <a:xfrm>
            <a:off x="5153890" y="1774413"/>
            <a:ext cx="3197492" cy="396240"/>
          </a:xfrm>
          <a:prstGeom prst="rect">
            <a:avLst/>
          </a:prstGeom>
          <a:solidFill>
            <a:srgbClr val="FFC000"/>
          </a:solidFill>
        </p:spPr>
        <p:txBody>
          <a:bodyPr wrap="none">
            <a:spAutoFit/>
          </a:bodyPr>
          <a:lstStyle/>
          <a:p>
            <a:r>
              <a:rPr altLang="zh-CN" lang="zh-CN" smtClean="0" sz="2000">
                <a:solidFill>
                  <a:schemeClr val="bg1"/>
                </a:solidFill>
                <a:latin charset="0" panose="020b0606030502030204" pitchFamily="34" typeface="HelveticaNeueLT Pro 67 MdCn"/>
                <a:ea charset="-122" panose="020b0300000000000000" pitchFamily="34" typeface="Hiragino Sans GB W3"/>
                <a:sym charset="0" typeface="News Gothic MT"/>
              </a:rPr>
              <a:t>LOREM IPSUM DOLOR AMET </a:t>
            </a:r>
          </a:p>
        </p:txBody>
      </p:sp>
      <p:sp>
        <p:nvSpPr>
          <p:cNvPr id="31" name="矩形 30"/>
          <p:cNvSpPr/>
          <p:nvPr/>
        </p:nvSpPr>
        <p:spPr>
          <a:xfrm>
            <a:off x="5153890" y="2222044"/>
            <a:ext cx="2169636" cy="396240"/>
          </a:xfrm>
          <a:prstGeom prst="rect">
            <a:avLst/>
          </a:prstGeom>
          <a:solidFill>
            <a:srgbClr val="FFC000"/>
          </a:solidFill>
        </p:spPr>
        <p:txBody>
          <a:bodyPr wrap="none">
            <a:spAutoFit/>
          </a:bodyPr>
          <a:lstStyle/>
          <a:p>
            <a:r>
              <a:rPr altLang="zh-CN" lang="zh-CN" smtClean="0" sz="2000">
                <a:solidFill>
                  <a:schemeClr val="bg1"/>
                </a:solidFill>
                <a:latin charset="0" panose="020b0606030502030204" pitchFamily="34" typeface="HelveticaNeueLT Pro 67 MdCn"/>
                <a:ea charset="-122" panose="020b0300000000000000" pitchFamily="34" typeface="Hiragino Sans GB W3"/>
                <a:sym charset="0" typeface="News Gothic MT"/>
              </a:rPr>
              <a:t>CONSECTETUR ELIT</a:t>
            </a:r>
          </a:p>
        </p:txBody>
      </p:sp>
      <p:sp>
        <p:nvSpPr>
          <p:cNvPr id="32" name="文本框 31"/>
          <p:cNvSpPr txBox="1"/>
          <p:nvPr/>
        </p:nvSpPr>
        <p:spPr>
          <a:xfrm>
            <a:off x="5085882" y="1131494"/>
            <a:ext cx="1282050" cy="640080"/>
          </a:xfrm>
          <a:prstGeom prst="rect">
            <a:avLst/>
          </a:prstGeom>
          <a:noFill/>
        </p:spPr>
        <p:txBody>
          <a:bodyPr rtlCol="0" wrap="square">
            <a:spAutoFit/>
          </a:bodyPr>
          <a:lstStyle/>
          <a:p>
            <a:r>
              <a:rPr altLang="zh-CN" lang="en-US" smtClean="0" sz="3600">
                <a:solidFill>
                  <a:schemeClr val="bg1"/>
                </a:solidFill>
                <a:latin charset="0" panose="020b0606030502030204" pitchFamily="34" typeface="HelveticaNeueLT Pro 67 MdCn"/>
              </a:rPr>
              <a:t>9,300</a:t>
            </a:r>
          </a:p>
        </p:txBody>
      </p:sp>
      <p:sp>
        <p:nvSpPr>
          <p:cNvPr id="33" name="文本框 32"/>
          <p:cNvSpPr txBox="1"/>
          <p:nvPr/>
        </p:nvSpPr>
        <p:spPr>
          <a:xfrm>
            <a:off x="6104554" y="1389240"/>
            <a:ext cx="744969" cy="579120"/>
          </a:xfrm>
          <a:prstGeom prst="rect">
            <a:avLst/>
          </a:prstGeom>
          <a:noFill/>
        </p:spPr>
        <p:txBody>
          <a:bodyPr rtlCol="0" wrap="square">
            <a:spAutoFit/>
          </a:bodyPr>
          <a:lstStyle/>
          <a:p>
            <a:r>
              <a:rPr altLang="zh-CN" lang="en-US" smtClean="0" sz="1600">
                <a:solidFill>
                  <a:schemeClr val="bg1"/>
                </a:solidFill>
                <a:latin charset="0" panose="020b0606030502030204" pitchFamily="34" typeface="HelveticaNeueLT Pro 67 MdCn"/>
              </a:rPr>
              <a:t>Million</a:t>
            </a:r>
          </a:p>
        </p:txBody>
      </p:sp>
      <p:sp>
        <p:nvSpPr>
          <p:cNvPr id="37" name="矩形 39"/>
          <p:cNvSpPr/>
          <p:nvPr/>
        </p:nvSpPr>
        <p:spPr>
          <a:xfrm>
            <a:off x="293627" y="101796"/>
            <a:ext cx="4394121" cy="579120"/>
          </a:xfrm>
          <a:prstGeom prst="rect">
            <a:avLst/>
          </a:prstGeom>
        </p:spPr>
        <p:txBody>
          <a:bodyPr wrap="none">
            <a:spAutoFit/>
          </a:bodyPr>
          <a:lstStyle/>
          <a:p>
            <a:r>
              <a:rPr altLang="zh-CN" lang="en-US" smtClean="0" sz="3200">
                <a:solidFill>
                  <a:schemeClr val="bg1"/>
                </a:solidFill>
                <a:latin charset="0" panose="020b0606030502030204" pitchFamily="34" typeface="HelveticaNeueLT Pro 67 MdCn"/>
                <a:ea charset="-122" panose="020b0300000000000000" pitchFamily="34" typeface="Hiragino Sans GB W3"/>
                <a:sym charset="0" typeface="News Gothic MT"/>
              </a:rPr>
              <a:t>Welcome To Coolsummer</a:t>
            </a:r>
          </a:p>
        </p:txBody>
      </p:sp>
      <p:sp>
        <p:nvSpPr>
          <p:cNvPr id="38" name="Rectangle 11"/>
          <p:cNvSpPr/>
          <p:nvPr/>
        </p:nvSpPr>
        <p:spPr>
          <a:xfrm>
            <a:off x="293627" y="594020"/>
            <a:ext cx="3842685" cy="213360"/>
          </a:xfrm>
          <a:prstGeom prst="rect">
            <a:avLst/>
          </a:prstGeom>
        </p:spPr>
        <p:txBody>
          <a:bodyPr wrap="square">
            <a:spAutoFit/>
          </a:bodyPr>
          <a:lstStyle/>
          <a:p>
            <a:r>
              <a:rPr altLang="zh-CN" lang="en-US" sz="800">
                <a:solidFill>
                  <a:schemeClr val="bg1"/>
                </a:solidFill>
                <a:latin charset="0" panose="020b0606030502030204" pitchFamily="34" typeface="HelveticaNeueLT Pro 67 MdCn"/>
                <a:ea charset="-122" panose="020b0300000000000000" pitchFamily="34" typeface="Hiragino Sans GB W3"/>
                <a:sym charset="0" typeface="News Gothic MT"/>
              </a:rPr>
              <a:t>Welcome To The Cool Summer Studio: https://www.Coolsummer.Org</a:t>
            </a:r>
          </a:p>
        </p:txBody>
      </p:sp>
    </p:spTree>
    <p:extLst>
      <p:ext uri="{BB962C8B-B14F-4D97-AF65-F5344CB8AC3E}">
        <p14:creationId val="214945452"/>
      </p:ext>
    </p:extLst>
  </p:cSld>
  <p:clrMapOvr>
    <a:masterClrMapping/>
  </p:clrMapOvr>
  <mc:AlternateContent>
    <mc:Choice Requires="p14">
      <p:transition advClick="0" advTm="1000" p14:dur="800" spd="slow">
        <p14:flythrough dir="out"/>
      </p:transition>
    </mc:Choice>
    <mc:Fallback>
      <p:transition advClick="0" advTm="1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37" presetSubtype="0">
                                  <p:stCondLst>
                                    <p:cond delay="0"/>
                                  </p:stCondLst>
                                  <p:childTnLst>
                                    <p:set>
                                      <p:cBhvr>
                                        <p:cTn dur="1" fill="hold" id="6">
                                          <p:stCondLst>
                                            <p:cond delay="0"/>
                                          </p:stCondLst>
                                        </p:cTn>
                                        <p:tgtEl>
                                          <p:spTgt spid="20"/>
                                        </p:tgtEl>
                                        <p:attrNameLst>
                                          <p:attrName>style.visibility</p:attrName>
                                        </p:attrNameLst>
                                      </p:cBhvr>
                                      <p:to>
                                        <p:strVal val="visible"/>
                                      </p:to>
                                    </p:set>
                                    <p:animEffect filter="fade" transition="in">
                                      <p:cBhvr>
                                        <p:cTn dur="1000" id="7"/>
                                        <p:tgtEl>
                                          <p:spTgt spid="20"/>
                                        </p:tgtEl>
                                      </p:cBhvr>
                                    </p:animEffect>
                                    <p:anim calcmode="lin" valueType="num">
                                      <p:cBhvr>
                                        <p:cTn dur="1000" fill="hold" id="8"/>
                                        <p:tgtEl>
                                          <p:spTgt spid="20"/>
                                        </p:tgtEl>
                                        <p:attrNameLst>
                                          <p:attrName>ppt_x</p:attrName>
                                        </p:attrNameLst>
                                      </p:cBhvr>
                                      <p:tavLst>
                                        <p:tav tm="0">
                                          <p:val>
                                            <p:strVal val="#ppt_x"/>
                                          </p:val>
                                        </p:tav>
                                        <p:tav tm="100000">
                                          <p:val>
                                            <p:strVal val="#ppt_x"/>
                                          </p:val>
                                        </p:tav>
                                      </p:tavLst>
                                    </p:anim>
                                    <p:anim calcmode="lin" valueType="num">
                                      <p:cBhvr>
                                        <p:cTn decel="100000" dur="900" fill="hold" id="9"/>
                                        <p:tgtEl>
                                          <p:spTgt spid="20"/>
                                        </p:tgtEl>
                                        <p:attrNameLst>
                                          <p:attrName>ppt_y</p:attrName>
                                        </p:attrNameLst>
                                      </p:cBhvr>
                                      <p:tavLst>
                                        <p:tav tm="0">
                                          <p:val>
                                            <p:strVal val="#ppt_y+1"/>
                                          </p:val>
                                        </p:tav>
                                        <p:tav tm="100000">
                                          <p:val>
                                            <p:strVal val="#ppt_y-.03"/>
                                          </p:val>
                                        </p:tav>
                                      </p:tavLst>
                                    </p:anim>
                                    <p:anim calcmode="lin" valueType="num">
                                      <p:cBhvr>
                                        <p:cTn accel="100000" dur="100" fill="hold" id="10">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fill="hold" id="11" nodeType="afterGroup">
                            <p:stCondLst>
                              <p:cond delay="1000"/>
                            </p:stCondLst>
                            <p:childTnLst>
                              <p:par>
                                <p:cTn fill="hold" grpId="0" id="12" nodeType="afterEffect" presetClass="entr" presetID="10" presetSubtype="0">
                                  <p:stCondLst>
                                    <p:cond delay="0"/>
                                  </p:stCondLst>
                                  <p:childTnLst>
                                    <p:set>
                                      <p:cBhvr>
                                        <p:cTn dur="1" fill="hold" id="13">
                                          <p:stCondLst>
                                            <p:cond delay="0"/>
                                          </p:stCondLst>
                                        </p:cTn>
                                        <p:tgtEl>
                                          <p:spTgt spid="21"/>
                                        </p:tgtEl>
                                        <p:attrNameLst>
                                          <p:attrName>style.visibility</p:attrName>
                                        </p:attrNameLst>
                                      </p:cBhvr>
                                      <p:to>
                                        <p:strVal val="visible"/>
                                      </p:to>
                                    </p:set>
                                    <p:animEffect filter="fade" transition="in">
                                      <p:cBhvr>
                                        <p:cTn dur="500" id="14"/>
                                        <p:tgtEl>
                                          <p:spTgt spid="21"/>
                                        </p:tgtEl>
                                      </p:cBhvr>
                                    </p:animEffect>
                                  </p:childTnLst>
                                </p:cTn>
                              </p:par>
                              <p:par>
                                <p:cTn fill="hold" grpId="0" id="15" nodeType="withEffect" presetClass="entr" presetID="10" presetSubtype="0">
                                  <p:stCondLst>
                                    <p:cond delay="0"/>
                                  </p:stCondLst>
                                  <p:childTnLst>
                                    <p:set>
                                      <p:cBhvr>
                                        <p:cTn dur="1" fill="hold" id="16">
                                          <p:stCondLst>
                                            <p:cond delay="0"/>
                                          </p:stCondLst>
                                        </p:cTn>
                                        <p:tgtEl>
                                          <p:spTgt spid="22"/>
                                        </p:tgtEl>
                                        <p:attrNameLst>
                                          <p:attrName>style.visibility</p:attrName>
                                        </p:attrNameLst>
                                      </p:cBhvr>
                                      <p:to>
                                        <p:strVal val="visible"/>
                                      </p:to>
                                    </p:set>
                                    <p:animEffect filter="fade" transition="in">
                                      <p:cBhvr>
                                        <p:cTn dur="500" id="17"/>
                                        <p:tgtEl>
                                          <p:spTgt spid="22"/>
                                        </p:tgtEl>
                                      </p:cBhvr>
                                    </p:animEffect>
                                  </p:childTnLst>
                                </p:cTn>
                              </p:par>
                              <p:par>
                                <p:cTn fill="hold" grpId="0" id="18" nodeType="withEffect" presetClass="entr" presetID="10" presetSubtype="0">
                                  <p:stCondLst>
                                    <p:cond delay="0"/>
                                  </p:stCondLst>
                                  <p:childTnLst>
                                    <p:set>
                                      <p:cBhvr>
                                        <p:cTn dur="1" fill="hold" id="19">
                                          <p:stCondLst>
                                            <p:cond delay="0"/>
                                          </p:stCondLst>
                                        </p:cTn>
                                        <p:tgtEl>
                                          <p:spTgt spid="23"/>
                                        </p:tgtEl>
                                        <p:attrNameLst>
                                          <p:attrName>style.visibility</p:attrName>
                                        </p:attrNameLst>
                                      </p:cBhvr>
                                      <p:to>
                                        <p:strVal val="visible"/>
                                      </p:to>
                                    </p:set>
                                    <p:animEffect filter="fade" transition="in">
                                      <p:cBhvr>
                                        <p:cTn dur="500" id="20"/>
                                        <p:tgtEl>
                                          <p:spTgt spid="23"/>
                                        </p:tgtEl>
                                      </p:cBhvr>
                                    </p:animEffect>
                                  </p:childTnLst>
                                </p:cTn>
                              </p:par>
                              <p:par>
                                <p:cTn fill="hold" grpId="0" id="21" nodeType="withEffect" presetClass="entr" presetID="10" presetSubtype="0">
                                  <p:stCondLst>
                                    <p:cond delay="0"/>
                                  </p:stCondLst>
                                  <p:childTnLst>
                                    <p:set>
                                      <p:cBhvr>
                                        <p:cTn dur="1" fill="hold" id="22">
                                          <p:stCondLst>
                                            <p:cond delay="0"/>
                                          </p:stCondLst>
                                        </p:cTn>
                                        <p:tgtEl>
                                          <p:spTgt spid="24"/>
                                        </p:tgtEl>
                                        <p:attrNameLst>
                                          <p:attrName>style.visibility</p:attrName>
                                        </p:attrNameLst>
                                      </p:cBhvr>
                                      <p:to>
                                        <p:strVal val="visible"/>
                                      </p:to>
                                    </p:set>
                                    <p:animEffect filter="fade" transition="in">
                                      <p:cBhvr>
                                        <p:cTn dur="500" id="23"/>
                                        <p:tgtEl>
                                          <p:spTgt spid="24"/>
                                        </p:tgtEl>
                                      </p:cBhvr>
                                    </p:animEffect>
                                  </p:childTnLst>
                                </p:cTn>
                              </p:par>
                              <p:par>
                                <p:cTn fill="hold" id="24" nodeType="withEffect" presetClass="entr" presetID="53" presetSubtype="0">
                                  <p:stCondLst>
                                    <p:cond delay="0"/>
                                  </p:stCondLst>
                                  <p:childTnLst>
                                    <p:set>
                                      <p:cBhvr>
                                        <p:cTn dur="1" fill="hold" id="25">
                                          <p:stCondLst>
                                            <p:cond delay="0"/>
                                          </p:stCondLst>
                                        </p:cTn>
                                        <p:tgtEl>
                                          <p:spTgt spid="3"/>
                                        </p:tgtEl>
                                        <p:attrNameLst>
                                          <p:attrName>style.visibility</p:attrName>
                                        </p:attrNameLst>
                                      </p:cBhvr>
                                      <p:to>
                                        <p:strVal val="visible"/>
                                      </p:to>
                                    </p:set>
                                    <p:anim calcmode="lin" valueType="num">
                                      <p:cBhvr>
                                        <p:cTn dur="500" fill="hold" id="26"/>
                                        <p:tgtEl>
                                          <p:spTgt spid="3"/>
                                        </p:tgtEl>
                                        <p:attrNameLst>
                                          <p:attrName>ppt_w</p:attrName>
                                        </p:attrNameLst>
                                      </p:cBhvr>
                                      <p:tavLst>
                                        <p:tav tm="0">
                                          <p:val>
                                            <p:fltVal val="0"/>
                                          </p:val>
                                        </p:tav>
                                        <p:tav tm="100000">
                                          <p:val>
                                            <p:strVal val="#ppt_w"/>
                                          </p:val>
                                        </p:tav>
                                      </p:tavLst>
                                    </p:anim>
                                    <p:anim calcmode="lin" valueType="num">
                                      <p:cBhvr>
                                        <p:cTn dur="500" fill="hold" id="27"/>
                                        <p:tgtEl>
                                          <p:spTgt spid="3"/>
                                        </p:tgtEl>
                                        <p:attrNameLst>
                                          <p:attrName>ppt_h</p:attrName>
                                        </p:attrNameLst>
                                      </p:cBhvr>
                                      <p:tavLst>
                                        <p:tav tm="0">
                                          <p:val>
                                            <p:fltVal val="0"/>
                                          </p:val>
                                        </p:tav>
                                        <p:tav tm="100000">
                                          <p:val>
                                            <p:strVal val="#ppt_h"/>
                                          </p:val>
                                        </p:tav>
                                      </p:tavLst>
                                    </p:anim>
                                    <p:animEffect filter="fade" transition="in">
                                      <p:cBhvr>
                                        <p:cTn dur="500" id="28"/>
                                        <p:tgtEl>
                                          <p:spTgt spid="3"/>
                                        </p:tgtEl>
                                      </p:cBhvr>
                                    </p:animEffect>
                                  </p:childTnLst>
                                </p:cTn>
                              </p:par>
                            </p:childTnLst>
                          </p:cTn>
                        </p:par>
                        <p:par>
                          <p:cTn fill="hold" id="29" nodeType="afterGroup">
                            <p:stCondLst>
                              <p:cond delay="1500"/>
                            </p:stCondLst>
                            <p:childTnLst>
                              <p:par>
                                <p:cTn autoRev="1" fill="hold" id="30" nodeType="afterEffect" presetClass="emph" presetID="6" presetSubtype="0" repeatCount="2000">
                                  <p:stCondLst>
                                    <p:cond delay="0"/>
                                  </p:stCondLst>
                                  <p:childTnLst>
                                    <p:animScale>
                                      <p:cBhvr>
                                        <p:cTn dur="200" fill="hold" id="31"/>
                                        <p:tgtEl>
                                          <p:spTgt spid="3"/>
                                        </p:tgtEl>
                                      </p:cBhvr>
                                      <p:by x="110000" y="110000"/>
                                    </p:animScale>
                                  </p:childTnLst>
                                </p:cTn>
                              </p:par>
                            </p:childTnLst>
                          </p:cTn>
                        </p:par>
                        <p:par>
                          <p:cTn fill="hold" id="32" nodeType="afterGroup">
                            <p:stCondLst>
                              <p:cond delay="1700"/>
                            </p:stCondLst>
                            <p:childTnLst>
                              <p:par>
                                <p:cTn fill="hold" grpId="0" id="33" nodeType="afterEffect" presetClass="entr" presetID="10" presetSubtype="0">
                                  <p:stCondLst>
                                    <p:cond delay="0"/>
                                  </p:stCondLst>
                                  <p:childTnLst>
                                    <p:set>
                                      <p:cBhvr>
                                        <p:cTn dur="1" fill="hold" id="34">
                                          <p:stCondLst>
                                            <p:cond delay="0"/>
                                          </p:stCondLst>
                                        </p:cTn>
                                        <p:tgtEl>
                                          <p:spTgt spid="29"/>
                                        </p:tgtEl>
                                        <p:attrNameLst>
                                          <p:attrName>style.visibility</p:attrName>
                                        </p:attrNameLst>
                                      </p:cBhvr>
                                      <p:to>
                                        <p:strVal val="visible"/>
                                      </p:to>
                                    </p:set>
                                    <p:animEffect filter="fade" transition="in">
                                      <p:cBhvr>
                                        <p:cTn dur="500" id="35"/>
                                        <p:tgtEl>
                                          <p:spTgt spid="29"/>
                                        </p:tgtEl>
                                      </p:cBhvr>
                                    </p:animEffect>
                                  </p:childTnLst>
                                </p:cTn>
                              </p:par>
                              <p:par>
                                <p:cTn fill="hold" grpId="0" id="36" nodeType="withEffect" presetClass="entr" presetID="10" presetSubtype="0">
                                  <p:stCondLst>
                                    <p:cond delay="0"/>
                                  </p:stCondLst>
                                  <p:childTnLst>
                                    <p:set>
                                      <p:cBhvr>
                                        <p:cTn dur="1" fill="hold" id="37">
                                          <p:stCondLst>
                                            <p:cond delay="0"/>
                                          </p:stCondLst>
                                        </p:cTn>
                                        <p:tgtEl>
                                          <p:spTgt spid="30"/>
                                        </p:tgtEl>
                                        <p:attrNameLst>
                                          <p:attrName>style.visibility</p:attrName>
                                        </p:attrNameLst>
                                      </p:cBhvr>
                                      <p:to>
                                        <p:strVal val="visible"/>
                                      </p:to>
                                    </p:set>
                                    <p:animEffect filter="fade" transition="in">
                                      <p:cBhvr>
                                        <p:cTn dur="500" id="38"/>
                                        <p:tgtEl>
                                          <p:spTgt spid="30"/>
                                        </p:tgtEl>
                                      </p:cBhvr>
                                    </p:animEffect>
                                  </p:childTnLst>
                                </p:cTn>
                              </p:par>
                              <p:par>
                                <p:cTn fill="hold" grpId="0" id="39" nodeType="withEffect" presetClass="entr" presetID="10" presetSubtype="0">
                                  <p:stCondLst>
                                    <p:cond delay="0"/>
                                  </p:stCondLst>
                                  <p:childTnLst>
                                    <p:set>
                                      <p:cBhvr>
                                        <p:cTn dur="1" fill="hold" id="40">
                                          <p:stCondLst>
                                            <p:cond delay="0"/>
                                          </p:stCondLst>
                                        </p:cTn>
                                        <p:tgtEl>
                                          <p:spTgt spid="31"/>
                                        </p:tgtEl>
                                        <p:attrNameLst>
                                          <p:attrName>style.visibility</p:attrName>
                                        </p:attrNameLst>
                                      </p:cBhvr>
                                      <p:to>
                                        <p:strVal val="visible"/>
                                      </p:to>
                                    </p:set>
                                    <p:animEffect filter="fade" transition="in">
                                      <p:cBhvr>
                                        <p:cTn dur="500" id="41"/>
                                        <p:tgtEl>
                                          <p:spTgt spid="31"/>
                                        </p:tgtEl>
                                      </p:cBhvr>
                                    </p:animEffect>
                                  </p:childTnLst>
                                </p:cTn>
                              </p:par>
                              <p:par>
                                <p:cTn fill="hold" grpId="0" id="42" nodeType="withEffect" presetClass="entr" presetID="10" presetSubtype="0">
                                  <p:stCondLst>
                                    <p:cond delay="0"/>
                                  </p:stCondLst>
                                  <p:childTnLst>
                                    <p:set>
                                      <p:cBhvr>
                                        <p:cTn dur="1" fill="hold" id="43">
                                          <p:stCondLst>
                                            <p:cond delay="0"/>
                                          </p:stCondLst>
                                        </p:cTn>
                                        <p:tgtEl>
                                          <p:spTgt spid="32"/>
                                        </p:tgtEl>
                                        <p:attrNameLst>
                                          <p:attrName>style.visibility</p:attrName>
                                        </p:attrNameLst>
                                      </p:cBhvr>
                                      <p:to>
                                        <p:strVal val="visible"/>
                                      </p:to>
                                    </p:set>
                                    <p:animEffect filter="fade" transition="in">
                                      <p:cBhvr>
                                        <p:cTn dur="500" id="44"/>
                                        <p:tgtEl>
                                          <p:spTgt spid="32"/>
                                        </p:tgtEl>
                                      </p:cBhvr>
                                    </p:animEffect>
                                  </p:childTnLst>
                                </p:cTn>
                              </p:par>
                              <p:par>
                                <p:cTn fill="hold" grpId="0" id="45" nodeType="withEffect" presetClass="entr" presetID="10" presetSubtype="0">
                                  <p:stCondLst>
                                    <p:cond delay="0"/>
                                  </p:stCondLst>
                                  <p:childTnLst>
                                    <p:set>
                                      <p:cBhvr>
                                        <p:cTn dur="1" fill="hold" id="46">
                                          <p:stCondLst>
                                            <p:cond delay="0"/>
                                          </p:stCondLst>
                                        </p:cTn>
                                        <p:tgtEl>
                                          <p:spTgt spid="33"/>
                                        </p:tgtEl>
                                        <p:attrNameLst>
                                          <p:attrName>style.visibility</p:attrName>
                                        </p:attrNameLst>
                                      </p:cBhvr>
                                      <p:to>
                                        <p:strVal val="visible"/>
                                      </p:to>
                                    </p:set>
                                    <p:animEffect filter="fade" transition="in">
                                      <p:cBhvr>
                                        <p:cTn dur="500" id="47"/>
                                        <p:tgtEl>
                                          <p:spTgt spid="3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0"/>
      <p:bldP grpId="0" spid="21"/>
      <p:bldP grpId="0" spid="22"/>
      <p:bldP grpId="0" spid="23"/>
      <p:bldP grpId="0" spid="24"/>
      <p:bldP grpId="0" spid="29"/>
      <p:bldP grpId="0" spid="30"/>
      <p:bldP grpId="0" spid="31"/>
      <p:bldP grpId="0" spid="32"/>
      <p:bldP grpId="0" spid="33"/>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5318424" y="1681948"/>
            <a:ext cx="3259042" cy="2328444"/>
            <a:chOff x="5318424" y="1681948"/>
            <a:chExt cx="3259042" cy="2328444"/>
          </a:xfrm>
        </p:grpSpPr>
        <p:sp>
          <p:nvSpPr>
            <p:cNvPr id="52" name="矩形 55"/>
            <p:cNvSpPr/>
            <p:nvPr/>
          </p:nvSpPr>
          <p:spPr>
            <a:xfrm>
              <a:off x="5318423" y="3179395"/>
              <a:ext cx="3259042" cy="676656"/>
            </a:xfrm>
            <a:prstGeom prst="rect">
              <a:avLst/>
            </a:prstGeom>
          </p:spPr>
          <p:txBody>
            <a:bodyPr wrap="square">
              <a:spAutoFit/>
            </a:bodyPr>
            <a:lstStyle/>
            <a:p>
              <a:pPr>
                <a:lnSpc>
                  <a:spcPct val="120000"/>
                </a:lnSpc>
              </a:pPr>
              <a:r>
                <a:rPr altLang="zh-CN" lang="zh-CN" sz="800">
                  <a:solidFill>
                    <a:schemeClr val="bg1"/>
                  </a:solidFill>
                  <a:latin charset="0" panose="020b0606030402020204" pitchFamily="34" typeface="Franklin Gothic Medium Cond"/>
                  <a:ea charset="-122" panose="020b0300000000000000" pitchFamily="34" typeface="Hiragino Sans GB W3"/>
                  <a:cs charset="0" panose="020b0606030504020204" pitchFamily="34" typeface="Open Sans"/>
                  <a:sym charset="0" typeface="News Gothic MT"/>
                </a:rPr>
                <a:t>Lorem ipsum dolor sit amet, consectetur adipisicing elit, sed do eiusmod tempor incididunt ut labore et dolore magnaLorem amet, consectetur adipisicing elit, sed do eiusmod tempor incididunt ut labore et dolore magna consectetur adipisicing elit, sed do eiusmod tempor incididunt .</a:t>
              </a:r>
            </a:p>
          </p:txBody>
        </p:sp>
        <p:sp>
          <p:nvSpPr>
            <p:cNvPr id="53" name="矩形 39"/>
            <p:cNvSpPr/>
            <p:nvPr/>
          </p:nvSpPr>
          <p:spPr>
            <a:xfrm>
              <a:off x="5392458" y="2328028"/>
              <a:ext cx="2409323" cy="396240"/>
            </a:xfrm>
            <a:prstGeom prst="rect">
              <a:avLst/>
            </a:prstGeom>
            <a:solidFill>
              <a:srgbClr val="FFC000"/>
            </a:solidFill>
          </p:spPr>
          <p:txBody>
            <a:bodyPr wrap="none">
              <a:spAutoFit/>
            </a:bodyPr>
            <a:lstStyle/>
            <a:p>
              <a:r>
                <a:rPr altLang="zh-CN" lang="zh-CN" smtClean="0" sz="2000">
                  <a:solidFill>
                    <a:schemeClr val="bg1"/>
                  </a:solidFill>
                  <a:latin charset="0" panose="020b0606030502030204" pitchFamily="34" typeface="HelveticaNeueLT Pro 67 MdCn"/>
                  <a:ea charset="-122" panose="020b0300000000000000" pitchFamily="34" typeface="Hiragino Sans GB W3"/>
                  <a:sym charset="0" typeface="News Gothic MT"/>
                </a:rPr>
                <a:t>LOREM IPSUM AMET </a:t>
              </a:r>
            </a:p>
          </p:txBody>
        </p:sp>
        <p:sp>
          <p:nvSpPr>
            <p:cNvPr id="55" name="矩形 54"/>
            <p:cNvSpPr/>
            <p:nvPr/>
          </p:nvSpPr>
          <p:spPr>
            <a:xfrm>
              <a:off x="5392456" y="2775659"/>
              <a:ext cx="2169636" cy="396240"/>
            </a:xfrm>
            <a:prstGeom prst="rect">
              <a:avLst/>
            </a:prstGeom>
            <a:solidFill>
              <a:srgbClr val="FFC000"/>
            </a:solidFill>
          </p:spPr>
          <p:txBody>
            <a:bodyPr wrap="none">
              <a:spAutoFit/>
            </a:bodyPr>
            <a:lstStyle/>
            <a:p>
              <a:r>
                <a:rPr altLang="zh-CN" lang="zh-CN" smtClean="0" sz="2000">
                  <a:solidFill>
                    <a:schemeClr val="bg1"/>
                  </a:solidFill>
                  <a:latin charset="0" panose="020b0606030502030204" pitchFamily="34" typeface="HelveticaNeueLT Pro 67 MdCn"/>
                  <a:ea charset="-122" panose="020b0300000000000000" pitchFamily="34" typeface="Hiragino Sans GB W3"/>
                  <a:sym charset="0" typeface="News Gothic MT"/>
                </a:rPr>
                <a:t>CONSECTETUR ELIT</a:t>
              </a:r>
            </a:p>
          </p:txBody>
        </p:sp>
        <p:sp>
          <p:nvSpPr>
            <p:cNvPr id="56" name="文本框 55"/>
            <p:cNvSpPr txBox="1"/>
            <p:nvPr/>
          </p:nvSpPr>
          <p:spPr>
            <a:xfrm>
              <a:off x="5326126" y="1681948"/>
              <a:ext cx="1282050" cy="640080"/>
            </a:xfrm>
            <a:prstGeom prst="rect">
              <a:avLst/>
            </a:prstGeom>
            <a:noFill/>
          </p:spPr>
          <p:txBody>
            <a:bodyPr rtlCol="0" wrap="square">
              <a:spAutoFit/>
            </a:bodyPr>
            <a:lstStyle/>
            <a:p>
              <a:r>
                <a:rPr altLang="zh-CN" lang="en-US" smtClean="0" sz="3600">
                  <a:solidFill>
                    <a:schemeClr val="bg1"/>
                  </a:solidFill>
                  <a:latin charset="0" panose="020b0606030502030204" pitchFamily="34" typeface="HelveticaNeueLT Pro 67 MdCn"/>
                </a:rPr>
                <a:t>9,300</a:t>
              </a:r>
            </a:p>
          </p:txBody>
        </p:sp>
        <p:sp>
          <p:nvSpPr>
            <p:cNvPr id="57" name="文本框 56"/>
            <p:cNvSpPr txBox="1"/>
            <p:nvPr/>
          </p:nvSpPr>
          <p:spPr>
            <a:xfrm>
              <a:off x="6344798" y="1939694"/>
              <a:ext cx="744969" cy="579120"/>
            </a:xfrm>
            <a:prstGeom prst="rect">
              <a:avLst/>
            </a:prstGeom>
            <a:noFill/>
          </p:spPr>
          <p:txBody>
            <a:bodyPr rtlCol="0" wrap="square">
              <a:spAutoFit/>
            </a:bodyPr>
            <a:lstStyle/>
            <a:p>
              <a:r>
                <a:rPr altLang="zh-CN" lang="en-US" smtClean="0" sz="1600">
                  <a:solidFill>
                    <a:schemeClr val="bg1"/>
                  </a:solidFill>
                  <a:latin charset="0" panose="020b0606030502030204" pitchFamily="34" typeface="HelveticaNeueLT Pro 67 MdCn"/>
                </a:rPr>
                <a:t>Million</a:t>
              </a:r>
            </a:p>
          </p:txBody>
        </p:sp>
      </p:grpSp>
      <p:graphicFrame>
        <p:nvGraphicFramePr>
          <p:cNvPr id="10" name="图表 1"/>
          <p:cNvGraphicFramePr/>
          <p:nvPr>
            <p:extLst>
              <p:ext uri="{D42A27DB-BD31-4B8C-83A1-F6EECF244321}">
                <p14:modId val="2328202116"/>
              </p:ext>
            </p:extLst>
          </p:nvPr>
        </p:nvGraphicFramePr>
        <p:xfrm>
          <a:off x="-105857" y="1131494"/>
          <a:ext cx="5969064" cy="3747106"/>
        </p:xfrm>
        <a:graphic>
          <a:graphicData uri="http://schemas.openxmlformats.org/drawingml/2006/chart">
            <c:chart xmlns:c="http://schemas.openxmlformats.org/drawingml/2006/chart" r:id="rId2"/>
          </a:graphicData>
        </a:graphic>
      </p:graphicFrame>
      <p:grpSp>
        <p:nvGrpSpPr>
          <p:cNvPr id="65" name="组合 64"/>
          <p:cNvGrpSpPr/>
          <p:nvPr/>
        </p:nvGrpSpPr>
        <p:grpSpPr>
          <a:xfrm>
            <a:off x="2335868" y="2525797"/>
            <a:ext cx="907941" cy="1025003"/>
            <a:chOff x="2985408" y="340043"/>
            <a:chExt cx="1009650" cy="1139826"/>
          </a:xfrm>
          <a:solidFill>
            <a:schemeClr val="bg1"/>
          </a:solidFill>
        </p:grpSpPr>
        <p:sp>
          <p:nvSpPr>
            <p:cNvPr id="66" name="Freeform 6"/>
            <p:cNvSpPr>
              <a:spLocks noEditPoints="1"/>
            </p:cNvSpPr>
            <p:nvPr/>
          </p:nvSpPr>
          <p:spPr bwMode="auto">
            <a:xfrm>
              <a:off x="3260045" y="340043"/>
              <a:ext cx="460375" cy="598488"/>
            </a:xfrm>
            <a:custGeom>
              <a:gdLst>
                <a:gd fmla="*/ 41 w 122" name="T0"/>
                <a:gd fmla="*/ 4 h 159" name="T1"/>
                <a:gd fmla="*/ 97 w 122" name="T2"/>
                <a:gd fmla="*/ 12 h 159" name="T3"/>
                <a:gd fmla="*/ 120 w 122" name="T4"/>
                <a:gd fmla="*/ 58 h 159" name="T5"/>
                <a:gd fmla="*/ 121 w 122" name="T6"/>
                <a:gd fmla="*/ 94 h 159" name="T7"/>
                <a:gd fmla="*/ 103 w 122" name="T8"/>
                <a:gd fmla="*/ 126 h 159" name="T9"/>
                <a:gd fmla="*/ 63 w 122" name="T10"/>
                <a:gd fmla="*/ 157 h 159" name="T11"/>
                <a:gd fmla="*/ 19 w 122" name="T12"/>
                <a:gd fmla="*/ 126 h 159" name="T13"/>
                <a:gd fmla="*/ 1 w 122" name="T14"/>
                <a:gd fmla="*/ 94 h 159" name="T15"/>
                <a:gd fmla="*/ 3 w 122" name="T16"/>
                <a:gd fmla="*/ 46 h 159" name="T17"/>
                <a:gd fmla="*/ 41 w 122" name="T18"/>
                <a:gd fmla="*/ 4 h 159" name="T19"/>
                <a:gd fmla="*/ 19 w 122" name="T20"/>
                <a:gd fmla="*/ 80 h 159" name="T21"/>
                <a:gd fmla="*/ 41 w 122" name="T22"/>
                <a:gd fmla="*/ 136 h 159" name="T23"/>
                <a:gd fmla="*/ 77 w 122" name="T24"/>
                <a:gd fmla="*/ 140 h 159" name="T25"/>
                <a:gd fmla="*/ 104 w 122" name="T26"/>
                <a:gd fmla="*/ 73 h 159" name="T27"/>
                <a:gd fmla="*/ 79 w 122" name="T28"/>
                <a:gd fmla="*/ 54 h 159" name="T29"/>
                <a:gd fmla="*/ 19 w 122" name="T30"/>
                <a:gd fmla="*/ 80 h 159"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59" w="122">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67" name="Freeform 8"/>
            <p:cNvSpPr>
              <a:spLocks noEditPoints="1"/>
            </p:cNvSpPr>
            <p:nvPr/>
          </p:nvSpPr>
          <p:spPr bwMode="auto">
            <a:xfrm>
              <a:off x="2985408" y="897256"/>
              <a:ext cx="1009650" cy="582613"/>
            </a:xfrm>
            <a:custGeom>
              <a:gdLst>
                <a:gd fmla="*/ 51 w 268" name="T0"/>
                <a:gd fmla="*/ 17 h 155" name="T1"/>
                <a:gd fmla="*/ 92 w 268" name="T2"/>
                <a:gd fmla="*/ 0 h 155" name="T3"/>
                <a:gd fmla="*/ 98 w 268" name="T4"/>
                <a:gd fmla="*/ 10 h 155" name="T5"/>
                <a:gd fmla="*/ 89 w 268" name="T6"/>
                <a:gd fmla="*/ 16 h 155" name="T7"/>
                <a:gd fmla="*/ 122 w 268" name="T8"/>
                <a:gd fmla="*/ 130 h 155" name="T9"/>
                <a:gd fmla="*/ 127 w 268" name="T10"/>
                <a:gd fmla="*/ 55 h 155" name="T11"/>
                <a:gd fmla="*/ 142 w 268" name="T12"/>
                <a:gd fmla="*/ 54 h 155" name="T13"/>
                <a:gd fmla="*/ 146 w 268" name="T14"/>
                <a:gd fmla="*/ 130 h 155" name="T15"/>
                <a:gd fmla="*/ 180 w 268" name="T16"/>
                <a:gd fmla="*/ 16 h 155" name="T17"/>
                <a:gd fmla="*/ 175 w 268" name="T18"/>
                <a:gd fmla="*/ 1 h 155" name="T19"/>
                <a:gd fmla="*/ 239 w 268" name="T20"/>
                <a:gd fmla="*/ 35 h 155" name="T21"/>
                <a:gd fmla="*/ 265 w 268" name="T22"/>
                <a:gd fmla="*/ 114 h 155" name="T23"/>
                <a:gd fmla="*/ 220 w 268" name="T24"/>
                <a:gd fmla="*/ 133 h 155" name="T25"/>
                <a:gd fmla="*/ 124 w 268" name="T26"/>
                <a:gd fmla="*/ 154 h 155" name="T27"/>
                <a:gd fmla="*/ 50 w 268" name="T28"/>
                <a:gd fmla="*/ 133 h 155" name="T29"/>
                <a:gd fmla="*/ 3 w 268" name="T30"/>
                <a:gd fmla="*/ 110 h 155" name="T31"/>
                <a:gd fmla="*/ 51 w 268" name="T32"/>
                <a:gd fmla="*/ 17 h 155" name="T33"/>
                <a:gd fmla="*/ 167 w 268" name="T34"/>
                <a:gd fmla="*/ 107 h 155" name="T35"/>
                <a:gd fmla="*/ 170 w 268" name="T36"/>
                <a:gd fmla="*/ 113 h 155" name="T37"/>
                <a:gd fmla="*/ 205 w 268" name="T38"/>
                <a:gd fmla="*/ 109 h 155" name="T39"/>
                <a:gd fmla="*/ 213 w 268" name="T40"/>
                <a:gd fmla="*/ 100 h 155" name="T41"/>
                <a:gd fmla="*/ 167 w 268" name="T42"/>
                <a:gd fmla="*/ 107 h 155"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55" w="268">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68" name="Freeform 9"/>
            <p:cNvSpPr/>
            <p:nvPr/>
          </p:nvSpPr>
          <p:spPr bwMode="auto">
            <a:xfrm>
              <a:off x="3433083" y="994093"/>
              <a:ext cx="117475" cy="87313"/>
            </a:xfrm>
            <a:custGeom>
              <a:gdLst>
                <a:gd fmla="*/ 4 w 31" name="T0"/>
                <a:gd fmla="*/ 3 h 23" name="T1"/>
                <a:gd fmla="*/ 26 w 31" name="T2"/>
                <a:gd fmla="*/ 3 h 23" name="T3"/>
                <a:gd fmla="*/ 24 w 31" name="T4"/>
                <a:gd fmla="*/ 23 h 23" name="T5"/>
                <a:gd fmla="*/ 6 w 31" name="T6"/>
                <a:gd fmla="*/ 23 h 23" name="T7"/>
                <a:gd fmla="*/ 4 w 31" name="T8"/>
                <a:gd fmla="*/ 3 h 23" name="T9"/>
              </a:gdLst>
              <a:cxnLst>
                <a:cxn ang="0">
                  <a:pos x="T0" y="T1"/>
                </a:cxn>
                <a:cxn ang="0">
                  <a:pos x="T2" y="T3"/>
                </a:cxn>
                <a:cxn ang="0">
                  <a:pos x="T4" y="T5"/>
                </a:cxn>
                <a:cxn ang="0">
                  <a:pos x="T6" y="T7"/>
                </a:cxn>
                <a:cxn ang="0">
                  <a:pos x="T8" y="T9"/>
                </a:cxn>
              </a:cxnLst>
              <a:rect b="b" l="0" r="r" t="0"/>
              <a:pathLst>
                <a:path h="23" w="31">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grpSp>
      <p:sp>
        <p:nvSpPr>
          <p:cNvPr id="69" name="矩形 68"/>
          <p:cNvSpPr/>
          <p:nvPr/>
        </p:nvSpPr>
        <p:spPr>
          <a:xfrm>
            <a:off x="8270931" y="286243"/>
            <a:ext cx="363855" cy="304800"/>
          </a:xfrm>
          <a:prstGeom prst="rect">
            <a:avLst/>
          </a:prstGeom>
        </p:spPr>
        <p:txBody>
          <a:bodyPr wrap="none">
            <a:spAutoFit/>
          </a:bodyPr>
          <a:lstStyle/>
          <a:p>
            <a:pPr algn="ctr"/>
            <a:r>
              <a:rPr altLang="zh-CN" lang="en-US" smtClean="0" sz="1400">
                <a:solidFill>
                  <a:schemeClr val="bg1"/>
                </a:solidFill>
                <a:latin charset="0" panose="020b0706030502030204" pitchFamily="34" typeface="HelveticaNeueLT Pro 77 BdCn"/>
              </a:rPr>
              <a:t>16</a:t>
            </a:r>
          </a:p>
        </p:txBody>
      </p:sp>
      <p:sp>
        <p:nvSpPr>
          <p:cNvPr id="70" name="矩形 39"/>
          <p:cNvSpPr/>
          <p:nvPr/>
        </p:nvSpPr>
        <p:spPr>
          <a:xfrm>
            <a:off x="293627" y="101796"/>
            <a:ext cx="4394121" cy="579120"/>
          </a:xfrm>
          <a:prstGeom prst="rect">
            <a:avLst/>
          </a:prstGeom>
        </p:spPr>
        <p:txBody>
          <a:bodyPr wrap="none">
            <a:spAutoFit/>
          </a:bodyPr>
          <a:lstStyle/>
          <a:p>
            <a:r>
              <a:rPr altLang="zh-CN" lang="en-US" smtClean="0" sz="3200">
                <a:solidFill>
                  <a:schemeClr val="bg1"/>
                </a:solidFill>
                <a:latin charset="0" panose="020b0606030502030204" pitchFamily="34" typeface="HelveticaNeueLT Pro 67 MdCn"/>
                <a:ea charset="-122" panose="020b0300000000000000" pitchFamily="34" typeface="Hiragino Sans GB W3"/>
                <a:sym charset="0" typeface="News Gothic MT"/>
              </a:rPr>
              <a:t>Welcome To Coolsummer</a:t>
            </a:r>
          </a:p>
        </p:txBody>
      </p:sp>
      <p:sp>
        <p:nvSpPr>
          <p:cNvPr id="71" name="Rectangle 11"/>
          <p:cNvSpPr/>
          <p:nvPr/>
        </p:nvSpPr>
        <p:spPr>
          <a:xfrm>
            <a:off x="293627" y="594020"/>
            <a:ext cx="3842685" cy="213360"/>
          </a:xfrm>
          <a:prstGeom prst="rect">
            <a:avLst/>
          </a:prstGeom>
        </p:spPr>
        <p:txBody>
          <a:bodyPr wrap="square">
            <a:spAutoFit/>
          </a:bodyPr>
          <a:lstStyle/>
          <a:p>
            <a:r>
              <a:rPr altLang="zh-CN" lang="en-US" sz="800">
                <a:solidFill>
                  <a:schemeClr val="bg1"/>
                </a:solidFill>
                <a:latin charset="0" panose="020b0606030502030204" pitchFamily="34" typeface="HelveticaNeueLT Pro 67 MdCn"/>
                <a:ea charset="-122" panose="020b0300000000000000" pitchFamily="34" typeface="Hiragino Sans GB W3"/>
                <a:sym charset="0" typeface="News Gothic MT"/>
              </a:rPr>
              <a:t>Welcome To The Cool Summer Studio: https://www.Coolsummer.Org</a:t>
            </a:r>
          </a:p>
        </p:txBody>
      </p:sp>
    </p:spTree>
    <p:extLst>
      <p:ext uri="{BB962C8B-B14F-4D97-AF65-F5344CB8AC3E}">
        <p14:creationId val="3148995003"/>
      </p:ext>
    </p:extLst>
  </p:cSld>
  <p:clrMapOvr>
    <a:masterClrMapping/>
  </p:clrMapOvr>
  <mc:AlternateContent>
    <mc:Choice Requires="p14">
      <p:transition advClick="0" advTm="2000" p14:dur="800" spd="slow">
        <p14:flythrough dir="out"/>
      </p:transition>
    </mc:Choice>
    <mc:Fallback>
      <p:transition advClick="0" advTm="2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3" presetSubtype="288">
                                  <p:stCondLst>
                                    <p:cond delay="0"/>
                                  </p:stCondLst>
                                  <p:childTnLst>
                                    <p:set>
                                      <p:cBhvr>
                                        <p:cTn dur="1" fill="hold" id="6">
                                          <p:stCondLst>
                                            <p:cond delay="0"/>
                                          </p:stCondLst>
                                        </p:cTn>
                                        <p:tgtEl>
                                          <p:spTgt spid="65"/>
                                        </p:tgtEl>
                                        <p:attrNameLst>
                                          <p:attrName>style.visibility</p:attrName>
                                        </p:attrNameLst>
                                      </p:cBhvr>
                                      <p:to>
                                        <p:strVal val="visible"/>
                                      </p:to>
                                    </p:set>
                                    <p:anim calcmode="lin" valueType="num">
                                      <p:cBhvr>
                                        <p:cTn dur="500" fill="hold" id="7"/>
                                        <p:tgtEl>
                                          <p:spTgt spid="65"/>
                                        </p:tgtEl>
                                        <p:attrNameLst>
                                          <p:attrName>ppt_w</p:attrName>
                                        </p:attrNameLst>
                                      </p:cBhvr>
                                      <p:tavLst>
                                        <p:tav tm="0">
                                          <p:val>
                                            <p:strVal val="4/3*#ppt_w"/>
                                          </p:val>
                                        </p:tav>
                                        <p:tav tm="100000">
                                          <p:val>
                                            <p:strVal val="#ppt_w"/>
                                          </p:val>
                                        </p:tav>
                                      </p:tavLst>
                                    </p:anim>
                                    <p:anim calcmode="lin" valueType="num">
                                      <p:cBhvr>
                                        <p:cTn dur="500" fill="hold" id="8"/>
                                        <p:tgtEl>
                                          <p:spTgt spid="65"/>
                                        </p:tgtEl>
                                        <p:attrNameLst>
                                          <p:attrName>ppt_h</p:attrName>
                                        </p:attrNameLst>
                                      </p:cBhvr>
                                      <p:tavLst>
                                        <p:tav tm="0">
                                          <p:val>
                                            <p:strVal val="4/3*#ppt_h"/>
                                          </p:val>
                                        </p:tav>
                                        <p:tav tm="100000">
                                          <p:val>
                                            <p:strVal val="#ppt_h"/>
                                          </p:val>
                                        </p:tav>
                                      </p:tavLst>
                                    </p:anim>
                                  </p:childTnLst>
                                </p:cTn>
                              </p:par>
                              <p:par>
                                <p:cTn fill="hold" grpId="0" id="9" nodeType="withEffect" presetClass="entr" presetID="23" presetSubtype="288">
                                  <p:stCondLst>
                                    <p:cond delay="200"/>
                                  </p:stCondLst>
                                  <p:childTnLst>
                                    <p:set>
                                      <p:cBhvr>
                                        <p:cTn dur="1" fill="hold" id="10">
                                          <p:stCondLst>
                                            <p:cond delay="0"/>
                                          </p:stCondLst>
                                        </p:cTn>
                                        <p:tgtEl>
                                          <p:spTgt spid="10"/>
                                        </p:tgtEl>
                                        <p:attrNameLst>
                                          <p:attrName>style.visibility</p:attrName>
                                        </p:attrNameLst>
                                      </p:cBhvr>
                                      <p:to>
                                        <p:strVal val="visible"/>
                                      </p:to>
                                    </p:set>
                                    <p:anim calcmode="lin" valueType="num">
                                      <p:cBhvr>
                                        <p:cTn dur="500" fill="hold" id="11"/>
                                        <p:tgtEl>
                                          <p:spTgt spid="10"/>
                                        </p:tgtEl>
                                        <p:attrNameLst>
                                          <p:attrName>ppt_w</p:attrName>
                                        </p:attrNameLst>
                                      </p:cBhvr>
                                      <p:tavLst>
                                        <p:tav tm="0">
                                          <p:val>
                                            <p:strVal val="4/3*#ppt_w"/>
                                          </p:val>
                                        </p:tav>
                                        <p:tav tm="100000">
                                          <p:val>
                                            <p:strVal val="#ppt_w"/>
                                          </p:val>
                                        </p:tav>
                                      </p:tavLst>
                                    </p:anim>
                                    <p:anim calcmode="lin" valueType="num">
                                      <p:cBhvr>
                                        <p:cTn dur="500" fill="hold" id="12"/>
                                        <p:tgtEl>
                                          <p:spTgt spid="10"/>
                                        </p:tgtEl>
                                        <p:attrNameLst>
                                          <p:attrName>ppt_h</p:attrName>
                                        </p:attrNameLst>
                                      </p:cBhvr>
                                      <p:tavLst>
                                        <p:tav tm="0">
                                          <p:val>
                                            <p:strVal val="4/3*#ppt_h"/>
                                          </p:val>
                                        </p:tav>
                                        <p:tav tm="100000">
                                          <p:val>
                                            <p:strVal val="#ppt_h"/>
                                          </p:val>
                                        </p:tav>
                                      </p:tavLst>
                                    </p:anim>
                                  </p:childTnLst>
                                </p:cTn>
                              </p:par>
                            </p:childTnLst>
                          </p:cTn>
                        </p:par>
                        <p:par>
                          <p:cTn fill="hold" id="13" nodeType="afterGroup">
                            <p:stCondLst>
                              <p:cond delay="700"/>
                            </p:stCondLst>
                            <p:childTnLst>
                              <p:par>
                                <p:cTn fill="hold" id="14" nodeType="afterEffect" presetClass="entr" presetID="53" presetSubtype="0">
                                  <p:stCondLst>
                                    <p:cond delay="0"/>
                                  </p:stCondLst>
                                  <p:childTnLst>
                                    <p:set>
                                      <p:cBhvr>
                                        <p:cTn dur="1" fill="hold" id="15">
                                          <p:stCondLst>
                                            <p:cond delay="0"/>
                                          </p:stCondLst>
                                        </p:cTn>
                                        <p:tgtEl>
                                          <p:spTgt spid="2"/>
                                        </p:tgtEl>
                                        <p:attrNameLst>
                                          <p:attrName>style.visibility</p:attrName>
                                        </p:attrNameLst>
                                      </p:cBhvr>
                                      <p:to>
                                        <p:strVal val="visible"/>
                                      </p:to>
                                    </p:set>
                                    <p:anim calcmode="lin" valueType="num">
                                      <p:cBhvr>
                                        <p:cTn dur="1000" fill="hold" id="16"/>
                                        <p:tgtEl>
                                          <p:spTgt spid="2"/>
                                        </p:tgtEl>
                                        <p:attrNameLst>
                                          <p:attrName>ppt_w</p:attrName>
                                        </p:attrNameLst>
                                      </p:cBhvr>
                                      <p:tavLst>
                                        <p:tav tm="0">
                                          <p:val>
                                            <p:fltVal val="0"/>
                                          </p:val>
                                        </p:tav>
                                        <p:tav tm="100000">
                                          <p:val>
                                            <p:strVal val="#ppt_w"/>
                                          </p:val>
                                        </p:tav>
                                      </p:tavLst>
                                    </p:anim>
                                    <p:anim calcmode="lin" valueType="num">
                                      <p:cBhvr>
                                        <p:cTn dur="1000" fill="hold" id="17"/>
                                        <p:tgtEl>
                                          <p:spTgt spid="2"/>
                                        </p:tgtEl>
                                        <p:attrNameLst>
                                          <p:attrName>ppt_h</p:attrName>
                                        </p:attrNameLst>
                                      </p:cBhvr>
                                      <p:tavLst>
                                        <p:tav tm="0">
                                          <p:val>
                                            <p:fltVal val="0"/>
                                          </p:val>
                                        </p:tav>
                                        <p:tav tm="100000">
                                          <p:val>
                                            <p:strVal val="#ppt_h"/>
                                          </p:val>
                                        </p:tav>
                                      </p:tavLst>
                                    </p:anim>
                                    <p:animEffect filter="fade" transition="in">
                                      <p:cBhvr>
                                        <p:cTn dur="1000" id="18"/>
                                        <p:tgtEl>
                                          <p:spTgt spid="2"/>
                                        </p:tgtEl>
                                      </p:cBhvr>
                                    </p:animEffect>
                                  </p:childTnLst>
                                </p:cTn>
                              </p:par>
                              <p:par>
                                <p:cTn accel="50000" decel="50000" fill="hold" id="19" nodeType="withEffect" presetClass="path" presetID="35" presetSubtype="0">
                                  <p:stCondLst>
                                    <p:cond delay="0"/>
                                  </p:stCondLst>
                                  <p:childTnLst>
                                    <p:animMotion origin="layout" path="M -2.22222E-06 3.58025E-06 L -0.20469 3.58025E-06" pathEditMode="relative" ptsTypes="AA" rAng="0">
                                      <p:cBhvr>
                                        <p:cTn dur="1250" fill="hold" id="20" spd="-100000"/>
                                        <p:tgtEl>
                                          <p:spTgt spid="2"/>
                                        </p:tgtEl>
                                        <p:attrNameLst>
                                          <p:attrName>ppt_x</p:attrName>
                                          <p:attrName>ppt_y</p:attrName>
                                        </p:attrNameLst>
                                      </p:cBhvr>
                                      <p:rCtr x="-10243" y="0"/>
                                    </p:animMotion>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Graphic grpId="0" spid="10">
        <p:bldAsOne/>
      </p:bldGraphic>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aphicFrame>
        <p:nvGraphicFramePr>
          <p:cNvPr id="64" name="图表 8"/>
          <p:cNvGraphicFramePr/>
          <p:nvPr>
            <p:extLst>
              <p:ext uri="{D42A27DB-BD31-4B8C-83A1-F6EECF244321}">
                <p14:modId val="313878111"/>
              </p:ext>
            </p:extLst>
          </p:nvPr>
        </p:nvGraphicFramePr>
        <p:xfrm>
          <a:off x="678496" y="1487000"/>
          <a:ext cx="4807904" cy="2646305"/>
        </p:xfrm>
        <a:graphic>
          <a:graphicData uri="http://schemas.openxmlformats.org/drawingml/2006/chart">
            <c:chart xmlns:c="http://schemas.openxmlformats.org/drawingml/2006/chart" r:id="rId2"/>
          </a:graphicData>
        </a:graphic>
      </p:graphicFrame>
      <p:grpSp>
        <p:nvGrpSpPr>
          <p:cNvPr id="2" name="组合 1"/>
          <p:cNvGrpSpPr/>
          <p:nvPr/>
        </p:nvGrpSpPr>
        <p:grpSpPr>
          <a:xfrm>
            <a:off x="6191741" y="1585576"/>
            <a:ext cx="1963428" cy="2264320"/>
            <a:chOff x="6191741" y="1585576"/>
            <a:chExt cx="1963428" cy="2264320"/>
          </a:xfrm>
        </p:grpSpPr>
        <p:sp>
          <p:nvSpPr>
            <p:cNvPr id="15" name="文本框 14"/>
            <p:cNvSpPr txBox="1"/>
            <p:nvPr/>
          </p:nvSpPr>
          <p:spPr>
            <a:xfrm>
              <a:off x="6191741" y="1585576"/>
              <a:ext cx="1282050" cy="640080"/>
            </a:xfrm>
            <a:prstGeom prst="rect">
              <a:avLst/>
            </a:prstGeom>
            <a:noFill/>
          </p:spPr>
          <p:txBody>
            <a:bodyPr rtlCol="0" wrap="square">
              <a:spAutoFit/>
            </a:bodyPr>
            <a:lstStyle/>
            <a:p>
              <a:r>
                <a:rPr altLang="zh-CN" lang="en-US" smtClean="0" sz="3600">
                  <a:solidFill>
                    <a:schemeClr val="bg1"/>
                  </a:solidFill>
                  <a:latin charset="0" panose="020b0606030502030204" pitchFamily="34" typeface="HelveticaNeueLT Pro 67 MdCn"/>
                </a:rPr>
                <a:t>9,300</a:t>
              </a:r>
            </a:p>
          </p:txBody>
        </p:sp>
        <p:sp>
          <p:nvSpPr>
            <p:cNvPr id="16" name="文本框 15"/>
            <p:cNvSpPr txBox="1"/>
            <p:nvPr/>
          </p:nvSpPr>
          <p:spPr>
            <a:xfrm>
              <a:off x="7210414" y="1843322"/>
              <a:ext cx="744969" cy="579120"/>
            </a:xfrm>
            <a:prstGeom prst="rect">
              <a:avLst/>
            </a:prstGeom>
            <a:noFill/>
          </p:spPr>
          <p:txBody>
            <a:bodyPr rtlCol="0" wrap="square">
              <a:spAutoFit/>
            </a:bodyPr>
            <a:lstStyle/>
            <a:p>
              <a:r>
                <a:rPr altLang="zh-CN" lang="en-US" smtClean="0" sz="1600">
                  <a:solidFill>
                    <a:schemeClr val="bg1"/>
                  </a:solidFill>
                  <a:latin charset="0" panose="020b0606030502030204" pitchFamily="34" typeface="HelveticaNeueLT Pro 67 MdCn"/>
                </a:rPr>
                <a:t>Million</a:t>
              </a:r>
            </a:p>
          </p:txBody>
        </p:sp>
        <p:sp>
          <p:nvSpPr>
            <p:cNvPr id="17" name="矩形 55"/>
            <p:cNvSpPr/>
            <p:nvPr/>
          </p:nvSpPr>
          <p:spPr>
            <a:xfrm>
              <a:off x="6198631" y="2824875"/>
              <a:ext cx="1779691" cy="530352"/>
            </a:xfrm>
            <a:prstGeom prst="rect">
              <a:avLst/>
            </a:prstGeom>
          </p:spPr>
          <p:txBody>
            <a:bodyPr wrap="square">
              <a:spAutoFit/>
            </a:bodyPr>
            <a:lstStyle/>
            <a:p>
              <a:pPr>
                <a:lnSpc>
                  <a:spcPct val="120000"/>
                </a:lnSpc>
              </a:pPr>
              <a:r>
                <a:rPr altLang="zh-CN" lang="zh-CN" sz="800">
                  <a:solidFill>
                    <a:schemeClr val="bg1">
                      <a:lumMod val="85000"/>
                    </a:schemeClr>
                  </a:solidFill>
                  <a:latin charset="0" panose="020b0606030402020204" pitchFamily="34" typeface="Franklin Gothic Medium Cond"/>
                  <a:ea charset="-122" panose="020b0300000000000000" pitchFamily="34" typeface="Hiragino Sans GB W3"/>
                  <a:cs charset="0" panose="020b0606030504020204" pitchFamily="34" typeface="Open Sans"/>
                  <a:sym charset="0" typeface="News Gothic MT"/>
                </a:rPr>
                <a:t>Lorem ipsum dolor sit amet, consectetur adipisicing elit, sed do eiusmod tempor incididunt ut labore et dolore magna</a:t>
              </a:r>
            </a:p>
          </p:txBody>
        </p:sp>
        <p:cxnSp>
          <p:nvCxnSpPr>
            <p:cNvPr id="18" name="直接连接符 17"/>
            <p:cNvCxnSpPr/>
            <p:nvPr/>
          </p:nvCxnSpPr>
          <p:spPr>
            <a:xfrm>
              <a:off x="6269481" y="3413432"/>
              <a:ext cx="1779362" cy="0"/>
            </a:xfrm>
            <a:prstGeom prst="line">
              <a:avLst/>
            </a:prstGeom>
            <a:ln>
              <a:solidFill>
                <a:srgbClr val="FFC000"/>
              </a:solidFill>
              <a:prstDash val="sysDot"/>
            </a:ln>
          </p:spPr>
          <p:style>
            <a:lnRef idx="1">
              <a:schemeClr val="accent1"/>
            </a:lnRef>
            <a:fillRef idx="0">
              <a:schemeClr val="accent1"/>
            </a:fillRef>
            <a:effectRef idx="0">
              <a:schemeClr val="accent1"/>
            </a:effectRef>
            <a:fontRef idx="minor">
              <a:schemeClr val="tx1"/>
            </a:fontRef>
          </p:style>
        </p:cxnSp>
        <p:sp>
          <p:nvSpPr>
            <p:cNvPr id="19" name="矩形 39"/>
            <p:cNvSpPr/>
            <p:nvPr/>
          </p:nvSpPr>
          <p:spPr>
            <a:xfrm>
              <a:off x="6272666" y="2204423"/>
              <a:ext cx="1995457" cy="274320"/>
            </a:xfrm>
            <a:prstGeom prst="rect">
              <a:avLst/>
            </a:prstGeom>
            <a:solidFill>
              <a:srgbClr val="FFC000"/>
            </a:solidFill>
          </p:spPr>
          <p:txBody>
            <a:bodyPr wrap="none">
              <a:spAutoFit/>
            </a:bodyPr>
            <a:lstStyle/>
            <a:p>
              <a:r>
                <a:rPr altLang="zh-CN" lang="zh-CN" smtClean="0" sz="1200">
                  <a:solidFill>
                    <a:schemeClr val="bg1"/>
                  </a:solidFill>
                  <a:latin charset="0" panose="020b0606030502030204" pitchFamily="34" typeface="HelveticaNeueLT Pro 67 MdCn"/>
                  <a:ea charset="-122" panose="020b0300000000000000" pitchFamily="34" typeface="Hiragino Sans GB W3"/>
                  <a:sym charset="0" typeface="News Gothic MT"/>
                </a:rPr>
                <a:t>LOREM IPSUM DOLOR AMET </a:t>
              </a:r>
            </a:p>
          </p:txBody>
        </p:sp>
        <p:sp>
          <p:nvSpPr>
            <p:cNvPr id="20" name="矩形 19"/>
            <p:cNvSpPr/>
            <p:nvPr/>
          </p:nvSpPr>
          <p:spPr>
            <a:xfrm>
              <a:off x="6272664" y="2541420"/>
              <a:ext cx="1377474" cy="274320"/>
            </a:xfrm>
            <a:prstGeom prst="rect">
              <a:avLst/>
            </a:prstGeom>
            <a:solidFill>
              <a:srgbClr val="FFC000"/>
            </a:solidFill>
          </p:spPr>
          <p:txBody>
            <a:bodyPr wrap="none">
              <a:spAutoFit/>
            </a:bodyPr>
            <a:lstStyle/>
            <a:p>
              <a:r>
                <a:rPr altLang="zh-CN" lang="zh-CN" smtClean="0" sz="1200">
                  <a:solidFill>
                    <a:schemeClr val="bg1"/>
                  </a:solidFill>
                  <a:latin charset="0" panose="020b0606030502030204" pitchFamily="34" typeface="HelveticaNeueLT Pro 67 MdCn"/>
                  <a:ea charset="-122" panose="020b0300000000000000" pitchFamily="34" typeface="Hiragino Sans GB W3"/>
                  <a:sym charset="0" typeface="News Gothic MT"/>
                </a:rPr>
                <a:t>CONSECTETUR ELIT</a:t>
              </a:r>
            </a:p>
          </p:txBody>
        </p:sp>
        <p:sp>
          <p:nvSpPr>
            <p:cNvPr id="23" name="Oval 59"/>
            <p:cNvSpPr/>
            <p:nvPr/>
          </p:nvSpPr>
          <p:spPr>
            <a:xfrm>
              <a:off x="6267907" y="3510478"/>
              <a:ext cx="287683" cy="287683"/>
            </a:xfrm>
            <a:prstGeom prst="ellipse">
              <a:avLst/>
            </a:prstGeom>
            <a:solidFill>
              <a:schemeClr val="bg1"/>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4" name="Group 61"/>
            <p:cNvGrpSpPr/>
            <p:nvPr/>
          </p:nvGrpSpPr>
          <p:grpSpPr>
            <a:xfrm>
              <a:off x="6308233" y="3553048"/>
              <a:ext cx="207032" cy="233725"/>
              <a:chOff x="1368786" y="1195986"/>
              <a:chExt cx="1009650" cy="1139826"/>
            </a:xfrm>
            <a:solidFill>
              <a:srgbClr val="FFC000"/>
            </a:solidFill>
          </p:grpSpPr>
          <p:sp>
            <p:nvSpPr>
              <p:cNvPr id="25" name="Freeform 6"/>
              <p:cNvSpPr>
                <a:spLocks noEditPoints="1"/>
              </p:cNvSpPr>
              <p:nvPr/>
            </p:nvSpPr>
            <p:spPr bwMode="auto">
              <a:xfrm>
                <a:off x="1643423" y="1195986"/>
                <a:ext cx="460375" cy="598488"/>
              </a:xfrm>
              <a:custGeom>
                <a:gdLst>
                  <a:gd fmla="*/ 41 w 122" name="T0"/>
                  <a:gd fmla="*/ 4 h 159" name="T1"/>
                  <a:gd fmla="*/ 97 w 122" name="T2"/>
                  <a:gd fmla="*/ 12 h 159" name="T3"/>
                  <a:gd fmla="*/ 120 w 122" name="T4"/>
                  <a:gd fmla="*/ 58 h 159" name="T5"/>
                  <a:gd fmla="*/ 121 w 122" name="T6"/>
                  <a:gd fmla="*/ 94 h 159" name="T7"/>
                  <a:gd fmla="*/ 103 w 122" name="T8"/>
                  <a:gd fmla="*/ 126 h 159" name="T9"/>
                  <a:gd fmla="*/ 63 w 122" name="T10"/>
                  <a:gd fmla="*/ 157 h 159" name="T11"/>
                  <a:gd fmla="*/ 19 w 122" name="T12"/>
                  <a:gd fmla="*/ 126 h 159" name="T13"/>
                  <a:gd fmla="*/ 1 w 122" name="T14"/>
                  <a:gd fmla="*/ 94 h 159" name="T15"/>
                  <a:gd fmla="*/ 3 w 122" name="T16"/>
                  <a:gd fmla="*/ 46 h 159" name="T17"/>
                  <a:gd fmla="*/ 41 w 122" name="T18"/>
                  <a:gd fmla="*/ 4 h 159" name="T19"/>
                  <a:gd fmla="*/ 19 w 122" name="T20"/>
                  <a:gd fmla="*/ 80 h 159" name="T21"/>
                  <a:gd fmla="*/ 41 w 122" name="T22"/>
                  <a:gd fmla="*/ 136 h 159" name="T23"/>
                  <a:gd fmla="*/ 77 w 122" name="T24"/>
                  <a:gd fmla="*/ 140 h 159" name="T25"/>
                  <a:gd fmla="*/ 104 w 122" name="T26"/>
                  <a:gd fmla="*/ 73 h 159" name="T27"/>
                  <a:gd fmla="*/ 79 w 122" name="T28"/>
                  <a:gd fmla="*/ 54 h 159" name="T29"/>
                  <a:gd fmla="*/ 19 w 122" name="T30"/>
                  <a:gd fmla="*/ 80 h 159"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59" w="122">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6" name="Freeform 8"/>
              <p:cNvSpPr>
                <a:spLocks noEditPoints="1"/>
              </p:cNvSpPr>
              <p:nvPr/>
            </p:nvSpPr>
            <p:spPr bwMode="auto">
              <a:xfrm>
                <a:off x="1368786" y="1753199"/>
                <a:ext cx="1009650" cy="582613"/>
              </a:xfrm>
              <a:custGeom>
                <a:gdLst>
                  <a:gd fmla="*/ 51 w 268" name="T0"/>
                  <a:gd fmla="*/ 17 h 155" name="T1"/>
                  <a:gd fmla="*/ 92 w 268" name="T2"/>
                  <a:gd fmla="*/ 0 h 155" name="T3"/>
                  <a:gd fmla="*/ 98 w 268" name="T4"/>
                  <a:gd fmla="*/ 10 h 155" name="T5"/>
                  <a:gd fmla="*/ 89 w 268" name="T6"/>
                  <a:gd fmla="*/ 16 h 155" name="T7"/>
                  <a:gd fmla="*/ 122 w 268" name="T8"/>
                  <a:gd fmla="*/ 130 h 155" name="T9"/>
                  <a:gd fmla="*/ 127 w 268" name="T10"/>
                  <a:gd fmla="*/ 55 h 155" name="T11"/>
                  <a:gd fmla="*/ 142 w 268" name="T12"/>
                  <a:gd fmla="*/ 54 h 155" name="T13"/>
                  <a:gd fmla="*/ 146 w 268" name="T14"/>
                  <a:gd fmla="*/ 130 h 155" name="T15"/>
                  <a:gd fmla="*/ 180 w 268" name="T16"/>
                  <a:gd fmla="*/ 16 h 155" name="T17"/>
                  <a:gd fmla="*/ 175 w 268" name="T18"/>
                  <a:gd fmla="*/ 1 h 155" name="T19"/>
                  <a:gd fmla="*/ 239 w 268" name="T20"/>
                  <a:gd fmla="*/ 35 h 155" name="T21"/>
                  <a:gd fmla="*/ 265 w 268" name="T22"/>
                  <a:gd fmla="*/ 114 h 155" name="T23"/>
                  <a:gd fmla="*/ 220 w 268" name="T24"/>
                  <a:gd fmla="*/ 133 h 155" name="T25"/>
                  <a:gd fmla="*/ 124 w 268" name="T26"/>
                  <a:gd fmla="*/ 154 h 155" name="T27"/>
                  <a:gd fmla="*/ 50 w 268" name="T28"/>
                  <a:gd fmla="*/ 133 h 155" name="T29"/>
                  <a:gd fmla="*/ 3 w 268" name="T30"/>
                  <a:gd fmla="*/ 110 h 155" name="T31"/>
                  <a:gd fmla="*/ 51 w 268" name="T32"/>
                  <a:gd fmla="*/ 17 h 155" name="T33"/>
                  <a:gd fmla="*/ 167 w 268" name="T34"/>
                  <a:gd fmla="*/ 107 h 155" name="T35"/>
                  <a:gd fmla="*/ 170 w 268" name="T36"/>
                  <a:gd fmla="*/ 113 h 155" name="T37"/>
                  <a:gd fmla="*/ 205 w 268" name="T38"/>
                  <a:gd fmla="*/ 109 h 155" name="T39"/>
                  <a:gd fmla="*/ 213 w 268" name="T40"/>
                  <a:gd fmla="*/ 100 h 155" name="T41"/>
                  <a:gd fmla="*/ 167 w 268" name="T42"/>
                  <a:gd fmla="*/ 107 h 155"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55" w="268">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7" name="Freeform 9"/>
              <p:cNvSpPr/>
              <p:nvPr/>
            </p:nvSpPr>
            <p:spPr bwMode="auto">
              <a:xfrm>
                <a:off x="1816461" y="1850036"/>
                <a:ext cx="117475" cy="87313"/>
              </a:xfrm>
              <a:custGeom>
                <a:gdLst>
                  <a:gd fmla="*/ 4 w 31" name="T0"/>
                  <a:gd fmla="*/ 3 h 23" name="T1"/>
                  <a:gd fmla="*/ 26 w 31" name="T2"/>
                  <a:gd fmla="*/ 3 h 23" name="T3"/>
                  <a:gd fmla="*/ 24 w 31" name="T4"/>
                  <a:gd fmla="*/ 23 h 23" name="T5"/>
                  <a:gd fmla="*/ 6 w 31" name="T6"/>
                  <a:gd fmla="*/ 23 h 23" name="T7"/>
                  <a:gd fmla="*/ 4 w 31" name="T8"/>
                  <a:gd fmla="*/ 3 h 23" name="T9"/>
                </a:gdLst>
                <a:cxnLst>
                  <a:cxn ang="0">
                    <a:pos x="T0" y="T1"/>
                  </a:cxn>
                  <a:cxn ang="0">
                    <a:pos x="T2" y="T3"/>
                  </a:cxn>
                  <a:cxn ang="0">
                    <a:pos x="T4" y="T5"/>
                  </a:cxn>
                  <a:cxn ang="0">
                    <a:pos x="T6" y="T7"/>
                  </a:cxn>
                  <a:cxn ang="0">
                    <a:pos x="T8" y="T9"/>
                  </a:cxn>
                </a:cxnLst>
                <a:rect b="b" l="0" r="r" t="0"/>
                <a:pathLst>
                  <a:path h="23" w="31">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28" name="Freeform 62"/>
            <p:cNvSpPr/>
            <p:nvPr/>
          </p:nvSpPr>
          <p:spPr>
            <a:xfrm>
              <a:off x="6314903" y="3760045"/>
              <a:ext cx="193692" cy="38116"/>
            </a:xfrm>
            <a:custGeom>
              <a:gdLst>
                <a:gd fmla="*/ 0 w 944594" name="connsiteX0"/>
                <a:gd fmla="*/ 0 h 185883" name="connsiteY0"/>
                <a:gd fmla="*/ 944594 w 944594" name="connsiteX1"/>
                <a:gd fmla="*/ 0 h 185883" name="connsiteY1"/>
                <a:gd fmla="*/ 864504 w 944594" name="connsiteX2"/>
                <a:gd fmla="*/ 66080 h 185883" name="connsiteY2"/>
                <a:gd fmla="*/ 472297 w 944594" name="connsiteX3"/>
                <a:gd fmla="*/ 185883 h 185883" name="connsiteY3"/>
                <a:gd fmla="*/ 80090 w 944594" name="connsiteX4"/>
                <a:gd fmla="*/ 66080 h 185883"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85883" w="944594">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Oval 59"/>
            <p:cNvSpPr/>
            <p:nvPr/>
          </p:nvSpPr>
          <p:spPr>
            <a:xfrm>
              <a:off x="7217509" y="3510478"/>
              <a:ext cx="287683" cy="287683"/>
            </a:xfrm>
            <a:prstGeom prst="ellipse">
              <a:avLst/>
            </a:prstGeom>
            <a:solidFill>
              <a:schemeClr val="bg1"/>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Freeform 62"/>
            <p:cNvSpPr/>
            <p:nvPr/>
          </p:nvSpPr>
          <p:spPr>
            <a:xfrm>
              <a:off x="7264505" y="3760045"/>
              <a:ext cx="193692" cy="38116"/>
            </a:xfrm>
            <a:custGeom>
              <a:gdLst>
                <a:gd fmla="*/ 0 w 944594" name="connsiteX0"/>
                <a:gd fmla="*/ 0 h 185883" name="connsiteY0"/>
                <a:gd fmla="*/ 944594 w 944594" name="connsiteX1"/>
                <a:gd fmla="*/ 0 h 185883" name="connsiteY1"/>
                <a:gd fmla="*/ 864504 w 944594" name="connsiteX2"/>
                <a:gd fmla="*/ 66080 h 185883" name="connsiteY2"/>
                <a:gd fmla="*/ 472297 w 944594" name="connsiteX3"/>
                <a:gd fmla="*/ 185883 h 185883" name="connsiteY3"/>
                <a:gd fmla="*/ 80090 w 944594" name="connsiteX4"/>
                <a:gd fmla="*/ 66080 h 185883"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85883" w="944594">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Freeform 17"/>
            <p:cNvSpPr>
              <a:spLocks noEditPoints="1"/>
            </p:cNvSpPr>
            <p:nvPr/>
          </p:nvSpPr>
          <p:spPr bwMode="auto">
            <a:xfrm>
              <a:off x="7257085" y="3542031"/>
              <a:ext cx="208531" cy="244741"/>
            </a:xfrm>
            <a:custGeom>
              <a:gdLst>
                <a:gd fmla="*/ 206 w 272" name="T0"/>
                <a:gd fmla="*/ 171 h 320" name="T1"/>
                <a:gd fmla="*/ 184 w 272" name="T2"/>
                <a:gd fmla="*/ 35 h 320" name="T3"/>
                <a:gd fmla="*/ 77 w 272" name="T4"/>
                <a:gd fmla="*/ 47 h 320" name="T5"/>
                <a:gd fmla="*/ 63 w 272" name="T6"/>
                <a:gd fmla="*/ 172 h 320" name="T7"/>
                <a:gd fmla="*/ 4 w 272" name="T8"/>
                <a:gd fmla="*/ 274 h 320" name="T9"/>
                <a:gd fmla="*/ 5 w 272" name="T10"/>
                <a:gd fmla="*/ 275 h 320" name="T11"/>
                <a:gd fmla="*/ 49 w 272" name="T12"/>
                <a:gd fmla="*/ 295 h 320" name="T13"/>
                <a:gd fmla="*/ 91 w 272" name="T14"/>
                <a:gd fmla="*/ 312 h 320" name="T15"/>
                <a:gd fmla="*/ 218 w 272" name="T16"/>
                <a:gd fmla="*/ 296 h 320" name="T17"/>
                <a:gd fmla="*/ 265 w 272" name="T18"/>
                <a:gd fmla="*/ 275 h 320" name="T19"/>
                <a:gd fmla="*/ 206 w 272" name="T20"/>
                <a:gd fmla="*/ 171 h 320" name="T21"/>
                <a:gd fmla="*/ 179 w 272" name="T22"/>
                <a:gd fmla="*/ 172 h 320" name="T23"/>
                <a:gd fmla="*/ 196 w 272" name="T24"/>
                <a:gd fmla="*/ 206 h 320" name="T25"/>
                <a:gd fmla="*/ 157 w 272" name="T26"/>
                <a:gd fmla="*/ 206 h 320" name="T27"/>
                <a:gd fmla="*/ 179 w 272" name="T28"/>
                <a:gd fmla="*/ 172 h 320" name="T29"/>
                <a:gd fmla="*/ 135 w 272" name="T30"/>
                <a:gd fmla="*/ 219 h 320" name="T31"/>
                <a:gd fmla="*/ 108 w 272" name="T32"/>
                <a:gd fmla="*/ 174 h 320" name="T33"/>
                <a:gd fmla="*/ 106 w 272" name="T34"/>
                <a:gd fmla="*/ 162 h 320" name="T35"/>
                <a:gd fmla="*/ 141 w 272" name="T36"/>
                <a:gd fmla="*/ 171 h 320" name="T37"/>
                <a:gd fmla="*/ 165 w 272" name="T38"/>
                <a:gd fmla="*/ 160 h 320" name="T39"/>
                <a:gd fmla="*/ 165 w 272" name="T40"/>
                <a:gd fmla="*/ 167 h 320" name="T41"/>
                <a:gd fmla="*/ 135 w 272" name="T42"/>
                <a:gd fmla="*/ 219 h 320" name="T43"/>
                <a:gd fmla="*/ 191 w 272" name="T44"/>
                <a:gd fmla="*/ 91 h 320" name="T45"/>
                <a:gd fmla="*/ 185 w 272" name="T46"/>
                <a:gd fmla="*/ 124 h 320" name="T47"/>
                <a:gd fmla="*/ 189 w 272" name="T48"/>
                <a:gd fmla="*/ 102 h 320" name="T49"/>
                <a:gd fmla="*/ 191 w 272" name="T50"/>
                <a:gd fmla="*/ 91 h 320" name="T51"/>
                <a:gd fmla="*/ 152 w 272" name="T52"/>
                <a:gd fmla="*/ 68 h 320" name="T53"/>
                <a:gd fmla="*/ 173 w 272" name="T54"/>
                <a:gd fmla="*/ 91 h 320" name="T55"/>
                <a:gd fmla="*/ 180 w 272" name="T56"/>
                <a:gd fmla="*/ 95 h 320" name="T57"/>
                <a:gd fmla="*/ 177 w 272" name="T58"/>
                <a:gd fmla="*/ 101 h 320" name="T59"/>
                <a:gd fmla="*/ 153 w 272" name="T60"/>
                <a:gd fmla="*/ 151 h 320" name="T61"/>
                <a:gd fmla="*/ 117 w 272" name="T62"/>
                <a:gd fmla="*/ 151 h 320" name="T63"/>
                <a:gd fmla="*/ 93 w 272" name="T64"/>
                <a:gd fmla="*/ 98 h 320" name="T65"/>
                <a:gd fmla="*/ 152 w 272" name="T66"/>
                <a:gd fmla="*/ 68 h 320" name="T67"/>
                <a:gd fmla="*/ 84 w 272" name="T68"/>
                <a:gd fmla="*/ 124 h 320" name="T69"/>
                <a:gd fmla="*/ 74 w 272" name="T70"/>
                <a:gd fmla="*/ 95 h 320" name="T71"/>
                <a:gd fmla="*/ 84 w 272" name="T72"/>
                <a:gd fmla="*/ 124 h 320" name="T73"/>
                <a:gd fmla="*/ 76 w 272" name="T74"/>
                <a:gd fmla="*/ 206 h 320" name="T75"/>
                <a:gd fmla="*/ 92 w 272" name="T76"/>
                <a:gd fmla="*/ 172 h 320" name="T77"/>
                <a:gd fmla="*/ 100 w 272" name="T78"/>
                <a:gd fmla="*/ 186 h 320" name="T79"/>
                <a:gd fmla="*/ 113 w 272" name="T80"/>
                <a:gd fmla="*/ 206 h 320" name="T81"/>
                <a:gd fmla="*/ 76 w 272" name="T82"/>
                <a:gd fmla="*/ 206 h 320" name="T83"/>
                <a:gd fmla="*/ 128 w 272" name="T84"/>
                <a:gd fmla="*/ 304 h 320" name="T85"/>
                <a:gd fmla="*/ 94 w 272" name="T86"/>
                <a:gd fmla="*/ 219 h 320" name="T87"/>
                <a:gd fmla="*/ 121 w 272" name="T88"/>
                <a:gd fmla="*/ 220 h 320" name="T89"/>
                <a:gd fmla="*/ 135 w 272" name="T90"/>
                <a:gd fmla="*/ 257 h 320" name="T91"/>
                <a:gd fmla="*/ 149 w 272" name="T92"/>
                <a:gd fmla="*/ 220 h 320" name="T93"/>
                <a:gd fmla="*/ 176 w 272" name="T94"/>
                <a:gd fmla="*/ 219 h 320" name="T95"/>
                <a:gd fmla="*/ 143 w 272" name="T96"/>
                <a:gd fmla="*/ 304 h 320" name="T97"/>
                <a:gd fmla="*/ 128 w 272" name="T98"/>
                <a:gd fmla="*/ 304 h 320" name="T99"/>
                <a:gd fmla="*/ 215 w 272" name="T100"/>
                <a:gd fmla="*/ 269 h 320" name="T101"/>
                <a:gd fmla="*/ 171 w 272" name="T102"/>
                <a:gd fmla="*/ 275 h 320" name="T103"/>
                <a:gd fmla="*/ 174 w 272" name="T104"/>
                <a:gd fmla="*/ 269 h 320" name="T105"/>
                <a:gd fmla="*/ 216 w 272" name="T106"/>
                <a:gd fmla="*/ 261 h 320" name="T107"/>
                <a:gd fmla="*/ 215 w 272" name="T108"/>
                <a:gd fmla="*/ 269 h 320"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320" w="272">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solidFill>
              <a:srgbClr val="FFC000"/>
            </a:solidFill>
            <a:ln>
              <a:noFill/>
            </a:ln>
          </p:spPr>
          <p:txBody>
            <a:bodyPr anchor="t" anchorCtr="0" bIns="34290" compatLnSpc="1" lIns="68580" numCol="1" rIns="68580" tIns="34290" vert="horz" wrap="square">
              <a:prstTxWarp prst="textNoShape">
                <a:avLst/>
              </a:prstTxWarp>
            </a:bodyPr>
            <a:lstStyle/>
            <a:p>
              <a:endParaRPr altLang="en-US" lang="zh-CN" sz="1013"/>
            </a:p>
          </p:txBody>
        </p:sp>
        <p:sp>
          <p:nvSpPr>
            <p:cNvPr id="32" name="文本框 31"/>
            <p:cNvSpPr txBox="1"/>
            <p:nvPr/>
          </p:nvSpPr>
          <p:spPr>
            <a:xfrm>
              <a:off x="6562040" y="3449786"/>
              <a:ext cx="666808" cy="396240"/>
            </a:xfrm>
            <a:prstGeom prst="rect">
              <a:avLst/>
            </a:prstGeom>
            <a:noFill/>
          </p:spPr>
          <p:txBody>
            <a:bodyPr rtlCol="0" wrap="square">
              <a:spAutoFit/>
            </a:bodyPr>
            <a:lstStyle/>
            <a:p>
              <a:r>
                <a:rPr altLang="zh-CN" lang="en-US" smtClean="0" sz="2000">
                  <a:solidFill>
                    <a:schemeClr val="bg1"/>
                  </a:solidFill>
                  <a:latin charset="0" panose="020b0606030502030204" pitchFamily="34" typeface="HelveticaNeueLT Pro 67 MdCn"/>
                </a:rPr>
                <a:t>56%</a:t>
              </a:r>
            </a:p>
          </p:txBody>
        </p:sp>
        <p:sp>
          <p:nvSpPr>
            <p:cNvPr id="33" name="文本框 32"/>
            <p:cNvSpPr txBox="1"/>
            <p:nvPr/>
          </p:nvSpPr>
          <p:spPr>
            <a:xfrm>
              <a:off x="7488362" y="3449786"/>
              <a:ext cx="666808" cy="396240"/>
            </a:xfrm>
            <a:prstGeom prst="rect">
              <a:avLst/>
            </a:prstGeom>
            <a:noFill/>
          </p:spPr>
          <p:txBody>
            <a:bodyPr rtlCol="0" wrap="square">
              <a:spAutoFit/>
            </a:bodyPr>
            <a:lstStyle/>
            <a:p>
              <a:r>
                <a:rPr altLang="zh-CN" lang="en-US" smtClean="0" sz="2000">
                  <a:solidFill>
                    <a:schemeClr val="bg1"/>
                  </a:solidFill>
                  <a:latin charset="0" panose="020b0606030502030204" pitchFamily="34" typeface="HelveticaNeueLT Pro 67 MdCn"/>
                </a:rPr>
                <a:t>44%</a:t>
              </a:r>
            </a:p>
          </p:txBody>
        </p:sp>
      </p:grpSp>
      <p:sp>
        <p:nvSpPr>
          <p:cNvPr id="34" name="矩形 39"/>
          <p:cNvSpPr/>
          <p:nvPr/>
        </p:nvSpPr>
        <p:spPr>
          <a:xfrm>
            <a:off x="293627" y="101796"/>
            <a:ext cx="4394121" cy="579120"/>
          </a:xfrm>
          <a:prstGeom prst="rect">
            <a:avLst/>
          </a:prstGeom>
        </p:spPr>
        <p:txBody>
          <a:bodyPr wrap="none">
            <a:spAutoFit/>
          </a:bodyPr>
          <a:lstStyle/>
          <a:p>
            <a:r>
              <a:rPr altLang="zh-CN" lang="en-US" smtClean="0" sz="3200">
                <a:solidFill>
                  <a:schemeClr val="bg1"/>
                </a:solidFill>
                <a:latin charset="0" panose="020b0606030502030204" pitchFamily="34" typeface="HelveticaNeueLT Pro 67 MdCn"/>
                <a:ea charset="-122" panose="020b0300000000000000" pitchFamily="34" typeface="Hiragino Sans GB W3"/>
                <a:sym charset="0" typeface="News Gothic MT"/>
              </a:rPr>
              <a:t>Welcome To Coolsummer</a:t>
            </a:r>
          </a:p>
        </p:txBody>
      </p:sp>
      <p:sp>
        <p:nvSpPr>
          <p:cNvPr id="35" name="Rectangle 11"/>
          <p:cNvSpPr/>
          <p:nvPr/>
        </p:nvSpPr>
        <p:spPr>
          <a:xfrm>
            <a:off x="293627" y="594020"/>
            <a:ext cx="3842685" cy="213360"/>
          </a:xfrm>
          <a:prstGeom prst="rect">
            <a:avLst/>
          </a:prstGeom>
        </p:spPr>
        <p:txBody>
          <a:bodyPr wrap="square">
            <a:spAutoFit/>
          </a:bodyPr>
          <a:lstStyle/>
          <a:p>
            <a:r>
              <a:rPr altLang="zh-CN" lang="en-US" sz="800">
                <a:solidFill>
                  <a:schemeClr val="bg1"/>
                </a:solidFill>
                <a:latin charset="0" panose="020b0606030502030204" pitchFamily="34" typeface="HelveticaNeueLT Pro 67 MdCn"/>
                <a:ea charset="-122" panose="020b0300000000000000" pitchFamily="34" typeface="Hiragino Sans GB W3"/>
                <a:sym charset="0" typeface="News Gothic MT"/>
              </a:rPr>
              <a:t>Welcome To The Cool Summer Studio: https://www.Coolsummer.Org</a:t>
            </a:r>
          </a:p>
        </p:txBody>
      </p:sp>
      <p:sp>
        <p:nvSpPr>
          <p:cNvPr id="36" name="矩形 35"/>
          <p:cNvSpPr/>
          <p:nvPr/>
        </p:nvSpPr>
        <p:spPr>
          <a:xfrm>
            <a:off x="8270931" y="286243"/>
            <a:ext cx="363855" cy="304800"/>
          </a:xfrm>
          <a:prstGeom prst="rect">
            <a:avLst/>
          </a:prstGeom>
        </p:spPr>
        <p:txBody>
          <a:bodyPr wrap="none">
            <a:spAutoFit/>
          </a:bodyPr>
          <a:lstStyle/>
          <a:p>
            <a:pPr algn="ctr"/>
            <a:r>
              <a:rPr altLang="zh-CN" lang="en-US" smtClean="0" sz="1400">
                <a:solidFill>
                  <a:schemeClr val="bg1"/>
                </a:solidFill>
                <a:latin charset="0" panose="020b0706030502030204" pitchFamily="34" typeface="HelveticaNeueLT Pro 77 BdCn"/>
              </a:rPr>
              <a:t>17</a:t>
            </a:r>
          </a:p>
        </p:txBody>
      </p:sp>
    </p:spTree>
    <p:extLst>
      <p:ext uri="{BB962C8B-B14F-4D97-AF65-F5344CB8AC3E}">
        <p14:creationId val="3031807257"/>
      </p:ext>
    </p:extLst>
  </p:cSld>
  <p:clrMapOvr>
    <a:masterClrMapping/>
  </p:clrMapOvr>
  <mc:AlternateContent>
    <mc:Choice Requires="p14">
      <p:transition advClick="0" advTm="2000" p14:dur="800" spd="slow">
        <p14:flythrough dir="out"/>
      </p:transition>
    </mc:Choice>
    <mc:Fallback>
      <p:transition advClick="0" advTm="2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2" presetSubtype="8">
                                  <p:stCondLst>
                                    <p:cond delay="0"/>
                                  </p:stCondLst>
                                  <p:childTnLst>
                                    <p:set>
                                      <p:cBhvr>
                                        <p:cTn dur="1" fill="hold" id="6">
                                          <p:stCondLst>
                                            <p:cond delay="0"/>
                                          </p:stCondLst>
                                        </p:cTn>
                                        <p:tgtEl>
                                          <p:spTgt spid="64"/>
                                        </p:tgtEl>
                                        <p:attrNameLst>
                                          <p:attrName>style.visibility</p:attrName>
                                        </p:attrNameLst>
                                      </p:cBhvr>
                                      <p:to>
                                        <p:strVal val="visible"/>
                                      </p:to>
                                    </p:set>
                                    <p:animEffect filter="wipe(left)" transition="in">
                                      <p:cBhvr>
                                        <p:cTn dur="500" id="7"/>
                                        <p:tgtEl>
                                          <p:spTgt spid="64"/>
                                        </p:tgtEl>
                                      </p:cBhvr>
                                    </p:animEffect>
                                  </p:childTnLst>
                                </p:cTn>
                              </p:par>
                            </p:childTnLst>
                          </p:cTn>
                        </p:par>
                        <p:par>
                          <p:cTn fill="hold" id="8" nodeType="afterGroup">
                            <p:stCondLst>
                              <p:cond delay="500"/>
                            </p:stCondLst>
                            <p:childTnLst>
                              <p:par>
                                <p:cTn fill="hold" id="9" nodeType="afterEffect" presetClass="entr" presetID="53" presetSubtype="0">
                                  <p:stCondLst>
                                    <p:cond delay="0"/>
                                  </p:stCondLst>
                                  <p:childTnLst>
                                    <p:set>
                                      <p:cBhvr>
                                        <p:cTn dur="1" fill="hold" id="10">
                                          <p:stCondLst>
                                            <p:cond delay="0"/>
                                          </p:stCondLst>
                                        </p:cTn>
                                        <p:tgtEl>
                                          <p:spTgt spid="2"/>
                                        </p:tgtEl>
                                        <p:attrNameLst>
                                          <p:attrName>style.visibility</p:attrName>
                                        </p:attrNameLst>
                                      </p:cBhvr>
                                      <p:to>
                                        <p:strVal val="visible"/>
                                      </p:to>
                                    </p:set>
                                    <p:anim calcmode="lin" valueType="num">
                                      <p:cBhvr>
                                        <p:cTn dur="1000" fill="hold" id="11"/>
                                        <p:tgtEl>
                                          <p:spTgt spid="2"/>
                                        </p:tgtEl>
                                        <p:attrNameLst>
                                          <p:attrName>ppt_w</p:attrName>
                                        </p:attrNameLst>
                                      </p:cBhvr>
                                      <p:tavLst>
                                        <p:tav tm="0">
                                          <p:val>
                                            <p:fltVal val="0"/>
                                          </p:val>
                                        </p:tav>
                                        <p:tav tm="100000">
                                          <p:val>
                                            <p:strVal val="#ppt_w"/>
                                          </p:val>
                                        </p:tav>
                                      </p:tavLst>
                                    </p:anim>
                                    <p:anim calcmode="lin" valueType="num">
                                      <p:cBhvr>
                                        <p:cTn dur="1000" fill="hold" id="12"/>
                                        <p:tgtEl>
                                          <p:spTgt spid="2"/>
                                        </p:tgtEl>
                                        <p:attrNameLst>
                                          <p:attrName>ppt_h</p:attrName>
                                        </p:attrNameLst>
                                      </p:cBhvr>
                                      <p:tavLst>
                                        <p:tav tm="0">
                                          <p:val>
                                            <p:fltVal val="0"/>
                                          </p:val>
                                        </p:tav>
                                        <p:tav tm="100000">
                                          <p:val>
                                            <p:strVal val="#ppt_h"/>
                                          </p:val>
                                        </p:tav>
                                      </p:tavLst>
                                    </p:anim>
                                    <p:animEffect filter="fade" transition="in">
                                      <p:cBhvr>
                                        <p:cTn dur="1000" id="13"/>
                                        <p:tgtEl>
                                          <p:spTgt spid="2"/>
                                        </p:tgtEl>
                                      </p:cBhvr>
                                    </p:animEffect>
                                  </p:childTnLst>
                                </p:cTn>
                              </p:par>
                              <p:par>
                                <p:cTn accel="50000" decel="50000" fill="hold" id="14" nodeType="withEffect" presetClass="path" presetID="35" presetSubtype="0">
                                  <p:stCondLst>
                                    <p:cond delay="0"/>
                                  </p:stCondLst>
                                  <p:childTnLst>
                                    <p:animMotion origin="layout" path="M -2.22222E-06 3.58025E-06 L -0.20469 3.58025E-06" pathEditMode="relative" ptsTypes="AA" rAng="0">
                                      <p:cBhvr>
                                        <p:cTn dur="1250" fill="hold" id="15" spd="-100000"/>
                                        <p:tgtEl>
                                          <p:spTgt spid="2"/>
                                        </p:tgtEl>
                                        <p:attrNameLst>
                                          <p:attrName>ppt_x</p:attrName>
                                          <p:attrName>ppt_y</p:attrName>
                                        </p:attrNameLst>
                                      </p:cBhvr>
                                      <p:rCtr x="-10243" y="0"/>
                                    </p:animMotion>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Graphic grpId="0" spid="64">
        <p:bldAsOne/>
      </p:bldGraphic>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矩形 4"/>
          <p:cNvSpPr/>
          <p:nvPr/>
        </p:nvSpPr>
        <p:spPr>
          <a:xfrm>
            <a:off x="730477" y="3842048"/>
            <a:ext cx="1537251" cy="76424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6" name="矩形 45"/>
          <p:cNvSpPr/>
          <p:nvPr/>
        </p:nvSpPr>
        <p:spPr>
          <a:xfrm>
            <a:off x="2264171" y="3587302"/>
            <a:ext cx="1537251" cy="1018988"/>
          </a:xfrm>
          <a:prstGeom prst="rect">
            <a:avLst/>
          </a:prstGeom>
          <a:solidFill>
            <a:srgbClr val="4C4C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7" name="矩形 46"/>
          <p:cNvSpPr/>
          <p:nvPr/>
        </p:nvSpPr>
        <p:spPr>
          <a:xfrm>
            <a:off x="3802759" y="3247639"/>
            <a:ext cx="1537251" cy="135865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8" name="矩形 47"/>
          <p:cNvSpPr/>
          <p:nvPr/>
        </p:nvSpPr>
        <p:spPr>
          <a:xfrm>
            <a:off x="5339516" y="2964587"/>
            <a:ext cx="1537251" cy="1641703"/>
          </a:xfrm>
          <a:prstGeom prst="rect">
            <a:avLst/>
          </a:prstGeom>
          <a:solidFill>
            <a:srgbClr val="4C4C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0" name="矩形 55"/>
          <p:cNvSpPr/>
          <p:nvPr/>
        </p:nvSpPr>
        <p:spPr>
          <a:xfrm>
            <a:off x="769827" y="3058570"/>
            <a:ext cx="1458550" cy="676656"/>
          </a:xfrm>
          <a:prstGeom prst="rect">
            <a:avLst/>
          </a:prstGeom>
        </p:spPr>
        <p:txBody>
          <a:bodyPr wrap="square">
            <a:spAutoFit/>
          </a:bodyPr>
          <a:lstStyle/>
          <a:p>
            <a:pPr algn="ctr">
              <a:lnSpc>
                <a:spcPct val="120000"/>
              </a:lnSpc>
            </a:pPr>
            <a:r>
              <a:rPr altLang="zh-CN" lang="zh-CN" sz="800">
                <a:solidFill>
                  <a:schemeClr val="bg1"/>
                </a:solidFill>
                <a:latin charset="0" panose="020b0606030402020204" pitchFamily="34" typeface="Franklin Gothic Medium Cond"/>
                <a:ea charset="-122" panose="020b0300000000000000" pitchFamily="34" typeface="Hiragino Sans GB W3"/>
                <a:cs charset="0" panose="020b0606030504020204" pitchFamily="34" typeface="Open Sans"/>
                <a:sym charset="0" typeface="News Gothic MT"/>
              </a:rPr>
              <a:t>Lorem ipsum dolor sit amet, consectetur adipisicing elit, sed do eiusmod tempor incididunt ut labore et dolore magna</a:t>
            </a:r>
          </a:p>
        </p:txBody>
      </p:sp>
      <p:sp>
        <p:nvSpPr>
          <p:cNvPr id="51" name="矩形 55"/>
          <p:cNvSpPr/>
          <p:nvPr/>
        </p:nvSpPr>
        <p:spPr>
          <a:xfrm>
            <a:off x="2303521" y="2823577"/>
            <a:ext cx="1458550" cy="676656"/>
          </a:xfrm>
          <a:prstGeom prst="rect">
            <a:avLst/>
          </a:prstGeom>
        </p:spPr>
        <p:txBody>
          <a:bodyPr wrap="square">
            <a:spAutoFit/>
          </a:bodyPr>
          <a:lstStyle/>
          <a:p>
            <a:pPr algn="ctr">
              <a:lnSpc>
                <a:spcPct val="120000"/>
              </a:lnSpc>
            </a:pPr>
            <a:r>
              <a:rPr altLang="zh-CN" lang="zh-CN" sz="800">
                <a:solidFill>
                  <a:schemeClr val="bg1"/>
                </a:solidFill>
                <a:latin charset="0" panose="020b0606030402020204" pitchFamily="34" typeface="Franklin Gothic Medium Cond"/>
                <a:ea charset="-122" panose="020b0300000000000000" pitchFamily="34" typeface="Hiragino Sans GB W3"/>
                <a:cs charset="0" panose="020b0606030504020204" pitchFamily="34" typeface="Open Sans"/>
                <a:sym charset="0" typeface="News Gothic MT"/>
              </a:rPr>
              <a:t>Lorem ipsum dolor sit amet, consectetur adipisicing elit, sed do eiusmod tempor incididunt ut labore et dolore magna</a:t>
            </a:r>
          </a:p>
        </p:txBody>
      </p:sp>
      <p:sp>
        <p:nvSpPr>
          <p:cNvPr id="52" name="矩形 55"/>
          <p:cNvSpPr/>
          <p:nvPr/>
        </p:nvSpPr>
        <p:spPr>
          <a:xfrm>
            <a:off x="3842109" y="2471524"/>
            <a:ext cx="1458550" cy="676656"/>
          </a:xfrm>
          <a:prstGeom prst="rect">
            <a:avLst/>
          </a:prstGeom>
        </p:spPr>
        <p:txBody>
          <a:bodyPr wrap="square">
            <a:spAutoFit/>
          </a:bodyPr>
          <a:lstStyle/>
          <a:p>
            <a:pPr algn="ctr">
              <a:lnSpc>
                <a:spcPct val="120000"/>
              </a:lnSpc>
            </a:pPr>
            <a:r>
              <a:rPr altLang="zh-CN" lang="zh-CN" sz="800">
                <a:solidFill>
                  <a:schemeClr val="bg1"/>
                </a:solidFill>
                <a:latin charset="0" panose="020b0606030402020204" pitchFamily="34" typeface="Franklin Gothic Medium Cond"/>
                <a:ea charset="-122" panose="020b0300000000000000" pitchFamily="34" typeface="Hiragino Sans GB W3"/>
                <a:cs charset="0" panose="020b0606030504020204" pitchFamily="34" typeface="Open Sans"/>
                <a:sym charset="0" typeface="News Gothic MT"/>
              </a:rPr>
              <a:t>Lorem ipsum dolor sit amet, consectetur adipisicing elit, sed do eiusmod tempor incididunt ut labore et dolore magna</a:t>
            </a:r>
          </a:p>
        </p:txBody>
      </p:sp>
      <p:sp>
        <p:nvSpPr>
          <p:cNvPr id="53" name="矩形 55"/>
          <p:cNvSpPr/>
          <p:nvPr/>
        </p:nvSpPr>
        <p:spPr>
          <a:xfrm>
            <a:off x="5378866" y="2246481"/>
            <a:ext cx="1458550" cy="676656"/>
          </a:xfrm>
          <a:prstGeom prst="rect">
            <a:avLst/>
          </a:prstGeom>
        </p:spPr>
        <p:txBody>
          <a:bodyPr wrap="square">
            <a:spAutoFit/>
          </a:bodyPr>
          <a:lstStyle/>
          <a:p>
            <a:pPr algn="ctr">
              <a:lnSpc>
                <a:spcPct val="120000"/>
              </a:lnSpc>
            </a:pPr>
            <a:r>
              <a:rPr altLang="zh-CN" lang="zh-CN" sz="800">
                <a:solidFill>
                  <a:schemeClr val="bg1"/>
                </a:solidFill>
                <a:latin charset="0" panose="020b0606030402020204" pitchFamily="34" typeface="Franklin Gothic Medium Cond"/>
                <a:ea charset="-122" panose="020b0300000000000000" pitchFamily="34" typeface="Hiragino Sans GB W3"/>
                <a:cs charset="0" panose="020b0606030504020204" pitchFamily="34" typeface="Open Sans"/>
                <a:sym charset="0" typeface="News Gothic MT"/>
              </a:rPr>
              <a:t>Lorem ipsum dolor sit amet, consectetur adipisicing elit, sed do eiusmod tempor incididunt ut labore et dolore magna</a:t>
            </a:r>
          </a:p>
        </p:txBody>
      </p:sp>
      <p:sp>
        <p:nvSpPr>
          <p:cNvPr id="7" name="矩形 6"/>
          <p:cNvSpPr/>
          <p:nvPr/>
        </p:nvSpPr>
        <p:spPr>
          <a:xfrm>
            <a:off x="1206843" y="4263672"/>
            <a:ext cx="584518" cy="304800"/>
          </a:xfrm>
          <a:prstGeom prst="rect">
            <a:avLst/>
          </a:prstGeom>
        </p:spPr>
        <p:txBody>
          <a:bodyPr wrap="none">
            <a:spAutoFit/>
          </a:bodyPr>
          <a:lstStyle/>
          <a:p>
            <a:pPr algn="ctr"/>
            <a:r>
              <a:rPr altLang="zh-CN" lang="en-US" smtClean="0" sz="1400">
                <a:solidFill>
                  <a:schemeClr val="bg1"/>
                </a:solidFill>
                <a:latin charset="0" panose="020b0606030502030204" pitchFamily="34" typeface="HelveticaNeueLT Pro 67 MdCn"/>
              </a:rPr>
              <a:t>2011 </a:t>
            </a:r>
          </a:p>
        </p:txBody>
      </p:sp>
      <p:sp>
        <p:nvSpPr>
          <p:cNvPr id="55" name="矩形 54"/>
          <p:cNvSpPr/>
          <p:nvPr/>
        </p:nvSpPr>
        <p:spPr>
          <a:xfrm>
            <a:off x="2740537" y="4263672"/>
            <a:ext cx="584518" cy="304800"/>
          </a:xfrm>
          <a:prstGeom prst="rect">
            <a:avLst/>
          </a:prstGeom>
        </p:spPr>
        <p:txBody>
          <a:bodyPr wrap="none">
            <a:spAutoFit/>
          </a:bodyPr>
          <a:lstStyle/>
          <a:p>
            <a:pPr algn="ctr"/>
            <a:r>
              <a:rPr altLang="zh-CN" lang="en-US" smtClean="0" sz="1400">
                <a:solidFill>
                  <a:schemeClr val="bg1"/>
                </a:solidFill>
                <a:latin charset="0" panose="020b0606030502030204" pitchFamily="34" typeface="HelveticaNeueLT Pro 67 MdCn"/>
              </a:rPr>
              <a:t>2012 </a:t>
            </a:r>
          </a:p>
        </p:txBody>
      </p:sp>
      <p:sp>
        <p:nvSpPr>
          <p:cNvPr id="56" name="矩形 55"/>
          <p:cNvSpPr/>
          <p:nvPr/>
        </p:nvSpPr>
        <p:spPr>
          <a:xfrm>
            <a:off x="4279125" y="4263672"/>
            <a:ext cx="584518" cy="304800"/>
          </a:xfrm>
          <a:prstGeom prst="rect">
            <a:avLst/>
          </a:prstGeom>
        </p:spPr>
        <p:txBody>
          <a:bodyPr wrap="none">
            <a:spAutoFit/>
          </a:bodyPr>
          <a:lstStyle/>
          <a:p>
            <a:pPr algn="ctr"/>
            <a:r>
              <a:rPr altLang="zh-CN" lang="en-US" smtClean="0" sz="1400">
                <a:solidFill>
                  <a:schemeClr val="bg1"/>
                </a:solidFill>
                <a:latin charset="0" panose="020b0606030502030204" pitchFamily="34" typeface="HelveticaNeueLT Pro 67 MdCn"/>
              </a:rPr>
              <a:t>2013 </a:t>
            </a:r>
          </a:p>
        </p:txBody>
      </p:sp>
      <p:sp>
        <p:nvSpPr>
          <p:cNvPr id="57" name="矩形 56"/>
          <p:cNvSpPr/>
          <p:nvPr/>
        </p:nvSpPr>
        <p:spPr>
          <a:xfrm>
            <a:off x="5815882" y="4263672"/>
            <a:ext cx="584518" cy="304800"/>
          </a:xfrm>
          <a:prstGeom prst="rect">
            <a:avLst/>
          </a:prstGeom>
        </p:spPr>
        <p:txBody>
          <a:bodyPr wrap="none">
            <a:spAutoFit/>
          </a:bodyPr>
          <a:lstStyle/>
          <a:p>
            <a:pPr algn="ctr"/>
            <a:r>
              <a:rPr altLang="zh-CN" lang="en-US" smtClean="0" sz="1400">
                <a:solidFill>
                  <a:schemeClr val="bg1"/>
                </a:solidFill>
                <a:latin charset="0" panose="020b0606030502030204" pitchFamily="34" typeface="HelveticaNeueLT Pro 67 MdCn"/>
              </a:rPr>
              <a:t>2014 </a:t>
            </a:r>
          </a:p>
        </p:txBody>
      </p:sp>
      <p:sp>
        <p:nvSpPr>
          <p:cNvPr id="49" name="矩形 48"/>
          <p:cNvSpPr/>
          <p:nvPr/>
        </p:nvSpPr>
        <p:spPr>
          <a:xfrm>
            <a:off x="6876272" y="2621233"/>
            <a:ext cx="1537251" cy="198505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5" name="矩形 64"/>
          <p:cNvSpPr/>
          <p:nvPr/>
        </p:nvSpPr>
        <p:spPr>
          <a:xfrm>
            <a:off x="7352638" y="4263672"/>
            <a:ext cx="584518" cy="304800"/>
          </a:xfrm>
          <a:prstGeom prst="rect">
            <a:avLst/>
          </a:prstGeom>
        </p:spPr>
        <p:txBody>
          <a:bodyPr wrap="none">
            <a:spAutoFit/>
          </a:bodyPr>
          <a:lstStyle/>
          <a:p>
            <a:pPr algn="ctr"/>
            <a:r>
              <a:rPr altLang="zh-CN" lang="en-US" smtClean="0" sz="1400">
                <a:solidFill>
                  <a:schemeClr val="bg1"/>
                </a:solidFill>
                <a:latin charset="0" panose="020b0606030502030204" pitchFamily="34" typeface="HelveticaNeueLT Pro 67 MdCn"/>
              </a:rPr>
              <a:t>2015 </a:t>
            </a:r>
          </a:p>
        </p:txBody>
      </p:sp>
      <p:grpSp>
        <p:nvGrpSpPr>
          <p:cNvPr id="4" name="组合 3"/>
          <p:cNvGrpSpPr/>
          <p:nvPr/>
        </p:nvGrpSpPr>
        <p:grpSpPr>
          <a:xfrm>
            <a:off x="6876272" y="1083981"/>
            <a:ext cx="1537251" cy="1642176"/>
            <a:chOff x="6876272" y="1083981"/>
            <a:chExt cx="1537251" cy="1642176"/>
          </a:xfrm>
        </p:grpSpPr>
        <p:sp>
          <p:nvSpPr>
            <p:cNvPr id="29" name="任意多边形 28"/>
            <p:cNvSpPr/>
            <p:nvPr/>
          </p:nvSpPr>
          <p:spPr>
            <a:xfrm>
              <a:off x="6876272" y="1083981"/>
              <a:ext cx="1537251" cy="1642176"/>
            </a:xfrm>
            <a:custGeom>
              <a:gdLst>
                <a:gd fmla="*/ 0 w 1537251" name="connsiteX0"/>
                <a:gd fmla="*/ 0 h 1642176" name="connsiteY0"/>
                <a:gd fmla="*/ 1537251 w 1537251" name="connsiteX1"/>
                <a:gd fmla="*/ 0 h 1642176" name="connsiteY1"/>
                <a:gd fmla="*/ 1537251 w 1537251" name="connsiteX2"/>
                <a:gd fmla="*/ 1537251 h 1642176" name="connsiteY2"/>
                <a:gd fmla="*/ 829482 w 1537251" name="connsiteX3"/>
                <a:gd fmla="*/ 1537251 h 1642176" name="connsiteY3"/>
                <a:gd fmla="*/ 768625 w 1537251" name="connsiteX4"/>
                <a:gd fmla="*/ 1642176 h 1642176" name="connsiteY4"/>
                <a:gd fmla="*/ 707769 w 1537251" name="connsiteX5"/>
                <a:gd fmla="*/ 1537251 h 1642176" name="connsiteY5"/>
                <a:gd fmla="*/ 0 w 1537251" name="connsiteX6"/>
                <a:gd fmla="*/ 1537251 h 1642176"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642176" w="1537251">
                  <a:moveTo>
                    <a:pt x="0" y="0"/>
                  </a:moveTo>
                  <a:lnTo>
                    <a:pt x="1537251" y="0"/>
                  </a:lnTo>
                  <a:lnTo>
                    <a:pt x="1537251" y="1537251"/>
                  </a:lnTo>
                  <a:lnTo>
                    <a:pt x="829482" y="1537251"/>
                  </a:lnTo>
                  <a:lnTo>
                    <a:pt x="768625" y="1642176"/>
                  </a:lnTo>
                  <a:lnTo>
                    <a:pt x="707769" y="1537251"/>
                  </a:lnTo>
                  <a:lnTo>
                    <a:pt x="0" y="1537251"/>
                  </a:lnTo>
                  <a:close/>
                </a:path>
              </a:pathLst>
            </a:custGeom>
            <a:solidFill>
              <a:srgbClr val="4C4C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p>
          </p:txBody>
        </p:sp>
        <p:grpSp>
          <p:nvGrpSpPr>
            <p:cNvPr id="68" name="组合 67"/>
            <p:cNvGrpSpPr/>
            <p:nvPr/>
          </p:nvGrpSpPr>
          <p:grpSpPr>
            <a:xfrm>
              <a:off x="7003872" y="1259048"/>
              <a:ext cx="1282050" cy="1081933"/>
              <a:chOff x="4984441" y="3312181"/>
              <a:chExt cx="1282050" cy="1081933"/>
            </a:xfrm>
          </p:grpSpPr>
          <p:sp>
            <p:nvSpPr>
              <p:cNvPr id="69" name="文本框 68"/>
              <p:cNvSpPr txBox="1"/>
              <p:nvPr/>
            </p:nvSpPr>
            <p:spPr>
              <a:xfrm>
                <a:off x="4984440" y="3312181"/>
                <a:ext cx="1282050" cy="762000"/>
              </a:xfrm>
              <a:prstGeom prst="rect">
                <a:avLst/>
              </a:prstGeom>
              <a:noFill/>
            </p:spPr>
            <p:txBody>
              <a:bodyPr rtlCol="0" wrap="square">
                <a:spAutoFit/>
              </a:bodyPr>
              <a:lstStyle/>
              <a:p>
                <a:pPr algn="ctr"/>
                <a:r>
                  <a:rPr altLang="zh-CN" lang="en-US" smtClean="0" sz="4400">
                    <a:solidFill>
                      <a:schemeClr val="bg1"/>
                    </a:solidFill>
                    <a:latin charset="0" panose="020b0606030502030204" pitchFamily="34" typeface="HelveticaNeueLT Pro 67 MdCn"/>
                  </a:rPr>
                  <a:t>34%</a:t>
                </a:r>
              </a:p>
            </p:txBody>
          </p:sp>
          <p:cxnSp>
            <p:nvCxnSpPr>
              <p:cNvPr id="70" name="直接连接符 69"/>
              <p:cNvCxnSpPr/>
              <p:nvPr/>
            </p:nvCxnSpPr>
            <p:spPr>
              <a:xfrm>
                <a:off x="5149911" y="4014126"/>
                <a:ext cx="951111"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1" name="文本框 70"/>
              <p:cNvSpPr txBox="1"/>
              <p:nvPr/>
            </p:nvSpPr>
            <p:spPr>
              <a:xfrm>
                <a:off x="4984440" y="4024781"/>
                <a:ext cx="1282050" cy="365760"/>
              </a:xfrm>
              <a:prstGeom prst="rect">
                <a:avLst/>
              </a:prstGeom>
              <a:noFill/>
            </p:spPr>
            <p:txBody>
              <a:bodyPr rtlCol="0" wrap="square">
                <a:spAutoFit/>
              </a:bodyPr>
              <a:lstStyle/>
              <a:p>
                <a:pPr algn="ctr"/>
                <a:r>
                  <a:rPr altLang="zh-CN" lang="en-US" smtClean="0" sz="1800">
                    <a:solidFill>
                      <a:schemeClr val="bg1"/>
                    </a:solidFill>
                    <a:latin charset="0" panose="020b0606030502030204" pitchFamily="34" typeface="HelveticaNeueLT Pro 67 MdCn"/>
                  </a:rPr>
                  <a:t>From 2014 </a:t>
                </a:r>
              </a:p>
            </p:txBody>
          </p:sp>
        </p:grpSp>
      </p:grpSp>
      <p:sp>
        <p:nvSpPr>
          <p:cNvPr id="72" name="矩形 39"/>
          <p:cNvSpPr/>
          <p:nvPr/>
        </p:nvSpPr>
        <p:spPr>
          <a:xfrm>
            <a:off x="293627" y="101796"/>
            <a:ext cx="4394121" cy="579120"/>
          </a:xfrm>
          <a:prstGeom prst="rect">
            <a:avLst/>
          </a:prstGeom>
        </p:spPr>
        <p:txBody>
          <a:bodyPr wrap="none">
            <a:spAutoFit/>
          </a:bodyPr>
          <a:lstStyle/>
          <a:p>
            <a:r>
              <a:rPr altLang="zh-CN" lang="en-US" smtClean="0" sz="3200">
                <a:solidFill>
                  <a:schemeClr val="bg1"/>
                </a:solidFill>
                <a:latin charset="0" panose="020b0606030502030204" pitchFamily="34" typeface="HelveticaNeueLT Pro 67 MdCn"/>
                <a:ea charset="-122" panose="020b0300000000000000" pitchFamily="34" typeface="Hiragino Sans GB W3"/>
                <a:sym charset="0" typeface="News Gothic MT"/>
              </a:rPr>
              <a:t>Welcome To Coolsummer</a:t>
            </a:r>
          </a:p>
        </p:txBody>
      </p:sp>
      <p:sp>
        <p:nvSpPr>
          <p:cNvPr id="73" name="Rectangle 11"/>
          <p:cNvSpPr/>
          <p:nvPr/>
        </p:nvSpPr>
        <p:spPr>
          <a:xfrm>
            <a:off x="293627" y="594020"/>
            <a:ext cx="3842685" cy="213360"/>
          </a:xfrm>
          <a:prstGeom prst="rect">
            <a:avLst/>
          </a:prstGeom>
        </p:spPr>
        <p:txBody>
          <a:bodyPr wrap="square">
            <a:spAutoFit/>
          </a:bodyPr>
          <a:lstStyle/>
          <a:p>
            <a:r>
              <a:rPr altLang="zh-CN" lang="en-US" sz="800">
                <a:solidFill>
                  <a:schemeClr val="bg1"/>
                </a:solidFill>
                <a:latin charset="0" panose="020b0606030502030204" pitchFamily="34" typeface="HelveticaNeueLT Pro 67 MdCn"/>
                <a:ea charset="-122" panose="020b0300000000000000" pitchFamily="34" typeface="Hiragino Sans GB W3"/>
                <a:sym charset="0" typeface="News Gothic MT"/>
              </a:rPr>
              <a:t>Welcome To The Cool Summer Studio: https://www.Coolsummer.Org</a:t>
            </a:r>
          </a:p>
        </p:txBody>
      </p:sp>
      <p:sp>
        <p:nvSpPr>
          <p:cNvPr id="74" name="矩形 73"/>
          <p:cNvSpPr/>
          <p:nvPr/>
        </p:nvSpPr>
        <p:spPr>
          <a:xfrm>
            <a:off x="8270931" y="286243"/>
            <a:ext cx="363855" cy="304800"/>
          </a:xfrm>
          <a:prstGeom prst="rect">
            <a:avLst/>
          </a:prstGeom>
        </p:spPr>
        <p:txBody>
          <a:bodyPr wrap="none">
            <a:spAutoFit/>
          </a:bodyPr>
          <a:lstStyle/>
          <a:p>
            <a:pPr algn="ctr"/>
            <a:r>
              <a:rPr altLang="zh-CN" lang="en-US" smtClean="0" sz="1400">
                <a:solidFill>
                  <a:schemeClr val="bg1"/>
                </a:solidFill>
                <a:latin charset="0" panose="020b0706030502030204" pitchFamily="34" typeface="HelveticaNeueLT Pro 77 BdCn"/>
              </a:rPr>
              <a:t>18</a:t>
            </a:r>
          </a:p>
        </p:txBody>
      </p:sp>
    </p:spTree>
    <p:extLst>
      <p:ext uri="{BB962C8B-B14F-4D97-AF65-F5344CB8AC3E}">
        <p14:creationId val="3881892016"/>
      </p:ext>
    </p:extLst>
  </p:cSld>
  <p:clrMapOvr>
    <a:masterClrMapping/>
  </p:clrMapOvr>
  <mc:AlternateContent>
    <mc:Choice Requires="p14">
      <p:transition advClick="0" advTm="1000" p14:dur="800" spd="slow">
        <p14:flythrough dir="out"/>
      </p:transition>
    </mc:Choice>
    <mc:Fallback>
      <p:transition advClick="0" advTm="1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2" presetSubtype="4">
                                  <p:stCondLst>
                                    <p:cond delay="0"/>
                                  </p:stCondLst>
                                  <p:childTnLst>
                                    <p:set>
                                      <p:cBhvr>
                                        <p:cTn dur="1" fill="hold" id="6">
                                          <p:stCondLst>
                                            <p:cond delay="0"/>
                                          </p:stCondLst>
                                        </p:cTn>
                                        <p:tgtEl>
                                          <p:spTgt spid="5"/>
                                        </p:tgtEl>
                                        <p:attrNameLst>
                                          <p:attrName>style.visibility</p:attrName>
                                        </p:attrNameLst>
                                      </p:cBhvr>
                                      <p:to>
                                        <p:strVal val="visible"/>
                                      </p:to>
                                    </p:set>
                                    <p:animEffect filter="wipe(down)" transition="in">
                                      <p:cBhvr>
                                        <p:cTn dur="500" id="7"/>
                                        <p:tgtEl>
                                          <p:spTgt spid="5"/>
                                        </p:tgtEl>
                                      </p:cBhvr>
                                    </p:animEffect>
                                  </p:childTnLst>
                                </p:cTn>
                              </p:par>
                              <p:par>
                                <p:cTn fill="hold" grpId="0" id="8" nodeType="withEffect" presetClass="entr" presetID="22" presetSubtype="4">
                                  <p:stCondLst>
                                    <p:cond delay="100"/>
                                  </p:stCondLst>
                                  <p:childTnLst>
                                    <p:set>
                                      <p:cBhvr>
                                        <p:cTn dur="1" fill="hold" id="9">
                                          <p:stCondLst>
                                            <p:cond delay="0"/>
                                          </p:stCondLst>
                                        </p:cTn>
                                        <p:tgtEl>
                                          <p:spTgt spid="46"/>
                                        </p:tgtEl>
                                        <p:attrNameLst>
                                          <p:attrName>style.visibility</p:attrName>
                                        </p:attrNameLst>
                                      </p:cBhvr>
                                      <p:to>
                                        <p:strVal val="visible"/>
                                      </p:to>
                                    </p:set>
                                    <p:animEffect filter="wipe(down)" transition="in">
                                      <p:cBhvr>
                                        <p:cTn dur="500" id="10"/>
                                        <p:tgtEl>
                                          <p:spTgt spid="46"/>
                                        </p:tgtEl>
                                      </p:cBhvr>
                                    </p:animEffect>
                                  </p:childTnLst>
                                </p:cTn>
                              </p:par>
                              <p:par>
                                <p:cTn fill="hold" grpId="0" id="11" nodeType="withEffect" presetClass="entr" presetID="22" presetSubtype="4">
                                  <p:stCondLst>
                                    <p:cond delay="200"/>
                                  </p:stCondLst>
                                  <p:childTnLst>
                                    <p:set>
                                      <p:cBhvr>
                                        <p:cTn dur="1" fill="hold" id="12">
                                          <p:stCondLst>
                                            <p:cond delay="0"/>
                                          </p:stCondLst>
                                        </p:cTn>
                                        <p:tgtEl>
                                          <p:spTgt spid="47"/>
                                        </p:tgtEl>
                                        <p:attrNameLst>
                                          <p:attrName>style.visibility</p:attrName>
                                        </p:attrNameLst>
                                      </p:cBhvr>
                                      <p:to>
                                        <p:strVal val="visible"/>
                                      </p:to>
                                    </p:set>
                                    <p:animEffect filter="wipe(down)" transition="in">
                                      <p:cBhvr>
                                        <p:cTn dur="500" id="13"/>
                                        <p:tgtEl>
                                          <p:spTgt spid="47"/>
                                        </p:tgtEl>
                                      </p:cBhvr>
                                    </p:animEffect>
                                  </p:childTnLst>
                                </p:cTn>
                              </p:par>
                              <p:par>
                                <p:cTn fill="hold" grpId="0" id="14" nodeType="withEffect" presetClass="entr" presetID="22" presetSubtype="4">
                                  <p:stCondLst>
                                    <p:cond delay="300"/>
                                  </p:stCondLst>
                                  <p:childTnLst>
                                    <p:set>
                                      <p:cBhvr>
                                        <p:cTn dur="1" fill="hold" id="15">
                                          <p:stCondLst>
                                            <p:cond delay="0"/>
                                          </p:stCondLst>
                                        </p:cTn>
                                        <p:tgtEl>
                                          <p:spTgt spid="48"/>
                                        </p:tgtEl>
                                        <p:attrNameLst>
                                          <p:attrName>style.visibility</p:attrName>
                                        </p:attrNameLst>
                                      </p:cBhvr>
                                      <p:to>
                                        <p:strVal val="visible"/>
                                      </p:to>
                                    </p:set>
                                    <p:animEffect filter="wipe(down)" transition="in">
                                      <p:cBhvr>
                                        <p:cTn dur="500" id="16"/>
                                        <p:tgtEl>
                                          <p:spTgt spid="48"/>
                                        </p:tgtEl>
                                      </p:cBhvr>
                                    </p:animEffect>
                                  </p:childTnLst>
                                </p:cTn>
                              </p:par>
                              <p:par>
                                <p:cTn fill="hold" grpId="0" id="17" nodeType="withEffect" presetClass="entr" presetID="22" presetSubtype="4">
                                  <p:stCondLst>
                                    <p:cond delay="400"/>
                                  </p:stCondLst>
                                  <p:childTnLst>
                                    <p:set>
                                      <p:cBhvr>
                                        <p:cTn dur="1" fill="hold" id="18">
                                          <p:stCondLst>
                                            <p:cond delay="0"/>
                                          </p:stCondLst>
                                        </p:cTn>
                                        <p:tgtEl>
                                          <p:spTgt spid="49"/>
                                        </p:tgtEl>
                                        <p:attrNameLst>
                                          <p:attrName>style.visibility</p:attrName>
                                        </p:attrNameLst>
                                      </p:cBhvr>
                                      <p:to>
                                        <p:strVal val="visible"/>
                                      </p:to>
                                    </p:set>
                                    <p:animEffect filter="wipe(down)" transition="in">
                                      <p:cBhvr>
                                        <p:cTn dur="500" id="19"/>
                                        <p:tgtEl>
                                          <p:spTgt spid="49"/>
                                        </p:tgtEl>
                                      </p:cBhvr>
                                    </p:animEffect>
                                  </p:childTnLst>
                                </p:cTn>
                              </p:par>
                            </p:childTnLst>
                          </p:cTn>
                        </p:par>
                        <p:par>
                          <p:cTn fill="hold" id="20" nodeType="afterGroup">
                            <p:stCondLst>
                              <p:cond delay="900"/>
                            </p:stCondLst>
                            <p:childTnLst>
                              <p:par>
                                <p:cTn fill="hold" grpId="0" id="21" nodeType="afterEffect" presetClass="entr" presetID="53" presetSubtype="0">
                                  <p:stCondLst>
                                    <p:cond delay="0"/>
                                  </p:stCondLst>
                                  <p:childTnLst>
                                    <p:set>
                                      <p:cBhvr>
                                        <p:cTn dur="1" fill="hold" id="22">
                                          <p:stCondLst>
                                            <p:cond delay="0"/>
                                          </p:stCondLst>
                                        </p:cTn>
                                        <p:tgtEl>
                                          <p:spTgt spid="7"/>
                                        </p:tgtEl>
                                        <p:attrNameLst>
                                          <p:attrName>style.visibility</p:attrName>
                                        </p:attrNameLst>
                                      </p:cBhvr>
                                      <p:to>
                                        <p:strVal val="visible"/>
                                      </p:to>
                                    </p:set>
                                    <p:anim calcmode="lin" valueType="num">
                                      <p:cBhvr>
                                        <p:cTn dur="500" fill="hold" id="23"/>
                                        <p:tgtEl>
                                          <p:spTgt spid="7"/>
                                        </p:tgtEl>
                                        <p:attrNameLst>
                                          <p:attrName>ppt_w</p:attrName>
                                        </p:attrNameLst>
                                      </p:cBhvr>
                                      <p:tavLst>
                                        <p:tav tm="0">
                                          <p:val>
                                            <p:fltVal val="0"/>
                                          </p:val>
                                        </p:tav>
                                        <p:tav tm="100000">
                                          <p:val>
                                            <p:strVal val="#ppt_w"/>
                                          </p:val>
                                        </p:tav>
                                      </p:tavLst>
                                    </p:anim>
                                    <p:anim calcmode="lin" valueType="num">
                                      <p:cBhvr>
                                        <p:cTn dur="500" fill="hold" id="24"/>
                                        <p:tgtEl>
                                          <p:spTgt spid="7"/>
                                        </p:tgtEl>
                                        <p:attrNameLst>
                                          <p:attrName>ppt_h</p:attrName>
                                        </p:attrNameLst>
                                      </p:cBhvr>
                                      <p:tavLst>
                                        <p:tav tm="0">
                                          <p:val>
                                            <p:fltVal val="0"/>
                                          </p:val>
                                        </p:tav>
                                        <p:tav tm="100000">
                                          <p:val>
                                            <p:strVal val="#ppt_h"/>
                                          </p:val>
                                        </p:tav>
                                      </p:tavLst>
                                    </p:anim>
                                    <p:animEffect filter="fade" transition="in">
                                      <p:cBhvr>
                                        <p:cTn dur="500" id="25"/>
                                        <p:tgtEl>
                                          <p:spTgt spid="7"/>
                                        </p:tgtEl>
                                      </p:cBhvr>
                                    </p:animEffect>
                                  </p:childTnLst>
                                </p:cTn>
                              </p:par>
                              <p:par>
                                <p:cTn fill="hold" grpId="0" id="26" nodeType="withEffect" presetClass="entr" presetID="53" presetSubtype="0">
                                  <p:stCondLst>
                                    <p:cond delay="100"/>
                                  </p:stCondLst>
                                  <p:childTnLst>
                                    <p:set>
                                      <p:cBhvr>
                                        <p:cTn dur="1" fill="hold" id="27">
                                          <p:stCondLst>
                                            <p:cond delay="0"/>
                                          </p:stCondLst>
                                        </p:cTn>
                                        <p:tgtEl>
                                          <p:spTgt spid="55"/>
                                        </p:tgtEl>
                                        <p:attrNameLst>
                                          <p:attrName>style.visibility</p:attrName>
                                        </p:attrNameLst>
                                      </p:cBhvr>
                                      <p:to>
                                        <p:strVal val="visible"/>
                                      </p:to>
                                    </p:set>
                                    <p:anim calcmode="lin" valueType="num">
                                      <p:cBhvr>
                                        <p:cTn dur="500" fill="hold" id="28"/>
                                        <p:tgtEl>
                                          <p:spTgt spid="55"/>
                                        </p:tgtEl>
                                        <p:attrNameLst>
                                          <p:attrName>ppt_w</p:attrName>
                                        </p:attrNameLst>
                                      </p:cBhvr>
                                      <p:tavLst>
                                        <p:tav tm="0">
                                          <p:val>
                                            <p:fltVal val="0"/>
                                          </p:val>
                                        </p:tav>
                                        <p:tav tm="100000">
                                          <p:val>
                                            <p:strVal val="#ppt_w"/>
                                          </p:val>
                                        </p:tav>
                                      </p:tavLst>
                                    </p:anim>
                                    <p:anim calcmode="lin" valueType="num">
                                      <p:cBhvr>
                                        <p:cTn dur="500" fill="hold" id="29"/>
                                        <p:tgtEl>
                                          <p:spTgt spid="55"/>
                                        </p:tgtEl>
                                        <p:attrNameLst>
                                          <p:attrName>ppt_h</p:attrName>
                                        </p:attrNameLst>
                                      </p:cBhvr>
                                      <p:tavLst>
                                        <p:tav tm="0">
                                          <p:val>
                                            <p:fltVal val="0"/>
                                          </p:val>
                                        </p:tav>
                                        <p:tav tm="100000">
                                          <p:val>
                                            <p:strVal val="#ppt_h"/>
                                          </p:val>
                                        </p:tav>
                                      </p:tavLst>
                                    </p:anim>
                                    <p:animEffect filter="fade" transition="in">
                                      <p:cBhvr>
                                        <p:cTn dur="500" id="30"/>
                                        <p:tgtEl>
                                          <p:spTgt spid="55"/>
                                        </p:tgtEl>
                                      </p:cBhvr>
                                    </p:animEffect>
                                  </p:childTnLst>
                                </p:cTn>
                              </p:par>
                              <p:par>
                                <p:cTn fill="hold" grpId="0" id="31" nodeType="withEffect" presetClass="entr" presetID="53" presetSubtype="0">
                                  <p:stCondLst>
                                    <p:cond delay="200"/>
                                  </p:stCondLst>
                                  <p:childTnLst>
                                    <p:set>
                                      <p:cBhvr>
                                        <p:cTn dur="1" fill="hold" id="32">
                                          <p:stCondLst>
                                            <p:cond delay="0"/>
                                          </p:stCondLst>
                                        </p:cTn>
                                        <p:tgtEl>
                                          <p:spTgt spid="56"/>
                                        </p:tgtEl>
                                        <p:attrNameLst>
                                          <p:attrName>style.visibility</p:attrName>
                                        </p:attrNameLst>
                                      </p:cBhvr>
                                      <p:to>
                                        <p:strVal val="visible"/>
                                      </p:to>
                                    </p:set>
                                    <p:anim calcmode="lin" valueType="num">
                                      <p:cBhvr>
                                        <p:cTn dur="500" fill="hold" id="33"/>
                                        <p:tgtEl>
                                          <p:spTgt spid="56"/>
                                        </p:tgtEl>
                                        <p:attrNameLst>
                                          <p:attrName>ppt_w</p:attrName>
                                        </p:attrNameLst>
                                      </p:cBhvr>
                                      <p:tavLst>
                                        <p:tav tm="0">
                                          <p:val>
                                            <p:fltVal val="0"/>
                                          </p:val>
                                        </p:tav>
                                        <p:tav tm="100000">
                                          <p:val>
                                            <p:strVal val="#ppt_w"/>
                                          </p:val>
                                        </p:tav>
                                      </p:tavLst>
                                    </p:anim>
                                    <p:anim calcmode="lin" valueType="num">
                                      <p:cBhvr>
                                        <p:cTn dur="500" fill="hold" id="34"/>
                                        <p:tgtEl>
                                          <p:spTgt spid="56"/>
                                        </p:tgtEl>
                                        <p:attrNameLst>
                                          <p:attrName>ppt_h</p:attrName>
                                        </p:attrNameLst>
                                      </p:cBhvr>
                                      <p:tavLst>
                                        <p:tav tm="0">
                                          <p:val>
                                            <p:fltVal val="0"/>
                                          </p:val>
                                        </p:tav>
                                        <p:tav tm="100000">
                                          <p:val>
                                            <p:strVal val="#ppt_h"/>
                                          </p:val>
                                        </p:tav>
                                      </p:tavLst>
                                    </p:anim>
                                    <p:animEffect filter="fade" transition="in">
                                      <p:cBhvr>
                                        <p:cTn dur="500" id="35"/>
                                        <p:tgtEl>
                                          <p:spTgt spid="56"/>
                                        </p:tgtEl>
                                      </p:cBhvr>
                                    </p:animEffect>
                                  </p:childTnLst>
                                </p:cTn>
                              </p:par>
                              <p:par>
                                <p:cTn fill="hold" grpId="0" id="36" nodeType="withEffect" presetClass="entr" presetID="53" presetSubtype="0">
                                  <p:stCondLst>
                                    <p:cond delay="300"/>
                                  </p:stCondLst>
                                  <p:childTnLst>
                                    <p:set>
                                      <p:cBhvr>
                                        <p:cTn dur="1" fill="hold" id="37">
                                          <p:stCondLst>
                                            <p:cond delay="0"/>
                                          </p:stCondLst>
                                        </p:cTn>
                                        <p:tgtEl>
                                          <p:spTgt spid="57"/>
                                        </p:tgtEl>
                                        <p:attrNameLst>
                                          <p:attrName>style.visibility</p:attrName>
                                        </p:attrNameLst>
                                      </p:cBhvr>
                                      <p:to>
                                        <p:strVal val="visible"/>
                                      </p:to>
                                    </p:set>
                                    <p:anim calcmode="lin" valueType="num">
                                      <p:cBhvr>
                                        <p:cTn dur="500" fill="hold" id="38"/>
                                        <p:tgtEl>
                                          <p:spTgt spid="57"/>
                                        </p:tgtEl>
                                        <p:attrNameLst>
                                          <p:attrName>ppt_w</p:attrName>
                                        </p:attrNameLst>
                                      </p:cBhvr>
                                      <p:tavLst>
                                        <p:tav tm="0">
                                          <p:val>
                                            <p:fltVal val="0"/>
                                          </p:val>
                                        </p:tav>
                                        <p:tav tm="100000">
                                          <p:val>
                                            <p:strVal val="#ppt_w"/>
                                          </p:val>
                                        </p:tav>
                                      </p:tavLst>
                                    </p:anim>
                                    <p:anim calcmode="lin" valueType="num">
                                      <p:cBhvr>
                                        <p:cTn dur="500" fill="hold" id="39"/>
                                        <p:tgtEl>
                                          <p:spTgt spid="57"/>
                                        </p:tgtEl>
                                        <p:attrNameLst>
                                          <p:attrName>ppt_h</p:attrName>
                                        </p:attrNameLst>
                                      </p:cBhvr>
                                      <p:tavLst>
                                        <p:tav tm="0">
                                          <p:val>
                                            <p:fltVal val="0"/>
                                          </p:val>
                                        </p:tav>
                                        <p:tav tm="100000">
                                          <p:val>
                                            <p:strVal val="#ppt_h"/>
                                          </p:val>
                                        </p:tav>
                                      </p:tavLst>
                                    </p:anim>
                                    <p:animEffect filter="fade" transition="in">
                                      <p:cBhvr>
                                        <p:cTn dur="500" id="40"/>
                                        <p:tgtEl>
                                          <p:spTgt spid="57"/>
                                        </p:tgtEl>
                                      </p:cBhvr>
                                    </p:animEffect>
                                  </p:childTnLst>
                                </p:cTn>
                              </p:par>
                              <p:par>
                                <p:cTn fill="hold" grpId="0" id="41" nodeType="withEffect" presetClass="entr" presetID="53" presetSubtype="0">
                                  <p:stCondLst>
                                    <p:cond delay="400"/>
                                  </p:stCondLst>
                                  <p:childTnLst>
                                    <p:set>
                                      <p:cBhvr>
                                        <p:cTn dur="1" fill="hold" id="42">
                                          <p:stCondLst>
                                            <p:cond delay="0"/>
                                          </p:stCondLst>
                                        </p:cTn>
                                        <p:tgtEl>
                                          <p:spTgt spid="65"/>
                                        </p:tgtEl>
                                        <p:attrNameLst>
                                          <p:attrName>style.visibility</p:attrName>
                                        </p:attrNameLst>
                                      </p:cBhvr>
                                      <p:to>
                                        <p:strVal val="visible"/>
                                      </p:to>
                                    </p:set>
                                    <p:anim calcmode="lin" valueType="num">
                                      <p:cBhvr>
                                        <p:cTn dur="500" fill="hold" id="43"/>
                                        <p:tgtEl>
                                          <p:spTgt spid="65"/>
                                        </p:tgtEl>
                                        <p:attrNameLst>
                                          <p:attrName>ppt_w</p:attrName>
                                        </p:attrNameLst>
                                      </p:cBhvr>
                                      <p:tavLst>
                                        <p:tav tm="0">
                                          <p:val>
                                            <p:fltVal val="0"/>
                                          </p:val>
                                        </p:tav>
                                        <p:tav tm="100000">
                                          <p:val>
                                            <p:strVal val="#ppt_w"/>
                                          </p:val>
                                        </p:tav>
                                      </p:tavLst>
                                    </p:anim>
                                    <p:anim calcmode="lin" valueType="num">
                                      <p:cBhvr>
                                        <p:cTn dur="500" fill="hold" id="44"/>
                                        <p:tgtEl>
                                          <p:spTgt spid="65"/>
                                        </p:tgtEl>
                                        <p:attrNameLst>
                                          <p:attrName>ppt_h</p:attrName>
                                        </p:attrNameLst>
                                      </p:cBhvr>
                                      <p:tavLst>
                                        <p:tav tm="0">
                                          <p:val>
                                            <p:fltVal val="0"/>
                                          </p:val>
                                        </p:tav>
                                        <p:tav tm="100000">
                                          <p:val>
                                            <p:strVal val="#ppt_h"/>
                                          </p:val>
                                        </p:tav>
                                      </p:tavLst>
                                    </p:anim>
                                    <p:animEffect filter="fade" transition="in">
                                      <p:cBhvr>
                                        <p:cTn dur="500" id="45"/>
                                        <p:tgtEl>
                                          <p:spTgt spid="65"/>
                                        </p:tgtEl>
                                      </p:cBhvr>
                                    </p:animEffect>
                                  </p:childTnLst>
                                </p:cTn>
                              </p:par>
                            </p:childTnLst>
                          </p:cTn>
                        </p:par>
                        <p:par>
                          <p:cTn fill="hold" id="46" nodeType="afterGroup">
                            <p:stCondLst>
                              <p:cond delay="1800"/>
                            </p:stCondLst>
                            <p:childTnLst>
                              <p:par>
                                <p:cTn fill="hold" grpId="0" id="47" nodeType="afterEffect" presetClass="entr" presetID="10" presetSubtype="0">
                                  <p:stCondLst>
                                    <p:cond delay="0"/>
                                  </p:stCondLst>
                                  <p:childTnLst>
                                    <p:set>
                                      <p:cBhvr>
                                        <p:cTn dur="1" fill="hold" id="48">
                                          <p:stCondLst>
                                            <p:cond delay="0"/>
                                          </p:stCondLst>
                                        </p:cTn>
                                        <p:tgtEl>
                                          <p:spTgt spid="50"/>
                                        </p:tgtEl>
                                        <p:attrNameLst>
                                          <p:attrName>style.visibility</p:attrName>
                                        </p:attrNameLst>
                                      </p:cBhvr>
                                      <p:to>
                                        <p:strVal val="visible"/>
                                      </p:to>
                                    </p:set>
                                    <p:animEffect filter="fade" transition="in">
                                      <p:cBhvr>
                                        <p:cTn dur="500" id="49"/>
                                        <p:tgtEl>
                                          <p:spTgt spid="50"/>
                                        </p:tgtEl>
                                      </p:cBhvr>
                                    </p:animEffect>
                                  </p:childTnLst>
                                </p:cTn>
                              </p:par>
                              <p:par>
                                <p:cTn fill="hold" grpId="0" id="50" nodeType="withEffect" presetClass="entr" presetID="10" presetSubtype="0">
                                  <p:stCondLst>
                                    <p:cond delay="100"/>
                                  </p:stCondLst>
                                  <p:childTnLst>
                                    <p:set>
                                      <p:cBhvr>
                                        <p:cTn dur="1" fill="hold" id="51">
                                          <p:stCondLst>
                                            <p:cond delay="0"/>
                                          </p:stCondLst>
                                        </p:cTn>
                                        <p:tgtEl>
                                          <p:spTgt spid="51"/>
                                        </p:tgtEl>
                                        <p:attrNameLst>
                                          <p:attrName>style.visibility</p:attrName>
                                        </p:attrNameLst>
                                      </p:cBhvr>
                                      <p:to>
                                        <p:strVal val="visible"/>
                                      </p:to>
                                    </p:set>
                                    <p:animEffect filter="fade" transition="in">
                                      <p:cBhvr>
                                        <p:cTn dur="500" id="52"/>
                                        <p:tgtEl>
                                          <p:spTgt spid="51"/>
                                        </p:tgtEl>
                                      </p:cBhvr>
                                    </p:animEffect>
                                  </p:childTnLst>
                                </p:cTn>
                              </p:par>
                              <p:par>
                                <p:cTn fill="hold" grpId="0" id="53" nodeType="withEffect" presetClass="entr" presetID="10" presetSubtype="0">
                                  <p:stCondLst>
                                    <p:cond delay="200"/>
                                  </p:stCondLst>
                                  <p:childTnLst>
                                    <p:set>
                                      <p:cBhvr>
                                        <p:cTn dur="1" fill="hold" id="54">
                                          <p:stCondLst>
                                            <p:cond delay="0"/>
                                          </p:stCondLst>
                                        </p:cTn>
                                        <p:tgtEl>
                                          <p:spTgt spid="52"/>
                                        </p:tgtEl>
                                        <p:attrNameLst>
                                          <p:attrName>style.visibility</p:attrName>
                                        </p:attrNameLst>
                                      </p:cBhvr>
                                      <p:to>
                                        <p:strVal val="visible"/>
                                      </p:to>
                                    </p:set>
                                    <p:animEffect filter="fade" transition="in">
                                      <p:cBhvr>
                                        <p:cTn dur="500" id="55"/>
                                        <p:tgtEl>
                                          <p:spTgt spid="52"/>
                                        </p:tgtEl>
                                      </p:cBhvr>
                                    </p:animEffect>
                                  </p:childTnLst>
                                </p:cTn>
                              </p:par>
                              <p:par>
                                <p:cTn fill="hold" grpId="0" id="56" nodeType="withEffect" presetClass="entr" presetID="10" presetSubtype="0">
                                  <p:stCondLst>
                                    <p:cond delay="300"/>
                                  </p:stCondLst>
                                  <p:childTnLst>
                                    <p:set>
                                      <p:cBhvr>
                                        <p:cTn dur="1" fill="hold" id="57">
                                          <p:stCondLst>
                                            <p:cond delay="0"/>
                                          </p:stCondLst>
                                        </p:cTn>
                                        <p:tgtEl>
                                          <p:spTgt spid="53"/>
                                        </p:tgtEl>
                                        <p:attrNameLst>
                                          <p:attrName>style.visibility</p:attrName>
                                        </p:attrNameLst>
                                      </p:cBhvr>
                                      <p:to>
                                        <p:strVal val="visible"/>
                                      </p:to>
                                    </p:set>
                                    <p:animEffect filter="fade" transition="in">
                                      <p:cBhvr>
                                        <p:cTn dur="500" id="58"/>
                                        <p:tgtEl>
                                          <p:spTgt spid="53"/>
                                        </p:tgtEl>
                                      </p:cBhvr>
                                    </p:animEffect>
                                  </p:childTnLst>
                                </p:cTn>
                              </p:par>
                              <p:par>
                                <p:cTn fill="hold" id="59" nodeType="withEffect" presetClass="entr" presetID="10" presetSubtype="0">
                                  <p:stCondLst>
                                    <p:cond delay="400"/>
                                  </p:stCondLst>
                                  <p:childTnLst>
                                    <p:set>
                                      <p:cBhvr>
                                        <p:cTn dur="1" fill="hold" id="60">
                                          <p:stCondLst>
                                            <p:cond delay="0"/>
                                          </p:stCondLst>
                                        </p:cTn>
                                        <p:tgtEl>
                                          <p:spTgt spid="4"/>
                                        </p:tgtEl>
                                        <p:attrNameLst>
                                          <p:attrName>style.visibility</p:attrName>
                                        </p:attrNameLst>
                                      </p:cBhvr>
                                      <p:to>
                                        <p:strVal val="visible"/>
                                      </p:to>
                                    </p:set>
                                    <p:animEffect filter="fade" transition="in">
                                      <p:cBhvr>
                                        <p:cTn dur="500" id="61"/>
                                        <p:tgtEl>
                                          <p:spTgt spid="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46"/>
      <p:bldP grpId="0" spid="47"/>
      <p:bldP grpId="0" spid="48"/>
      <p:bldP grpId="0" spid="50"/>
      <p:bldP grpId="0" spid="51"/>
      <p:bldP grpId="0" spid="52"/>
      <p:bldP grpId="0" spid="53"/>
      <p:bldP grpId="0" spid="7"/>
      <p:bldP grpId="0" spid="55"/>
      <p:bldP grpId="0" spid="56"/>
      <p:bldP grpId="0" spid="57"/>
      <p:bldP grpId="0" spid="49"/>
      <p:bldP grpId="0" spid="65"/>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0" name="图片 19"/>
          <p:cNvPicPr>
            <a:picLocks noChangeAspect="1"/>
          </p:cNvPicPr>
          <p:nvPr/>
        </p:nvPicPr>
        <p:blipFill>
          <a:blip r:embed="rId2">
            <a:extLst>
              <a:ext uri="{28A0092B-C50C-407E-A947-70E740481C1C}">
                <a14:useLocalDpi val="0"/>
              </a:ext>
            </a:extLst>
          </a:blip>
          <a:srcRect b="2345" l="8647" r="18736" t="2345"/>
          <a:stretch>
            <a:fillRect/>
          </a:stretch>
        </p:blipFill>
        <p:spPr>
          <a:xfrm>
            <a:off x="2654121" y="2899241"/>
            <a:ext cx="1872051" cy="1872051"/>
          </a:xfrm>
          <a:custGeom>
            <a:gdLst>
              <a:gd fmla="*/ 0 w 1888700" name="connsiteX0"/>
              <a:gd fmla="*/ 0 h 1888700" name="connsiteY0"/>
              <a:gd fmla="*/ 1888700 w 1888700" name="connsiteX1"/>
              <a:gd fmla="*/ 0 h 1888700" name="connsiteY1"/>
              <a:gd fmla="*/ 1888700 w 1888700" name="connsiteX2"/>
              <a:gd fmla="*/ 1888700 h 1888700" name="connsiteY2"/>
              <a:gd fmla="*/ 0 w 1888700" name="connsiteX3"/>
              <a:gd fmla="*/ 1888700 h 1888700" name="connsiteY3"/>
            </a:gdLst>
            <a:cxnLst>
              <a:cxn ang="0">
                <a:pos x="connsiteX0" y="connsiteY0"/>
              </a:cxn>
              <a:cxn ang="0">
                <a:pos x="connsiteX1" y="connsiteY1"/>
              </a:cxn>
              <a:cxn ang="0">
                <a:pos x="connsiteX2" y="connsiteY2"/>
              </a:cxn>
              <a:cxn ang="0">
                <a:pos x="connsiteX3" y="connsiteY3"/>
              </a:cxn>
            </a:cxnLst>
            <a:rect b="b" l="l" r="r" t="t"/>
            <a:pathLst>
              <a:path h="1888700" w="1888700">
                <a:moveTo>
                  <a:pt x="0" y="0"/>
                </a:moveTo>
                <a:lnTo>
                  <a:pt x="1888700" y="0"/>
                </a:lnTo>
                <a:lnTo>
                  <a:pt x="1888700" y="1888700"/>
                </a:lnTo>
                <a:lnTo>
                  <a:pt x="0" y="1888700"/>
                </a:lnTo>
                <a:close/>
              </a:path>
            </a:pathLst>
          </a:custGeom>
        </p:spPr>
      </p:pic>
      <p:pic>
        <p:nvPicPr>
          <p:cNvPr id="18" name="图片 17"/>
          <p:cNvPicPr>
            <a:picLocks noChangeAspect="1"/>
          </p:cNvPicPr>
          <p:nvPr/>
        </p:nvPicPr>
        <p:blipFill>
          <a:blip r:embed="rId3">
            <a:extLst>
              <a:ext uri="{28A0092B-C50C-407E-A947-70E740481C1C}">
                <a14:useLocalDpi val="0"/>
              </a:ext>
            </a:extLst>
          </a:blip>
          <a:srcRect b="3383" l="6865" r="20518" t="1307"/>
          <a:stretch>
            <a:fillRect/>
          </a:stretch>
        </p:blipFill>
        <p:spPr>
          <a:xfrm>
            <a:off x="4617829" y="941981"/>
            <a:ext cx="1872051" cy="1872051"/>
          </a:xfrm>
          <a:custGeom>
            <a:gdLst>
              <a:gd fmla="*/ 0 w 1888700" name="connsiteX0"/>
              <a:gd fmla="*/ 0 h 1888700" name="connsiteY0"/>
              <a:gd fmla="*/ 1888700 w 1888700" name="connsiteX1"/>
              <a:gd fmla="*/ 0 h 1888700" name="connsiteY1"/>
              <a:gd fmla="*/ 1888700 w 1888700" name="connsiteX2"/>
              <a:gd fmla="*/ 1888700 h 1888700" name="connsiteY2"/>
              <a:gd fmla="*/ 0 w 1888700" name="connsiteX3"/>
              <a:gd fmla="*/ 1888700 h 1888700" name="connsiteY3"/>
            </a:gdLst>
            <a:cxnLst>
              <a:cxn ang="0">
                <a:pos x="connsiteX0" y="connsiteY0"/>
              </a:cxn>
              <a:cxn ang="0">
                <a:pos x="connsiteX1" y="connsiteY1"/>
              </a:cxn>
              <a:cxn ang="0">
                <a:pos x="connsiteX2" y="connsiteY2"/>
              </a:cxn>
              <a:cxn ang="0">
                <a:pos x="connsiteX3" y="connsiteY3"/>
              </a:cxn>
            </a:cxnLst>
            <a:rect b="b" l="l" r="r" t="t"/>
            <a:pathLst>
              <a:path h="1888700" w="1888700">
                <a:moveTo>
                  <a:pt x="0" y="0"/>
                </a:moveTo>
                <a:lnTo>
                  <a:pt x="1888700" y="0"/>
                </a:lnTo>
                <a:lnTo>
                  <a:pt x="1888700" y="1888700"/>
                </a:lnTo>
                <a:lnTo>
                  <a:pt x="0" y="1888700"/>
                </a:lnTo>
                <a:close/>
              </a:path>
            </a:pathLst>
          </a:custGeom>
        </p:spPr>
      </p:pic>
      <p:pic>
        <p:nvPicPr>
          <p:cNvPr id="17" name="图片 16"/>
          <p:cNvPicPr>
            <a:picLocks noChangeAspect="1"/>
          </p:cNvPicPr>
          <p:nvPr/>
        </p:nvPicPr>
        <p:blipFill>
          <a:blip r:embed="rId4">
            <a:extLst>
              <a:ext uri="{28A0092B-C50C-407E-A947-70E740481C1C}">
                <a14:useLocalDpi val="0"/>
              </a:ext>
            </a:extLst>
          </a:blip>
          <a:srcRect b="2345" l="24857" r="11502" t="2345"/>
          <a:stretch>
            <a:fillRect/>
          </a:stretch>
        </p:blipFill>
        <p:spPr>
          <a:xfrm>
            <a:off x="6581536" y="2899241"/>
            <a:ext cx="1872051" cy="1872051"/>
          </a:xfrm>
          <a:custGeom>
            <a:gdLst>
              <a:gd fmla="*/ 0 w 1888700" name="connsiteX0"/>
              <a:gd fmla="*/ 0 h 1888700" name="connsiteY0"/>
              <a:gd fmla="*/ 1888700 w 1888700" name="connsiteX1"/>
              <a:gd fmla="*/ 0 h 1888700" name="connsiteY1"/>
              <a:gd fmla="*/ 1888700 w 1888700" name="connsiteX2"/>
              <a:gd fmla="*/ 1888700 h 1888700" name="connsiteY2"/>
              <a:gd fmla="*/ 0 w 1888700" name="connsiteX3"/>
              <a:gd fmla="*/ 1888700 h 1888700" name="connsiteY3"/>
            </a:gdLst>
            <a:cxnLst>
              <a:cxn ang="0">
                <a:pos x="connsiteX0" y="connsiteY0"/>
              </a:cxn>
              <a:cxn ang="0">
                <a:pos x="connsiteX1" y="connsiteY1"/>
              </a:cxn>
              <a:cxn ang="0">
                <a:pos x="connsiteX2" y="connsiteY2"/>
              </a:cxn>
              <a:cxn ang="0">
                <a:pos x="connsiteX3" y="connsiteY3"/>
              </a:cxn>
            </a:cxnLst>
            <a:rect b="b" l="l" r="r" t="t"/>
            <a:pathLst>
              <a:path h="1888700" w="1888700">
                <a:moveTo>
                  <a:pt x="0" y="0"/>
                </a:moveTo>
                <a:lnTo>
                  <a:pt x="1888700" y="0"/>
                </a:lnTo>
                <a:lnTo>
                  <a:pt x="1888700" y="1888700"/>
                </a:lnTo>
                <a:lnTo>
                  <a:pt x="0" y="1888700"/>
                </a:lnTo>
                <a:close/>
              </a:path>
            </a:pathLst>
          </a:custGeom>
        </p:spPr>
      </p:pic>
      <p:pic>
        <p:nvPicPr>
          <p:cNvPr id="13" name="图片 12"/>
          <p:cNvPicPr>
            <a:picLocks noChangeAspect="1"/>
          </p:cNvPicPr>
          <p:nvPr/>
        </p:nvPicPr>
        <p:blipFill>
          <a:blip r:embed="rId5">
            <a:extLst>
              <a:ext uri="{28A0092B-C50C-407E-A947-70E740481C1C}">
                <a14:useLocalDpi val="0"/>
              </a:ext>
            </a:extLst>
          </a:blip>
          <a:srcRect b="2345" l="18230" r="18230" t="2345"/>
          <a:stretch>
            <a:fillRect/>
          </a:stretch>
        </p:blipFill>
        <p:spPr>
          <a:xfrm>
            <a:off x="690413" y="941981"/>
            <a:ext cx="1872051" cy="1872051"/>
          </a:xfrm>
          <a:custGeom>
            <a:gdLst>
              <a:gd fmla="*/ 0 w 1888700" name="connsiteX0"/>
              <a:gd fmla="*/ 0 h 1888700" name="connsiteY0"/>
              <a:gd fmla="*/ 1888700 w 1888700" name="connsiteX1"/>
              <a:gd fmla="*/ 0 h 1888700" name="connsiteY1"/>
              <a:gd fmla="*/ 1888700 w 1888700" name="connsiteX2"/>
              <a:gd fmla="*/ 1888700 h 1888700" name="connsiteY2"/>
              <a:gd fmla="*/ 0 w 1888700" name="connsiteX3"/>
              <a:gd fmla="*/ 1888700 h 1888700" name="connsiteY3"/>
            </a:gdLst>
            <a:cxnLst>
              <a:cxn ang="0">
                <a:pos x="connsiteX0" y="connsiteY0"/>
              </a:cxn>
              <a:cxn ang="0">
                <a:pos x="connsiteX1" y="connsiteY1"/>
              </a:cxn>
              <a:cxn ang="0">
                <a:pos x="connsiteX2" y="connsiteY2"/>
              </a:cxn>
              <a:cxn ang="0">
                <a:pos x="connsiteX3" y="connsiteY3"/>
              </a:cxn>
            </a:cxnLst>
            <a:rect b="b" l="l" r="r" t="t"/>
            <a:pathLst>
              <a:path h="1888700" w="1888700">
                <a:moveTo>
                  <a:pt x="0" y="0"/>
                </a:moveTo>
                <a:lnTo>
                  <a:pt x="1888700" y="0"/>
                </a:lnTo>
                <a:lnTo>
                  <a:pt x="1888700" y="1888700"/>
                </a:lnTo>
                <a:lnTo>
                  <a:pt x="0" y="1888700"/>
                </a:lnTo>
                <a:close/>
              </a:path>
            </a:pathLst>
          </a:custGeom>
        </p:spPr>
      </p:pic>
      <p:grpSp>
        <p:nvGrpSpPr>
          <p:cNvPr id="5" name="组合 4"/>
          <p:cNvGrpSpPr/>
          <p:nvPr/>
        </p:nvGrpSpPr>
        <p:grpSpPr>
          <a:xfrm>
            <a:off x="690413" y="2899241"/>
            <a:ext cx="1872051" cy="1872051"/>
            <a:chOff x="690413" y="2899241"/>
            <a:chExt cx="1872051" cy="1872051"/>
          </a:xfrm>
        </p:grpSpPr>
        <p:sp>
          <p:nvSpPr>
            <p:cNvPr id="15" name="矩形 14"/>
            <p:cNvSpPr/>
            <p:nvPr/>
          </p:nvSpPr>
          <p:spPr>
            <a:xfrm>
              <a:off x="690413" y="2899241"/>
              <a:ext cx="1872051" cy="187205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2" name="组合 31"/>
            <p:cNvGrpSpPr/>
            <p:nvPr/>
          </p:nvGrpSpPr>
          <p:grpSpPr>
            <a:xfrm>
              <a:off x="985413" y="3294300"/>
              <a:ext cx="1282050" cy="1081933"/>
              <a:chOff x="4984441" y="3312181"/>
              <a:chExt cx="1282050" cy="1081933"/>
            </a:xfrm>
          </p:grpSpPr>
          <p:sp>
            <p:nvSpPr>
              <p:cNvPr id="29" name="文本框 28"/>
              <p:cNvSpPr txBox="1"/>
              <p:nvPr/>
            </p:nvSpPr>
            <p:spPr>
              <a:xfrm>
                <a:off x="4984441" y="3312181"/>
                <a:ext cx="1282050" cy="762000"/>
              </a:xfrm>
              <a:prstGeom prst="rect">
                <a:avLst/>
              </a:prstGeom>
              <a:noFill/>
            </p:spPr>
            <p:txBody>
              <a:bodyPr rtlCol="0" wrap="square">
                <a:spAutoFit/>
              </a:bodyPr>
              <a:lstStyle/>
              <a:p>
                <a:pPr algn="ctr"/>
                <a:r>
                  <a:rPr altLang="zh-CN" lang="en-US" smtClean="0" sz="4400">
                    <a:solidFill>
                      <a:schemeClr val="bg1"/>
                    </a:solidFill>
                    <a:latin charset="0" panose="020b0606030502030204" pitchFamily="34" typeface="HelveticaNeueLT Pro 67 MdCn"/>
                  </a:rPr>
                  <a:t>34%</a:t>
                </a:r>
              </a:p>
            </p:txBody>
          </p:sp>
          <p:cxnSp>
            <p:nvCxnSpPr>
              <p:cNvPr id="30" name="直接连接符 29"/>
              <p:cNvCxnSpPr/>
              <p:nvPr/>
            </p:nvCxnSpPr>
            <p:spPr>
              <a:xfrm>
                <a:off x="5149911" y="4014126"/>
                <a:ext cx="951111"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31" name="文本框 30"/>
              <p:cNvSpPr txBox="1"/>
              <p:nvPr/>
            </p:nvSpPr>
            <p:spPr>
              <a:xfrm>
                <a:off x="4984441" y="4024783"/>
                <a:ext cx="1282050" cy="365760"/>
              </a:xfrm>
              <a:prstGeom prst="rect">
                <a:avLst/>
              </a:prstGeom>
              <a:noFill/>
            </p:spPr>
            <p:txBody>
              <a:bodyPr rtlCol="0" wrap="square">
                <a:spAutoFit/>
              </a:bodyPr>
              <a:lstStyle/>
              <a:p>
                <a:pPr algn="ctr"/>
                <a:r>
                  <a:rPr altLang="zh-CN" lang="en-US" smtClean="0" sz="1800">
                    <a:solidFill>
                      <a:schemeClr val="bg1"/>
                    </a:solidFill>
                    <a:latin charset="0" panose="020b0606030502030204" pitchFamily="34" typeface="HelveticaNeueLT Pro 67 MdCn"/>
                  </a:rPr>
                  <a:t>From 2014 </a:t>
                </a:r>
              </a:p>
            </p:txBody>
          </p:sp>
        </p:grpSp>
      </p:grpSp>
      <p:grpSp>
        <p:nvGrpSpPr>
          <p:cNvPr id="2" name="组合 1"/>
          <p:cNvGrpSpPr/>
          <p:nvPr/>
        </p:nvGrpSpPr>
        <p:grpSpPr>
          <a:xfrm>
            <a:off x="6581536" y="941981"/>
            <a:ext cx="1872051" cy="1872051"/>
            <a:chOff x="6581536" y="941981"/>
            <a:chExt cx="1872051" cy="1872051"/>
          </a:xfrm>
        </p:grpSpPr>
        <p:sp>
          <p:nvSpPr>
            <p:cNvPr id="25" name="矩形 24"/>
            <p:cNvSpPr/>
            <p:nvPr/>
          </p:nvSpPr>
          <p:spPr>
            <a:xfrm>
              <a:off x="6581536" y="941981"/>
              <a:ext cx="1872051" cy="187205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3" name="组合 32"/>
            <p:cNvGrpSpPr/>
            <p:nvPr/>
          </p:nvGrpSpPr>
          <p:grpSpPr>
            <a:xfrm>
              <a:off x="6876536" y="1337039"/>
              <a:ext cx="1282050" cy="1081933"/>
              <a:chOff x="4984441" y="3312181"/>
              <a:chExt cx="1282050" cy="1081933"/>
            </a:xfrm>
          </p:grpSpPr>
          <p:sp>
            <p:nvSpPr>
              <p:cNvPr id="34" name="文本框 33"/>
              <p:cNvSpPr txBox="1"/>
              <p:nvPr/>
            </p:nvSpPr>
            <p:spPr>
              <a:xfrm>
                <a:off x="4984441" y="3312181"/>
                <a:ext cx="1282050" cy="762000"/>
              </a:xfrm>
              <a:prstGeom prst="rect">
                <a:avLst/>
              </a:prstGeom>
              <a:noFill/>
            </p:spPr>
            <p:txBody>
              <a:bodyPr rtlCol="0" wrap="square">
                <a:spAutoFit/>
              </a:bodyPr>
              <a:lstStyle/>
              <a:p>
                <a:pPr algn="ctr"/>
                <a:r>
                  <a:rPr altLang="zh-CN" lang="en-US" smtClean="0" sz="4400">
                    <a:solidFill>
                      <a:schemeClr val="bg1"/>
                    </a:solidFill>
                    <a:latin charset="0" panose="020b0606030502030204" pitchFamily="34" typeface="HelveticaNeueLT Pro 67 MdCn"/>
                  </a:rPr>
                  <a:t>59%</a:t>
                </a:r>
              </a:p>
            </p:txBody>
          </p:sp>
          <p:cxnSp>
            <p:nvCxnSpPr>
              <p:cNvPr id="35" name="直接连接符 34"/>
              <p:cNvCxnSpPr/>
              <p:nvPr/>
            </p:nvCxnSpPr>
            <p:spPr>
              <a:xfrm>
                <a:off x="5149911" y="4014126"/>
                <a:ext cx="951111"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36" name="文本框 35"/>
              <p:cNvSpPr txBox="1"/>
              <p:nvPr/>
            </p:nvSpPr>
            <p:spPr>
              <a:xfrm>
                <a:off x="4984441" y="4024781"/>
                <a:ext cx="1282050" cy="365760"/>
              </a:xfrm>
              <a:prstGeom prst="rect">
                <a:avLst/>
              </a:prstGeom>
              <a:noFill/>
            </p:spPr>
            <p:txBody>
              <a:bodyPr rtlCol="0" wrap="square">
                <a:spAutoFit/>
              </a:bodyPr>
              <a:lstStyle/>
              <a:p>
                <a:pPr algn="ctr"/>
                <a:r>
                  <a:rPr altLang="zh-CN" lang="en-US" smtClean="0" sz="1800">
                    <a:solidFill>
                      <a:schemeClr val="bg1"/>
                    </a:solidFill>
                    <a:latin charset="0" panose="020b0606030502030204" pitchFamily="34" typeface="HelveticaNeueLT Pro 67 MdCn"/>
                  </a:rPr>
                  <a:t>From 2014 </a:t>
                </a:r>
              </a:p>
            </p:txBody>
          </p:sp>
        </p:grpSp>
      </p:grpSp>
      <p:grpSp>
        <p:nvGrpSpPr>
          <p:cNvPr id="4" name="组合 3"/>
          <p:cNvGrpSpPr/>
          <p:nvPr/>
        </p:nvGrpSpPr>
        <p:grpSpPr>
          <a:xfrm>
            <a:off x="2654121" y="941981"/>
            <a:ext cx="1872051" cy="1872051"/>
            <a:chOff x="2654121" y="941981"/>
            <a:chExt cx="1872051" cy="1872051"/>
          </a:xfrm>
        </p:grpSpPr>
        <p:sp>
          <p:nvSpPr>
            <p:cNvPr id="24" name="矩形 23"/>
            <p:cNvSpPr/>
            <p:nvPr/>
          </p:nvSpPr>
          <p:spPr>
            <a:xfrm>
              <a:off x="2654121" y="941981"/>
              <a:ext cx="1872051" cy="187205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45" name="组合 44"/>
            <p:cNvGrpSpPr/>
            <p:nvPr/>
          </p:nvGrpSpPr>
          <p:grpSpPr>
            <a:xfrm>
              <a:off x="2700301" y="1244582"/>
              <a:ext cx="1779691" cy="1266848"/>
              <a:chOff x="2700301" y="1332022"/>
              <a:chExt cx="1779691" cy="1266848"/>
            </a:xfrm>
          </p:grpSpPr>
          <p:sp>
            <p:nvSpPr>
              <p:cNvPr id="28" name="Freeform 63"/>
              <p:cNvSpPr>
                <a:spLocks noChangeAspect="1"/>
              </p:cNvSpPr>
              <p:nvPr/>
            </p:nvSpPr>
            <p:spPr bwMode="auto">
              <a:xfrm>
                <a:off x="3235952" y="1332022"/>
                <a:ext cx="708388" cy="687441"/>
              </a:xfrm>
              <a:custGeom>
                <a:gdLst>
                  <a:gd fmla="*/ 244 w 312" name="T0"/>
                  <a:gd fmla="*/ 0 h 303" name="T1"/>
                  <a:gd fmla="*/ 209 w 312" name="T2"/>
                  <a:gd fmla="*/ 12 h 303" name="T3"/>
                  <a:gd fmla="*/ 181 w 312" name="T4"/>
                  <a:gd fmla="*/ 49 h 303" name="T5"/>
                  <a:gd fmla="*/ 198 w 312" name="T6"/>
                  <a:gd fmla="*/ 112 h 303" name="T7"/>
                  <a:gd fmla="*/ 195 w 312" name="T8"/>
                  <a:gd fmla="*/ 112 h 303" name="T9"/>
                  <a:gd fmla="*/ 177 w 312" name="T10"/>
                  <a:gd fmla="*/ 92 h 303" name="T11"/>
                  <a:gd fmla="*/ 92 w 312" name="T12"/>
                  <a:gd fmla="*/ 177 h 303" name="T13"/>
                  <a:gd fmla="*/ 71 w 312" name="T14"/>
                  <a:gd fmla="*/ 174 h 303" name="T15"/>
                  <a:gd fmla="*/ 29 w 312" name="T16"/>
                  <a:gd fmla="*/ 192 h 303" name="T17"/>
                  <a:gd fmla="*/ 7 w 312" name="T18"/>
                  <a:gd fmla="*/ 255 h 303" name="T19"/>
                  <a:gd fmla="*/ 14 w 312" name="T20"/>
                  <a:gd fmla="*/ 266 h 303" name="T21"/>
                  <a:gd fmla="*/ 14 w 312" name="T22"/>
                  <a:gd fmla="*/ 266 h 303" name="T23"/>
                  <a:gd fmla="*/ 53 w 312" name="T24"/>
                  <a:gd fmla="*/ 228 h 303" name="T25"/>
                  <a:gd fmla="*/ 80 w 312" name="T26"/>
                  <a:gd fmla="*/ 255 h 303" name="T27"/>
                  <a:gd fmla="*/ 40 w 312" name="T28"/>
                  <a:gd fmla="*/ 296 h 303" name="T29"/>
                  <a:gd fmla="*/ 70 w 312" name="T30"/>
                  <a:gd fmla="*/ 303 h 303" name="T31"/>
                  <a:gd fmla="*/ 100 w 312" name="T32"/>
                  <a:gd fmla="*/ 295 h 303" name="T33"/>
                  <a:gd fmla="*/ 134 w 312" name="T34"/>
                  <a:gd fmla="*/ 244 h 303" name="T35"/>
                  <a:gd fmla="*/ 116 w 312" name="T36"/>
                  <a:gd fmla="*/ 191 h 303" name="T37"/>
                  <a:gd fmla="*/ 118 w 312" name="T38"/>
                  <a:gd fmla="*/ 190 h 303" name="T39"/>
                  <a:gd fmla="*/ 138 w 312" name="T40"/>
                  <a:gd fmla="*/ 209 h 303" name="T41"/>
                  <a:gd fmla="*/ 222 w 312" name="T42"/>
                  <a:gd fmla="*/ 126 h 303" name="T43"/>
                  <a:gd fmla="*/ 245 w 312" name="T44"/>
                  <a:gd fmla="*/ 129 h 303" name="T45"/>
                  <a:gd fmla="*/ 256 w 312" name="T46"/>
                  <a:gd fmla="*/ 127 h 303" name="T47"/>
                  <a:gd fmla="*/ 298 w 312" name="T48"/>
                  <a:gd fmla="*/ 97 h 303" name="T49"/>
                  <a:gd fmla="*/ 302 w 312" name="T50"/>
                  <a:gd fmla="*/ 34 h 303" name="T51"/>
                  <a:gd fmla="*/ 260 w 312" name="T52"/>
                  <a:gd fmla="*/ 75 h 303" name="T53"/>
                  <a:gd fmla="*/ 234 w 312" name="T54"/>
                  <a:gd fmla="*/ 48 h 303" name="T55"/>
                  <a:gd fmla="*/ 274 w 312" name="T56"/>
                  <a:gd fmla="*/ 7 h 303" name="T57"/>
                  <a:gd fmla="*/ 244 w 312" name="T58"/>
                  <a:gd fmla="*/ 0 h 303"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303" w="312">
                    <a:moveTo>
                      <a:pt x="244" y="0"/>
                    </a:moveTo>
                    <a:cubicBezTo>
                      <a:pt x="231" y="0"/>
                      <a:pt x="219" y="4"/>
                      <a:pt x="209" y="12"/>
                    </a:cubicBezTo>
                    <a:cubicBezTo>
                      <a:pt x="197" y="22"/>
                      <a:pt x="185" y="34"/>
                      <a:pt x="181" y="49"/>
                    </a:cubicBezTo>
                    <a:cubicBezTo>
                      <a:pt x="175" y="72"/>
                      <a:pt x="184" y="94"/>
                      <a:pt x="198" y="112"/>
                    </a:cubicBezTo>
                    <a:cubicBezTo>
                      <a:pt x="197" y="112"/>
                      <a:pt x="196" y="112"/>
                      <a:pt x="195" y="112"/>
                    </a:cubicBezTo>
                    <a:cubicBezTo>
                      <a:pt x="185" y="112"/>
                      <a:pt x="181" y="101"/>
                      <a:pt x="177" y="92"/>
                    </a:cubicBezTo>
                    <a:cubicBezTo>
                      <a:pt x="148" y="120"/>
                      <a:pt x="121" y="150"/>
                      <a:pt x="92" y="177"/>
                    </a:cubicBezTo>
                    <a:cubicBezTo>
                      <a:pt x="85" y="175"/>
                      <a:pt x="78" y="174"/>
                      <a:pt x="71" y="174"/>
                    </a:cubicBezTo>
                    <a:cubicBezTo>
                      <a:pt x="55" y="174"/>
                      <a:pt x="39" y="180"/>
                      <a:pt x="29" y="192"/>
                    </a:cubicBezTo>
                    <a:cubicBezTo>
                      <a:pt x="11" y="207"/>
                      <a:pt x="0" y="232"/>
                      <a:pt x="7" y="255"/>
                    </a:cubicBezTo>
                    <a:cubicBezTo>
                      <a:pt x="9" y="258"/>
                      <a:pt x="9" y="266"/>
                      <a:pt x="14" y="266"/>
                    </a:cubicBezTo>
                    <a:cubicBezTo>
                      <a:pt x="14" y="266"/>
                      <a:pt x="14" y="266"/>
                      <a:pt x="14" y="266"/>
                    </a:cubicBezTo>
                    <a:cubicBezTo>
                      <a:pt x="28" y="254"/>
                      <a:pt x="40" y="240"/>
                      <a:pt x="53" y="228"/>
                    </a:cubicBezTo>
                    <a:cubicBezTo>
                      <a:pt x="62" y="236"/>
                      <a:pt x="71" y="246"/>
                      <a:pt x="80" y="255"/>
                    </a:cubicBezTo>
                    <a:cubicBezTo>
                      <a:pt x="67" y="269"/>
                      <a:pt x="53" y="282"/>
                      <a:pt x="40" y="296"/>
                    </a:cubicBezTo>
                    <a:cubicBezTo>
                      <a:pt x="49" y="300"/>
                      <a:pt x="60" y="303"/>
                      <a:pt x="70" y="303"/>
                    </a:cubicBezTo>
                    <a:cubicBezTo>
                      <a:pt x="81" y="303"/>
                      <a:pt x="91" y="300"/>
                      <a:pt x="100" y="295"/>
                    </a:cubicBezTo>
                    <a:cubicBezTo>
                      <a:pt x="117" y="282"/>
                      <a:pt x="133" y="265"/>
                      <a:pt x="134" y="244"/>
                    </a:cubicBezTo>
                    <a:cubicBezTo>
                      <a:pt x="137" y="224"/>
                      <a:pt x="127" y="206"/>
                      <a:pt x="116" y="191"/>
                    </a:cubicBezTo>
                    <a:cubicBezTo>
                      <a:pt x="117" y="190"/>
                      <a:pt x="117" y="190"/>
                      <a:pt x="118" y="190"/>
                    </a:cubicBezTo>
                    <a:cubicBezTo>
                      <a:pt x="128" y="190"/>
                      <a:pt x="133" y="202"/>
                      <a:pt x="138" y="209"/>
                    </a:cubicBezTo>
                    <a:cubicBezTo>
                      <a:pt x="166" y="182"/>
                      <a:pt x="194" y="153"/>
                      <a:pt x="222" y="126"/>
                    </a:cubicBezTo>
                    <a:cubicBezTo>
                      <a:pt x="230" y="127"/>
                      <a:pt x="237" y="129"/>
                      <a:pt x="245" y="129"/>
                    </a:cubicBezTo>
                    <a:cubicBezTo>
                      <a:pt x="249" y="129"/>
                      <a:pt x="252" y="128"/>
                      <a:pt x="256" y="127"/>
                    </a:cubicBezTo>
                    <a:cubicBezTo>
                      <a:pt x="274" y="125"/>
                      <a:pt x="286" y="110"/>
                      <a:pt x="298" y="97"/>
                    </a:cubicBezTo>
                    <a:cubicBezTo>
                      <a:pt x="312" y="79"/>
                      <a:pt x="311" y="54"/>
                      <a:pt x="302" y="34"/>
                    </a:cubicBezTo>
                    <a:cubicBezTo>
                      <a:pt x="287" y="47"/>
                      <a:pt x="274" y="62"/>
                      <a:pt x="260" y="75"/>
                    </a:cubicBezTo>
                    <a:cubicBezTo>
                      <a:pt x="251" y="66"/>
                      <a:pt x="242" y="57"/>
                      <a:pt x="234" y="48"/>
                    </a:cubicBezTo>
                    <a:cubicBezTo>
                      <a:pt x="247" y="34"/>
                      <a:pt x="261" y="20"/>
                      <a:pt x="274" y="7"/>
                    </a:cubicBezTo>
                    <a:cubicBezTo>
                      <a:pt x="265" y="2"/>
                      <a:pt x="255" y="0"/>
                      <a:pt x="244" y="0"/>
                    </a:cubicBezTo>
                  </a:path>
                </a:pathLst>
              </a:custGeom>
              <a:solidFill>
                <a:schemeClr val="bg1"/>
              </a:solidFill>
              <a:ln>
                <a:noFill/>
              </a:ln>
              <a:extLst/>
            </p:spPr>
            <p:txBody>
              <a:bodyPr anchor="t" anchorCtr="0" bIns="34290" compatLnSpc="1" lIns="68580" numCol="1" rIns="68580" tIns="34290" vert="horz" wrap="square">
                <a:prstTxWarp prst="textNoShape">
                  <a:avLst/>
                </a:prstTxWarp>
              </a:bodyPr>
              <a:lstStyle/>
              <a:p>
                <a:endParaRPr altLang="en-US" lang="zh-CN" sz="1013"/>
              </a:p>
            </p:txBody>
          </p:sp>
          <p:sp>
            <p:nvSpPr>
              <p:cNvPr id="42" name="矩形 55"/>
              <p:cNvSpPr/>
              <p:nvPr/>
            </p:nvSpPr>
            <p:spPr>
              <a:xfrm>
                <a:off x="2700301" y="2063339"/>
                <a:ext cx="1779691" cy="530352"/>
              </a:xfrm>
              <a:prstGeom prst="rect">
                <a:avLst/>
              </a:prstGeom>
            </p:spPr>
            <p:txBody>
              <a:bodyPr wrap="square">
                <a:spAutoFit/>
              </a:bodyPr>
              <a:lstStyle/>
              <a:p>
                <a:pPr algn="ctr">
                  <a:lnSpc>
                    <a:spcPct val="120000"/>
                  </a:lnSpc>
                </a:pPr>
                <a:r>
                  <a:rPr altLang="zh-CN" lang="zh-CN" sz="800">
                    <a:solidFill>
                      <a:schemeClr val="bg1"/>
                    </a:solidFill>
                    <a:latin charset="0" panose="020b0606030402020204" pitchFamily="34" typeface="Franklin Gothic Medium Cond"/>
                    <a:ea charset="-122" panose="020b0300000000000000" pitchFamily="34" typeface="Hiragino Sans GB W3"/>
                    <a:cs charset="0" panose="020b0606030504020204" pitchFamily="34" typeface="Open Sans"/>
                    <a:sym charset="0" typeface="News Gothic MT"/>
                  </a:rPr>
                  <a:t>Lorem ipsum dolor sit amet, consectetur adipisicing elit, sed do eiusmod tempor incididunt ut labore et dolore magna</a:t>
                </a:r>
              </a:p>
            </p:txBody>
          </p:sp>
        </p:grpSp>
      </p:grpSp>
      <p:grpSp>
        <p:nvGrpSpPr>
          <p:cNvPr id="3" name="组合 2"/>
          <p:cNvGrpSpPr/>
          <p:nvPr/>
        </p:nvGrpSpPr>
        <p:grpSpPr>
          <a:xfrm>
            <a:off x="4617829" y="2899241"/>
            <a:ext cx="1872051" cy="1872051"/>
            <a:chOff x="4617829" y="2899241"/>
            <a:chExt cx="1872051" cy="1872051"/>
          </a:xfrm>
        </p:grpSpPr>
        <p:sp>
          <p:nvSpPr>
            <p:cNvPr id="23" name="矩形 22"/>
            <p:cNvSpPr/>
            <p:nvPr/>
          </p:nvSpPr>
          <p:spPr>
            <a:xfrm>
              <a:off x="4617829" y="2899241"/>
              <a:ext cx="1872051" cy="187205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44" name="组合 43"/>
            <p:cNvGrpSpPr/>
            <p:nvPr/>
          </p:nvGrpSpPr>
          <p:grpSpPr>
            <a:xfrm>
              <a:off x="4664009" y="3205386"/>
              <a:ext cx="1779691" cy="1259760"/>
              <a:chOff x="4664008" y="3300636"/>
              <a:chExt cx="1779691" cy="1259760"/>
            </a:xfrm>
          </p:grpSpPr>
          <p:grpSp>
            <p:nvGrpSpPr>
              <p:cNvPr id="37" name="组合 36"/>
              <p:cNvGrpSpPr>
                <a:grpSpLocks noChangeAspect="1"/>
              </p:cNvGrpSpPr>
              <p:nvPr/>
            </p:nvGrpSpPr>
            <p:grpSpPr>
              <a:xfrm>
                <a:off x="5165110" y="3300636"/>
                <a:ext cx="777487" cy="687441"/>
                <a:chOff x="3676115" y="1160462"/>
                <a:chExt cx="5659574" cy="5004107"/>
              </a:xfrm>
              <a:solidFill>
                <a:schemeClr val="bg1"/>
              </a:solidFill>
            </p:grpSpPr>
            <p:sp>
              <p:nvSpPr>
                <p:cNvPr id="38" name="任意多边形 37"/>
                <p:cNvSpPr/>
                <p:nvPr/>
              </p:nvSpPr>
              <p:spPr>
                <a:xfrm>
                  <a:off x="3676115" y="2915504"/>
                  <a:ext cx="4433135" cy="3249065"/>
                </a:xfrm>
                <a:custGeom>
                  <a:gdLst>
                    <a:gd fmla="*/ 1383752 w 4433135" name="connsiteX0"/>
                    <a:gd fmla="*/ 867104 h 3249065" name="connsiteY0"/>
                    <a:gd fmla="*/ 1258108 w 4433135" name="connsiteX1"/>
                    <a:gd fmla="*/ 868142 h 3249065" name="connsiteY1"/>
                    <a:gd fmla="*/ 1210263 w 4433135" name="connsiteX2"/>
                    <a:gd fmla="*/ 944893 h 3249065" name="connsiteY2"/>
                    <a:gd fmla="*/ 1459057 w 4433135" name="connsiteX3"/>
                    <a:gd fmla="*/ 2196531 h 3249065" name="connsiteY3"/>
                    <a:gd fmla="*/ 1733368 w 4433135" name="connsiteX4"/>
                    <a:gd fmla="*/ 2583239 h 3249065" name="connsiteY4"/>
                    <a:gd fmla="*/ 2049146 w 4433135" name="connsiteX5"/>
                    <a:gd fmla="*/ 2583239 h 3249065" name="connsiteY5"/>
                    <a:gd fmla="*/ 2103371 w 4433135" name="connsiteX6"/>
                    <a:gd fmla="*/ 2456304 h 3249065" name="connsiteY6"/>
                    <a:gd fmla="*/ 1832248 w 4433135" name="connsiteX7"/>
                    <a:gd fmla="*/ 1054116 h 3249065" name="connsiteY7"/>
                    <a:gd fmla="*/ 1720610 w 4433135" name="connsiteX8"/>
                    <a:gd fmla="*/ 868142 h 3249065" name="connsiteY8"/>
                    <a:gd fmla="*/ 1511289 w 4433135" name="connsiteX9"/>
                    <a:gd fmla="*/ 867589 h 3249065" name="connsiteY9"/>
                    <a:gd fmla="*/ 1383752 w 4433135" name="connsiteX10"/>
                    <a:gd fmla="*/ 867104 h 3249065" name="connsiteY10"/>
                    <a:gd fmla="*/ 146071 w 4433135" name="connsiteX11"/>
                    <a:gd fmla="*/ 0 h 3249065" name="connsiteY11"/>
                    <a:gd fmla="*/ 882914 w 4433135" name="connsiteX12"/>
                    <a:gd fmla="*/ 0 h 3249065" name="connsiteY12"/>
                    <a:gd fmla="*/ 880954 w 4433135" name="connsiteX13"/>
                    <a:gd fmla="*/ 74488 h 3249065" name="connsiteY13"/>
                    <a:gd fmla="*/ 1122741 w 4433135" name="connsiteX14"/>
                    <a:gd fmla="*/ 461420 h 3249065" name="connsiteY14"/>
                    <a:gd fmla="*/ 1786399 w 4433135" name="connsiteX15"/>
                    <a:gd fmla="*/ 283593 h 3249065" name="connsiteY15"/>
                    <a:gd fmla="*/ 1950131 w 4433135" name="connsiteX16"/>
                    <a:gd fmla="*/ 0 h 3249065" name="connsiteY16"/>
                    <a:gd fmla="*/ 2992123 w 4433135" name="connsiteX17"/>
                    <a:gd fmla="*/ 0 h 3249065" name="connsiteY17"/>
                    <a:gd fmla="*/ 2975391 w 4433135" name="connsiteX18"/>
                    <a:gd fmla="*/ 34734 h 3249065" name="connsiteY18"/>
                    <a:gd fmla="*/ 2853142 w 4433135" name="connsiteX19"/>
                    <a:gd fmla="*/ 640253 h 3249065" name="connsiteY19"/>
                    <a:gd fmla="*/ 2861174 w 4433135" name="connsiteX20"/>
                    <a:gd fmla="*/ 799307 h 3249065" name="connsiteY20"/>
                    <a:gd fmla="*/ 2870542 w 4433135" name="connsiteX21"/>
                    <a:gd fmla="*/ 860687 h 3249065" name="connsiteY21"/>
                    <a:gd fmla="*/ 2849298 w 4433135" name="connsiteX22"/>
                    <a:gd fmla="*/ 859746 h 3249065" name="connsiteY22"/>
                    <a:gd fmla="*/ 2617108 w 4433135" name="connsiteX23"/>
                    <a:gd fmla="*/ 855875 h 3249065" name="connsiteY23"/>
                    <a:gd fmla="*/ 2511161 w 4433135" name="connsiteX24"/>
                    <a:gd fmla="*/ 856055 h 3249065" name="connsiteY24"/>
                    <a:gd fmla="*/ 2397787 w 4433135" name="connsiteX25"/>
                    <a:gd fmla="*/ 858300 h 3249065" name="connsiteY25"/>
                    <a:gd fmla="*/ 2267900 w 4433135" name="connsiteX26"/>
                    <a:gd fmla="*/ 1007867 h 3249065" name="connsiteY26"/>
                    <a:gd fmla="*/ 2452890 w 4433135" name="connsiteX27"/>
                    <a:gd fmla="*/ 2491724 h 3249065" name="connsiteY27"/>
                    <a:gd fmla="*/ 2523737 w 4433135" name="connsiteX28"/>
                    <a:gd fmla="*/ 2594059 h 3249065" name="connsiteY28"/>
                    <a:gd fmla="*/ 2783511 w 4433135" name="connsiteX29"/>
                    <a:gd fmla="*/ 2590123 h 3249065" name="connsiteY29"/>
                    <a:gd fmla="*/ 2846486 w 4433135" name="connsiteX30"/>
                    <a:gd fmla="*/ 2479916 h 3249065" name="connsiteY30"/>
                    <a:gd fmla="*/ 2980514 w 4433135" name="connsiteX31"/>
                    <a:gd fmla="*/ 1369603 h 3249065" name="connsiteY31"/>
                    <a:gd fmla="*/ 2991426 w 4433135" name="connsiteX32"/>
                    <a:gd fmla="*/ 1279059 h 3249065" name="connsiteY32"/>
                    <a:gd fmla="*/ 3040898 w 4433135" name="connsiteX33"/>
                    <a:gd fmla="*/ 1381756 h 3249065" name="connsiteY33"/>
                    <a:gd fmla="*/ 3308774 w 4433135" name="connsiteX34"/>
                    <a:gd fmla="*/ 1740245 h 3249065" name="connsiteY34"/>
                    <a:gd fmla="*/ 3336412 w 4433135" name="connsiteX35"/>
                    <a:gd fmla="*/ 1765365 h 3249065" name="connsiteY35"/>
                    <a:gd fmla="*/ 3296438 w 4433135" name="connsiteX36"/>
                    <a:gd fmla="*/ 1973342 h 3249065" name="connsiteY36"/>
                    <a:gd fmla="*/ 3203877 w 4433135" name="connsiteX37"/>
                    <a:gd fmla="*/ 2456304 h 3249065" name="connsiteY37"/>
                    <a:gd fmla="*/ 3258102 w 4433135" name="connsiteX38"/>
                    <a:gd fmla="*/ 2583239 h 3249065" name="connsiteY38"/>
                    <a:gd fmla="*/ 3573880 w 4433135" name="connsiteX39"/>
                    <a:gd fmla="*/ 2583239 h 3249065" name="connsiteY39"/>
                    <a:gd fmla="*/ 3848192 w 4433135" name="connsiteX40"/>
                    <a:gd fmla="*/ 2196531 h 3249065" name="connsiteY40"/>
                    <a:gd fmla="*/ 3860345 w 4433135" name="connsiteX41"/>
                    <a:gd fmla="*/ 2138945 h 3249065" name="connsiteY41"/>
                    <a:gd fmla="*/ 3868876 w 4433135" name="connsiteX42"/>
                    <a:gd fmla="*/ 2097649 h 3249065" name="connsiteY42"/>
                    <a:gd fmla="*/ 3946171 w 4433135" name="connsiteX43"/>
                    <a:gd fmla="*/ 2125939 h 3249065" name="connsiteY43"/>
                    <a:gd fmla="*/ 4408766 w 4433135" name="connsiteX44"/>
                    <a:gd fmla="*/ 2195877 h 3249065" name="connsiteY44"/>
                    <a:gd fmla="*/ 4433135 w 4433135" name="connsiteX45"/>
                    <a:gd fmla="*/ 2194647 h 3249065" name="connsiteY45"/>
                    <a:gd fmla="*/ 4229977 w 4433135" name="connsiteX46"/>
                    <a:gd fmla="*/ 2999465 h 3249065" name="connsiteY46"/>
                    <a:gd fmla="*/ 3976107 w 4433135" name="connsiteX47"/>
                    <a:gd fmla="*/ 3247430 h 3249065" name="connsiteY47"/>
                    <a:gd fmla="*/ 1337046 w 4433135" name="connsiteX48"/>
                    <a:gd fmla="*/ 3247430 h 3249065" name="connsiteY48"/>
                    <a:gd fmla="*/ 1035944 w 4433135" name="connsiteX49"/>
                    <a:gd fmla="*/ 3023080 h 3249065" name="connsiteY49"/>
                    <a:gd fmla="*/ 507540 w 4433135" name="connsiteX50"/>
                    <a:gd fmla="*/ 904676 h 3249065" name="connsiteY50"/>
                    <a:gd fmla="*/ 501007 w 4433135" name="connsiteX51"/>
                    <a:gd fmla="*/ 876408 h 3249065" name="connsiteY51"/>
                    <a:gd fmla="*/ 146071 w 4433135" name="connsiteX52"/>
                    <a:gd fmla="*/ 876408 h 3249065" name="connsiteY52"/>
                    <a:gd fmla="*/ 0 w 4433135" name="connsiteX53"/>
                    <a:gd fmla="*/ 730337 h 3249065" name="connsiteY53"/>
                    <a:gd fmla="*/ 0 w 4433135" name="connsiteX54"/>
                    <a:gd fmla="*/ 146071 h 3249065" name="connsiteY54"/>
                    <a:gd fmla="*/ 146071 w 4433135" name="connsiteX55"/>
                    <a:gd fmla="*/ 0 h 3249065" name="connsiteY5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b="b" l="l" r="r" t="t"/>
                  <a:pathLst>
                    <a:path h="3249065" w="4433135">
                      <a:moveTo>
                        <a:pt x="1383752" y="867104"/>
                      </a:moveTo>
                      <a:cubicBezTo>
                        <a:pt x="1340842" y="867128"/>
                        <a:pt x="1298245" y="867404"/>
                        <a:pt x="1258108" y="868142"/>
                      </a:cubicBezTo>
                      <a:cubicBezTo>
                        <a:pt x="1226200" y="868728"/>
                        <a:pt x="1200798" y="897345"/>
                        <a:pt x="1210263" y="944893"/>
                      </a:cubicBezTo>
                      <a:cubicBezTo>
                        <a:pt x="1255501" y="1172141"/>
                        <a:pt x="1399244" y="1917234"/>
                        <a:pt x="1459057" y="2196531"/>
                      </a:cubicBezTo>
                      <a:cubicBezTo>
                        <a:pt x="1517533" y="2469589"/>
                        <a:pt x="1583985" y="2577827"/>
                        <a:pt x="1733368" y="2583239"/>
                      </a:cubicBezTo>
                      <a:cubicBezTo>
                        <a:pt x="1882751" y="2588652"/>
                        <a:pt x="1965151" y="2586683"/>
                        <a:pt x="2049146" y="2583239"/>
                      </a:cubicBezTo>
                      <a:cubicBezTo>
                        <a:pt x="2114849" y="2580546"/>
                        <a:pt x="2126761" y="2578319"/>
                        <a:pt x="2103371" y="2456304"/>
                      </a:cubicBezTo>
                      <a:cubicBezTo>
                        <a:pt x="2054855" y="2203216"/>
                        <a:pt x="1887410" y="1326877"/>
                        <a:pt x="1832248" y="1054116"/>
                      </a:cubicBezTo>
                      <a:cubicBezTo>
                        <a:pt x="1820648" y="996757"/>
                        <a:pt x="1822680" y="866667"/>
                        <a:pt x="1720610" y="868142"/>
                      </a:cubicBezTo>
                      <a:cubicBezTo>
                        <a:pt x="1669576" y="868880"/>
                        <a:pt x="1594087" y="868142"/>
                        <a:pt x="1511289" y="867589"/>
                      </a:cubicBezTo>
                      <a:cubicBezTo>
                        <a:pt x="1469890" y="867313"/>
                        <a:pt x="1426663" y="867082"/>
                        <a:pt x="1383752" y="867104"/>
                      </a:cubicBezTo>
                      <a:close/>
                      <a:moveTo>
                        <a:pt x="146071" y="0"/>
                      </a:moveTo>
                      <a:lnTo>
                        <a:pt x="882914" y="0"/>
                      </a:lnTo>
                      <a:lnTo>
                        <a:pt x="880954" y="74488"/>
                      </a:lnTo>
                      <a:cubicBezTo>
                        <a:pt x="891949" y="230061"/>
                        <a:pt x="977510" y="377571"/>
                        <a:pt x="1122741" y="461420"/>
                      </a:cubicBezTo>
                      <a:cubicBezTo>
                        <a:pt x="1355110" y="595579"/>
                        <a:pt x="1652240" y="515962"/>
                        <a:pt x="1786399" y="283593"/>
                      </a:cubicBezTo>
                      <a:lnTo>
                        <a:pt x="1950131" y="0"/>
                      </a:lnTo>
                      <a:lnTo>
                        <a:pt x="2992123" y="0"/>
                      </a:lnTo>
                      <a:lnTo>
                        <a:pt x="2975391" y="34734"/>
                      </a:lnTo>
                      <a:cubicBezTo>
                        <a:pt x="2896672" y="220847"/>
                        <a:pt x="2853142" y="425466"/>
                        <a:pt x="2853142" y="640253"/>
                      </a:cubicBezTo>
                      <a:cubicBezTo>
                        <a:pt x="2853142" y="693950"/>
                        <a:pt x="2855863" y="747011"/>
                        <a:pt x="2861174" y="799307"/>
                      </a:cubicBezTo>
                      <a:lnTo>
                        <a:pt x="2870542" y="860687"/>
                      </a:lnTo>
                      <a:lnTo>
                        <a:pt x="2849298" y="859746"/>
                      </a:lnTo>
                      <a:cubicBezTo>
                        <a:pt x="2785069" y="857540"/>
                        <a:pt x="2699546" y="856201"/>
                        <a:pt x="2617108" y="855875"/>
                      </a:cubicBezTo>
                      <a:cubicBezTo>
                        <a:pt x="2580470" y="855730"/>
                        <a:pt x="2544440" y="855786"/>
                        <a:pt x="2511161" y="856055"/>
                      </a:cubicBezTo>
                      <a:cubicBezTo>
                        <a:pt x="2466789" y="856415"/>
                        <a:pt x="2427307" y="857152"/>
                        <a:pt x="2397787" y="858300"/>
                      </a:cubicBezTo>
                      <a:cubicBezTo>
                        <a:pt x="2279708" y="862892"/>
                        <a:pt x="2261098" y="953733"/>
                        <a:pt x="2267900" y="1007867"/>
                      </a:cubicBezTo>
                      <a:cubicBezTo>
                        <a:pt x="2330617" y="1506995"/>
                        <a:pt x="2441738" y="2400541"/>
                        <a:pt x="2452890" y="2491724"/>
                      </a:cubicBezTo>
                      <a:cubicBezTo>
                        <a:pt x="2464042" y="2582907"/>
                        <a:pt x="2468634" y="2577660"/>
                        <a:pt x="2523737" y="2594059"/>
                      </a:cubicBezTo>
                      <a:lnTo>
                        <a:pt x="2783511" y="2590123"/>
                      </a:lnTo>
                      <a:cubicBezTo>
                        <a:pt x="2840561" y="2589259"/>
                        <a:pt x="2834023" y="2573068"/>
                        <a:pt x="2846486" y="2479916"/>
                      </a:cubicBezTo>
                      <a:cubicBezTo>
                        <a:pt x="2855055" y="2415875"/>
                        <a:pt x="2930735" y="1783074"/>
                        <a:pt x="2980514" y="1369603"/>
                      </a:cubicBezTo>
                      <a:lnTo>
                        <a:pt x="2991426" y="1279059"/>
                      </a:lnTo>
                      <a:lnTo>
                        <a:pt x="3040898" y="1381756"/>
                      </a:lnTo>
                      <a:cubicBezTo>
                        <a:pt x="3112742" y="1514009"/>
                        <a:pt x="3203207" y="1634678"/>
                        <a:pt x="3308774" y="1740245"/>
                      </a:cubicBezTo>
                      <a:lnTo>
                        <a:pt x="3336412" y="1765365"/>
                      </a:lnTo>
                      <a:lnTo>
                        <a:pt x="3296438" y="1973342"/>
                      </a:lnTo>
                      <a:cubicBezTo>
                        <a:pt x="3256989" y="2178844"/>
                        <a:pt x="3222071" y="2361396"/>
                        <a:pt x="3203877" y="2456304"/>
                      </a:cubicBezTo>
                      <a:cubicBezTo>
                        <a:pt x="3180486" y="2578319"/>
                        <a:pt x="3192398" y="2580546"/>
                        <a:pt x="3258102" y="2583239"/>
                      </a:cubicBezTo>
                      <a:cubicBezTo>
                        <a:pt x="3342096" y="2586683"/>
                        <a:pt x="3424497" y="2588652"/>
                        <a:pt x="3573880" y="2583239"/>
                      </a:cubicBezTo>
                      <a:cubicBezTo>
                        <a:pt x="3723264" y="2577827"/>
                        <a:pt x="3789714" y="2469589"/>
                        <a:pt x="3848192" y="2196531"/>
                      </a:cubicBezTo>
                      <a:cubicBezTo>
                        <a:pt x="3851930" y="2179075"/>
                        <a:pt x="3855996" y="2159800"/>
                        <a:pt x="3860345" y="2138945"/>
                      </a:cubicBezTo>
                      <a:lnTo>
                        <a:pt x="3868876" y="2097649"/>
                      </a:lnTo>
                      <a:lnTo>
                        <a:pt x="3946171" y="2125939"/>
                      </a:lnTo>
                      <a:cubicBezTo>
                        <a:pt x="4092305" y="2171392"/>
                        <a:pt x="4247676" y="2195877"/>
                        <a:pt x="4408766" y="2195877"/>
                      </a:cubicBezTo>
                      <a:lnTo>
                        <a:pt x="4433135" y="2194647"/>
                      </a:lnTo>
                      <a:lnTo>
                        <a:pt x="4229977" y="2999465"/>
                      </a:lnTo>
                      <a:cubicBezTo>
                        <a:pt x="4192585" y="3135255"/>
                        <a:pt x="4084504" y="3248248"/>
                        <a:pt x="3976107" y="3247430"/>
                      </a:cubicBezTo>
                      <a:cubicBezTo>
                        <a:pt x="3103632" y="3240841"/>
                        <a:pt x="1474260" y="3253335"/>
                        <a:pt x="1337046" y="3247430"/>
                      </a:cubicBezTo>
                      <a:cubicBezTo>
                        <a:pt x="1199831" y="3241526"/>
                        <a:pt x="1075123" y="3182143"/>
                        <a:pt x="1035944" y="3023080"/>
                      </a:cubicBezTo>
                      <a:cubicBezTo>
                        <a:pt x="943259" y="2646780"/>
                        <a:pt x="638350" y="1461446"/>
                        <a:pt x="507540" y="904676"/>
                      </a:cubicBezTo>
                      <a:lnTo>
                        <a:pt x="501007" y="876408"/>
                      </a:lnTo>
                      <a:lnTo>
                        <a:pt x="146071" y="876408"/>
                      </a:lnTo>
                      <a:cubicBezTo>
                        <a:pt x="65398" y="876408"/>
                        <a:pt x="0" y="811010"/>
                        <a:pt x="0" y="730337"/>
                      </a:cubicBezTo>
                      <a:lnTo>
                        <a:pt x="0" y="146071"/>
                      </a:lnTo>
                      <a:cubicBezTo>
                        <a:pt x="0" y="65398"/>
                        <a:pt x="65398" y="0"/>
                        <a:pt x="14607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39" name="圆角矩形 38"/>
                <p:cNvSpPr/>
                <p:nvPr/>
              </p:nvSpPr>
              <p:spPr>
                <a:xfrm rot="18000000">
                  <a:off x="4361123" y="1903929"/>
                  <a:ext cx="2151747" cy="664814"/>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40" name="任意多边形 39"/>
                <p:cNvSpPr/>
                <p:nvPr/>
              </p:nvSpPr>
              <p:spPr>
                <a:xfrm flipH="1" rot="3600000">
                  <a:off x="6549512" y="1435724"/>
                  <a:ext cx="1070472" cy="664814"/>
                </a:xfrm>
                <a:custGeom>
                  <a:gdLst>
                    <a:gd fmla="*/ 1013702 w 1070472" name="connsiteX0"/>
                    <a:gd fmla="*/ 146555 h 664814" name="connsiteY0"/>
                    <a:gd fmla="*/ 738065 w 1070472" name="connsiteX1"/>
                    <a:gd fmla="*/ 0 h 664814" name="connsiteY1"/>
                    <a:gd fmla="*/ 0 w 1070472" name="connsiteX2"/>
                    <a:gd fmla="*/ 0 h 664814" name="connsiteY2"/>
                    <a:gd fmla="*/ 4980 w 1070472" name="connsiteX3"/>
                    <a:gd fmla="*/ 17857 h 664814" name="connsiteY3"/>
                    <a:gd fmla="*/ 21373 w 1070472" name="connsiteX4"/>
                    <a:gd fmla="*/ 616834 h 664814" name="connsiteY4"/>
                    <a:gd fmla="*/ 10941 w 1070472" name="connsiteX5"/>
                    <a:gd fmla="*/ 664814 h 664814" name="connsiteY5"/>
                    <a:gd fmla="*/ 738065 w 1070472" name="connsiteX6"/>
                    <a:gd fmla="*/ 664814 h 664814" name="connsiteY6"/>
                    <a:gd fmla="*/ 1070472 w 1070472" name="connsiteX7"/>
                    <a:gd fmla="*/ 332407 h 664814" name="connsiteY7"/>
                    <a:gd fmla="*/ 1013702 w 1070472" name="connsiteX8"/>
                    <a:gd fmla="*/ 146555 h 664814"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664814" w="1070472">
                      <a:moveTo>
                        <a:pt x="1013702" y="146555"/>
                      </a:moveTo>
                      <a:cubicBezTo>
                        <a:pt x="953966" y="58134"/>
                        <a:pt x="852804" y="0"/>
                        <a:pt x="738065" y="0"/>
                      </a:cubicBezTo>
                      <a:lnTo>
                        <a:pt x="0" y="0"/>
                      </a:lnTo>
                      <a:lnTo>
                        <a:pt x="4980" y="17857"/>
                      </a:lnTo>
                      <a:cubicBezTo>
                        <a:pt x="49918" y="216899"/>
                        <a:pt x="54365" y="420356"/>
                        <a:pt x="21373" y="616834"/>
                      </a:cubicBezTo>
                      <a:lnTo>
                        <a:pt x="10941" y="664814"/>
                      </a:lnTo>
                      <a:lnTo>
                        <a:pt x="738065" y="664814"/>
                      </a:lnTo>
                      <a:cubicBezTo>
                        <a:pt x="921648" y="664814"/>
                        <a:pt x="1070472" y="515990"/>
                        <a:pt x="1070472" y="332407"/>
                      </a:cubicBezTo>
                      <a:cubicBezTo>
                        <a:pt x="1070472" y="263563"/>
                        <a:pt x="1049544" y="199608"/>
                        <a:pt x="1013702" y="14655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41" name="任意多边形 40"/>
                <p:cNvSpPr/>
                <p:nvPr/>
              </p:nvSpPr>
              <p:spPr>
                <a:xfrm>
                  <a:off x="6834073" y="2304949"/>
                  <a:ext cx="2501616" cy="2501616"/>
                </a:xfrm>
                <a:custGeom>
                  <a:gdLst>
                    <a:gd fmla="*/ 1250808 w 2501616" name="connsiteX0"/>
                    <a:gd fmla="*/ 432015 h 2501616" name="connsiteY0"/>
                    <a:gd fmla="*/ 1054370 w 2501616" name="connsiteX1"/>
                    <a:gd fmla="*/ 628453 h 2501616" name="connsiteY1"/>
                    <a:gd fmla="*/ 1054370 w 2501616" name="connsiteX2"/>
                    <a:gd fmla="*/ 1086456 h 2501616" name="connsiteY2"/>
                    <a:gd fmla="*/ 628453 w 2501616" name="connsiteX3"/>
                    <a:gd fmla="*/ 1086456 h 2501616" name="connsiteY3"/>
                    <a:gd fmla="*/ 432015 w 2501616" name="connsiteX4"/>
                    <a:gd fmla="*/ 1282894 h 2501616" name="connsiteY4"/>
                    <a:gd fmla="*/ 628453 w 2501616" name="connsiteX5"/>
                    <a:gd fmla="*/ 1479332 h 2501616" name="connsiteY5"/>
                    <a:gd fmla="*/ 1054370 w 2501616" name="connsiteX6"/>
                    <a:gd fmla="*/ 1479332 h 2501616" name="connsiteY6"/>
                    <a:gd fmla="*/ 1054370 w 2501616" name="connsiteX7"/>
                    <a:gd fmla="*/ 1873163 h 2501616" name="connsiteY7"/>
                    <a:gd fmla="*/ 1250808 w 2501616" name="connsiteX8"/>
                    <a:gd fmla="*/ 2069601 h 2501616" name="connsiteY8"/>
                    <a:gd fmla="*/ 1447246 w 2501616" name="connsiteX9"/>
                    <a:gd fmla="*/ 1873163 h 2501616" name="connsiteY9"/>
                    <a:gd fmla="*/ 1447246 w 2501616" name="connsiteX10"/>
                    <a:gd fmla="*/ 1479332 h 2501616" name="connsiteY10"/>
                    <a:gd fmla="*/ 1873163 w 2501616" name="connsiteX11"/>
                    <a:gd fmla="*/ 1479332 h 2501616" name="connsiteY11"/>
                    <a:gd fmla="*/ 2069601 w 2501616" name="connsiteX12"/>
                    <a:gd fmla="*/ 1282894 h 2501616" name="connsiteY12"/>
                    <a:gd fmla="*/ 1873163 w 2501616" name="connsiteX13"/>
                    <a:gd fmla="*/ 1086456 h 2501616" name="connsiteY13"/>
                    <a:gd fmla="*/ 1447246 w 2501616" name="connsiteX14"/>
                    <a:gd fmla="*/ 1086456 h 2501616" name="connsiteY14"/>
                    <a:gd fmla="*/ 1447246 w 2501616" name="connsiteX15"/>
                    <a:gd fmla="*/ 628453 h 2501616" name="connsiteY15"/>
                    <a:gd fmla="*/ 1250808 w 2501616" name="connsiteX16"/>
                    <a:gd fmla="*/ 432015 h 2501616" name="connsiteY16"/>
                    <a:gd fmla="*/ 1250808 w 2501616" name="connsiteX17"/>
                    <a:gd fmla="*/ 0 h 2501616" name="connsiteY17"/>
                    <a:gd fmla="*/ 2501616 w 2501616" name="connsiteX18"/>
                    <a:gd fmla="*/ 1250808 h 2501616" name="connsiteY18"/>
                    <a:gd fmla="*/ 1250808 w 2501616" name="connsiteX19"/>
                    <a:gd fmla="*/ 2501616 h 2501616" name="connsiteY19"/>
                    <a:gd fmla="*/ 0 w 2501616" name="connsiteX20"/>
                    <a:gd fmla="*/ 1250808 h 2501616" name="connsiteY20"/>
                    <a:gd fmla="*/ 1250808 w 2501616" name="connsiteX21"/>
                    <a:gd fmla="*/ 0 h 2501616" name="connsiteY2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b="b" l="l" r="r" t="t"/>
                  <a:pathLst>
                    <a:path h="2501616" w="2501616">
                      <a:moveTo>
                        <a:pt x="1250808" y="432015"/>
                      </a:moveTo>
                      <a:cubicBezTo>
                        <a:pt x="1142318" y="432015"/>
                        <a:pt x="1054370" y="519963"/>
                        <a:pt x="1054370" y="628453"/>
                      </a:cubicBezTo>
                      <a:lnTo>
                        <a:pt x="1054370" y="1086456"/>
                      </a:lnTo>
                      <a:lnTo>
                        <a:pt x="628453" y="1086456"/>
                      </a:lnTo>
                      <a:cubicBezTo>
                        <a:pt x="519963" y="1086456"/>
                        <a:pt x="432015" y="1174404"/>
                        <a:pt x="432015" y="1282894"/>
                      </a:cubicBezTo>
                      <a:cubicBezTo>
                        <a:pt x="432015" y="1391384"/>
                        <a:pt x="519963" y="1479332"/>
                        <a:pt x="628453" y="1479332"/>
                      </a:cubicBezTo>
                      <a:lnTo>
                        <a:pt x="1054370" y="1479332"/>
                      </a:lnTo>
                      <a:lnTo>
                        <a:pt x="1054370" y="1873163"/>
                      </a:lnTo>
                      <a:cubicBezTo>
                        <a:pt x="1054370" y="1981653"/>
                        <a:pt x="1142318" y="2069601"/>
                        <a:pt x="1250808" y="2069601"/>
                      </a:cubicBezTo>
                      <a:cubicBezTo>
                        <a:pt x="1359298" y="2069601"/>
                        <a:pt x="1447246" y="1981653"/>
                        <a:pt x="1447246" y="1873163"/>
                      </a:cubicBezTo>
                      <a:lnTo>
                        <a:pt x="1447246" y="1479332"/>
                      </a:lnTo>
                      <a:lnTo>
                        <a:pt x="1873163" y="1479332"/>
                      </a:lnTo>
                      <a:cubicBezTo>
                        <a:pt x="1981653" y="1479332"/>
                        <a:pt x="2069601" y="1391384"/>
                        <a:pt x="2069601" y="1282894"/>
                      </a:cubicBezTo>
                      <a:cubicBezTo>
                        <a:pt x="2069601" y="1174404"/>
                        <a:pt x="1981653" y="1086456"/>
                        <a:pt x="1873163" y="1086456"/>
                      </a:cubicBezTo>
                      <a:lnTo>
                        <a:pt x="1447246" y="1086456"/>
                      </a:lnTo>
                      <a:lnTo>
                        <a:pt x="1447246" y="628453"/>
                      </a:lnTo>
                      <a:cubicBezTo>
                        <a:pt x="1447246" y="519963"/>
                        <a:pt x="1359298" y="432015"/>
                        <a:pt x="1250808" y="432015"/>
                      </a:cubicBezTo>
                      <a:close/>
                      <a:moveTo>
                        <a:pt x="1250808" y="0"/>
                      </a:moveTo>
                      <a:cubicBezTo>
                        <a:pt x="1941610" y="0"/>
                        <a:pt x="2501616" y="560006"/>
                        <a:pt x="2501616" y="1250808"/>
                      </a:cubicBezTo>
                      <a:cubicBezTo>
                        <a:pt x="2501616" y="1941610"/>
                        <a:pt x="1941610" y="2501616"/>
                        <a:pt x="1250808" y="2501616"/>
                      </a:cubicBezTo>
                      <a:cubicBezTo>
                        <a:pt x="560006" y="2501616"/>
                        <a:pt x="0" y="1941610"/>
                        <a:pt x="0" y="1250808"/>
                      </a:cubicBezTo>
                      <a:cubicBezTo>
                        <a:pt x="0" y="560006"/>
                        <a:pt x="560006" y="0"/>
                        <a:pt x="12508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grpSp>
          <p:sp>
            <p:nvSpPr>
              <p:cNvPr id="43" name="矩形 55"/>
              <p:cNvSpPr/>
              <p:nvPr/>
            </p:nvSpPr>
            <p:spPr>
              <a:xfrm>
                <a:off x="4664009" y="4024866"/>
                <a:ext cx="1779691" cy="530352"/>
              </a:xfrm>
              <a:prstGeom prst="rect">
                <a:avLst/>
              </a:prstGeom>
            </p:spPr>
            <p:txBody>
              <a:bodyPr wrap="square">
                <a:spAutoFit/>
              </a:bodyPr>
              <a:lstStyle/>
              <a:p>
                <a:pPr algn="ctr">
                  <a:lnSpc>
                    <a:spcPct val="120000"/>
                  </a:lnSpc>
                </a:pPr>
                <a:r>
                  <a:rPr altLang="zh-CN" lang="zh-CN" sz="800">
                    <a:solidFill>
                      <a:schemeClr val="bg1"/>
                    </a:solidFill>
                    <a:latin charset="0" panose="020b0606030402020204" pitchFamily="34" typeface="Franklin Gothic Medium Cond"/>
                    <a:ea charset="-122" panose="020b0300000000000000" pitchFamily="34" typeface="Hiragino Sans GB W3"/>
                    <a:cs charset="0" panose="020b0606030504020204" pitchFamily="34" typeface="Open Sans"/>
                    <a:sym charset="0" typeface="News Gothic MT"/>
                  </a:rPr>
                  <a:t>Lorem ipsum dolor sit amet, consectetur adipisicing elit, sed do eiusmod tempor incididunt ut labore et dolore magna</a:t>
                </a:r>
              </a:p>
            </p:txBody>
          </p:sp>
        </p:grpSp>
      </p:grpSp>
      <p:sp>
        <p:nvSpPr>
          <p:cNvPr id="49" name="矩形 48"/>
          <p:cNvSpPr/>
          <p:nvPr/>
        </p:nvSpPr>
        <p:spPr>
          <a:xfrm>
            <a:off x="8270931" y="286243"/>
            <a:ext cx="363855" cy="304800"/>
          </a:xfrm>
          <a:prstGeom prst="rect">
            <a:avLst/>
          </a:prstGeom>
        </p:spPr>
        <p:txBody>
          <a:bodyPr wrap="none">
            <a:spAutoFit/>
          </a:bodyPr>
          <a:lstStyle/>
          <a:p>
            <a:pPr algn="ctr"/>
            <a:r>
              <a:rPr altLang="zh-CN" lang="en-US" smtClean="0" sz="1400">
                <a:solidFill>
                  <a:schemeClr val="bg1"/>
                </a:solidFill>
                <a:latin charset="0" panose="020b0706030502030204" pitchFamily="34" typeface="HelveticaNeueLT Pro 77 BdCn"/>
              </a:rPr>
              <a:t>01</a:t>
            </a:r>
          </a:p>
        </p:txBody>
      </p:sp>
      <p:sp>
        <p:nvSpPr>
          <p:cNvPr id="46" name="矩形 39"/>
          <p:cNvSpPr/>
          <p:nvPr/>
        </p:nvSpPr>
        <p:spPr>
          <a:xfrm>
            <a:off x="293627" y="101796"/>
            <a:ext cx="4394121" cy="579120"/>
          </a:xfrm>
          <a:prstGeom prst="rect">
            <a:avLst/>
          </a:prstGeom>
        </p:spPr>
        <p:txBody>
          <a:bodyPr wrap="none">
            <a:spAutoFit/>
          </a:bodyPr>
          <a:lstStyle/>
          <a:p>
            <a:r>
              <a:rPr altLang="zh-CN" lang="en-US" sz="3200">
                <a:solidFill>
                  <a:schemeClr val="bg1"/>
                </a:solidFill>
                <a:latin charset="0" panose="020b0606030502030204" pitchFamily="34" typeface="HelveticaNeueLT Pro 67 MdCn"/>
                <a:ea charset="-122" panose="020b0300000000000000" pitchFamily="34" typeface="Hiragino Sans GB W3"/>
                <a:sym charset="0" typeface="News Gothic MT"/>
              </a:rPr>
              <a:t>Welcome To Coolsummer</a:t>
            </a:r>
          </a:p>
        </p:txBody>
      </p:sp>
      <p:sp>
        <p:nvSpPr>
          <p:cNvPr id="50" name="Rectangle 11"/>
          <p:cNvSpPr/>
          <p:nvPr/>
        </p:nvSpPr>
        <p:spPr>
          <a:xfrm>
            <a:off x="293628" y="594020"/>
            <a:ext cx="2992911" cy="335280"/>
          </a:xfrm>
          <a:prstGeom prst="rect">
            <a:avLst/>
          </a:prstGeom>
        </p:spPr>
        <p:txBody>
          <a:bodyPr wrap="square">
            <a:spAutoFit/>
          </a:bodyPr>
          <a:lstStyle/>
          <a:p>
            <a:r>
              <a:rPr altLang="zh-CN" lang="en-US" sz="800">
                <a:solidFill>
                  <a:schemeClr val="bg1"/>
                </a:solidFill>
                <a:latin charset="0" panose="020b0606030502030204" pitchFamily="34" typeface="HelveticaNeueLT Pro 67 MdCn"/>
                <a:ea charset="-122" panose="020b0300000000000000" pitchFamily="34" typeface="Hiragino Sans GB W3"/>
                <a:sym charset="0" typeface="News Gothic MT"/>
              </a:rPr>
              <a:t>Welcome To The Cool Summer Studio: https://www.Coolsummer.Org</a:t>
            </a:r>
          </a:p>
        </p:txBody>
      </p:sp>
    </p:spTree>
    <p:extLst>
      <p:ext uri="{BB962C8B-B14F-4D97-AF65-F5344CB8AC3E}">
        <p14:creationId val="46261946"/>
      </p:ext>
    </p:extLst>
  </p:cSld>
  <p:clrMapOvr>
    <a:masterClrMapping/>
  </p:clrMapOvr>
  <mc:AlternateContent>
    <mc:Choice Requires="p14">
      <p:transition advClick="0" advTm="1000" p14:dur="1600" spd="slow">
        <p14:conveyor dir="l"/>
      </p:transition>
    </mc:Choice>
    <mc:Fallback>
      <p:transition advClick="0" advTm="1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0" presetSubtype="0">
                                  <p:stCondLst>
                                    <p:cond delay="500"/>
                                  </p:stCondLst>
                                  <p:childTnLst>
                                    <p:set>
                                      <p:cBhvr>
                                        <p:cTn dur="1" fill="hold" id="6">
                                          <p:stCondLst>
                                            <p:cond delay="0"/>
                                          </p:stCondLst>
                                        </p:cTn>
                                        <p:tgtEl>
                                          <p:spTgt spid="46"/>
                                        </p:tgtEl>
                                        <p:attrNameLst>
                                          <p:attrName>style.visibility</p:attrName>
                                        </p:attrNameLst>
                                      </p:cBhvr>
                                      <p:to>
                                        <p:strVal val="visible"/>
                                      </p:to>
                                    </p:set>
                                    <p:animEffect filter="fade" transition="in">
                                      <p:cBhvr>
                                        <p:cTn dur="900" id="7"/>
                                        <p:tgtEl>
                                          <p:spTgt spid="46"/>
                                        </p:tgtEl>
                                      </p:cBhvr>
                                    </p:animEffect>
                                  </p:childTnLst>
                                </p:cTn>
                              </p:par>
                              <p:par>
                                <p:cTn accel="90000" decel="10000" fill="hold" grpId="1" id="8" nodeType="withEffect" presetClass="path" presetID="35" presetSubtype="0">
                                  <p:stCondLst>
                                    <p:cond delay="0"/>
                                  </p:stCondLst>
                                  <p:childTnLst>
                                    <p:animMotion origin="layout" path="M -4.16667E-06 -3.20988E-06 L -0.25 -3.20988E-06" pathEditMode="relative" ptsTypes="AA" rAng="0">
                                      <p:cBhvr>
                                        <p:cTn dur="1000" fill="hold" id="9" spd="-100000"/>
                                        <p:tgtEl>
                                          <p:spTgt spid="46"/>
                                        </p:tgtEl>
                                        <p:attrNameLst>
                                          <p:attrName>ppt_x</p:attrName>
                                          <p:attrName>ppt_y</p:attrName>
                                        </p:attrNameLst>
                                      </p:cBhvr>
                                      <p:rCtr x="-12500" y="0"/>
                                    </p:animMotion>
                                  </p:childTnLst>
                                </p:cTn>
                              </p:par>
                              <p:par>
                                <p:cTn autoRev="1" fill="hold" grpId="2" id="10" nodeType="withEffect" presetClass="emph" presetID="6" presetSubtype="0">
                                  <p:stCondLst>
                                    <p:cond delay="0"/>
                                  </p:stCondLst>
                                  <p:childTnLst>
                                    <p:animScale>
                                      <p:cBhvr>
                                        <p:cTn dur="500" fill="hold" id="11"/>
                                        <p:tgtEl>
                                          <p:spTgt spid="46"/>
                                        </p:tgtEl>
                                      </p:cBhvr>
                                      <p:by x="120000" y="120000"/>
                                    </p:animScale>
                                  </p:childTnLst>
                                </p:cTn>
                              </p:par>
                              <p:par>
                                <p:cTn decel="100000" fill="hold" grpId="0" id="12" nodeType="withEffect" presetClass="entr" presetID="50" presetSubtype="0">
                                  <p:stCondLst>
                                    <p:cond delay="1000"/>
                                  </p:stCondLst>
                                  <p:iterate type="lt">
                                    <p:tmPct val="10000"/>
                                  </p:iterate>
                                  <p:childTnLst>
                                    <p:set>
                                      <p:cBhvr>
                                        <p:cTn dur="1" fill="hold" id="13">
                                          <p:stCondLst>
                                            <p:cond delay="0"/>
                                          </p:stCondLst>
                                        </p:cTn>
                                        <p:tgtEl>
                                          <p:spTgt spid="50"/>
                                        </p:tgtEl>
                                        <p:attrNameLst>
                                          <p:attrName>style.visibility</p:attrName>
                                        </p:attrNameLst>
                                      </p:cBhvr>
                                      <p:to>
                                        <p:strVal val="visible"/>
                                      </p:to>
                                    </p:set>
                                    <p:anim calcmode="lin" valueType="num">
                                      <p:cBhvr>
                                        <p:cTn dur="50" fill="hold" id="14"/>
                                        <p:tgtEl>
                                          <p:spTgt spid="50"/>
                                        </p:tgtEl>
                                        <p:attrNameLst>
                                          <p:attrName>ppt_w</p:attrName>
                                        </p:attrNameLst>
                                      </p:cBhvr>
                                      <p:tavLst>
                                        <p:tav tm="0">
                                          <p:val>
                                            <p:strVal val="#ppt_w+.3"/>
                                          </p:val>
                                        </p:tav>
                                        <p:tav tm="100000">
                                          <p:val>
                                            <p:strVal val="#ppt_w"/>
                                          </p:val>
                                        </p:tav>
                                      </p:tavLst>
                                    </p:anim>
                                    <p:anim calcmode="lin" valueType="num">
                                      <p:cBhvr>
                                        <p:cTn dur="50" fill="hold" id="15"/>
                                        <p:tgtEl>
                                          <p:spTgt spid="50"/>
                                        </p:tgtEl>
                                        <p:attrNameLst>
                                          <p:attrName>ppt_h</p:attrName>
                                        </p:attrNameLst>
                                      </p:cBhvr>
                                      <p:tavLst>
                                        <p:tav tm="0">
                                          <p:val>
                                            <p:strVal val="#ppt_h"/>
                                          </p:val>
                                        </p:tav>
                                        <p:tav tm="100000">
                                          <p:val>
                                            <p:strVal val="#ppt_h"/>
                                          </p:val>
                                        </p:tav>
                                      </p:tavLst>
                                    </p:anim>
                                    <p:animEffect filter="fade" transition="in">
                                      <p:cBhvr>
                                        <p:cTn dur="50" id="16"/>
                                        <p:tgtEl>
                                          <p:spTgt spid="50"/>
                                        </p:tgtEl>
                                      </p:cBhvr>
                                    </p:animEffect>
                                  </p:childTnLst>
                                </p:cTn>
                              </p:par>
                              <p:par>
                                <p:cTn fill="hold" id="17" nodeType="withEffect" presetClass="entr" presetID="10" presetSubtype="0">
                                  <p:stCondLst>
                                    <p:cond delay="1250"/>
                                  </p:stCondLst>
                                  <p:childTnLst>
                                    <p:set>
                                      <p:cBhvr>
                                        <p:cTn dur="1" fill="hold" id="18">
                                          <p:stCondLst>
                                            <p:cond delay="0"/>
                                          </p:stCondLst>
                                        </p:cTn>
                                        <p:tgtEl>
                                          <p:spTgt spid="13"/>
                                        </p:tgtEl>
                                        <p:attrNameLst>
                                          <p:attrName>style.visibility</p:attrName>
                                        </p:attrNameLst>
                                      </p:cBhvr>
                                      <p:to>
                                        <p:strVal val="visible"/>
                                      </p:to>
                                    </p:set>
                                    <p:animEffect filter="fade" transition="in">
                                      <p:cBhvr>
                                        <p:cTn dur="500" id="19"/>
                                        <p:tgtEl>
                                          <p:spTgt spid="13"/>
                                        </p:tgtEl>
                                      </p:cBhvr>
                                    </p:animEffect>
                                  </p:childTnLst>
                                </p:cTn>
                              </p:par>
                              <p:par>
                                <p:cTn fill="hold" id="20" nodeType="withEffect" presetClass="emph" presetID="26" presetSubtype="0">
                                  <p:stCondLst>
                                    <p:cond delay="1000"/>
                                  </p:stCondLst>
                                  <p:childTnLst>
                                    <p:animEffect filter="fade" transition="out">
                                      <p:cBhvr>
                                        <p:cTn dur="500" id="21" tmFilter="0, 0; .2, .5; .8, .5; 1, 0"/>
                                        <p:tgtEl>
                                          <p:spTgt spid="13"/>
                                        </p:tgtEl>
                                      </p:cBhvr>
                                    </p:animEffect>
                                    <p:animScale>
                                      <p:cBhvr>
                                        <p:cTn autoRev="1" dur="250" fill="hold" id="22"/>
                                        <p:tgtEl>
                                          <p:spTgt spid="13"/>
                                        </p:tgtEl>
                                      </p:cBhvr>
                                      <p:by x="105000" y="105000"/>
                                    </p:animScale>
                                  </p:childTnLst>
                                </p:cTn>
                              </p:par>
                              <p:par>
                                <p:cTn fill="hold" id="23" nodeType="withEffect" presetClass="entr" presetID="10" presetSubtype="0">
                                  <p:stCondLst>
                                    <p:cond delay="1350"/>
                                  </p:stCondLst>
                                  <p:childTnLst>
                                    <p:set>
                                      <p:cBhvr>
                                        <p:cTn dur="1" fill="hold" id="24">
                                          <p:stCondLst>
                                            <p:cond delay="0"/>
                                          </p:stCondLst>
                                        </p:cTn>
                                        <p:tgtEl>
                                          <p:spTgt spid="20"/>
                                        </p:tgtEl>
                                        <p:attrNameLst>
                                          <p:attrName>style.visibility</p:attrName>
                                        </p:attrNameLst>
                                      </p:cBhvr>
                                      <p:to>
                                        <p:strVal val="visible"/>
                                      </p:to>
                                    </p:set>
                                    <p:animEffect filter="fade" transition="in">
                                      <p:cBhvr>
                                        <p:cTn dur="500" id="25"/>
                                        <p:tgtEl>
                                          <p:spTgt spid="20"/>
                                        </p:tgtEl>
                                      </p:cBhvr>
                                    </p:animEffect>
                                  </p:childTnLst>
                                </p:cTn>
                              </p:par>
                              <p:par>
                                <p:cTn fill="hold" id="26" nodeType="withEffect" presetClass="emph" presetID="26" presetSubtype="0">
                                  <p:stCondLst>
                                    <p:cond delay="1100"/>
                                  </p:stCondLst>
                                  <p:childTnLst>
                                    <p:animEffect filter="fade" transition="out">
                                      <p:cBhvr>
                                        <p:cTn dur="500" id="27" tmFilter="0, 0; .2, .5; .8, .5; 1, 0"/>
                                        <p:tgtEl>
                                          <p:spTgt spid="20"/>
                                        </p:tgtEl>
                                      </p:cBhvr>
                                    </p:animEffect>
                                    <p:animScale>
                                      <p:cBhvr>
                                        <p:cTn autoRev="1" dur="250" fill="hold" id="28"/>
                                        <p:tgtEl>
                                          <p:spTgt spid="20"/>
                                        </p:tgtEl>
                                      </p:cBhvr>
                                      <p:by x="105000" y="105000"/>
                                    </p:animScale>
                                  </p:childTnLst>
                                </p:cTn>
                              </p:par>
                              <p:par>
                                <p:cTn fill="hold" id="29" nodeType="withEffect" presetClass="entr" presetID="10" presetSubtype="0">
                                  <p:stCondLst>
                                    <p:cond delay="1450"/>
                                  </p:stCondLst>
                                  <p:childTnLst>
                                    <p:set>
                                      <p:cBhvr>
                                        <p:cTn dur="1" fill="hold" id="30">
                                          <p:stCondLst>
                                            <p:cond delay="0"/>
                                          </p:stCondLst>
                                        </p:cTn>
                                        <p:tgtEl>
                                          <p:spTgt spid="18"/>
                                        </p:tgtEl>
                                        <p:attrNameLst>
                                          <p:attrName>style.visibility</p:attrName>
                                        </p:attrNameLst>
                                      </p:cBhvr>
                                      <p:to>
                                        <p:strVal val="visible"/>
                                      </p:to>
                                    </p:set>
                                    <p:animEffect filter="fade" transition="in">
                                      <p:cBhvr>
                                        <p:cTn dur="500" id="31"/>
                                        <p:tgtEl>
                                          <p:spTgt spid="18"/>
                                        </p:tgtEl>
                                      </p:cBhvr>
                                    </p:animEffect>
                                  </p:childTnLst>
                                </p:cTn>
                              </p:par>
                              <p:par>
                                <p:cTn fill="hold" id="32" nodeType="withEffect" presetClass="emph" presetID="26" presetSubtype="0">
                                  <p:stCondLst>
                                    <p:cond delay="1200"/>
                                  </p:stCondLst>
                                  <p:childTnLst>
                                    <p:animEffect filter="fade" transition="out">
                                      <p:cBhvr>
                                        <p:cTn dur="500" id="33" tmFilter="0, 0; .2, .5; .8, .5; 1, 0"/>
                                        <p:tgtEl>
                                          <p:spTgt spid="18"/>
                                        </p:tgtEl>
                                      </p:cBhvr>
                                    </p:animEffect>
                                    <p:animScale>
                                      <p:cBhvr>
                                        <p:cTn autoRev="1" dur="250" fill="hold" id="34"/>
                                        <p:tgtEl>
                                          <p:spTgt spid="18"/>
                                        </p:tgtEl>
                                      </p:cBhvr>
                                      <p:by x="105000" y="105000"/>
                                    </p:animScale>
                                  </p:childTnLst>
                                </p:cTn>
                              </p:par>
                              <p:par>
                                <p:cTn fill="hold" id="35" nodeType="withEffect" presetClass="entr" presetID="10" presetSubtype="0">
                                  <p:stCondLst>
                                    <p:cond delay="1550"/>
                                  </p:stCondLst>
                                  <p:childTnLst>
                                    <p:set>
                                      <p:cBhvr>
                                        <p:cTn dur="1" fill="hold" id="36">
                                          <p:stCondLst>
                                            <p:cond delay="0"/>
                                          </p:stCondLst>
                                        </p:cTn>
                                        <p:tgtEl>
                                          <p:spTgt spid="17"/>
                                        </p:tgtEl>
                                        <p:attrNameLst>
                                          <p:attrName>style.visibility</p:attrName>
                                        </p:attrNameLst>
                                      </p:cBhvr>
                                      <p:to>
                                        <p:strVal val="visible"/>
                                      </p:to>
                                    </p:set>
                                    <p:animEffect filter="fade" transition="in">
                                      <p:cBhvr>
                                        <p:cTn dur="500" id="37"/>
                                        <p:tgtEl>
                                          <p:spTgt spid="17"/>
                                        </p:tgtEl>
                                      </p:cBhvr>
                                    </p:animEffect>
                                  </p:childTnLst>
                                </p:cTn>
                              </p:par>
                              <p:par>
                                <p:cTn fill="hold" id="38" nodeType="withEffect" presetClass="emph" presetID="26" presetSubtype="0">
                                  <p:stCondLst>
                                    <p:cond delay="1300"/>
                                  </p:stCondLst>
                                  <p:childTnLst>
                                    <p:animEffect filter="fade" transition="out">
                                      <p:cBhvr>
                                        <p:cTn dur="500" id="39" tmFilter="0, 0; .2, .5; .8, .5; 1, 0"/>
                                        <p:tgtEl>
                                          <p:spTgt spid="17"/>
                                        </p:tgtEl>
                                      </p:cBhvr>
                                    </p:animEffect>
                                    <p:animScale>
                                      <p:cBhvr>
                                        <p:cTn autoRev="1" dur="250" fill="hold" id="40"/>
                                        <p:tgtEl>
                                          <p:spTgt spid="17"/>
                                        </p:tgtEl>
                                      </p:cBhvr>
                                      <p:by x="105000" y="105000"/>
                                    </p:animScale>
                                  </p:childTnLst>
                                </p:cTn>
                              </p:par>
                              <p:par>
                                <p:cTn fill="hold" id="41" nodeType="withEffect" presetClass="entr" presetID="10" presetSubtype="0">
                                  <p:stCondLst>
                                    <p:cond delay="1250"/>
                                  </p:stCondLst>
                                  <p:childTnLst>
                                    <p:set>
                                      <p:cBhvr>
                                        <p:cTn dur="1" fill="hold" id="42">
                                          <p:stCondLst>
                                            <p:cond delay="0"/>
                                          </p:stCondLst>
                                        </p:cTn>
                                        <p:tgtEl>
                                          <p:spTgt spid="2"/>
                                        </p:tgtEl>
                                        <p:attrNameLst>
                                          <p:attrName>style.visibility</p:attrName>
                                        </p:attrNameLst>
                                      </p:cBhvr>
                                      <p:to>
                                        <p:strVal val="visible"/>
                                      </p:to>
                                    </p:set>
                                    <p:animEffect filter="fade" transition="in">
                                      <p:cBhvr>
                                        <p:cTn dur="500" id="43"/>
                                        <p:tgtEl>
                                          <p:spTgt spid="2"/>
                                        </p:tgtEl>
                                      </p:cBhvr>
                                    </p:animEffect>
                                  </p:childTnLst>
                                </p:cTn>
                              </p:par>
                              <p:par>
                                <p:cTn fill="hold" id="44" nodeType="withEffect" presetClass="emph" presetID="26" presetSubtype="0">
                                  <p:stCondLst>
                                    <p:cond delay="1000"/>
                                  </p:stCondLst>
                                  <p:childTnLst>
                                    <p:animEffect filter="fade" transition="out">
                                      <p:cBhvr>
                                        <p:cTn dur="500" id="45" tmFilter="0, 0; .2, .5; .8, .5; 1, 0"/>
                                        <p:tgtEl>
                                          <p:spTgt spid="2"/>
                                        </p:tgtEl>
                                      </p:cBhvr>
                                    </p:animEffect>
                                    <p:animScale>
                                      <p:cBhvr>
                                        <p:cTn autoRev="1" dur="250" fill="hold" id="46"/>
                                        <p:tgtEl>
                                          <p:spTgt spid="2"/>
                                        </p:tgtEl>
                                      </p:cBhvr>
                                      <p:by x="105000" y="105000"/>
                                    </p:animScale>
                                  </p:childTnLst>
                                </p:cTn>
                              </p:par>
                              <p:par>
                                <p:cTn fill="hold" id="47" nodeType="withEffect" presetClass="entr" presetID="10" presetSubtype="0">
                                  <p:stCondLst>
                                    <p:cond delay="1350"/>
                                  </p:stCondLst>
                                  <p:childTnLst>
                                    <p:set>
                                      <p:cBhvr>
                                        <p:cTn dur="1" fill="hold" id="48">
                                          <p:stCondLst>
                                            <p:cond delay="0"/>
                                          </p:stCondLst>
                                        </p:cTn>
                                        <p:tgtEl>
                                          <p:spTgt spid="3"/>
                                        </p:tgtEl>
                                        <p:attrNameLst>
                                          <p:attrName>style.visibility</p:attrName>
                                        </p:attrNameLst>
                                      </p:cBhvr>
                                      <p:to>
                                        <p:strVal val="visible"/>
                                      </p:to>
                                    </p:set>
                                    <p:animEffect filter="fade" transition="in">
                                      <p:cBhvr>
                                        <p:cTn dur="500" id="49"/>
                                        <p:tgtEl>
                                          <p:spTgt spid="3"/>
                                        </p:tgtEl>
                                      </p:cBhvr>
                                    </p:animEffect>
                                  </p:childTnLst>
                                </p:cTn>
                              </p:par>
                              <p:par>
                                <p:cTn fill="hold" id="50" nodeType="withEffect" presetClass="emph" presetID="26" presetSubtype="0">
                                  <p:stCondLst>
                                    <p:cond delay="1100"/>
                                  </p:stCondLst>
                                  <p:childTnLst>
                                    <p:animEffect filter="fade" transition="out">
                                      <p:cBhvr>
                                        <p:cTn dur="500" id="51" tmFilter="0, 0; .2, .5; .8, .5; 1, 0"/>
                                        <p:tgtEl>
                                          <p:spTgt spid="3"/>
                                        </p:tgtEl>
                                      </p:cBhvr>
                                    </p:animEffect>
                                    <p:animScale>
                                      <p:cBhvr>
                                        <p:cTn autoRev="1" dur="250" fill="hold" id="52"/>
                                        <p:tgtEl>
                                          <p:spTgt spid="3"/>
                                        </p:tgtEl>
                                      </p:cBhvr>
                                      <p:by x="105000" y="105000"/>
                                    </p:animScale>
                                  </p:childTnLst>
                                </p:cTn>
                              </p:par>
                              <p:par>
                                <p:cTn fill="hold" id="53" nodeType="withEffect" presetClass="entr" presetID="10" presetSubtype="0">
                                  <p:stCondLst>
                                    <p:cond delay="1450"/>
                                  </p:stCondLst>
                                  <p:childTnLst>
                                    <p:set>
                                      <p:cBhvr>
                                        <p:cTn dur="1" fill="hold" id="54">
                                          <p:stCondLst>
                                            <p:cond delay="0"/>
                                          </p:stCondLst>
                                        </p:cTn>
                                        <p:tgtEl>
                                          <p:spTgt spid="4"/>
                                        </p:tgtEl>
                                        <p:attrNameLst>
                                          <p:attrName>style.visibility</p:attrName>
                                        </p:attrNameLst>
                                      </p:cBhvr>
                                      <p:to>
                                        <p:strVal val="visible"/>
                                      </p:to>
                                    </p:set>
                                    <p:animEffect filter="fade" transition="in">
                                      <p:cBhvr>
                                        <p:cTn dur="500" id="55"/>
                                        <p:tgtEl>
                                          <p:spTgt spid="4"/>
                                        </p:tgtEl>
                                      </p:cBhvr>
                                    </p:animEffect>
                                  </p:childTnLst>
                                </p:cTn>
                              </p:par>
                              <p:par>
                                <p:cTn fill="hold" id="56" nodeType="withEffect" presetClass="emph" presetID="26" presetSubtype="0">
                                  <p:stCondLst>
                                    <p:cond delay="1200"/>
                                  </p:stCondLst>
                                  <p:childTnLst>
                                    <p:animEffect filter="fade" transition="out">
                                      <p:cBhvr>
                                        <p:cTn dur="500" id="57" tmFilter="0, 0; .2, .5; .8, .5; 1, 0"/>
                                        <p:tgtEl>
                                          <p:spTgt spid="4"/>
                                        </p:tgtEl>
                                      </p:cBhvr>
                                    </p:animEffect>
                                    <p:animScale>
                                      <p:cBhvr>
                                        <p:cTn autoRev="1" dur="250" fill="hold" id="58"/>
                                        <p:tgtEl>
                                          <p:spTgt spid="4"/>
                                        </p:tgtEl>
                                      </p:cBhvr>
                                      <p:by x="105000" y="105000"/>
                                    </p:animScale>
                                  </p:childTnLst>
                                </p:cTn>
                              </p:par>
                              <p:par>
                                <p:cTn fill="hold" id="59" nodeType="withEffect" presetClass="entr" presetID="10" presetSubtype="0">
                                  <p:stCondLst>
                                    <p:cond delay="1550"/>
                                  </p:stCondLst>
                                  <p:childTnLst>
                                    <p:set>
                                      <p:cBhvr>
                                        <p:cTn dur="1" fill="hold" id="60">
                                          <p:stCondLst>
                                            <p:cond delay="0"/>
                                          </p:stCondLst>
                                        </p:cTn>
                                        <p:tgtEl>
                                          <p:spTgt spid="5"/>
                                        </p:tgtEl>
                                        <p:attrNameLst>
                                          <p:attrName>style.visibility</p:attrName>
                                        </p:attrNameLst>
                                      </p:cBhvr>
                                      <p:to>
                                        <p:strVal val="visible"/>
                                      </p:to>
                                    </p:set>
                                    <p:animEffect filter="fade" transition="in">
                                      <p:cBhvr>
                                        <p:cTn dur="500" id="61"/>
                                        <p:tgtEl>
                                          <p:spTgt spid="5"/>
                                        </p:tgtEl>
                                      </p:cBhvr>
                                    </p:animEffect>
                                  </p:childTnLst>
                                </p:cTn>
                              </p:par>
                              <p:par>
                                <p:cTn fill="hold" id="62" nodeType="withEffect" presetClass="emph" presetID="26" presetSubtype="0">
                                  <p:stCondLst>
                                    <p:cond delay="1300"/>
                                  </p:stCondLst>
                                  <p:childTnLst>
                                    <p:animEffect filter="fade" transition="out">
                                      <p:cBhvr>
                                        <p:cTn dur="500" id="63" tmFilter="0, 0; .2, .5; .8, .5; 1, 0"/>
                                        <p:tgtEl>
                                          <p:spTgt spid="5"/>
                                        </p:tgtEl>
                                      </p:cBhvr>
                                    </p:animEffect>
                                    <p:animScale>
                                      <p:cBhvr>
                                        <p:cTn autoRev="1" dur="250" fill="hold" id="64"/>
                                        <p:tgtEl>
                                          <p:spTgt spid="5"/>
                                        </p:tgtEl>
                                      </p:cBhvr>
                                      <p:by x="105000" y="105000"/>
                                    </p:animScale>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6"/>
      <p:bldP grpId="1" spid="46"/>
      <p:bldP grpId="2" spid="46"/>
      <p:bldP grpId="0" spid="50"/>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4" name="图片 13"/>
          <p:cNvPicPr>
            <a:picLocks noChangeAspect="1"/>
          </p:cNvPicPr>
          <p:nvPr/>
        </p:nvPicPr>
        <p:blipFill>
          <a:blip r:embed="rId2">
            <a:extLst>
              <a:ext uri="{28A0092B-C50C-407E-A947-70E740481C1C}">
                <a14:useLocalDpi val="0"/>
              </a:ext>
            </a:extLst>
          </a:blip>
          <a:stretch>
            <a:fillRect/>
          </a:stretch>
        </p:blipFill>
        <p:spPr>
          <a:xfrm>
            <a:off x="4560570" y="2713"/>
            <a:ext cx="4583430" cy="5138073"/>
          </a:xfrm>
          <a:prstGeom prst="rect">
            <a:avLst/>
          </a:prstGeom>
        </p:spPr>
      </p:pic>
      <p:sp>
        <p:nvSpPr>
          <p:cNvPr id="24" name="矩形 39"/>
          <p:cNvSpPr/>
          <p:nvPr/>
        </p:nvSpPr>
        <p:spPr>
          <a:xfrm>
            <a:off x="293627" y="101796"/>
            <a:ext cx="4394121" cy="579120"/>
          </a:xfrm>
          <a:prstGeom prst="rect">
            <a:avLst/>
          </a:prstGeom>
        </p:spPr>
        <p:txBody>
          <a:bodyPr wrap="none">
            <a:spAutoFit/>
          </a:bodyPr>
          <a:lstStyle/>
          <a:p>
            <a:r>
              <a:rPr altLang="zh-CN" lang="en-US" smtClean="0" sz="3200">
                <a:solidFill>
                  <a:schemeClr val="bg1"/>
                </a:solidFill>
                <a:latin charset="0" panose="020b0606030502030204" pitchFamily="34" typeface="HelveticaNeueLT Pro 67 MdCn"/>
                <a:ea charset="-122" panose="020b0300000000000000" pitchFamily="34" typeface="Hiragino Sans GB W3"/>
                <a:sym charset="0" typeface="News Gothic MT"/>
              </a:rPr>
              <a:t>Welcome To Coolsummer</a:t>
            </a:r>
          </a:p>
        </p:txBody>
      </p:sp>
      <p:sp>
        <p:nvSpPr>
          <p:cNvPr id="25" name="Rectangle 11"/>
          <p:cNvSpPr/>
          <p:nvPr/>
        </p:nvSpPr>
        <p:spPr>
          <a:xfrm>
            <a:off x="293627" y="594020"/>
            <a:ext cx="3842685" cy="213360"/>
          </a:xfrm>
          <a:prstGeom prst="rect">
            <a:avLst/>
          </a:prstGeom>
        </p:spPr>
        <p:txBody>
          <a:bodyPr wrap="square">
            <a:spAutoFit/>
          </a:bodyPr>
          <a:lstStyle/>
          <a:p>
            <a:r>
              <a:rPr altLang="zh-CN" lang="en-US" sz="800">
                <a:solidFill>
                  <a:schemeClr val="bg1"/>
                </a:solidFill>
                <a:latin charset="0" panose="020b0606030502030204" pitchFamily="34" typeface="HelveticaNeueLT Pro 67 MdCn"/>
                <a:ea charset="-122" panose="020b0300000000000000" pitchFamily="34" typeface="Hiragino Sans GB W3"/>
                <a:sym charset="0" typeface="News Gothic MT"/>
              </a:rPr>
              <a:t>Welcome To The Cool Summer Studio: https://www.Coolsummer.Org</a:t>
            </a:r>
          </a:p>
        </p:txBody>
      </p:sp>
      <p:sp>
        <p:nvSpPr>
          <p:cNvPr id="26" name="矩形 55"/>
          <p:cNvSpPr/>
          <p:nvPr/>
        </p:nvSpPr>
        <p:spPr>
          <a:xfrm>
            <a:off x="295508" y="4185577"/>
            <a:ext cx="4036462" cy="530352"/>
          </a:xfrm>
          <a:prstGeom prst="rect">
            <a:avLst/>
          </a:prstGeom>
        </p:spPr>
        <p:txBody>
          <a:bodyPr wrap="square">
            <a:spAutoFit/>
          </a:bodyPr>
          <a:lstStyle/>
          <a:p>
            <a:pPr>
              <a:lnSpc>
                <a:spcPct val="120000"/>
              </a:lnSpc>
            </a:pPr>
            <a:r>
              <a:rPr altLang="zh-CN" lang="zh-CN" sz="800">
                <a:solidFill>
                  <a:schemeClr val="bg1">
                    <a:lumMod val="75000"/>
                  </a:schemeClr>
                </a:solidFill>
                <a:latin charset="0" panose="020b0606030402020204" pitchFamily="34" typeface="Franklin Gothic Medium Cond"/>
                <a:ea charset="-122" panose="020b0300000000000000" pitchFamily="34" typeface="Hiragino Sans GB W3"/>
                <a:cs charset="0" panose="020b0606030504020204" pitchFamily="34" typeface="Open Sans"/>
                <a:sym charset="0" typeface="News Gothic MT"/>
              </a:rPr>
              <a:t>Lorem ipsum dolor sit amet, consectetur adipisicing elit, sed do eiusmod tempor incididunt ut labore et dolore magnaLorem amet, consectetur adipisicing elit, sed do eiusmod tempor incididunt ut labore et dolore magna consectetur adipisicing elit, sed do eiusmod tempor incididunt .</a:t>
            </a:r>
          </a:p>
        </p:txBody>
      </p:sp>
      <p:sp>
        <p:nvSpPr>
          <p:cNvPr id="27" name="矩形 39"/>
          <p:cNvSpPr/>
          <p:nvPr/>
        </p:nvSpPr>
        <p:spPr>
          <a:xfrm>
            <a:off x="369541" y="3334210"/>
            <a:ext cx="3197492" cy="396240"/>
          </a:xfrm>
          <a:prstGeom prst="rect">
            <a:avLst/>
          </a:prstGeom>
          <a:solidFill>
            <a:srgbClr val="FFC000"/>
          </a:solidFill>
        </p:spPr>
        <p:txBody>
          <a:bodyPr wrap="none">
            <a:spAutoFit/>
          </a:bodyPr>
          <a:lstStyle/>
          <a:p>
            <a:r>
              <a:rPr altLang="zh-CN" lang="zh-CN" smtClean="0" sz="2000">
                <a:solidFill>
                  <a:schemeClr val="bg1"/>
                </a:solidFill>
                <a:latin charset="0" panose="020b0606030502030204" pitchFamily="34" typeface="HelveticaNeueLT Pro 67 MdCn"/>
                <a:ea charset="-122" panose="020b0300000000000000" pitchFamily="34" typeface="Hiragino Sans GB W3"/>
                <a:sym charset="0" typeface="News Gothic MT"/>
              </a:rPr>
              <a:t>LOREM IPSUM DOLOR AMET </a:t>
            </a:r>
          </a:p>
        </p:txBody>
      </p:sp>
      <p:sp>
        <p:nvSpPr>
          <p:cNvPr id="28" name="矩形 27"/>
          <p:cNvSpPr/>
          <p:nvPr/>
        </p:nvSpPr>
        <p:spPr>
          <a:xfrm>
            <a:off x="369541" y="3781841"/>
            <a:ext cx="2169636" cy="396240"/>
          </a:xfrm>
          <a:prstGeom prst="rect">
            <a:avLst/>
          </a:prstGeom>
          <a:solidFill>
            <a:srgbClr val="FFC000"/>
          </a:solidFill>
        </p:spPr>
        <p:txBody>
          <a:bodyPr wrap="none">
            <a:spAutoFit/>
          </a:bodyPr>
          <a:lstStyle/>
          <a:p>
            <a:r>
              <a:rPr altLang="zh-CN" lang="zh-CN" smtClean="0" sz="2000">
                <a:solidFill>
                  <a:schemeClr val="bg1"/>
                </a:solidFill>
                <a:latin charset="0" panose="020b0606030502030204" pitchFamily="34" typeface="HelveticaNeueLT Pro 67 MdCn"/>
                <a:ea charset="-122" panose="020b0300000000000000" pitchFamily="34" typeface="Hiragino Sans GB W3"/>
                <a:sym charset="0" typeface="News Gothic MT"/>
              </a:rPr>
              <a:t>CONSECTETUR ELIT</a:t>
            </a:r>
          </a:p>
        </p:txBody>
      </p:sp>
      <p:grpSp>
        <p:nvGrpSpPr>
          <p:cNvPr id="48" name="组合 47"/>
          <p:cNvGrpSpPr/>
          <p:nvPr/>
        </p:nvGrpSpPr>
        <p:grpSpPr>
          <a:xfrm>
            <a:off x="369541" y="1551282"/>
            <a:ext cx="872891" cy="993808"/>
            <a:chOff x="369541" y="1551282"/>
            <a:chExt cx="872891" cy="993808"/>
          </a:xfrm>
        </p:grpSpPr>
        <p:grpSp>
          <p:nvGrpSpPr>
            <p:cNvPr id="30" name="Group 44"/>
            <p:cNvGrpSpPr>
              <a:grpSpLocks noChangeAspect="1"/>
            </p:cNvGrpSpPr>
            <p:nvPr/>
          </p:nvGrpSpPr>
          <p:grpSpPr>
            <a:xfrm>
              <a:off x="514002" y="1702527"/>
              <a:ext cx="583968" cy="567090"/>
              <a:chOff x="3202" y="1607"/>
              <a:chExt cx="1730" cy="1680"/>
            </a:xfrm>
            <a:solidFill>
              <a:schemeClr val="bg1"/>
            </a:solidFill>
          </p:grpSpPr>
          <p:sp>
            <p:nvSpPr>
              <p:cNvPr id="32" name="Freeform 45"/>
              <p:cNvSpPr/>
              <p:nvPr/>
            </p:nvSpPr>
            <p:spPr bwMode="auto">
              <a:xfrm>
                <a:off x="3202" y="1607"/>
                <a:ext cx="1521" cy="1336"/>
              </a:xfrm>
              <a:custGeom>
                <a:gdLst>
                  <a:gd fmla="*/ 93 w 327" name="T0"/>
                  <a:gd fmla="*/ 5 h 287" name="T1"/>
                  <a:gd fmla="*/ 123 w 327" name="T2"/>
                  <a:gd fmla="*/ 4 h 287" name="T3"/>
                  <a:gd fmla="*/ 201 w 327" name="T4"/>
                  <a:gd fmla="*/ 37 h 287" name="T5"/>
                  <a:gd fmla="*/ 224 w 327" name="T6"/>
                  <a:gd fmla="*/ 39 h 287" name="T7"/>
                  <a:gd fmla="*/ 299 w 327" name="T8"/>
                  <a:gd fmla="*/ 11 h 287" name="T9"/>
                  <a:gd fmla="*/ 320 w 327" name="T10"/>
                  <a:gd fmla="*/ 9 h 287" name="T11"/>
                  <a:gd fmla="*/ 325 w 327" name="T12"/>
                  <a:gd fmla="*/ 29 h 287" name="T13"/>
                  <a:gd fmla="*/ 325 w 327" name="T14"/>
                  <a:gd fmla="*/ 133 h 287" name="T15"/>
                  <a:gd fmla="*/ 297 w 327" name="T16"/>
                  <a:gd fmla="*/ 104 h 287" name="T17"/>
                  <a:gd fmla="*/ 296 w 327" name="T18"/>
                  <a:gd fmla="*/ 44 h 287" name="T19"/>
                  <a:gd fmla="*/ 214 w 327" name="T20"/>
                  <a:gd fmla="*/ 72 h 287" name="T21"/>
                  <a:gd fmla="*/ 109 w 327" name="T22"/>
                  <a:gd fmla="*/ 29 h 287" name="T23"/>
                  <a:gd fmla="*/ 27 w 327" name="T24"/>
                  <a:gd fmla="*/ 67 h 287" name="T25"/>
                  <a:gd fmla="*/ 27 w 327" name="T26"/>
                  <a:gd fmla="*/ 249 h 287" name="T27"/>
                  <a:gd fmla="*/ 94 w 327" name="T28"/>
                  <a:gd fmla="*/ 219 h 287" name="T29"/>
                  <a:gd fmla="*/ 105 w 327" name="T30"/>
                  <a:gd fmla="*/ 247 h 287" name="T31"/>
                  <a:gd fmla="*/ 23 w 327" name="T32"/>
                  <a:gd fmla="*/ 283 h 287" name="T33"/>
                  <a:gd fmla="*/ 2 w 327" name="T34"/>
                  <a:gd fmla="*/ 285 h 287" name="T35"/>
                  <a:gd fmla="*/ 2 w 327" name="T36"/>
                  <a:gd fmla="*/ 46 h 287" name="T37"/>
                  <a:gd fmla="*/ 93 w 327" name="T38"/>
                  <a:gd fmla="*/ 5 h 287"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287" w="327">
                    <a:moveTo>
                      <a:pt x="93" y="5"/>
                    </a:moveTo>
                    <a:cubicBezTo>
                      <a:pt x="102" y="0"/>
                      <a:pt x="113" y="0"/>
                      <a:pt x="123" y="4"/>
                    </a:cubicBezTo>
                    <a:cubicBezTo>
                      <a:pt x="149" y="15"/>
                      <a:pt x="175" y="25"/>
                      <a:pt x="201" y="37"/>
                    </a:cubicBezTo>
                    <a:cubicBezTo>
                      <a:pt x="208" y="41"/>
                      <a:pt x="216" y="42"/>
                      <a:pt x="224" y="39"/>
                    </a:cubicBezTo>
                    <a:cubicBezTo>
                      <a:pt x="249" y="30"/>
                      <a:pt x="274" y="20"/>
                      <a:pt x="299" y="11"/>
                    </a:cubicBezTo>
                    <a:cubicBezTo>
                      <a:pt x="305" y="8"/>
                      <a:pt x="313" y="7"/>
                      <a:pt x="320" y="9"/>
                    </a:cubicBezTo>
                    <a:cubicBezTo>
                      <a:pt x="327" y="13"/>
                      <a:pt x="325" y="22"/>
                      <a:pt x="325" y="29"/>
                    </a:cubicBezTo>
                    <a:cubicBezTo>
                      <a:pt x="325" y="64"/>
                      <a:pt x="326" y="99"/>
                      <a:pt x="325" y="133"/>
                    </a:cubicBezTo>
                    <a:cubicBezTo>
                      <a:pt x="316" y="123"/>
                      <a:pt x="307" y="113"/>
                      <a:pt x="297" y="104"/>
                    </a:cubicBezTo>
                    <a:cubicBezTo>
                      <a:pt x="296" y="84"/>
                      <a:pt x="297" y="64"/>
                      <a:pt x="296" y="44"/>
                    </a:cubicBezTo>
                    <a:cubicBezTo>
                      <a:pt x="268" y="50"/>
                      <a:pt x="242" y="66"/>
                      <a:pt x="214" y="72"/>
                    </a:cubicBezTo>
                    <a:cubicBezTo>
                      <a:pt x="178" y="61"/>
                      <a:pt x="144" y="43"/>
                      <a:pt x="109" y="29"/>
                    </a:cubicBezTo>
                    <a:cubicBezTo>
                      <a:pt x="98" y="34"/>
                      <a:pt x="44" y="59"/>
                      <a:pt x="27" y="67"/>
                    </a:cubicBezTo>
                    <a:cubicBezTo>
                      <a:pt x="26" y="81"/>
                      <a:pt x="25" y="203"/>
                      <a:pt x="27" y="249"/>
                    </a:cubicBezTo>
                    <a:cubicBezTo>
                      <a:pt x="50" y="241"/>
                      <a:pt x="72" y="229"/>
                      <a:pt x="94" y="219"/>
                    </a:cubicBezTo>
                    <a:cubicBezTo>
                      <a:pt x="101" y="227"/>
                      <a:pt x="103" y="237"/>
                      <a:pt x="105" y="247"/>
                    </a:cubicBezTo>
                    <a:cubicBezTo>
                      <a:pt x="77" y="258"/>
                      <a:pt x="51" y="272"/>
                      <a:pt x="23" y="283"/>
                    </a:cubicBezTo>
                    <a:cubicBezTo>
                      <a:pt x="16" y="287"/>
                      <a:pt x="9" y="285"/>
                      <a:pt x="2" y="285"/>
                    </a:cubicBezTo>
                    <a:cubicBezTo>
                      <a:pt x="1" y="235"/>
                      <a:pt x="0" y="77"/>
                      <a:pt x="2" y="46"/>
                    </a:cubicBezTo>
                    <a:cubicBezTo>
                      <a:pt x="32" y="32"/>
                      <a:pt x="63" y="19"/>
                      <a:pt x="93" y="5"/>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33" name="Freeform 46"/>
              <p:cNvSpPr>
                <a:spLocks noEditPoints="1"/>
              </p:cNvSpPr>
              <p:nvPr/>
            </p:nvSpPr>
            <p:spPr bwMode="auto">
              <a:xfrm>
                <a:off x="3700" y="2068"/>
                <a:ext cx="1232" cy="1219"/>
              </a:xfrm>
              <a:custGeom>
                <a:gdLst>
                  <a:gd fmla="*/ 13 w 265" name="T0"/>
                  <a:gd fmla="*/ 118 h 262" name="T1"/>
                  <a:gd fmla="*/ 98 w 265" name="T2"/>
                  <a:gd fmla="*/ 2 h 262" name="T3"/>
                  <a:gd fmla="*/ 167 w 265" name="T4"/>
                  <a:gd fmla="*/ 21 h 262" name="T5"/>
                  <a:gd fmla="*/ 198 w 265" name="T6"/>
                  <a:gd fmla="*/ 58 h 262" name="T7"/>
                  <a:gd fmla="*/ 206 w 265" name="T8"/>
                  <a:gd fmla="*/ 110 h 262" name="T9"/>
                  <a:gd fmla="*/ 184 w 265" name="T10"/>
                  <a:gd fmla="*/ 167 h 262" name="T11"/>
                  <a:gd fmla="*/ 215 w 265" name="T12"/>
                  <a:gd fmla="*/ 181 h 262" name="T13"/>
                  <a:gd fmla="*/ 255 w 265" name="T14"/>
                  <a:gd fmla="*/ 220 h 262" name="T15"/>
                  <a:gd fmla="*/ 224 w 265" name="T16"/>
                  <a:gd fmla="*/ 252 h 262" name="T17"/>
                  <a:gd fmla="*/ 177 w 265" name="T18"/>
                  <a:gd fmla="*/ 211 h 262" name="T19"/>
                  <a:gd fmla="*/ 161 w 265" name="T20"/>
                  <a:gd fmla="*/ 183 h 262" name="T21"/>
                  <a:gd fmla="*/ 90 w 265" name="T22"/>
                  <a:gd fmla="*/ 195 h 262" name="T23"/>
                  <a:gd fmla="*/ 13 w 265" name="T24"/>
                  <a:gd fmla="*/ 118 h 262" name="T25"/>
                  <a:gd fmla="*/ 100 w 265" name="T26"/>
                  <a:gd fmla="*/ 36 h 262" name="T27"/>
                  <a:gd fmla="*/ 50 w 265" name="T28"/>
                  <a:gd fmla="*/ 74 h 262" name="T29"/>
                  <a:gd fmla="*/ 82 w 265" name="T30"/>
                  <a:gd fmla="*/ 158 h 262" name="T31"/>
                  <a:gd fmla="*/ 171 w 265" name="T32"/>
                  <a:gd fmla="*/ 115 h 262" name="T33"/>
                  <a:gd fmla="*/ 100 w 265" name="T34"/>
                  <a:gd fmla="*/ 36 h 262"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262" w="265">
                    <a:moveTo>
                      <a:pt x="13" y="118"/>
                    </a:moveTo>
                    <a:cubicBezTo>
                      <a:pt x="0" y="64"/>
                      <a:pt x="44" y="7"/>
                      <a:pt x="98" y="2"/>
                    </a:cubicBezTo>
                    <a:cubicBezTo>
                      <a:pt x="120" y="0"/>
                      <a:pt x="150" y="7"/>
                      <a:pt x="167" y="21"/>
                    </a:cubicBezTo>
                    <a:cubicBezTo>
                      <a:pt x="180" y="30"/>
                      <a:pt x="190" y="44"/>
                      <a:pt x="198" y="58"/>
                    </a:cubicBezTo>
                    <a:cubicBezTo>
                      <a:pt x="205" y="72"/>
                      <a:pt x="207" y="95"/>
                      <a:pt x="206" y="110"/>
                    </a:cubicBezTo>
                    <a:cubicBezTo>
                      <a:pt x="205" y="131"/>
                      <a:pt x="192" y="148"/>
                      <a:pt x="184" y="167"/>
                    </a:cubicBezTo>
                    <a:cubicBezTo>
                      <a:pt x="195" y="170"/>
                      <a:pt x="207" y="172"/>
                      <a:pt x="215" y="181"/>
                    </a:cubicBezTo>
                    <a:cubicBezTo>
                      <a:pt x="228" y="195"/>
                      <a:pt x="246" y="204"/>
                      <a:pt x="255" y="220"/>
                    </a:cubicBezTo>
                    <a:cubicBezTo>
                      <a:pt x="265" y="239"/>
                      <a:pt x="242" y="262"/>
                      <a:pt x="224" y="252"/>
                    </a:cubicBezTo>
                    <a:cubicBezTo>
                      <a:pt x="207" y="240"/>
                      <a:pt x="192" y="225"/>
                      <a:pt x="177" y="211"/>
                    </a:cubicBezTo>
                    <a:cubicBezTo>
                      <a:pt x="168" y="204"/>
                      <a:pt x="172" y="189"/>
                      <a:pt x="161" y="183"/>
                    </a:cubicBezTo>
                    <a:cubicBezTo>
                      <a:pt x="139" y="193"/>
                      <a:pt x="114" y="202"/>
                      <a:pt x="90" y="195"/>
                    </a:cubicBezTo>
                    <a:cubicBezTo>
                      <a:pt x="51" y="188"/>
                      <a:pt x="20" y="156"/>
                      <a:pt x="13" y="118"/>
                    </a:cubicBezTo>
                    <a:close/>
                    <a:moveTo>
                      <a:pt x="100" y="36"/>
                    </a:moveTo>
                    <a:cubicBezTo>
                      <a:pt x="78" y="40"/>
                      <a:pt x="59" y="54"/>
                      <a:pt x="50" y="74"/>
                    </a:cubicBezTo>
                    <a:cubicBezTo>
                      <a:pt x="38" y="105"/>
                      <a:pt x="50" y="145"/>
                      <a:pt x="82" y="158"/>
                    </a:cubicBezTo>
                    <a:cubicBezTo>
                      <a:pt x="117" y="175"/>
                      <a:pt x="163" y="153"/>
                      <a:pt x="171" y="115"/>
                    </a:cubicBezTo>
                    <a:cubicBezTo>
                      <a:pt x="184" y="73"/>
                      <a:pt x="142" y="28"/>
                      <a:pt x="100" y="36"/>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34" name="Freeform 47"/>
              <p:cNvSpPr/>
              <p:nvPr/>
            </p:nvSpPr>
            <p:spPr bwMode="auto">
              <a:xfrm>
                <a:off x="3951" y="2501"/>
                <a:ext cx="279" cy="297"/>
              </a:xfrm>
              <a:custGeom>
                <a:gdLst>
                  <a:gd fmla="*/ 0 w 60" name="T0"/>
                  <a:gd fmla="*/ 10 h 64" name="T1"/>
                  <a:gd fmla="*/ 19 w 60" name="T2"/>
                  <a:gd fmla="*/ 1 h 64" name="T3"/>
                  <a:gd fmla="*/ 31 w 60" name="T4"/>
                  <a:gd fmla="*/ 27 h 64" name="T5"/>
                  <a:gd fmla="*/ 59 w 60" name="T6"/>
                  <a:gd fmla="*/ 42 h 64" name="T7"/>
                  <a:gd fmla="*/ 60 w 60" name="T8"/>
                  <a:gd fmla="*/ 58 h 64" name="T9"/>
                  <a:gd fmla="*/ 0 w 60" name="T10"/>
                  <a:gd fmla="*/ 10 h 64" name="T11"/>
                </a:gdLst>
                <a:cxnLst>
                  <a:cxn ang="0">
                    <a:pos x="T0" y="T1"/>
                  </a:cxn>
                  <a:cxn ang="0">
                    <a:pos x="T2" y="T3"/>
                  </a:cxn>
                  <a:cxn ang="0">
                    <a:pos x="T4" y="T5"/>
                  </a:cxn>
                  <a:cxn ang="0">
                    <a:pos x="T6" y="T7"/>
                  </a:cxn>
                  <a:cxn ang="0">
                    <a:pos x="T8" y="T9"/>
                  </a:cxn>
                  <a:cxn ang="0">
                    <a:pos x="T10" y="T11"/>
                  </a:cxn>
                </a:cxnLst>
                <a:rect b="b" l="0" r="r" t="0"/>
                <a:pathLst>
                  <a:path h="64" w="60">
                    <a:moveTo>
                      <a:pt x="0" y="10"/>
                    </a:moveTo>
                    <a:cubicBezTo>
                      <a:pt x="1" y="0"/>
                      <a:pt x="12" y="0"/>
                      <a:pt x="19" y="1"/>
                    </a:cubicBezTo>
                    <a:cubicBezTo>
                      <a:pt x="21" y="10"/>
                      <a:pt x="24" y="20"/>
                      <a:pt x="31" y="27"/>
                    </a:cubicBezTo>
                    <a:cubicBezTo>
                      <a:pt x="38" y="35"/>
                      <a:pt x="49" y="38"/>
                      <a:pt x="59" y="42"/>
                    </a:cubicBezTo>
                    <a:cubicBezTo>
                      <a:pt x="60" y="47"/>
                      <a:pt x="60" y="52"/>
                      <a:pt x="60" y="58"/>
                    </a:cubicBezTo>
                    <a:cubicBezTo>
                      <a:pt x="31" y="64"/>
                      <a:pt x="4" y="38"/>
                      <a:pt x="0" y="10"/>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grpSp>
        <p:sp>
          <p:nvSpPr>
            <p:cNvPr id="31" name="任意多边形 30"/>
            <p:cNvSpPr/>
            <p:nvPr/>
          </p:nvSpPr>
          <p:spPr>
            <a:xfrm rot="10800000">
              <a:off x="369541" y="1551282"/>
              <a:ext cx="872891" cy="993808"/>
            </a:xfrm>
            <a:custGeom>
              <a:gdLst>
                <a:gd fmla="*/ 770660 w 826161" name="connsiteX0"/>
                <a:gd fmla="*/ 940604 h 940604" name="connsiteY0"/>
                <a:gd fmla="*/ 55501 w 826161" name="connsiteX1"/>
                <a:gd fmla="*/ 940604 h 940604" name="connsiteY1"/>
                <a:gd fmla="*/ 0 w 826161" name="connsiteX2"/>
                <a:gd fmla="*/ 885103 h 940604" name="connsiteY2"/>
                <a:gd fmla="*/ 0 w 826161" name="connsiteX3"/>
                <a:gd fmla="*/ 169944 h 940604" name="connsiteY3"/>
                <a:gd fmla="*/ 55501 w 826161" name="connsiteX4"/>
                <a:gd fmla="*/ 114443 h 940604" name="connsiteY4"/>
                <a:gd fmla="*/ 346704 w 826161" name="connsiteX5"/>
                <a:gd fmla="*/ 114443 h 940604" name="connsiteY5"/>
                <a:gd fmla="*/ 413081 w 826161" name="connsiteX6"/>
                <a:gd fmla="*/ 0 h 940604" name="connsiteY6"/>
                <a:gd fmla="*/ 479458 w 826161" name="connsiteX7"/>
                <a:gd fmla="*/ 114443 h 940604" name="connsiteY7"/>
                <a:gd fmla="*/ 770660 w 826161" name="connsiteX8"/>
                <a:gd fmla="*/ 114443 h 940604" name="connsiteY8"/>
                <a:gd fmla="*/ 826161 w 826161" name="connsiteX9"/>
                <a:gd fmla="*/ 169944 h 940604" name="connsiteY9"/>
                <a:gd fmla="*/ 826161 w 826161" name="connsiteX10"/>
                <a:gd fmla="*/ 885103 h 940604" name="connsiteY10"/>
                <a:gd fmla="*/ 770660 w 826161" name="connsiteX11"/>
                <a:gd fmla="*/ 940604 h 940604"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940604" w="826160">
                  <a:moveTo>
                    <a:pt x="770660" y="940604"/>
                  </a:moveTo>
                  <a:lnTo>
                    <a:pt x="55501" y="940604"/>
                  </a:lnTo>
                  <a:cubicBezTo>
                    <a:pt x="24849" y="940604"/>
                    <a:pt x="0" y="915755"/>
                    <a:pt x="0" y="885103"/>
                  </a:cubicBezTo>
                  <a:lnTo>
                    <a:pt x="0" y="169944"/>
                  </a:lnTo>
                  <a:cubicBezTo>
                    <a:pt x="0" y="139292"/>
                    <a:pt x="24849" y="114443"/>
                    <a:pt x="55501" y="114443"/>
                  </a:cubicBezTo>
                  <a:lnTo>
                    <a:pt x="346704" y="114443"/>
                  </a:lnTo>
                  <a:lnTo>
                    <a:pt x="413081" y="0"/>
                  </a:lnTo>
                  <a:lnTo>
                    <a:pt x="479458" y="114443"/>
                  </a:lnTo>
                  <a:lnTo>
                    <a:pt x="770660" y="114443"/>
                  </a:lnTo>
                  <a:cubicBezTo>
                    <a:pt x="801312" y="114443"/>
                    <a:pt x="826161" y="139292"/>
                    <a:pt x="826161" y="169944"/>
                  </a:cubicBezTo>
                  <a:lnTo>
                    <a:pt x="826161" y="885103"/>
                  </a:lnTo>
                  <a:cubicBezTo>
                    <a:pt x="826161" y="915755"/>
                    <a:pt x="801312" y="940604"/>
                    <a:pt x="770660" y="940604"/>
                  </a:cubicBezTo>
                  <a:close/>
                </a:path>
              </a:pathLst>
            </a:cu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49" name="组合 48"/>
          <p:cNvGrpSpPr/>
          <p:nvPr/>
        </p:nvGrpSpPr>
        <p:grpSpPr>
          <a:xfrm>
            <a:off x="1779414" y="1551282"/>
            <a:ext cx="936375" cy="993808"/>
            <a:chOff x="1779414" y="1551282"/>
            <a:chExt cx="936375" cy="993808"/>
          </a:xfrm>
        </p:grpSpPr>
        <p:sp>
          <p:nvSpPr>
            <p:cNvPr id="36" name="任意多边形 35"/>
            <p:cNvSpPr/>
            <p:nvPr/>
          </p:nvSpPr>
          <p:spPr>
            <a:xfrm rot="10800000">
              <a:off x="1811156" y="1551282"/>
              <a:ext cx="872891" cy="993808"/>
            </a:xfrm>
            <a:custGeom>
              <a:gdLst>
                <a:gd fmla="*/ 770660 w 826161" name="connsiteX0"/>
                <a:gd fmla="*/ 940604 h 940604" name="connsiteY0"/>
                <a:gd fmla="*/ 55501 w 826161" name="connsiteX1"/>
                <a:gd fmla="*/ 940604 h 940604" name="connsiteY1"/>
                <a:gd fmla="*/ 0 w 826161" name="connsiteX2"/>
                <a:gd fmla="*/ 885103 h 940604" name="connsiteY2"/>
                <a:gd fmla="*/ 0 w 826161" name="connsiteX3"/>
                <a:gd fmla="*/ 169944 h 940604" name="connsiteY3"/>
                <a:gd fmla="*/ 55501 w 826161" name="connsiteX4"/>
                <a:gd fmla="*/ 114443 h 940604" name="connsiteY4"/>
                <a:gd fmla="*/ 346704 w 826161" name="connsiteX5"/>
                <a:gd fmla="*/ 114443 h 940604" name="connsiteY5"/>
                <a:gd fmla="*/ 413081 w 826161" name="connsiteX6"/>
                <a:gd fmla="*/ 0 h 940604" name="connsiteY6"/>
                <a:gd fmla="*/ 479458 w 826161" name="connsiteX7"/>
                <a:gd fmla="*/ 114443 h 940604" name="connsiteY7"/>
                <a:gd fmla="*/ 770660 w 826161" name="connsiteX8"/>
                <a:gd fmla="*/ 114443 h 940604" name="connsiteY8"/>
                <a:gd fmla="*/ 826161 w 826161" name="connsiteX9"/>
                <a:gd fmla="*/ 169944 h 940604" name="connsiteY9"/>
                <a:gd fmla="*/ 826161 w 826161" name="connsiteX10"/>
                <a:gd fmla="*/ 885103 h 940604" name="connsiteY10"/>
                <a:gd fmla="*/ 770660 w 826161" name="connsiteX11"/>
                <a:gd fmla="*/ 940604 h 940604"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940604" w="826160">
                  <a:moveTo>
                    <a:pt x="770660" y="940604"/>
                  </a:moveTo>
                  <a:lnTo>
                    <a:pt x="55501" y="940604"/>
                  </a:lnTo>
                  <a:cubicBezTo>
                    <a:pt x="24849" y="940604"/>
                    <a:pt x="0" y="915755"/>
                    <a:pt x="0" y="885103"/>
                  </a:cubicBezTo>
                  <a:lnTo>
                    <a:pt x="0" y="169944"/>
                  </a:lnTo>
                  <a:cubicBezTo>
                    <a:pt x="0" y="139292"/>
                    <a:pt x="24849" y="114443"/>
                    <a:pt x="55501" y="114443"/>
                  </a:cubicBezTo>
                  <a:lnTo>
                    <a:pt x="346704" y="114443"/>
                  </a:lnTo>
                  <a:lnTo>
                    <a:pt x="413081" y="0"/>
                  </a:lnTo>
                  <a:lnTo>
                    <a:pt x="479458" y="114443"/>
                  </a:lnTo>
                  <a:lnTo>
                    <a:pt x="770660" y="114443"/>
                  </a:lnTo>
                  <a:cubicBezTo>
                    <a:pt x="801312" y="114443"/>
                    <a:pt x="826161" y="139292"/>
                    <a:pt x="826161" y="169944"/>
                  </a:cubicBezTo>
                  <a:lnTo>
                    <a:pt x="826161" y="885103"/>
                  </a:lnTo>
                  <a:cubicBezTo>
                    <a:pt x="826161" y="915755"/>
                    <a:pt x="801312" y="940604"/>
                    <a:pt x="770660" y="940604"/>
                  </a:cubicBezTo>
                  <a:close/>
                </a:path>
              </a:pathLst>
            </a:custGeom>
            <a:solidFill>
              <a:srgbClr val="FFC000"/>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7" name="组合 36"/>
            <p:cNvGrpSpPr/>
            <p:nvPr/>
          </p:nvGrpSpPr>
          <p:grpSpPr>
            <a:xfrm>
              <a:off x="1779414" y="1566624"/>
              <a:ext cx="936375" cy="722777"/>
              <a:chOff x="4984441" y="3312181"/>
              <a:chExt cx="1282050" cy="989600"/>
            </a:xfrm>
          </p:grpSpPr>
          <p:sp>
            <p:nvSpPr>
              <p:cNvPr id="38" name="文本框 37"/>
              <p:cNvSpPr txBox="1"/>
              <p:nvPr/>
            </p:nvSpPr>
            <p:spPr>
              <a:xfrm>
                <a:off x="4984441" y="3312182"/>
                <a:ext cx="1282050" cy="792910"/>
              </a:xfrm>
              <a:prstGeom prst="rect">
                <a:avLst/>
              </a:prstGeom>
              <a:noFill/>
            </p:spPr>
            <p:txBody>
              <a:bodyPr rtlCol="0" wrap="square">
                <a:spAutoFit/>
              </a:bodyPr>
              <a:lstStyle/>
              <a:p>
                <a:pPr algn="ctr"/>
                <a:r>
                  <a:rPr altLang="zh-CN" lang="en-US" smtClean="0" sz="3200">
                    <a:solidFill>
                      <a:schemeClr val="bg1"/>
                    </a:solidFill>
                    <a:latin charset="0" panose="020b0606030502030204" pitchFamily="34" typeface="HelveticaNeueLT Pro 67 MdCn"/>
                  </a:rPr>
                  <a:t>34%</a:t>
                </a:r>
              </a:p>
            </p:txBody>
          </p:sp>
          <p:cxnSp>
            <p:nvCxnSpPr>
              <p:cNvPr id="39" name="直接连接符 38"/>
              <p:cNvCxnSpPr/>
              <p:nvPr/>
            </p:nvCxnSpPr>
            <p:spPr>
              <a:xfrm>
                <a:off x="5149911" y="4033692"/>
                <a:ext cx="951111"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0" name="文本框 39"/>
              <p:cNvSpPr txBox="1"/>
              <p:nvPr/>
            </p:nvSpPr>
            <p:spPr>
              <a:xfrm>
                <a:off x="4984441" y="4024782"/>
                <a:ext cx="1282050" cy="375589"/>
              </a:xfrm>
              <a:prstGeom prst="rect">
                <a:avLst/>
              </a:prstGeom>
              <a:noFill/>
            </p:spPr>
            <p:txBody>
              <a:bodyPr rtlCol="0" wrap="square">
                <a:spAutoFit/>
              </a:bodyPr>
              <a:lstStyle/>
              <a:p>
                <a:pPr algn="ctr"/>
                <a:r>
                  <a:rPr altLang="zh-CN" lang="en-US" smtClean="0" sz="1200">
                    <a:solidFill>
                      <a:schemeClr val="bg1"/>
                    </a:solidFill>
                    <a:latin charset="0" panose="020b0606030502030204" pitchFamily="34" typeface="HelveticaNeueLT Pro 67 MdCn"/>
                  </a:rPr>
                  <a:t>From 2014 </a:t>
                </a:r>
              </a:p>
            </p:txBody>
          </p:sp>
        </p:grpSp>
      </p:grpSp>
      <p:grpSp>
        <p:nvGrpSpPr>
          <p:cNvPr id="47" name="组合 46"/>
          <p:cNvGrpSpPr/>
          <p:nvPr/>
        </p:nvGrpSpPr>
        <p:grpSpPr>
          <a:xfrm>
            <a:off x="3252771" y="1551282"/>
            <a:ext cx="872891" cy="993808"/>
            <a:chOff x="3252771" y="1551282"/>
            <a:chExt cx="872891" cy="993808"/>
          </a:xfrm>
        </p:grpSpPr>
        <p:grpSp>
          <p:nvGrpSpPr>
            <p:cNvPr id="42" name="Group 58"/>
            <p:cNvGrpSpPr>
              <a:grpSpLocks noChangeAspect="1"/>
            </p:cNvGrpSpPr>
            <p:nvPr/>
          </p:nvGrpSpPr>
          <p:grpSpPr>
            <a:xfrm>
              <a:off x="3454487" y="1700036"/>
              <a:ext cx="469458" cy="564600"/>
              <a:chOff x="4372" y="1753"/>
              <a:chExt cx="676" cy="813"/>
            </a:xfrm>
            <a:solidFill>
              <a:schemeClr val="bg1"/>
            </a:solidFill>
          </p:grpSpPr>
          <p:sp>
            <p:nvSpPr>
              <p:cNvPr id="44" name="Freeform 59"/>
              <p:cNvSpPr/>
              <p:nvPr/>
            </p:nvSpPr>
            <p:spPr bwMode="auto">
              <a:xfrm>
                <a:off x="4372" y="1756"/>
                <a:ext cx="294" cy="388"/>
              </a:xfrm>
              <a:custGeom>
                <a:gdLst>
                  <a:gd fmla="*/ 52 w 123" name="T0"/>
                  <a:gd fmla="*/ 6 h 163" name="T1"/>
                  <a:gd fmla="*/ 71 w 123" name="T2"/>
                  <a:gd fmla="*/ 7 h 163" name="T3"/>
                  <a:gd fmla="*/ 115 w 123" name="T4"/>
                  <a:gd fmla="*/ 59 h 163" name="T5"/>
                  <a:gd fmla="*/ 115 w 123" name="T6"/>
                  <a:gd fmla="*/ 81 h 163" name="T7"/>
                  <a:gd fmla="*/ 84 w 123" name="T8"/>
                  <a:gd fmla="*/ 83 h 163" name="T9"/>
                  <a:gd fmla="*/ 113 w 123" name="T10"/>
                  <a:gd fmla="*/ 137 h 163" name="T11"/>
                  <a:gd fmla="*/ 65 w 123" name="T12"/>
                  <a:gd fmla="*/ 163 h 163" name="T13"/>
                  <a:gd fmla="*/ 36 w 123" name="T14"/>
                  <a:gd fmla="*/ 83 h 163" name="T15"/>
                  <a:gd fmla="*/ 0 w 123" name="T16"/>
                  <a:gd fmla="*/ 70 h 163" name="T17"/>
                  <a:gd fmla="*/ 21 w 123" name="T18"/>
                  <a:gd fmla="*/ 42 h 163" name="T19"/>
                  <a:gd fmla="*/ 52 w 123" name="T20"/>
                  <a:gd fmla="*/ 6 h 163"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63" w="123">
                    <a:moveTo>
                      <a:pt x="52" y="6"/>
                    </a:moveTo>
                    <a:cubicBezTo>
                      <a:pt x="56" y="0"/>
                      <a:pt x="67" y="1"/>
                      <a:pt x="71" y="7"/>
                    </a:cubicBezTo>
                    <a:cubicBezTo>
                      <a:pt x="85" y="25"/>
                      <a:pt x="100" y="42"/>
                      <a:pt x="115" y="59"/>
                    </a:cubicBezTo>
                    <a:cubicBezTo>
                      <a:pt x="121" y="65"/>
                      <a:pt x="123" y="76"/>
                      <a:pt x="115" y="81"/>
                    </a:cubicBezTo>
                    <a:cubicBezTo>
                      <a:pt x="105" y="83"/>
                      <a:pt x="95" y="82"/>
                      <a:pt x="84" y="83"/>
                    </a:cubicBezTo>
                    <a:cubicBezTo>
                      <a:pt x="81" y="105"/>
                      <a:pt x="95" y="125"/>
                      <a:pt x="113" y="137"/>
                    </a:cubicBezTo>
                    <a:cubicBezTo>
                      <a:pt x="97" y="145"/>
                      <a:pt x="82" y="156"/>
                      <a:pt x="65" y="163"/>
                    </a:cubicBezTo>
                    <a:cubicBezTo>
                      <a:pt x="46" y="141"/>
                      <a:pt x="33" y="113"/>
                      <a:pt x="36" y="83"/>
                    </a:cubicBezTo>
                    <a:cubicBezTo>
                      <a:pt x="24" y="81"/>
                      <a:pt x="1" y="88"/>
                      <a:pt x="0" y="70"/>
                    </a:cubicBezTo>
                    <a:cubicBezTo>
                      <a:pt x="4" y="59"/>
                      <a:pt x="13" y="51"/>
                      <a:pt x="21" y="42"/>
                    </a:cubicBezTo>
                    <a:cubicBezTo>
                      <a:pt x="31" y="31"/>
                      <a:pt x="41" y="18"/>
                      <a:pt x="52" y="6"/>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45" name="Freeform 60"/>
              <p:cNvSpPr/>
              <p:nvPr/>
            </p:nvSpPr>
            <p:spPr bwMode="auto">
              <a:xfrm>
                <a:off x="4463" y="1753"/>
                <a:ext cx="585" cy="813"/>
              </a:xfrm>
              <a:custGeom>
                <a:gdLst>
                  <a:gd fmla="*/ 179 w 245" name="T0"/>
                  <a:gd fmla="*/ 4 h 341" name="T1"/>
                  <a:gd fmla="*/ 201 w 245" name="T2"/>
                  <a:gd fmla="*/ 16 h 341" name="T3"/>
                  <a:gd fmla="*/ 241 w 245" name="T4"/>
                  <a:gd fmla="*/ 64 h 341" name="T5"/>
                  <a:gd fmla="*/ 240 w 245" name="T6"/>
                  <a:gd fmla="*/ 81 h 341" name="T7"/>
                  <a:gd fmla="*/ 211 w 245" name="T8"/>
                  <a:gd fmla="*/ 84 h 341" name="T9"/>
                  <a:gd fmla="*/ 172 w 245" name="T10"/>
                  <a:gd fmla="*/ 169 h 341" name="T11"/>
                  <a:gd fmla="*/ 87 w 245" name="T12"/>
                  <a:gd fmla="*/ 221 h 341" name="T13"/>
                  <a:gd fmla="*/ 53 w 245" name="T14"/>
                  <a:gd fmla="*/ 250 h 341" name="T15"/>
                  <a:gd fmla="*/ 46 w 245" name="T16"/>
                  <a:gd fmla="*/ 339 h 341" name="T17"/>
                  <a:gd fmla="*/ 1 w 245" name="T18"/>
                  <a:gd fmla="*/ 340 h 341" name="T19"/>
                  <a:gd fmla="*/ 1 w 245" name="T20"/>
                  <a:gd fmla="*/ 267 h 341" name="T21"/>
                  <a:gd fmla="*/ 12 w 245" name="T22"/>
                  <a:gd fmla="*/ 225 h 341" name="T23"/>
                  <a:gd fmla="*/ 54 w 245" name="T24"/>
                  <a:gd fmla="*/ 184 h 341" name="T25"/>
                  <a:gd fmla="*/ 107 w 245" name="T26"/>
                  <a:gd fmla="*/ 152 h 341" name="T27"/>
                  <a:gd fmla="*/ 154 w 245" name="T28"/>
                  <a:gd fmla="*/ 115 h 341" name="T29"/>
                  <a:gd fmla="*/ 159 w 245" name="T30"/>
                  <a:gd fmla="*/ 84 h 341" name="T31"/>
                  <a:gd fmla="*/ 126 w 245" name="T32"/>
                  <a:gd fmla="*/ 78 h 341" name="T33"/>
                  <a:gd fmla="*/ 138 w 245" name="T34"/>
                  <a:gd fmla="*/ 51 h 341" name="T35"/>
                  <a:gd fmla="*/ 179 w 245" name="T36"/>
                  <a:gd fmla="*/ 4 h 341"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341" w="245">
                    <a:moveTo>
                      <a:pt x="179" y="4"/>
                    </a:moveTo>
                    <a:cubicBezTo>
                      <a:pt x="189" y="0"/>
                      <a:pt x="195" y="10"/>
                      <a:pt x="201" y="16"/>
                    </a:cubicBezTo>
                    <a:cubicBezTo>
                      <a:pt x="214" y="32"/>
                      <a:pt x="229" y="47"/>
                      <a:pt x="241" y="64"/>
                    </a:cubicBezTo>
                    <a:cubicBezTo>
                      <a:pt x="245" y="69"/>
                      <a:pt x="244" y="77"/>
                      <a:pt x="240" y="81"/>
                    </a:cubicBezTo>
                    <a:cubicBezTo>
                      <a:pt x="231" y="85"/>
                      <a:pt x="221" y="83"/>
                      <a:pt x="211" y="84"/>
                    </a:cubicBezTo>
                    <a:cubicBezTo>
                      <a:pt x="209" y="115"/>
                      <a:pt x="199" y="149"/>
                      <a:pt x="172" y="169"/>
                    </a:cubicBezTo>
                    <a:cubicBezTo>
                      <a:pt x="145" y="187"/>
                      <a:pt x="115" y="203"/>
                      <a:pt x="87" y="221"/>
                    </a:cubicBezTo>
                    <a:cubicBezTo>
                      <a:pt x="75" y="229"/>
                      <a:pt x="59" y="235"/>
                      <a:pt x="53" y="250"/>
                    </a:cubicBezTo>
                    <a:cubicBezTo>
                      <a:pt x="42" y="278"/>
                      <a:pt x="50" y="310"/>
                      <a:pt x="46" y="339"/>
                    </a:cubicBezTo>
                    <a:cubicBezTo>
                      <a:pt x="31" y="341"/>
                      <a:pt x="16" y="341"/>
                      <a:pt x="1" y="340"/>
                    </a:cubicBezTo>
                    <a:cubicBezTo>
                      <a:pt x="0" y="316"/>
                      <a:pt x="1" y="291"/>
                      <a:pt x="1" y="267"/>
                    </a:cubicBezTo>
                    <a:cubicBezTo>
                      <a:pt x="1" y="252"/>
                      <a:pt x="3" y="237"/>
                      <a:pt x="12" y="225"/>
                    </a:cubicBezTo>
                    <a:cubicBezTo>
                      <a:pt x="25" y="210"/>
                      <a:pt x="41" y="198"/>
                      <a:pt x="54" y="184"/>
                    </a:cubicBezTo>
                    <a:cubicBezTo>
                      <a:pt x="71" y="171"/>
                      <a:pt x="90" y="164"/>
                      <a:pt x="107" y="152"/>
                    </a:cubicBezTo>
                    <a:cubicBezTo>
                      <a:pt x="123" y="140"/>
                      <a:pt x="144" y="133"/>
                      <a:pt x="154" y="115"/>
                    </a:cubicBezTo>
                    <a:cubicBezTo>
                      <a:pt x="159" y="105"/>
                      <a:pt x="163" y="94"/>
                      <a:pt x="159" y="84"/>
                    </a:cubicBezTo>
                    <a:cubicBezTo>
                      <a:pt x="148" y="82"/>
                      <a:pt x="135" y="86"/>
                      <a:pt x="126" y="78"/>
                    </a:cubicBezTo>
                    <a:cubicBezTo>
                      <a:pt x="122" y="67"/>
                      <a:pt x="132" y="59"/>
                      <a:pt x="138" y="51"/>
                    </a:cubicBezTo>
                    <a:cubicBezTo>
                      <a:pt x="152" y="36"/>
                      <a:pt x="164" y="18"/>
                      <a:pt x="179" y="4"/>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46" name="Freeform 61"/>
              <p:cNvSpPr/>
              <p:nvPr/>
            </p:nvSpPr>
            <p:spPr bwMode="auto">
              <a:xfrm>
                <a:off x="4785" y="2230"/>
                <a:ext cx="172" cy="336"/>
              </a:xfrm>
              <a:custGeom>
                <a:gdLst>
                  <a:gd fmla="*/ 0 w 72" name="T0"/>
                  <a:gd fmla="*/ 25 h 141" name="T1"/>
                  <a:gd fmla="*/ 42 w 72" name="T2"/>
                  <a:gd fmla="*/ 0 h 141" name="T3"/>
                  <a:gd fmla="*/ 71 w 72" name="T4"/>
                  <a:gd fmla="*/ 63 h 141" name="T5"/>
                  <a:gd fmla="*/ 71 w 72" name="T6"/>
                  <a:gd fmla="*/ 139 h 141" name="T7"/>
                  <a:gd fmla="*/ 23 w 72" name="T8"/>
                  <a:gd fmla="*/ 140 h 141" name="T9"/>
                  <a:gd fmla="*/ 22 w 72" name="T10"/>
                  <a:gd fmla="*/ 63 h 141" name="T11"/>
                  <a:gd fmla="*/ 0 w 72" name="T12"/>
                  <a:gd fmla="*/ 29 h 141" name="T13"/>
                  <a:gd fmla="*/ 0 w 72" name="T14"/>
                  <a:gd fmla="*/ 25 h 14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41" w="72">
                    <a:moveTo>
                      <a:pt x="0" y="25"/>
                    </a:moveTo>
                    <a:cubicBezTo>
                      <a:pt x="14" y="16"/>
                      <a:pt x="28" y="8"/>
                      <a:pt x="42" y="0"/>
                    </a:cubicBezTo>
                    <a:cubicBezTo>
                      <a:pt x="57" y="18"/>
                      <a:pt x="71" y="39"/>
                      <a:pt x="71" y="63"/>
                    </a:cubicBezTo>
                    <a:cubicBezTo>
                      <a:pt x="71" y="88"/>
                      <a:pt x="72" y="114"/>
                      <a:pt x="71" y="139"/>
                    </a:cubicBezTo>
                    <a:cubicBezTo>
                      <a:pt x="55" y="141"/>
                      <a:pt x="39" y="141"/>
                      <a:pt x="23" y="140"/>
                    </a:cubicBezTo>
                    <a:cubicBezTo>
                      <a:pt x="22" y="114"/>
                      <a:pt x="24" y="88"/>
                      <a:pt x="22" y="63"/>
                    </a:cubicBezTo>
                    <a:cubicBezTo>
                      <a:pt x="21" y="49"/>
                      <a:pt x="10" y="39"/>
                      <a:pt x="0" y="29"/>
                    </a:cubicBezTo>
                    <a:cubicBezTo>
                      <a:pt x="0" y="28"/>
                      <a:pt x="0" y="26"/>
                      <a:pt x="0" y="25"/>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grpSp>
        <p:sp>
          <p:nvSpPr>
            <p:cNvPr id="43" name="任意多边形 42"/>
            <p:cNvSpPr/>
            <p:nvPr/>
          </p:nvSpPr>
          <p:spPr>
            <a:xfrm rot="10800000">
              <a:off x="3252771" y="1551282"/>
              <a:ext cx="872891" cy="993808"/>
            </a:xfrm>
            <a:custGeom>
              <a:gdLst>
                <a:gd fmla="*/ 770660 w 826161" name="connsiteX0"/>
                <a:gd fmla="*/ 940604 h 940604" name="connsiteY0"/>
                <a:gd fmla="*/ 55501 w 826161" name="connsiteX1"/>
                <a:gd fmla="*/ 940604 h 940604" name="connsiteY1"/>
                <a:gd fmla="*/ 0 w 826161" name="connsiteX2"/>
                <a:gd fmla="*/ 885103 h 940604" name="connsiteY2"/>
                <a:gd fmla="*/ 0 w 826161" name="connsiteX3"/>
                <a:gd fmla="*/ 169944 h 940604" name="connsiteY3"/>
                <a:gd fmla="*/ 55501 w 826161" name="connsiteX4"/>
                <a:gd fmla="*/ 114443 h 940604" name="connsiteY4"/>
                <a:gd fmla="*/ 346704 w 826161" name="connsiteX5"/>
                <a:gd fmla="*/ 114443 h 940604" name="connsiteY5"/>
                <a:gd fmla="*/ 413081 w 826161" name="connsiteX6"/>
                <a:gd fmla="*/ 0 h 940604" name="connsiteY6"/>
                <a:gd fmla="*/ 479458 w 826161" name="connsiteX7"/>
                <a:gd fmla="*/ 114443 h 940604" name="connsiteY7"/>
                <a:gd fmla="*/ 770660 w 826161" name="connsiteX8"/>
                <a:gd fmla="*/ 114443 h 940604" name="connsiteY8"/>
                <a:gd fmla="*/ 826161 w 826161" name="connsiteX9"/>
                <a:gd fmla="*/ 169944 h 940604" name="connsiteY9"/>
                <a:gd fmla="*/ 826161 w 826161" name="connsiteX10"/>
                <a:gd fmla="*/ 885103 h 940604" name="connsiteY10"/>
                <a:gd fmla="*/ 770660 w 826161" name="connsiteX11"/>
                <a:gd fmla="*/ 940604 h 940604"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940604" w="826160">
                  <a:moveTo>
                    <a:pt x="770660" y="940604"/>
                  </a:moveTo>
                  <a:lnTo>
                    <a:pt x="55501" y="940604"/>
                  </a:lnTo>
                  <a:cubicBezTo>
                    <a:pt x="24849" y="940604"/>
                    <a:pt x="0" y="915755"/>
                    <a:pt x="0" y="885103"/>
                  </a:cubicBezTo>
                  <a:lnTo>
                    <a:pt x="0" y="169944"/>
                  </a:lnTo>
                  <a:cubicBezTo>
                    <a:pt x="0" y="139292"/>
                    <a:pt x="24849" y="114443"/>
                    <a:pt x="55501" y="114443"/>
                  </a:cubicBezTo>
                  <a:lnTo>
                    <a:pt x="346704" y="114443"/>
                  </a:lnTo>
                  <a:lnTo>
                    <a:pt x="413081" y="0"/>
                  </a:lnTo>
                  <a:lnTo>
                    <a:pt x="479458" y="114443"/>
                  </a:lnTo>
                  <a:lnTo>
                    <a:pt x="770660" y="114443"/>
                  </a:lnTo>
                  <a:cubicBezTo>
                    <a:pt x="801312" y="114443"/>
                    <a:pt x="826161" y="139292"/>
                    <a:pt x="826161" y="169944"/>
                  </a:cubicBezTo>
                  <a:lnTo>
                    <a:pt x="826161" y="885103"/>
                  </a:lnTo>
                  <a:cubicBezTo>
                    <a:pt x="826161" y="915755"/>
                    <a:pt x="801312" y="940604"/>
                    <a:pt x="770660" y="940604"/>
                  </a:cubicBezTo>
                  <a:close/>
                </a:path>
              </a:pathLst>
            </a:cu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63" name="组合 62"/>
          <p:cNvGrpSpPr/>
          <p:nvPr/>
        </p:nvGrpSpPr>
        <p:grpSpPr>
          <a:xfrm>
            <a:off x="7199907" y="1920564"/>
            <a:ext cx="624770" cy="737673"/>
            <a:chOff x="5047241" y="1120466"/>
            <a:chExt cx="1249540" cy="1475345"/>
          </a:xfrm>
        </p:grpSpPr>
        <p:sp>
          <p:nvSpPr>
            <p:cNvPr id="51" name="任意多边形 50"/>
            <p:cNvSpPr/>
            <p:nvPr/>
          </p:nvSpPr>
          <p:spPr>
            <a:xfrm rot="10800000">
              <a:off x="5047241" y="1120466"/>
              <a:ext cx="1249540" cy="1475345"/>
            </a:xfrm>
            <a:custGeom>
              <a:gdLst>
                <a:gd fmla="*/ 363655 w 727310" name="connsiteX0"/>
                <a:gd fmla="*/ 858743 h 858743" name="connsiteY0"/>
                <a:gd fmla="*/ 0 w 727310" name="connsiteX1"/>
                <a:gd fmla="*/ 495088 h 858743" name="connsiteY1"/>
                <a:gd fmla="*/ 106512 w 727310" name="connsiteX2"/>
                <a:gd fmla="*/ 237945 h 858743" name="connsiteY2"/>
                <a:gd fmla="*/ 137706 w 727310" name="connsiteX3"/>
                <a:gd fmla="*/ 212208 h 858743" name="connsiteY3"/>
                <a:gd fmla="*/ 363661 w 727310" name="connsiteX4"/>
                <a:gd fmla="*/ 0 h 858743" name="connsiteY4"/>
                <a:gd fmla="*/ 589702 w 727310" name="connsiteX5"/>
                <a:gd fmla="*/ 212289 h 858743" name="connsiteY5"/>
                <a:gd fmla="*/ 620798 w 727310" name="connsiteX6"/>
                <a:gd fmla="*/ 237945 h 858743" name="connsiteY6"/>
                <a:gd fmla="*/ 727310 w 727310" name="connsiteX7"/>
                <a:gd fmla="*/ 495088 h 858743" name="connsiteY7"/>
                <a:gd fmla="*/ 363655 w 727310" name="connsiteX8"/>
                <a:gd fmla="*/ 858743 h 858743"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858743" w="727310">
                  <a:moveTo>
                    <a:pt x="363655" y="858743"/>
                  </a:moveTo>
                  <a:cubicBezTo>
                    <a:pt x="162814" y="858743"/>
                    <a:pt x="0" y="695929"/>
                    <a:pt x="0" y="495088"/>
                  </a:cubicBezTo>
                  <a:cubicBezTo>
                    <a:pt x="0" y="394668"/>
                    <a:pt x="40703" y="303754"/>
                    <a:pt x="106512" y="237945"/>
                  </a:cubicBezTo>
                  <a:lnTo>
                    <a:pt x="137706" y="212208"/>
                  </a:lnTo>
                  <a:lnTo>
                    <a:pt x="363661" y="0"/>
                  </a:lnTo>
                  <a:lnTo>
                    <a:pt x="589702" y="212289"/>
                  </a:lnTo>
                  <a:lnTo>
                    <a:pt x="620798" y="237945"/>
                  </a:lnTo>
                  <a:cubicBezTo>
                    <a:pt x="686607" y="303754"/>
                    <a:pt x="727310" y="394668"/>
                    <a:pt x="727310" y="495088"/>
                  </a:cubicBezTo>
                  <a:cubicBezTo>
                    <a:pt x="727310" y="695929"/>
                    <a:pt x="564496" y="858743"/>
                    <a:pt x="363655" y="858743"/>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3" name="椭圆 52"/>
            <p:cNvSpPr/>
            <p:nvPr/>
          </p:nvSpPr>
          <p:spPr>
            <a:xfrm>
              <a:off x="5164555" y="1240628"/>
              <a:ext cx="1014915" cy="10149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2" name="Freeform 63"/>
            <p:cNvSpPr>
              <a:spLocks noChangeAspect="1"/>
            </p:cNvSpPr>
            <p:nvPr/>
          </p:nvSpPr>
          <p:spPr bwMode="auto">
            <a:xfrm>
              <a:off x="5379827" y="1464539"/>
              <a:ext cx="584370" cy="567090"/>
            </a:xfrm>
            <a:custGeom>
              <a:gdLst>
                <a:gd fmla="*/ 244 w 312" name="T0"/>
                <a:gd fmla="*/ 0 h 303" name="T1"/>
                <a:gd fmla="*/ 209 w 312" name="T2"/>
                <a:gd fmla="*/ 12 h 303" name="T3"/>
                <a:gd fmla="*/ 181 w 312" name="T4"/>
                <a:gd fmla="*/ 49 h 303" name="T5"/>
                <a:gd fmla="*/ 198 w 312" name="T6"/>
                <a:gd fmla="*/ 112 h 303" name="T7"/>
                <a:gd fmla="*/ 195 w 312" name="T8"/>
                <a:gd fmla="*/ 112 h 303" name="T9"/>
                <a:gd fmla="*/ 177 w 312" name="T10"/>
                <a:gd fmla="*/ 92 h 303" name="T11"/>
                <a:gd fmla="*/ 92 w 312" name="T12"/>
                <a:gd fmla="*/ 177 h 303" name="T13"/>
                <a:gd fmla="*/ 71 w 312" name="T14"/>
                <a:gd fmla="*/ 174 h 303" name="T15"/>
                <a:gd fmla="*/ 29 w 312" name="T16"/>
                <a:gd fmla="*/ 192 h 303" name="T17"/>
                <a:gd fmla="*/ 7 w 312" name="T18"/>
                <a:gd fmla="*/ 255 h 303" name="T19"/>
                <a:gd fmla="*/ 14 w 312" name="T20"/>
                <a:gd fmla="*/ 266 h 303" name="T21"/>
                <a:gd fmla="*/ 14 w 312" name="T22"/>
                <a:gd fmla="*/ 266 h 303" name="T23"/>
                <a:gd fmla="*/ 53 w 312" name="T24"/>
                <a:gd fmla="*/ 228 h 303" name="T25"/>
                <a:gd fmla="*/ 80 w 312" name="T26"/>
                <a:gd fmla="*/ 255 h 303" name="T27"/>
                <a:gd fmla="*/ 40 w 312" name="T28"/>
                <a:gd fmla="*/ 296 h 303" name="T29"/>
                <a:gd fmla="*/ 70 w 312" name="T30"/>
                <a:gd fmla="*/ 303 h 303" name="T31"/>
                <a:gd fmla="*/ 100 w 312" name="T32"/>
                <a:gd fmla="*/ 295 h 303" name="T33"/>
                <a:gd fmla="*/ 134 w 312" name="T34"/>
                <a:gd fmla="*/ 244 h 303" name="T35"/>
                <a:gd fmla="*/ 116 w 312" name="T36"/>
                <a:gd fmla="*/ 191 h 303" name="T37"/>
                <a:gd fmla="*/ 118 w 312" name="T38"/>
                <a:gd fmla="*/ 190 h 303" name="T39"/>
                <a:gd fmla="*/ 138 w 312" name="T40"/>
                <a:gd fmla="*/ 209 h 303" name="T41"/>
                <a:gd fmla="*/ 222 w 312" name="T42"/>
                <a:gd fmla="*/ 126 h 303" name="T43"/>
                <a:gd fmla="*/ 245 w 312" name="T44"/>
                <a:gd fmla="*/ 129 h 303" name="T45"/>
                <a:gd fmla="*/ 256 w 312" name="T46"/>
                <a:gd fmla="*/ 127 h 303" name="T47"/>
                <a:gd fmla="*/ 298 w 312" name="T48"/>
                <a:gd fmla="*/ 97 h 303" name="T49"/>
                <a:gd fmla="*/ 302 w 312" name="T50"/>
                <a:gd fmla="*/ 34 h 303" name="T51"/>
                <a:gd fmla="*/ 260 w 312" name="T52"/>
                <a:gd fmla="*/ 75 h 303" name="T53"/>
                <a:gd fmla="*/ 234 w 312" name="T54"/>
                <a:gd fmla="*/ 48 h 303" name="T55"/>
                <a:gd fmla="*/ 274 w 312" name="T56"/>
                <a:gd fmla="*/ 7 h 303" name="T57"/>
                <a:gd fmla="*/ 244 w 312" name="T58"/>
                <a:gd fmla="*/ 0 h 303"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303" w="312">
                  <a:moveTo>
                    <a:pt x="244" y="0"/>
                  </a:moveTo>
                  <a:cubicBezTo>
                    <a:pt x="231" y="0"/>
                    <a:pt x="219" y="4"/>
                    <a:pt x="209" y="12"/>
                  </a:cubicBezTo>
                  <a:cubicBezTo>
                    <a:pt x="197" y="22"/>
                    <a:pt x="185" y="34"/>
                    <a:pt x="181" y="49"/>
                  </a:cubicBezTo>
                  <a:cubicBezTo>
                    <a:pt x="175" y="72"/>
                    <a:pt x="184" y="94"/>
                    <a:pt x="198" y="112"/>
                  </a:cubicBezTo>
                  <a:cubicBezTo>
                    <a:pt x="197" y="112"/>
                    <a:pt x="196" y="112"/>
                    <a:pt x="195" y="112"/>
                  </a:cubicBezTo>
                  <a:cubicBezTo>
                    <a:pt x="185" y="112"/>
                    <a:pt x="181" y="101"/>
                    <a:pt x="177" y="92"/>
                  </a:cubicBezTo>
                  <a:cubicBezTo>
                    <a:pt x="148" y="120"/>
                    <a:pt x="121" y="150"/>
                    <a:pt x="92" y="177"/>
                  </a:cubicBezTo>
                  <a:cubicBezTo>
                    <a:pt x="85" y="175"/>
                    <a:pt x="78" y="174"/>
                    <a:pt x="71" y="174"/>
                  </a:cubicBezTo>
                  <a:cubicBezTo>
                    <a:pt x="55" y="174"/>
                    <a:pt x="39" y="180"/>
                    <a:pt x="29" y="192"/>
                  </a:cubicBezTo>
                  <a:cubicBezTo>
                    <a:pt x="11" y="207"/>
                    <a:pt x="0" y="232"/>
                    <a:pt x="7" y="255"/>
                  </a:cubicBezTo>
                  <a:cubicBezTo>
                    <a:pt x="9" y="258"/>
                    <a:pt x="9" y="266"/>
                    <a:pt x="14" y="266"/>
                  </a:cubicBezTo>
                  <a:cubicBezTo>
                    <a:pt x="14" y="266"/>
                    <a:pt x="14" y="266"/>
                    <a:pt x="14" y="266"/>
                  </a:cubicBezTo>
                  <a:cubicBezTo>
                    <a:pt x="28" y="254"/>
                    <a:pt x="40" y="240"/>
                    <a:pt x="53" y="228"/>
                  </a:cubicBezTo>
                  <a:cubicBezTo>
                    <a:pt x="62" y="236"/>
                    <a:pt x="71" y="246"/>
                    <a:pt x="80" y="255"/>
                  </a:cubicBezTo>
                  <a:cubicBezTo>
                    <a:pt x="67" y="269"/>
                    <a:pt x="53" y="282"/>
                    <a:pt x="40" y="296"/>
                  </a:cubicBezTo>
                  <a:cubicBezTo>
                    <a:pt x="49" y="300"/>
                    <a:pt x="60" y="303"/>
                    <a:pt x="70" y="303"/>
                  </a:cubicBezTo>
                  <a:cubicBezTo>
                    <a:pt x="81" y="303"/>
                    <a:pt x="91" y="300"/>
                    <a:pt x="100" y="295"/>
                  </a:cubicBezTo>
                  <a:cubicBezTo>
                    <a:pt x="117" y="282"/>
                    <a:pt x="133" y="265"/>
                    <a:pt x="134" y="244"/>
                  </a:cubicBezTo>
                  <a:cubicBezTo>
                    <a:pt x="137" y="224"/>
                    <a:pt x="127" y="206"/>
                    <a:pt x="116" y="191"/>
                  </a:cubicBezTo>
                  <a:cubicBezTo>
                    <a:pt x="117" y="190"/>
                    <a:pt x="117" y="190"/>
                    <a:pt x="118" y="190"/>
                  </a:cubicBezTo>
                  <a:cubicBezTo>
                    <a:pt x="128" y="190"/>
                    <a:pt x="133" y="202"/>
                    <a:pt x="138" y="209"/>
                  </a:cubicBezTo>
                  <a:cubicBezTo>
                    <a:pt x="166" y="182"/>
                    <a:pt x="194" y="153"/>
                    <a:pt x="222" y="126"/>
                  </a:cubicBezTo>
                  <a:cubicBezTo>
                    <a:pt x="230" y="127"/>
                    <a:pt x="237" y="129"/>
                    <a:pt x="245" y="129"/>
                  </a:cubicBezTo>
                  <a:cubicBezTo>
                    <a:pt x="249" y="129"/>
                    <a:pt x="252" y="128"/>
                    <a:pt x="256" y="127"/>
                  </a:cubicBezTo>
                  <a:cubicBezTo>
                    <a:pt x="274" y="125"/>
                    <a:pt x="286" y="110"/>
                    <a:pt x="298" y="97"/>
                  </a:cubicBezTo>
                  <a:cubicBezTo>
                    <a:pt x="312" y="79"/>
                    <a:pt x="311" y="54"/>
                    <a:pt x="302" y="34"/>
                  </a:cubicBezTo>
                  <a:cubicBezTo>
                    <a:pt x="287" y="47"/>
                    <a:pt x="274" y="62"/>
                    <a:pt x="260" y="75"/>
                  </a:cubicBezTo>
                  <a:cubicBezTo>
                    <a:pt x="251" y="66"/>
                    <a:pt x="242" y="57"/>
                    <a:pt x="234" y="48"/>
                  </a:cubicBezTo>
                  <a:cubicBezTo>
                    <a:pt x="247" y="34"/>
                    <a:pt x="261" y="20"/>
                    <a:pt x="274" y="7"/>
                  </a:cubicBezTo>
                  <a:cubicBezTo>
                    <a:pt x="265" y="2"/>
                    <a:pt x="255" y="0"/>
                    <a:pt x="244" y="0"/>
                  </a:cubicBezTo>
                </a:path>
              </a:pathLst>
            </a:custGeom>
            <a:solidFill>
              <a:srgbClr val="FFC000"/>
            </a:solidFill>
            <a:ln>
              <a:noFill/>
            </a:ln>
            <a:extLst/>
          </p:spPr>
          <p:txBody>
            <a:bodyPr anchor="t" anchorCtr="0" bIns="34290" compatLnSpc="1" lIns="68580" numCol="1" rIns="68580" tIns="34290" vert="horz" wrap="square">
              <a:prstTxWarp prst="textNoShape">
                <a:avLst/>
              </a:prstTxWarp>
            </a:bodyPr>
            <a:lstStyle/>
            <a:p>
              <a:endParaRPr altLang="en-US" lang="zh-CN" sz="1013"/>
            </a:p>
          </p:txBody>
        </p:sp>
      </p:grpSp>
      <p:sp>
        <p:nvSpPr>
          <p:cNvPr id="64" name="任意多边形 63"/>
          <p:cNvSpPr/>
          <p:nvPr/>
        </p:nvSpPr>
        <p:spPr>
          <a:xfrm rot="5400000">
            <a:off x="8287159" y="207825"/>
            <a:ext cx="350159" cy="515007"/>
          </a:xfrm>
          <a:custGeom>
            <a:gdLst>
              <a:gd fmla="*/ 0 w 350159" name="connsiteX0"/>
              <a:gd fmla="*/ 494407 h 515007" name="connsiteY0"/>
              <a:gd fmla="*/ 0 w 350159" name="connsiteX1"/>
              <a:gd fmla="*/ 20600 h 515007" name="connsiteY1"/>
              <a:gd fmla="*/ 20600 w 350159" name="connsiteX2"/>
              <a:gd fmla="*/ 0 h 515007" name="connsiteY2"/>
              <a:gd fmla="*/ 263179 w 350159" name="connsiteX3"/>
              <a:gd fmla="*/ 0 h 515007" name="connsiteY3"/>
              <a:gd fmla="*/ 283779 w 350159" name="connsiteX4"/>
              <a:gd fmla="*/ 20600 h 515007" name="connsiteY4"/>
              <a:gd fmla="*/ 283779 w 350159" name="connsiteX5"/>
              <a:gd fmla="*/ 342220 h 515007" name="connsiteY5"/>
              <a:gd fmla="*/ 350159 w 350159" name="connsiteX6"/>
              <a:gd fmla="*/ 408600 h 515007" name="connsiteY6"/>
              <a:gd fmla="*/ 283779 w 350159" name="connsiteX7"/>
              <a:gd fmla="*/ 408600 h 515007" name="connsiteY7"/>
              <a:gd fmla="*/ 283779 w 350159" name="connsiteX8"/>
              <a:gd fmla="*/ 494407 h 515007" name="connsiteY8"/>
              <a:gd fmla="*/ 263179 w 350159" name="connsiteX9"/>
              <a:gd fmla="*/ 515007 h 515007" name="connsiteY9"/>
              <a:gd fmla="*/ 20600 w 350159" name="connsiteX10"/>
              <a:gd fmla="*/ 515007 h 515007" name="connsiteY10"/>
              <a:gd fmla="*/ 0 w 350159" name="connsiteX11"/>
              <a:gd fmla="*/ 494407 h 515007"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515007" w="350159">
                <a:moveTo>
                  <a:pt x="0" y="494407"/>
                </a:moveTo>
                <a:lnTo>
                  <a:pt x="0" y="20600"/>
                </a:lnTo>
                <a:cubicBezTo>
                  <a:pt x="0" y="9223"/>
                  <a:pt x="9223" y="0"/>
                  <a:pt x="20600" y="0"/>
                </a:cubicBezTo>
                <a:lnTo>
                  <a:pt x="263179" y="0"/>
                </a:lnTo>
                <a:cubicBezTo>
                  <a:pt x="274556" y="0"/>
                  <a:pt x="283779" y="9223"/>
                  <a:pt x="283779" y="20600"/>
                </a:cubicBezTo>
                <a:lnTo>
                  <a:pt x="283779" y="342220"/>
                </a:lnTo>
                <a:lnTo>
                  <a:pt x="350159" y="408600"/>
                </a:lnTo>
                <a:lnTo>
                  <a:pt x="283779" y="408600"/>
                </a:lnTo>
                <a:lnTo>
                  <a:pt x="283779" y="494407"/>
                </a:lnTo>
                <a:cubicBezTo>
                  <a:pt x="283779" y="505784"/>
                  <a:pt x="274556" y="515007"/>
                  <a:pt x="263179" y="515007"/>
                </a:cubicBezTo>
                <a:lnTo>
                  <a:pt x="20600" y="515007"/>
                </a:lnTo>
                <a:cubicBezTo>
                  <a:pt x="9223" y="515007"/>
                  <a:pt x="0" y="505784"/>
                  <a:pt x="0" y="494407"/>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5" name="矩形 64"/>
          <p:cNvSpPr/>
          <p:nvPr/>
        </p:nvSpPr>
        <p:spPr>
          <a:xfrm>
            <a:off x="8270931" y="286243"/>
            <a:ext cx="363855" cy="304800"/>
          </a:xfrm>
          <a:prstGeom prst="rect">
            <a:avLst/>
          </a:prstGeom>
        </p:spPr>
        <p:txBody>
          <a:bodyPr wrap="none">
            <a:spAutoFit/>
          </a:bodyPr>
          <a:lstStyle/>
          <a:p>
            <a:pPr algn="ctr"/>
            <a:r>
              <a:rPr altLang="zh-CN" lang="en-US" smtClean="0" sz="1400">
                <a:solidFill>
                  <a:schemeClr val="bg1"/>
                </a:solidFill>
                <a:latin charset="0" panose="020b0706030502030204" pitchFamily="34" typeface="HelveticaNeueLT Pro 77 BdCn"/>
              </a:rPr>
              <a:t>19</a:t>
            </a:r>
          </a:p>
        </p:txBody>
      </p:sp>
    </p:spTree>
    <p:extLst>
      <p:ext uri="{BB962C8B-B14F-4D97-AF65-F5344CB8AC3E}">
        <p14:creationId val="1678047239"/>
      </p:ext>
    </p:extLst>
  </p:cSld>
  <p:clrMapOvr>
    <a:masterClrMapping/>
  </p:clrMapOvr>
  <mc:AlternateContent>
    <mc:Choice Requires="p14">
      <p:transition advClick="0" advTm="1000" p14:dur="800" spd="slow">
        <p14:flythrough dir="out"/>
      </p:transition>
    </mc:Choice>
    <mc:Fallback>
      <p:transition advClick="0" advTm="1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0" presetSubtype="0">
                                  <p:stCondLst>
                                    <p:cond delay="0"/>
                                  </p:stCondLst>
                                  <p:childTnLst>
                                    <p:set>
                                      <p:cBhvr>
                                        <p:cTn dur="1" fill="hold" id="6">
                                          <p:stCondLst>
                                            <p:cond delay="0"/>
                                          </p:stCondLst>
                                        </p:cTn>
                                        <p:tgtEl>
                                          <p:spTgt spid="63"/>
                                        </p:tgtEl>
                                        <p:attrNameLst>
                                          <p:attrName>style.visibility</p:attrName>
                                        </p:attrNameLst>
                                      </p:cBhvr>
                                      <p:to>
                                        <p:strVal val="visible"/>
                                      </p:to>
                                    </p:set>
                                    <p:animEffect filter="fade" transition="in">
                                      <p:cBhvr>
                                        <p:cTn dur="500" id="7"/>
                                        <p:tgtEl>
                                          <p:spTgt spid="63"/>
                                        </p:tgtEl>
                                      </p:cBhvr>
                                    </p:animEffect>
                                  </p:childTnLst>
                                </p:cTn>
                              </p:par>
                              <p:par>
                                <p:cTn accel="50000" decel="50000" fill="hold" id="8" nodeType="withEffect" presetClass="path" presetID="42" presetSubtype="0">
                                  <p:stCondLst>
                                    <p:cond delay="0"/>
                                  </p:stCondLst>
                                  <p:childTnLst>
                                    <p:animMotion origin="layout" path="M 2.22222E-06 -1.7284E-06 L 2.22222E-06 -0.0716" pathEditMode="relative" ptsTypes="AA" rAng="0">
                                      <p:cBhvr>
                                        <p:cTn dur="500" fill="hold" id="9" spd="-100000"/>
                                        <p:tgtEl>
                                          <p:spTgt spid="63"/>
                                        </p:tgtEl>
                                        <p:attrNameLst>
                                          <p:attrName>ppt_x</p:attrName>
                                          <p:attrName>ppt_y</p:attrName>
                                        </p:attrNameLst>
                                      </p:cBhvr>
                                      <p:rCtr x="0" y="-3580"/>
                                    </p:animMotion>
                                  </p:childTnLst>
                                </p:cTn>
                              </p:par>
                            </p:childTnLst>
                          </p:cTn>
                        </p:par>
                        <p:par>
                          <p:cTn fill="hold" id="10" nodeType="afterGroup">
                            <p:stCondLst>
                              <p:cond delay="500"/>
                            </p:stCondLst>
                            <p:childTnLst>
                              <p:par>
                                <p:cTn fill="hold" id="11" nodeType="afterEffect" presetClass="entr" presetID="23" presetSubtype="288">
                                  <p:stCondLst>
                                    <p:cond delay="0"/>
                                  </p:stCondLst>
                                  <p:childTnLst>
                                    <p:set>
                                      <p:cBhvr>
                                        <p:cTn dur="1" fill="hold" id="12">
                                          <p:stCondLst>
                                            <p:cond delay="0"/>
                                          </p:stCondLst>
                                        </p:cTn>
                                        <p:tgtEl>
                                          <p:spTgt spid="48"/>
                                        </p:tgtEl>
                                        <p:attrNameLst>
                                          <p:attrName>style.visibility</p:attrName>
                                        </p:attrNameLst>
                                      </p:cBhvr>
                                      <p:to>
                                        <p:strVal val="visible"/>
                                      </p:to>
                                    </p:set>
                                    <p:anim calcmode="lin" valueType="num">
                                      <p:cBhvr>
                                        <p:cTn dur="500" fill="hold" id="13"/>
                                        <p:tgtEl>
                                          <p:spTgt spid="48"/>
                                        </p:tgtEl>
                                        <p:attrNameLst>
                                          <p:attrName>ppt_w</p:attrName>
                                        </p:attrNameLst>
                                      </p:cBhvr>
                                      <p:tavLst>
                                        <p:tav tm="0">
                                          <p:val>
                                            <p:strVal val="4/3*#ppt_w"/>
                                          </p:val>
                                        </p:tav>
                                        <p:tav tm="100000">
                                          <p:val>
                                            <p:strVal val="#ppt_w"/>
                                          </p:val>
                                        </p:tav>
                                      </p:tavLst>
                                    </p:anim>
                                    <p:anim calcmode="lin" valueType="num">
                                      <p:cBhvr>
                                        <p:cTn dur="500" fill="hold" id="14"/>
                                        <p:tgtEl>
                                          <p:spTgt spid="48"/>
                                        </p:tgtEl>
                                        <p:attrNameLst>
                                          <p:attrName>ppt_h</p:attrName>
                                        </p:attrNameLst>
                                      </p:cBhvr>
                                      <p:tavLst>
                                        <p:tav tm="0">
                                          <p:val>
                                            <p:strVal val="4/3*#ppt_h"/>
                                          </p:val>
                                        </p:tav>
                                        <p:tav tm="100000">
                                          <p:val>
                                            <p:strVal val="#ppt_h"/>
                                          </p:val>
                                        </p:tav>
                                      </p:tavLst>
                                    </p:anim>
                                  </p:childTnLst>
                                </p:cTn>
                              </p:par>
                            </p:childTnLst>
                          </p:cTn>
                        </p:par>
                        <p:par>
                          <p:cTn fill="hold" id="15" nodeType="afterGroup">
                            <p:stCondLst>
                              <p:cond delay="1000"/>
                            </p:stCondLst>
                            <p:childTnLst>
                              <p:par>
                                <p:cTn fill="hold" id="16" nodeType="afterEffect" presetClass="entr" presetID="23" presetSubtype="288">
                                  <p:stCondLst>
                                    <p:cond delay="0"/>
                                  </p:stCondLst>
                                  <p:childTnLst>
                                    <p:set>
                                      <p:cBhvr>
                                        <p:cTn dur="1" fill="hold" id="17">
                                          <p:stCondLst>
                                            <p:cond delay="0"/>
                                          </p:stCondLst>
                                        </p:cTn>
                                        <p:tgtEl>
                                          <p:spTgt spid="49"/>
                                        </p:tgtEl>
                                        <p:attrNameLst>
                                          <p:attrName>style.visibility</p:attrName>
                                        </p:attrNameLst>
                                      </p:cBhvr>
                                      <p:to>
                                        <p:strVal val="visible"/>
                                      </p:to>
                                    </p:set>
                                    <p:anim calcmode="lin" valueType="num">
                                      <p:cBhvr>
                                        <p:cTn dur="500" fill="hold" id="18"/>
                                        <p:tgtEl>
                                          <p:spTgt spid="49"/>
                                        </p:tgtEl>
                                        <p:attrNameLst>
                                          <p:attrName>ppt_w</p:attrName>
                                        </p:attrNameLst>
                                      </p:cBhvr>
                                      <p:tavLst>
                                        <p:tav tm="0">
                                          <p:val>
                                            <p:strVal val="4/3*#ppt_w"/>
                                          </p:val>
                                        </p:tav>
                                        <p:tav tm="100000">
                                          <p:val>
                                            <p:strVal val="#ppt_w"/>
                                          </p:val>
                                        </p:tav>
                                      </p:tavLst>
                                    </p:anim>
                                    <p:anim calcmode="lin" valueType="num">
                                      <p:cBhvr>
                                        <p:cTn dur="500" fill="hold" id="19"/>
                                        <p:tgtEl>
                                          <p:spTgt spid="49"/>
                                        </p:tgtEl>
                                        <p:attrNameLst>
                                          <p:attrName>ppt_h</p:attrName>
                                        </p:attrNameLst>
                                      </p:cBhvr>
                                      <p:tavLst>
                                        <p:tav tm="0">
                                          <p:val>
                                            <p:strVal val="4/3*#ppt_h"/>
                                          </p:val>
                                        </p:tav>
                                        <p:tav tm="100000">
                                          <p:val>
                                            <p:strVal val="#ppt_h"/>
                                          </p:val>
                                        </p:tav>
                                      </p:tavLst>
                                    </p:anim>
                                  </p:childTnLst>
                                </p:cTn>
                              </p:par>
                            </p:childTnLst>
                          </p:cTn>
                        </p:par>
                        <p:par>
                          <p:cTn fill="hold" id="20" nodeType="afterGroup">
                            <p:stCondLst>
                              <p:cond delay="1500"/>
                            </p:stCondLst>
                            <p:childTnLst>
                              <p:par>
                                <p:cTn fill="hold" id="21" nodeType="afterEffect" presetClass="entr" presetID="23" presetSubtype="288">
                                  <p:stCondLst>
                                    <p:cond delay="0"/>
                                  </p:stCondLst>
                                  <p:childTnLst>
                                    <p:set>
                                      <p:cBhvr>
                                        <p:cTn dur="1" fill="hold" id="22">
                                          <p:stCondLst>
                                            <p:cond delay="0"/>
                                          </p:stCondLst>
                                        </p:cTn>
                                        <p:tgtEl>
                                          <p:spTgt spid="47"/>
                                        </p:tgtEl>
                                        <p:attrNameLst>
                                          <p:attrName>style.visibility</p:attrName>
                                        </p:attrNameLst>
                                      </p:cBhvr>
                                      <p:to>
                                        <p:strVal val="visible"/>
                                      </p:to>
                                    </p:set>
                                    <p:anim calcmode="lin" valueType="num">
                                      <p:cBhvr>
                                        <p:cTn dur="500" fill="hold" id="23"/>
                                        <p:tgtEl>
                                          <p:spTgt spid="47"/>
                                        </p:tgtEl>
                                        <p:attrNameLst>
                                          <p:attrName>ppt_w</p:attrName>
                                        </p:attrNameLst>
                                      </p:cBhvr>
                                      <p:tavLst>
                                        <p:tav tm="0">
                                          <p:val>
                                            <p:strVal val="4/3*#ppt_w"/>
                                          </p:val>
                                        </p:tav>
                                        <p:tav tm="100000">
                                          <p:val>
                                            <p:strVal val="#ppt_w"/>
                                          </p:val>
                                        </p:tav>
                                      </p:tavLst>
                                    </p:anim>
                                    <p:anim calcmode="lin" valueType="num">
                                      <p:cBhvr>
                                        <p:cTn dur="500" fill="hold" id="24"/>
                                        <p:tgtEl>
                                          <p:spTgt spid="47"/>
                                        </p:tgtEl>
                                        <p:attrNameLst>
                                          <p:attrName>ppt_h</p:attrName>
                                        </p:attrNameLst>
                                      </p:cBhvr>
                                      <p:tavLst>
                                        <p:tav tm="0">
                                          <p:val>
                                            <p:strVal val="4/3*#ppt_h"/>
                                          </p:val>
                                        </p:tav>
                                        <p:tav tm="100000">
                                          <p:val>
                                            <p:strVal val="#ppt_h"/>
                                          </p:val>
                                        </p:tav>
                                      </p:tavLst>
                                    </p:anim>
                                  </p:childTnLst>
                                </p:cTn>
                              </p:par>
                              <p:par>
                                <p:cTn decel="100000" fill="hold" grpId="0" id="25" nodeType="withEffect" presetClass="entr" presetID="50" presetSubtype="0">
                                  <p:stCondLst>
                                    <p:cond delay="0"/>
                                  </p:stCondLst>
                                  <p:childTnLst>
                                    <p:set>
                                      <p:cBhvr>
                                        <p:cTn dur="1" fill="hold" id="26">
                                          <p:stCondLst>
                                            <p:cond delay="0"/>
                                          </p:stCondLst>
                                        </p:cTn>
                                        <p:tgtEl>
                                          <p:spTgt spid="27"/>
                                        </p:tgtEl>
                                        <p:attrNameLst>
                                          <p:attrName>style.visibility</p:attrName>
                                        </p:attrNameLst>
                                      </p:cBhvr>
                                      <p:to>
                                        <p:strVal val="visible"/>
                                      </p:to>
                                    </p:set>
                                    <p:anim calcmode="lin" valueType="num">
                                      <p:cBhvr>
                                        <p:cTn dur="1000" fill="hold" id="27"/>
                                        <p:tgtEl>
                                          <p:spTgt spid="27"/>
                                        </p:tgtEl>
                                        <p:attrNameLst>
                                          <p:attrName>ppt_w</p:attrName>
                                        </p:attrNameLst>
                                      </p:cBhvr>
                                      <p:tavLst>
                                        <p:tav tm="0">
                                          <p:val>
                                            <p:strVal val="#ppt_w+.3"/>
                                          </p:val>
                                        </p:tav>
                                        <p:tav tm="100000">
                                          <p:val>
                                            <p:strVal val="#ppt_w"/>
                                          </p:val>
                                        </p:tav>
                                      </p:tavLst>
                                    </p:anim>
                                    <p:anim calcmode="lin" valueType="num">
                                      <p:cBhvr>
                                        <p:cTn dur="1000" fill="hold" id="28"/>
                                        <p:tgtEl>
                                          <p:spTgt spid="27"/>
                                        </p:tgtEl>
                                        <p:attrNameLst>
                                          <p:attrName>ppt_h</p:attrName>
                                        </p:attrNameLst>
                                      </p:cBhvr>
                                      <p:tavLst>
                                        <p:tav tm="0">
                                          <p:val>
                                            <p:strVal val="#ppt_h"/>
                                          </p:val>
                                        </p:tav>
                                        <p:tav tm="100000">
                                          <p:val>
                                            <p:strVal val="#ppt_h"/>
                                          </p:val>
                                        </p:tav>
                                      </p:tavLst>
                                    </p:anim>
                                    <p:animEffect filter="fade" transition="in">
                                      <p:cBhvr>
                                        <p:cTn dur="1000" id="29"/>
                                        <p:tgtEl>
                                          <p:spTgt spid="27"/>
                                        </p:tgtEl>
                                      </p:cBhvr>
                                    </p:animEffect>
                                  </p:childTnLst>
                                </p:cTn>
                              </p:par>
                              <p:par>
                                <p:cTn decel="100000" fill="hold" grpId="0" id="30" nodeType="withEffect" presetClass="entr" presetID="50" presetSubtype="0">
                                  <p:stCondLst>
                                    <p:cond delay="300"/>
                                  </p:stCondLst>
                                  <p:childTnLst>
                                    <p:set>
                                      <p:cBhvr>
                                        <p:cTn dur="1" fill="hold" id="31">
                                          <p:stCondLst>
                                            <p:cond delay="0"/>
                                          </p:stCondLst>
                                        </p:cTn>
                                        <p:tgtEl>
                                          <p:spTgt spid="28"/>
                                        </p:tgtEl>
                                        <p:attrNameLst>
                                          <p:attrName>style.visibility</p:attrName>
                                        </p:attrNameLst>
                                      </p:cBhvr>
                                      <p:to>
                                        <p:strVal val="visible"/>
                                      </p:to>
                                    </p:set>
                                    <p:anim calcmode="lin" valueType="num">
                                      <p:cBhvr>
                                        <p:cTn dur="1000" fill="hold" id="32"/>
                                        <p:tgtEl>
                                          <p:spTgt spid="28"/>
                                        </p:tgtEl>
                                        <p:attrNameLst>
                                          <p:attrName>ppt_w</p:attrName>
                                        </p:attrNameLst>
                                      </p:cBhvr>
                                      <p:tavLst>
                                        <p:tav tm="0">
                                          <p:val>
                                            <p:strVal val="#ppt_w+.3"/>
                                          </p:val>
                                        </p:tav>
                                        <p:tav tm="100000">
                                          <p:val>
                                            <p:strVal val="#ppt_w"/>
                                          </p:val>
                                        </p:tav>
                                      </p:tavLst>
                                    </p:anim>
                                    <p:anim calcmode="lin" valueType="num">
                                      <p:cBhvr>
                                        <p:cTn dur="1000" fill="hold" id="33"/>
                                        <p:tgtEl>
                                          <p:spTgt spid="28"/>
                                        </p:tgtEl>
                                        <p:attrNameLst>
                                          <p:attrName>ppt_h</p:attrName>
                                        </p:attrNameLst>
                                      </p:cBhvr>
                                      <p:tavLst>
                                        <p:tav tm="0">
                                          <p:val>
                                            <p:strVal val="#ppt_h"/>
                                          </p:val>
                                        </p:tav>
                                        <p:tav tm="100000">
                                          <p:val>
                                            <p:strVal val="#ppt_h"/>
                                          </p:val>
                                        </p:tav>
                                      </p:tavLst>
                                    </p:anim>
                                    <p:animEffect filter="fade" transition="in">
                                      <p:cBhvr>
                                        <p:cTn dur="1000" id="34"/>
                                        <p:tgtEl>
                                          <p:spTgt spid="28"/>
                                        </p:tgtEl>
                                      </p:cBhvr>
                                    </p:animEffect>
                                  </p:childTnLst>
                                </p:cTn>
                              </p:par>
                            </p:childTnLst>
                          </p:cTn>
                        </p:par>
                        <p:par>
                          <p:cTn fill="hold" id="35" nodeType="afterGroup">
                            <p:stCondLst>
                              <p:cond delay="2800"/>
                            </p:stCondLst>
                            <p:childTnLst>
                              <p:par>
                                <p:cTn fill="hold" grpId="0" id="36" nodeType="afterEffect" presetClass="entr" presetID="10" presetSubtype="0">
                                  <p:stCondLst>
                                    <p:cond delay="0"/>
                                  </p:stCondLst>
                                  <p:childTnLst>
                                    <p:set>
                                      <p:cBhvr>
                                        <p:cTn dur="1" fill="hold" id="37">
                                          <p:stCondLst>
                                            <p:cond delay="0"/>
                                          </p:stCondLst>
                                        </p:cTn>
                                        <p:tgtEl>
                                          <p:spTgt spid="26"/>
                                        </p:tgtEl>
                                        <p:attrNameLst>
                                          <p:attrName>style.visibility</p:attrName>
                                        </p:attrNameLst>
                                      </p:cBhvr>
                                      <p:to>
                                        <p:strVal val="visible"/>
                                      </p:to>
                                    </p:set>
                                    <p:animEffect filter="fade" transition="in">
                                      <p:cBhvr>
                                        <p:cTn dur="750" id="38"/>
                                        <p:tgtEl>
                                          <p:spTgt spid="2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6"/>
      <p:bldP grpId="0" spid="27"/>
      <p:bldP grpId="0" spid="28"/>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7" name="组合 6"/>
          <p:cNvGrpSpPr/>
          <p:nvPr/>
        </p:nvGrpSpPr>
        <p:grpSpPr>
          <a:xfrm>
            <a:off x="359842" y="3095980"/>
            <a:ext cx="1948970" cy="1209009"/>
            <a:chOff x="359842" y="3095980"/>
            <a:chExt cx="1948970" cy="1209009"/>
          </a:xfrm>
        </p:grpSpPr>
        <p:sp>
          <p:nvSpPr>
            <p:cNvPr id="17" name="矩形 55"/>
            <p:cNvSpPr/>
            <p:nvPr/>
          </p:nvSpPr>
          <p:spPr>
            <a:xfrm>
              <a:off x="359842" y="3716432"/>
              <a:ext cx="1779691" cy="530352"/>
            </a:xfrm>
            <a:prstGeom prst="rect">
              <a:avLst/>
            </a:prstGeom>
          </p:spPr>
          <p:txBody>
            <a:bodyPr wrap="square">
              <a:spAutoFit/>
            </a:bodyPr>
            <a:lstStyle/>
            <a:p>
              <a:pPr>
                <a:lnSpc>
                  <a:spcPct val="120000"/>
                </a:lnSpc>
              </a:pPr>
              <a:r>
                <a:rPr altLang="zh-CN" lang="zh-CN" sz="800">
                  <a:solidFill>
                    <a:schemeClr val="bg1">
                      <a:lumMod val="75000"/>
                    </a:schemeClr>
                  </a:solidFill>
                  <a:latin charset="0" panose="020b0606030402020204" pitchFamily="34" typeface="Franklin Gothic Medium Cond"/>
                  <a:ea charset="-122" panose="020b0300000000000000" pitchFamily="34" typeface="Hiragino Sans GB W3"/>
                  <a:cs charset="0" panose="020b0606030504020204" pitchFamily="34" typeface="Open Sans"/>
                  <a:sym charset="0" typeface="News Gothic MT"/>
                </a:rPr>
                <a:t>Lorem ipsum dolor sit amet, consectetur adipisicing elit, sed do eiusmod tempor incididunt ut labore et dolore magna</a:t>
              </a:r>
            </a:p>
          </p:txBody>
        </p:sp>
        <p:cxnSp>
          <p:nvCxnSpPr>
            <p:cNvPr id="18" name="直接连接符 17"/>
            <p:cNvCxnSpPr/>
            <p:nvPr/>
          </p:nvCxnSpPr>
          <p:spPr>
            <a:xfrm>
              <a:off x="430692" y="4304989"/>
              <a:ext cx="1779362" cy="0"/>
            </a:xfrm>
            <a:prstGeom prst="line">
              <a:avLst/>
            </a:prstGeom>
            <a:ln>
              <a:solidFill>
                <a:srgbClr val="4C4C4C"/>
              </a:solidFill>
              <a:prstDash val="sysDot"/>
            </a:ln>
          </p:spPr>
          <p:style>
            <a:lnRef idx="1">
              <a:schemeClr val="accent1"/>
            </a:lnRef>
            <a:fillRef idx="0">
              <a:schemeClr val="accent1"/>
            </a:fillRef>
            <a:effectRef idx="0">
              <a:schemeClr val="accent1"/>
            </a:effectRef>
            <a:fontRef idx="minor">
              <a:schemeClr val="tx1"/>
            </a:fontRef>
          </p:style>
        </p:cxnSp>
        <p:sp>
          <p:nvSpPr>
            <p:cNvPr id="27" name="矩形 39"/>
            <p:cNvSpPr/>
            <p:nvPr/>
          </p:nvSpPr>
          <p:spPr>
            <a:xfrm>
              <a:off x="433875" y="3095980"/>
              <a:ext cx="1995457" cy="274320"/>
            </a:xfrm>
            <a:prstGeom prst="rect">
              <a:avLst/>
            </a:prstGeom>
            <a:solidFill>
              <a:srgbClr val="FFC000"/>
            </a:solidFill>
          </p:spPr>
          <p:txBody>
            <a:bodyPr wrap="none">
              <a:spAutoFit/>
            </a:bodyPr>
            <a:lstStyle/>
            <a:p>
              <a:r>
                <a:rPr altLang="zh-CN" lang="zh-CN" smtClean="0" sz="1200">
                  <a:solidFill>
                    <a:schemeClr val="bg1"/>
                  </a:solidFill>
                  <a:latin charset="0" panose="020b0606030502030204" pitchFamily="34" typeface="HelveticaNeueLT Pro 67 MdCn"/>
                  <a:ea charset="-122" panose="020b0300000000000000" pitchFamily="34" typeface="Hiragino Sans GB W3"/>
                  <a:sym charset="0" typeface="News Gothic MT"/>
                </a:rPr>
                <a:t>LOREM IPSUM DOLOR AMET </a:t>
              </a:r>
            </a:p>
          </p:txBody>
        </p:sp>
        <p:sp>
          <p:nvSpPr>
            <p:cNvPr id="28" name="矩形 27"/>
            <p:cNvSpPr/>
            <p:nvPr/>
          </p:nvSpPr>
          <p:spPr>
            <a:xfrm>
              <a:off x="433875" y="3432977"/>
              <a:ext cx="1377474" cy="274320"/>
            </a:xfrm>
            <a:prstGeom prst="rect">
              <a:avLst/>
            </a:prstGeom>
            <a:solidFill>
              <a:srgbClr val="FFC000"/>
            </a:solidFill>
          </p:spPr>
          <p:txBody>
            <a:bodyPr wrap="none">
              <a:spAutoFit/>
            </a:bodyPr>
            <a:lstStyle/>
            <a:p>
              <a:r>
                <a:rPr altLang="zh-CN" lang="zh-CN" smtClean="0" sz="1200">
                  <a:solidFill>
                    <a:schemeClr val="bg1"/>
                  </a:solidFill>
                  <a:latin charset="0" panose="020b0606030502030204" pitchFamily="34" typeface="HelveticaNeueLT Pro 67 MdCn"/>
                  <a:ea charset="-122" panose="020b0300000000000000" pitchFamily="34" typeface="Hiragino Sans GB W3"/>
                  <a:sym charset="0" typeface="News Gothic MT"/>
                </a:rPr>
                <a:t>CONSECTETUR ELIT</a:t>
              </a:r>
            </a:p>
          </p:txBody>
        </p:sp>
      </p:grpSp>
      <p:grpSp>
        <p:nvGrpSpPr>
          <p:cNvPr id="6" name="组合 5"/>
          <p:cNvGrpSpPr/>
          <p:nvPr/>
        </p:nvGrpSpPr>
        <p:grpSpPr>
          <a:xfrm>
            <a:off x="2523915" y="3095980"/>
            <a:ext cx="1948970" cy="1209009"/>
            <a:chOff x="2523915" y="3095980"/>
            <a:chExt cx="1948970" cy="1209009"/>
          </a:xfrm>
        </p:grpSpPr>
        <p:sp>
          <p:nvSpPr>
            <p:cNvPr id="31" name="矩形 55"/>
            <p:cNvSpPr/>
            <p:nvPr/>
          </p:nvSpPr>
          <p:spPr>
            <a:xfrm>
              <a:off x="2523915" y="3716432"/>
              <a:ext cx="1779691" cy="530352"/>
            </a:xfrm>
            <a:prstGeom prst="rect">
              <a:avLst/>
            </a:prstGeom>
          </p:spPr>
          <p:txBody>
            <a:bodyPr wrap="square">
              <a:spAutoFit/>
            </a:bodyPr>
            <a:lstStyle/>
            <a:p>
              <a:pPr>
                <a:lnSpc>
                  <a:spcPct val="120000"/>
                </a:lnSpc>
              </a:pPr>
              <a:r>
                <a:rPr altLang="zh-CN" lang="zh-CN" sz="800">
                  <a:solidFill>
                    <a:schemeClr val="bg1">
                      <a:lumMod val="75000"/>
                    </a:schemeClr>
                  </a:solidFill>
                  <a:latin charset="0" panose="020b0606030402020204" pitchFamily="34" typeface="Franklin Gothic Medium Cond"/>
                  <a:ea charset="-122" panose="020b0300000000000000" pitchFamily="34" typeface="Hiragino Sans GB W3"/>
                  <a:cs charset="0" panose="020b0606030504020204" pitchFamily="34" typeface="Open Sans"/>
                  <a:sym charset="0" typeface="News Gothic MT"/>
                </a:rPr>
                <a:t>Lorem ipsum dolor sit amet, consectetur adipisicing elit, sed do eiusmod tempor incididunt ut labore et dolore magna</a:t>
              </a:r>
            </a:p>
          </p:txBody>
        </p:sp>
        <p:cxnSp>
          <p:nvCxnSpPr>
            <p:cNvPr id="32" name="直接连接符 31"/>
            <p:cNvCxnSpPr/>
            <p:nvPr/>
          </p:nvCxnSpPr>
          <p:spPr>
            <a:xfrm>
              <a:off x="2594765" y="4304989"/>
              <a:ext cx="1779362" cy="0"/>
            </a:xfrm>
            <a:prstGeom prst="line">
              <a:avLst/>
            </a:prstGeom>
            <a:ln>
              <a:solidFill>
                <a:srgbClr val="4C4C4C"/>
              </a:solidFill>
              <a:prstDash val="sysDot"/>
            </a:ln>
          </p:spPr>
          <p:style>
            <a:lnRef idx="1">
              <a:schemeClr val="accent1"/>
            </a:lnRef>
            <a:fillRef idx="0">
              <a:schemeClr val="accent1"/>
            </a:fillRef>
            <a:effectRef idx="0">
              <a:schemeClr val="accent1"/>
            </a:effectRef>
            <a:fontRef idx="minor">
              <a:schemeClr val="tx1"/>
            </a:fontRef>
          </p:style>
        </p:cxnSp>
        <p:sp>
          <p:nvSpPr>
            <p:cNvPr id="33" name="矩形 39"/>
            <p:cNvSpPr/>
            <p:nvPr/>
          </p:nvSpPr>
          <p:spPr>
            <a:xfrm>
              <a:off x="2597948" y="3095980"/>
              <a:ext cx="1995457" cy="274320"/>
            </a:xfrm>
            <a:prstGeom prst="rect">
              <a:avLst/>
            </a:prstGeom>
            <a:solidFill>
              <a:srgbClr val="FFC000"/>
            </a:solidFill>
          </p:spPr>
          <p:txBody>
            <a:bodyPr wrap="none">
              <a:spAutoFit/>
            </a:bodyPr>
            <a:lstStyle/>
            <a:p>
              <a:r>
                <a:rPr altLang="zh-CN" lang="zh-CN" smtClean="0" sz="1200">
                  <a:solidFill>
                    <a:schemeClr val="bg1"/>
                  </a:solidFill>
                  <a:latin charset="0" panose="020b0606030502030204" pitchFamily="34" typeface="HelveticaNeueLT Pro 67 MdCn"/>
                  <a:ea charset="-122" panose="020b0300000000000000" pitchFamily="34" typeface="Hiragino Sans GB W3"/>
                  <a:sym charset="0" typeface="News Gothic MT"/>
                </a:rPr>
                <a:t>LOREM IPSUM DOLOR AMET </a:t>
              </a:r>
            </a:p>
          </p:txBody>
        </p:sp>
        <p:sp>
          <p:nvSpPr>
            <p:cNvPr id="34" name="矩形 33"/>
            <p:cNvSpPr/>
            <p:nvPr/>
          </p:nvSpPr>
          <p:spPr>
            <a:xfrm>
              <a:off x="2597948" y="3432977"/>
              <a:ext cx="1377474" cy="274320"/>
            </a:xfrm>
            <a:prstGeom prst="rect">
              <a:avLst/>
            </a:prstGeom>
            <a:solidFill>
              <a:srgbClr val="FFC000"/>
            </a:solidFill>
          </p:spPr>
          <p:txBody>
            <a:bodyPr wrap="none">
              <a:spAutoFit/>
            </a:bodyPr>
            <a:lstStyle/>
            <a:p>
              <a:r>
                <a:rPr altLang="zh-CN" lang="zh-CN" smtClean="0" sz="1200">
                  <a:solidFill>
                    <a:schemeClr val="bg1"/>
                  </a:solidFill>
                  <a:latin charset="0" panose="020b0606030502030204" pitchFamily="34" typeface="HelveticaNeueLT Pro 67 MdCn"/>
                  <a:ea charset="-122" panose="020b0300000000000000" pitchFamily="34" typeface="Hiragino Sans GB W3"/>
                  <a:sym charset="0" typeface="News Gothic MT"/>
                </a:rPr>
                <a:t>CONSECTETUR ELIT</a:t>
              </a:r>
            </a:p>
          </p:txBody>
        </p:sp>
      </p:grpSp>
      <p:grpSp>
        <p:nvGrpSpPr>
          <p:cNvPr id="8" name="组合 7"/>
          <p:cNvGrpSpPr/>
          <p:nvPr/>
        </p:nvGrpSpPr>
        <p:grpSpPr>
          <a:xfrm>
            <a:off x="4687988" y="3095980"/>
            <a:ext cx="1948970" cy="1209009"/>
            <a:chOff x="4687988" y="3095980"/>
            <a:chExt cx="1948970" cy="1209009"/>
          </a:xfrm>
        </p:grpSpPr>
        <p:sp>
          <p:nvSpPr>
            <p:cNvPr id="36" name="矩形 55"/>
            <p:cNvSpPr/>
            <p:nvPr/>
          </p:nvSpPr>
          <p:spPr>
            <a:xfrm>
              <a:off x="4687987" y="3716432"/>
              <a:ext cx="1779691" cy="530352"/>
            </a:xfrm>
            <a:prstGeom prst="rect">
              <a:avLst/>
            </a:prstGeom>
          </p:spPr>
          <p:txBody>
            <a:bodyPr wrap="square">
              <a:spAutoFit/>
            </a:bodyPr>
            <a:lstStyle/>
            <a:p>
              <a:pPr>
                <a:lnSpc>
                  <a:spcPct val="120000"/>
                </a:lnSpc>
              </a:pPr>
              <a:r>
                <a:rPr altLang="zh-CN" lang="zh-CN" sz="800">
                  <a:solidFill>
                    <a:schemeClr val="bg1">
                      <a:lumMod val="75000"/>
                    </a:schemeClr>
                  </a:solidFill>
                  <a:latin charset="0" panose="020b0606030402020204" pitchFamily="34" typeface="Franklin Gothic Medium Cond"/>
                  <a:ea charset="-122" panose="020b0300000000000000" pitchFamily="34" typeface="Hiragino Sans GB W3"/>
                  <a:cs charset="0" panose="020b0606030504020204" pitchFamily="34" typeface="Open Sans"/>
                  <a:sym charset="0" typeface="News Gothic MT"/>
                </a:rPr>
                <a:t>Lorem ipsum dolor sit amet, consectetur adipisicing elit, sed do eiusmod tempor incididunt ut labore et dolore magna</a:t>
              </a:r>
            </a:p>
          </p:txBody>
        </p:sp>
        <p:cxnSp>
          <p:nvCxnSpPr>
            <p:cNvPr id="37" name="直接连接符 36"/>
            <p:cNvCxnSpPr/>
            <p:nvPr/>
          </p:nvCxnSpPr>
          <p:spPr>
            <a:xfrm>
              <a:off x="4758838" y="4304989"/>
              <a:ext cx="1779362" cy="0"/>
            </a:xfrm>
            <a:prstGeom prst="line">
              <a:avLst/>
            </a:prstGeom>
            <a:ln>
              <a:solidFill>
                <a:srgbClr val="4C4C4C"/>
              </a:solidFill>
              <a:prstDash val="sysDot"/>
            </a:ln>
          </p:spPr>
          <p:style>
            <a:lnRef idx="1">
              <a:schemeClr val="accent1"/>
            </a:lnRef>
            <a:fillRef idx="0">
              <a:schemeClr val="accent1"/>
            </a:fillRef>
            <a:effectRef idx="0">
              <a:schemeClr val="accent1"/>
            </a:effectRef>
            <a:fontRef idx="minor">
              <a:schemeClr val="tx1"/>
            </a:fontRef>
          </p:style>
        </p:cxnSp>
        <p:sp>
          <p:nvSpPr>
            <p:cNvPr id="38" name="矩形 39"/>
            <p:cNvSpPr/>
            <p:nvPr/>
          </p:nvSpPr>
          <p:spPr>
            <a:xfrm>
              <a:off x="4762020" y="3095980"/>
              <a:ext cx="1995457" cy="274320"/>
            </a:xfrm>
            <a:prstGeom prst="rect">
              <a:avLst/>
            </a:prstGeom>
            <a:solidFill>
              <a:srgbClr val="FFC000"/>
            </a:solidFill>
          </p:spPr>
          <p:txBody>
            <a:bodyPr wrap="none">
              <a:spAutoFit/>
            </a:bodyPr>
            <a:lstStyle/>
            <a:p>
              <a:r>
                <a:rPr altLang="zh-CN" lang="zh-CN" smtClean="0" sz="1200">
                  <a:solidFill>
                    <a:schemeClr val="bg1"/>
                  </a:solidFill>
                  <a:latin charset="0" panose="020b0606030502030204" pitchFamily="34" typeface="HelveticaNeueLT Pro 67 MdCn"/>
                  <a:ea charset="-122" panose="020b0300000000000000" pitchFamily="34" typeface="Hiragino Sans GB W3"/>
                  <a:sym charset="0" typeface="News Gothic MT"/>
                </a:rPr>
                <a:t>LOREM IPSUM DOLOR AMET </a:t>
              </a:r>
            </a:p>
          </p:txBody>
        </p:sp>
        <p:sp>
          <p:nvSpPr>
            <p:cNvPr id="39" name="矩形 38"/>
            <p:cNvSpPr/>
            <p:nvPr/>
          </p:nvSpPr>
          <p:spPr>
            <a:xfrm>
              <a:off x="4762020" y="3432977"/>
              <a:ext cx="1377474" cy="274320"/>
            </a:xfrm>
            <a:prstGeom prst="rect">
              <a:avLst/>
            </a:prstGeom>
            <a:solidFill>
              <a:srgbClr val="FFC000"/>
            </a:solidFill>
          </p:spPr>
          <p:txBody>
            <a:bodyPr wrap="none">
              <a:spAutoFit/>
            </a:bodyPr>
            <a:lstStyle/>
            <a:p>
              <a:r>
                <a:rPr altLang="zh-CN" lang="zh-CN" smtClean="0" sz="1200">
                  <a:solidFill>
                    <a:schemeClr val="bg1"/>
                  </a:solidFill>
                  <a:latin charset="0" panose="020b0606030502030204" pitchFamily="34" typeface="HelveticaNeueLT Pro 67 MdCn"/>
                  <a:ea charset="-122" panose="020b0300000000000000" pitchFamily="34" typeface="Hiragino Sans GB W3"/>
                  <a:sym charset="0" typeface="News Gothic MT"/>
                </a:rPr>
                <a:t>CONSECTETUR ELIT</a:t>
              </a:r>
            </a:p>
          </p:txBody>
        </p:sp>
      </p:grpSp>
      <p:grpSp>
        <p:nvGrpSpPr>
          <p:cNvPr id="9" name="组合 8"/>
          <p:cNvGrpSpPr/>
          <p:nvPr/>
        </p:nvGrpSpPr>
        <p:grpSpPr>
          <a:xfrm>
            <a:off x="6852062" y="3095980"/>
            <a:ext cx="1948970" cy="1209009"/>
            <a:chOff x="6852062" y="3095980"/>
            <a:chExt cx="1948970" cy="1209009"/>
          </a:xfrm>
        </p:grpSpPr>
        <p:sp>
          <p:nvSpPr>
            <p:cNvPr id="41" name="矩形 55"/>
            <p:cNvSpPr/>
            <p:nvPr/>
          </p:nvSpPr>
          <p:spPr>
            <a:xfrm>
              <a:off x="6852063" y="3716432"/>
              <a:ext cx="1779691" cy="530352"/>
            </a:xfrm>
            <a:prstGeom prst="rect">
              <a:avLst/>
            </a:prstGeom>
          </p:spPr>
          <p:txBody>
            <a:bodyPr wrap="square">
              <a:spAutoFit/>
            </a:bodyPr>
            <a:lstStyle/>
            <a:p>
              <a:pPr>
                <a:lnSpc>
                  <a:spcPct val="120000"/>
                </a:lnSpc>
              </a:pPr>
              <a:r>
                <a:rPr altLang="zh-CN" lang="zh-CN" sz="800">
                  <a:solidFill>
                    <a:schemeClr val="bg1">
                      <a:lumMod val="75000"/>
                    </a:schemeClr>
                  </a:solidFill>
                  <a:latin charset="0" panose="020b0606030402020204" pitchFamily="34" typeface="Franklin Gothic Medium Cond"/>
                  <a:ea charset="-122" panose="020b0300000000000000" pitchFamily="34" typeface="Hiragino Sans GB W3"/>
                  <a:cs charset="0" panose="020b0606030504020204" pitchFamily="34" typeface="Open Sans"/>
                  <a:sym charset="0" typeface="News Gothic MT"/>
                </a:rPr>
                <a:t>Lorem ipsum dolor sit amet, consectetur adipisicing elit, sed do eiusmod tempor incididunt ut labore et dolore magna</a:t>
              </a:r>
            </a:p>
          </p:txBody>
        </p:sp>
        <p:cxnSp>
          <p:nvCxnSpPr>
            <p:cNvPr id="42" name="直接连接符 41"/>
            <p:cNvCxnSpPr/>
            <p:nvPr/>
          </p:nvCxnSpPr>
          <p:spPr>
            <a:xfrm>
              <a:off x="6922912" y="4304989"/>
              <a:ext cx="1779362" cy="0"/>
            </a:xfrm>
            <a:prstGeom prst="line">
              <a:avLst/>
            </a:prstGeom>
            <a:ln>
              <a:solidFill>
                <a:srgbClr val="4C4C4C"/>
              </a:solidFill>
              <a:prstDash val="sysDot"/>
            </a:ln>
          </p:spPr>
          <p:style>
            <a:lnRef idx="1">
              <a:schemeClr val="accent1"/>
            </a:lnRef>
            <a:fillRef idx="0">
              <a:schemeClr val="accent1"/>
            </a:fillRef>
            <a:effectRef idx="0">
              <a:schemeClr val="accent1"/>
            </a:effectRef>
            <a:fontRef idx="minor">
              <a:schemeClr val="tx1"/>
            </a:fontRef>
          </p:style>
        </p:cxnSp>
        <p:sp>
          <p:nvSpPr>
            <p:cNvPr id="43" name="矩形 39"/>
            <p:cNvSpPr/>
            <p:nvPr/>
          </p:nvSpPr>
          <p:spPr>
            <a:xfrm>
              <a:off x="6926096" y="3095980"/>
              <a:ext cx="1995457" cy="274320"/>
            </a:xfrm>
            <a:prstGeom prst="rect">
              <a:avLst/>
            </a:prstGeom>
            <a:solidFill>
              <a:srgbClr val="FFC000"/>
            </a:solidFill>
          </p:spPr>
          <p:txBody>
            <a:bodyPr wrap="none">
              <a:spAutoFit/>
            </a:bodyPr>
            <a:lstStyle/>
            <a:p>
              <a:r>
                <a:rPr altLang="zh-CN" lang="zh-CN" smtClean="0" sz="1200">
                  <a:solidFill>
                    <a:schemeClr val="bg1"/>
                  </a:solidFill>
                  <a:latin charset="0" panose="020b0606030502030204" pitchFamily="34" typeface="HelveticaNeueLT Pro 67 MdCn"/>
                  <a:ea charset="-122" panose="020b0300000000000000" pitchFamily="34" typeface="Hiragino Sans GB W3"/>
                  <a:sym charset="0" typeface="News Gothic MT"/>
                </a:rPr>
                <a:t>LOREM IPSUM DOLOR AMET </a:t>
              </a:r>
            </a:p>
          </p:txBody>
        </p:sp>
        <p:sp>
          <p:nvSpPr>
            <p:cNvPr id="44" name="矩形 43"/>
            <p:cNvSpPr/>
            <p:nvPr/>
          </p:nvSpPr>
          <p:spPr>
            <a:xfrm>
              <a:off x="6926096" y="3432977"/>
              <a:ext cx="1377474" cy="274320"/>
            </a:xfrm>
            <a:prstGeom prst="rect">
              <a:avLst/>
            </a:prstGeom>
            <a:solidFill>
              <a:srgbClr val="FFC000"/>
            </a:solidFill>
          </p:spPr>
          <p:txBody>
            <a:bodyPr wrap="none">
              <a:spAutoFit/>
            </a:bodyPr>
            <a:lstStyle/>
            <a:p>
              <a:r>
                <a:rPr altLang="zh-CN" lang="zh-CN" smtClean="0" sz="1200">
                  <a:solidFill>
                    <a:schemeClr val="bg1"/>
                  </a:solidFill>
                  <a:latin charset="0" panose="020b0606030502030204" pitchFamily="34" typeface="HelveticaNeueLT Pro 67 MdCn"/>
                  <a:ea charset="-122" panose="020b0300000000000000" pitchFamily="34" typeface="Hiragino Sans GB W3"/>
                  <a:sym charset="0" typeface="News Gothic MT"/>
                </a:rPr>
                <a:t>CONSECTETUR ELIT</a:t>
              </a:r>
            </a:p>
          </p:txBody>
        </p:sp>
      </p:grpSp>
      <p:sp>
        <p:nvSpPr>
          <p:cNvPr id="50" name="矩形 49"/>
          <p:cNvSpPr/>
          <p:nvPr/>
        </p:nvSpPr>
        <p:spPr>
          <a:xfrm>
            <a:off x="8270931" y="286243"/>
            <a:ext cx="363855" cy="304800"/>
          </a:xfrm>
          <a:prstGeom prst="rect">
            <a:avLst/>
          </a:prstGeom>
        </p:spPr>
        <p:txBody>
          <a:bodyPr wrap="none">
            <a:spAutoFit/>
          </a:bodyPr>
          <a:lstStyle/>
          <a:p>
            <a:pPr algn="ctr"/>
            <a:r>
              <a:rPr altLang="zh-CN" lang="en-US" smtClean="0" sz="1400">
                <a:solidFill>
                  <a:schemeClr val="bg1"/>
                </a:solidFill>
                <a:latin charset="0" panose="020b0706030502030204" pitchFamily="34" typeface="HelveticaNeueLT Pro 77 BdCn"/>
              </a:rPr>
              <a:t>02</a:t>
            </a:r>
          </a:p>
        </p:txBody>
      </p:sp>
      <p:grpSp>
        <p:nvGrpSpPr>
          <p:cNvPr id="2" name="组合 1"/>
          <p:cNvGrpSpPr/>
          <p:nvPr/>
        </p:nvGrpSpPr>
        <p:grpSpPr>
          <a:xfrm>
            <a:off x="829259" y="1614269"/>
            <a:ext cx="872891" cy="993808"/>
            <a:chOff x="829259" y="1614269"/>
            <a:chExt cx="872891" cy="993808"/>
          </a:xfrm>
        </p:grpSpPr>
        <p:sp>
          <p:nvSpPr>
            <p:cNvPr id="53" name="Freeform 63"/>
            <p:cNvSpPr>
              <a:spLocks noChangeAspect="1"/>
            </p:cNvSpPr>
            <p:nvPr/>
          </p:nvSpPr>
          <p:spPr bwMode="auto">
            <a:xfrm>
              <a:off x="973519" y="1765513"/>
              <a:ext cx="584370" cy="567090"/>
            </a:xfrm>
            <a:custGeom>
              <a:gdLst>
                <a:gd fmla="*/ 244 w 312" name="T0"/>
                <a:gd fmla="*/ 0 h 303" name="T1"/>
                <a:gd fmla="*/ 209 w 312" name="T2"/>
                <a:gd fmla="*/ 12 h 303" name="T3"/>
                <a:gd fmla="*/ 181 w 312" name="T4"/>
                <a:gd fmla="*/ 49 h 303" name="T5"/>
                <a:gd fmla="*/ 198 w 312" name="T6"/>
                <a:gd fmla="*/ 112 h 303" name="T7"/>
                <a:gd fmla="*/ 195 w 312" name="T8"/>
                <a:gd fmla="*/ 112 h 303" name="T9"/>
                <a:gd fmla="*/ 177 w 312" name="T10"/>
                <a:gd fmla="*/ 92 h 303" name="T11"/>
                <a:gd fmla="*/ 92 w 312" name="T12"/>
                <a:gd fmla="*/ 177 h 303" name="T13"/>
                <a:gd fmla="*/ 71 w 312" name="T14"/>
                <a:gd fmla="*/ 174 h 303" name="T15"/>
                <a:gd fmla="*/ 29 w 312" name="T16"/>
                <a:gd fmla="*/ 192 h 303" name="T17"/>
                <a:gd fmla="*/ 7 w 312" name="T18"/>
                <a:gd fmla="*/ 255 h 303" name="T19"/>
                <a:gd fmla="*/ 14 w 312" name="T20"/>
                <a:gd fmla="*/ 266 h 303" name="T21"/>
                <a:gd fmla="*/ 14 w 312" name="T22"/>
                <a:gd fmla="*/ 266 h 303" name="T23"/>
                <a:gd fmla="*/ 53 w 312" name="T24"/>
                <a:gd fmla="*/ 228 h 303" name="T25"/>
                <a:gd fmla="*/ 80 w 312" name="T26"/>
                <a:gd fmla="*/ 255 h 303" name="T27"/>
                <a:gd fmla="*/ 40 w 312" name="T28"/>
                <a:gd fmla="*/ 296 h 303" name="T29"/>
                <a:gd fmla="*/ 70 w 312" name="T30"/>
                <a:gd fmla="*/ 303 h 303" name="T31"/>
                <a:gd fmla="*/ 100 w 312" name="T32"/>
                <a:gd fmla="*/ 295 h 303" name="T33"/>
                <a:gd fmla="*/ 134 w 312" name="T34"/>
                <a:gd fmla="*/ 244 h 303" name="T35"/>
                <a:gd fmla="*/ 116 w 312" name="T36"/>
                <a:gd fmla="*/ 191 h 303" name="T37"/>
                <a:gd fmla="*/ 118 w 312" name="T38"/>
                <a:gd fmla="*/ 190 h 303" name="T39"/>
                <a:gd fmla="*/ 138 w 312" name="T40"/>
                <a:gd fmla="*/ 209 h 303" name="T41"/>
                <a:gd fmla="*/ 222 w 312" name="T42"/>
                <a:gd fmla="*/ 126 h 303" name="T43"/>
                <a:gd fmla="*/ 245 w 312" name="T44"/>
                <a:gd fmla="*/ 129 h 303" name="T45"/>
                <a:gd fmla="*/ 256 w 312" name="T46"/>
                <a:gd fmla="*/ 127 h 303" name="T47"/>
                <a:gd fmla="*/ 298 w 312" name="T48"/>
                <a:gd fmla="*/ 97 h 303" name="T49"/>
                <a:gd fmla="*/ 302 w 312" name="T50"/>
                <a:gd fmla="*/ 34 h 303" name="T51"/>
                <a:gd fmla="*/ 260 w 312" name="T52"/>
                <a:gd fmla="*/ 75 h 303" name="T53"/>
                <a:gd fmla="*/ 234 w 312" name="T54"/>
                <a:gd fmla="*/ 48 h 303" name="T55"/>
                <a:gd fmla="*/ 274 w 312" name="T56"/>
                <a:gd fmla="*/ 7 h 303" name="T57"/>
                <a:gd fmla="*/ 244 w 312" name="T58"/>
                <a:gd fmla="*/ 0 h 303"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303" w="312">
                  <a:moveTo>
                    <a:pt x="244" y="0"/>
                  </a:moveTo>
                  <a:cubicBezTo>
                    <a:pt x="231" y="0"/>
                    <a:pt x="219" y="4"/>
                    <a:pt x="209" y="12"/>
                  </a:cubicBezTo>
                  <a:cubicBezTo>
                    <a:pt x="197" y="22"/>
                    <a:pt x="185" y="34"/>
                    <a:pt x="181" y="49"/>
                  </a:cubicBezTo>
                  <a:cubicBezTo>
                    <a:pt x="175" y="72"/>
                    <a:pt x="184" y="94"/>
                    <a:pt x="198" y="112"/>
                  </a:cubicBezTo>
                  <a:cubicBezTo>
                    <a:pt x="197" y="112"/>
                    <a:pt x="196" y="112"/>
                    <a:pt x="195" y="112"/>
                  </a:cubicBezTo>
                  <a:cubicBezTo>
                    <a:pt x="185" y="112"/>
                    <a:pt x="181" y="101"/>
                    <a:pt x="177" y="92"/>
                  </a:cubicBezTo>
                  <a:cubicBezTo>
                    <a:pt x="148" y="120"/>
                    <a:pt x="121" y="150"/>
                    <a:pt x="92" y="177"/>
                  </a:cubicBezTo>
                  <a:cubicBezTo>
                    <a:pt x="85" y="175"/>
                    <a:pt x="78" y="174"/>
                    <a:pt x="71" y="174"/>
                  </a:cubicBezTo>
                  <a:cubicBezTo>
                    <a:pt x="55" y="174"/>
                    <a:pt x="39" y="180"/>
                    <a:pt x="29" y="192"/>
                  </a:cubicBezTo>
                  <a:cubicBezTo>
                    <a:pt x="11" y="207"/>
                    <a:pt x="0" y="232"/>
                    <a:pt x="7" y="255"/>
                  </a:cubicBezTo>
                  <a:cubicBezTo>
                    <a:pt x="9" y="258"/>
                    <a:pt x="9" y="266"/>
                    <a:pt x="14" y="266"/>
                  </a:cubicBezTo>
                  <a:cubicBezTo>
                    <a:pt x="14" y="266"/>
                    <a:pt x="14" y="266"/>
                    <a:pt x="14" y="266"/>
                  </a:cubicBezTo>
                  <a:cubicBezTo>
                    <a:pt x="28" y="254"/>
                    <a:pt x="40" y="240"/>
                    <a:pt x="53" y="228"/>
                  </a:cubicBezTo>
                  <a:cubicBezTo>
                    <a:pt x="62" y="236"/>
                    <a:pt x="71" y="246"/>
                    <a:pt x="80" y="255"/>
                  </a:cubicBezTo>
                  <a:cubicBezTo>
                    <a:pt x="67" y="269"/>
                    <a:pt x="53" y="282"/>
                    <a:pt x="40" y="296"/>
                  </a:cubicBezTo>
                  <a:cubicBezTo>
                    <a:pt x="49" y="300"/>
                    <a:pt x="60" y="303"/>
                    <a:pt x="70" y="303"/>
                  </a:cubicBezTo>
                  <a:cubicBezTo>
                    <a:pt x="81" y="303"/>
                    <a:pt x="91" y="300"/>
                    <a:pt x="100" y="295"/>
                  </a:cubicBezTo>
                  <a:cubicBezTo>
                    <a:pt x="117" y="282"/>
                    <a:pt x="133" y="265"/>
                    <a:pt x="134" y="244"/>
                  </a:cubicBezTo>
                  <a:cubicBezTo>
                    <a:pt x="137" y="224"/>
                    <a:pt x="127" y="206"/>
                    <a:pt x="116" y="191"/>
                  </a:cubicBezTo>
                  <a:cubicBezTo>
                    <a:pt x="117" y="190"/>
                    <a:pt x="117" y="190"/>
                    <a:pt x="118" y="190"/>
                  </a:cubicBezTo>
                  <a:cubicBezTo>
                    <a:pt x="128" y="190"/>
                    <a:pt x="133" y="202"/>
                    <a:pt x="138" y="209"/>
                  </a:cubicBezTo>
                  <a:cubicBezTo>
                    <a:pt x="166" y="182"/>
                    <a:pt x="194" y="153"/>
                    <a:pt x="222" y="126"/>
                  </a:cubicBezTo>
                  <a:cubicBezTo>
                    <a:pt x="230" y="127"/>
                    <a:pt x="237" y="129"/>
                    <a:pt x="245" y="129"/>
                  </a:cubicBezTo>
                  <a:cubicBezTo>
                    <a:pt x="249" y="129"/>
                    <a:pt x="252" y="128"/>
                    <a:pt x="256" y="127"/>
                  </a:cubicBezTo>
                  <a:cubicBezTo>
                    <a:pt x="274" y="125"/>
                    <a:pt x="286" y="110"/>
                    <a:pt x="298" y="97"/>
                  </a:cubicBezTo>
                  <a:cubicBezTo>
                    <a:pt x="312" y="79"/>
                    <a:pt x="311" y="54"/>
                    <a:pt x="302" y="34"/>
                  </a:cubicBezTo>
                  <a:cubicBezTo>
                    <a:pt x="287" y="47"/>
                    <a:pt x="274" y="62"/>
                    <a:pt x="260" y="75"/>
                  </a:cubicBezTo>
                  <a:cubicBezTo>
                    <a:pt x="251" y="66"/>
                    <a:pt x="242" y="57"/>
                    <a:pt x="234" y="48"/>
                  </a:cubicBezTo>
                  <a:cubicBezTo>
                    <a:pt x="247" y="34"/>
                    <a:pt x="261" y="20"/>
                    <a:pt x="274" y="7"/>
                  </a:cubicBezTo>
                  <a:cubicBezTo>
                    <a:pt x="265" y="2"/>
                    <a:pt x="255" y="0"/>
                    <a:pt x="244" y="0"/>
                  </a:cubicBezTo>
                </a:path>
              </a:pathLst>
            </a:custGeom>
            <a:solidFill>
              <a:schemeClr val="bg1"/>
            </a:solidFill>
            <a:ln>
              <a:noFill/>
            </a:ln>
            <a:extLst/>
          </p:spPr>
          <p:txBody>
            <a:bodyPr anchor="t" anchorCtr="0" bIns="34290" compatLnSpc="1" lIns="68580" numCol="1" rIns="68580" tIns="34290" vert="horz" wrap="square">
              <a:prstTxWarp prst="textNoShape">
                <a:avLst/>
              </a:prstTxWarp>
            </a:bodyPr>
            <a:lstStyle/>
            <a:p>
              <a:endParaRPr altLang="en-US" lang="zh-CN" sz="1013"/>
            </a:p>
          </p:txBody>
        </p:sp>
        <p:sp>
          <p:nvSpPr>
            <p:cNvPr id="54" name="任意多边形 53"/>
            <p:cNvSpPr/>
            <p:nvPr/>
          </p:nvSpPr>
          <p:spPr>
            <a:xfrm rot="10800000">
              <a:off x="829259" y="1614269"/>
              <a:ext cx="872891" cy="993808"/>
            </a:xfrm>
            <a:custGeom>
              <a:gdLst>
                <a:gd fmla="*/ 770660 w 826161" name="connsiteX0"/>
                <a:gd fmla="*/ 940604 h 940604" name="connsiteY0"/>
                <a:gd fmla="*/ 55501 w 826161" name="connsiteX1"/>
                <a:gd fmla="*/ 940604 h 940604" name="connsiteY1"/>
                <a:gd fmla="*/ 0 w 826161" name="connsiteX2"/>
                <a:gd fmla="*/ 885103 h 940604" name="connsiteY2"/>
                <a:gd fmla="*/ 0 w 826161" name="connsiteX3"/>
                <a:gd fmla="*/ 169944 h 940604" name="connsiteY3"/>
                <a:gd fmla="*/ 55501 w 826161" name="connsiteX4"/>
                <a:gd fmla="*/ 114443 h 940604" name="connsiteY4"/>
                <a:gd fmla="*/ 346704 w 826161" name="connsiteX5"/>
                <a:gd fmla="*/ 114443 h 940604" name="connsiteY5"/>
                <a:gd fmla="*/ 413081 w 826161" name="connsiteX6"/>
                <a:gd fmla="*/ 0 h 940604" name="connsiteY6"/>
                <a:gd fmla="*/ 479458 w 826161" name="connsiteX7"/>
                <a:gd fmla="*/ 114443 h 940604" name="connsiteY7"/>
                <a:gd fmla="*/ 770660 w 826161" name="connsiteX8"/>
                <a:gd fmla="*/ 114443 h 940604" name="connsiteY8"/>
                <a:gd fmla="*/ 826161 w 826161" name="connsiteX9"/>
                <a:gd fmla="*/ 169944 h 940604" name="connsiteY9"/>
                <a:gd fmla="*/ 826161 w 826161" name="connsiteX10"/>
                <a:gd fmla="*/ 885103 h 940604" name="connsiteY10"/>
                <a:gd fmla="*/ 770660 w 826161" name="connsiteX11"/>
                <a:gd fmla="*/ 940604 h 940604"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940604" w="826160">
                  <a:moveTo>
                    <a:pt x="770660" y="940604"/>
                  </a:moveTo>
                  <a:lnTo>
                    <a:pt x="55501" y="940604"/>
                  </a:lnTo>
                  <a:cubicBezTo>
                    <a:pt x="24849" y="940604"/>
                    <a:pt x="0" y="915755"/>
                    <a:pt x="0" y="885103"/>
                  </a:cubicBezTo>
                  <a:lnTo>
                    <a:pt x="0" y="169944"/>
                  </a:lnTo>
                  <a:cubicBezTo>
                    <a:pt x="0" y="139292"/>
                    <a:pt x="24849" y="114443"/>
                    <a:pt x="55501" y="114443"/>
                  </a:cubicBezTo>
                  <a:lnTo>
                    <a:pt x="346704" y="114443"/>
                  </a:lnTo>
                  <a:lnTo>
                    <a:pt x="413081" y="0"/>
                  </a:lnTo>
                  <a:lnTo>
                    <a:pt x="479458" y="114443"/>
                  </a:lnTo>
                  <a:lnTo>
                    <a:pt x="770660" y="114443"/>
                  </a:lnTo>
                  <a:cubicBezTo>
                    <a:pt x="801312" y="114443"/>
                    <a:pt x="826161" y="139292"/>
                    <a:pt x="826161" y="169944"/>
                  </a:cubicBezTo>
                  <a:lnTo>
                    <a:pt x="826161" y="885103"/>
                  </a:lnTo>
                  <a:cubicBezTo>
                    <a:pt x="826161" y="915755"/>
                    <a:pt x="801312" y="940604"/>
                    <a:pt x="770660" y="940604"/>
                  </a:cubicBezTo>
                  <a:close/>
                </a:path>
              </a:pathLst>
            </a:cu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 name="组合 2"/>
          <p:cNvGrpSpPr/>
          <p:nvPr/>
        </p:nvGrpSpPr>
        <p:grpSpPr>
          <a:xfrm>
            <a:off x="2966832" y="1614269"/>
            <a:ext cx="872891" cy="993808"/>
            <a:chOff x="2966832" y="1614269"/>
            <a:chExt cx="872891" cy="993808"/>
          </a:xfrm>
        </p:grpSpPr>
        <p:grpSp>
          <p:nvGrpSpPr>
            <p:cNvPr id="56" name="Group 44"/>
            <p:cNvGrpSpPr>
              <a:grpSpLocks noChangeAspect="1"/>
            </p:cNvGrpSpPr>
            <p:nvPr/>
          </p:nvGrpSpPr>
          <p:grpSpPr>
            <a:xfrm>
              <a:off x="3111293" y="1765514"/>
              <a:ext cx="583968" cy="567090"/>
              <a:chOff x="3202" y="1607"/>
              <a:chExt cx="1730" cy="1680"/>
            </a:xfrm>
            <a:solidFill>
              <a:schemeClr val="bg1"/>
            </a:solidFill>
          </p:grpSpPr>
          <p:sp>
            <p:nvSpPr>
              <p:cNvPr id="58" name="Freeform 45"/>
              <p:cNvSpPr/>
              <p:nvPr/>
            </p:nvSpPr>
            <p:spPr bwMode="auto">
              <a:xfrm>
                <a:off x="3202" y="1607"/>
                <a:ext cx="1521" cy="1336"/>
              </a:xfrm>
              <a:custGeom>
                <a:gdLst>
                  <a:gd fmla="*/ 93 w 327" name="T0"/>
                  <a:gd fmla="*/ 5 h 287" name="T1"/>
                  <a:gd fmla="*/ 123 w 327" name="T2"/>
                  <a:gd fmla="*/ 4 h 287" name="T3"/>
                  <a:gd fmla="*/ 201 w 327" name="T4"/>
                  <a:gd fmla="*/ 37 h 287" name="T5"/>
                  <a:gd fmla="*/ 224 w 327" name="T6"/>
                  <a:gd fmla="*/ 39 h 287" name="T7"/>
                  <a:gd fmla="*/ 299 w 327" name="T8"/>
                  <a:gd fmla="*/ 11 h 287" name="T9"/>
                  <a:gd fmla="*/ 320 w 327" name="T10"/>
                  <a:gd fmla="*/ 9 h 287" name="T11"/>
                  <a:gd fmla="*/ 325 w 327" name="T12"/>
                  <a:gd fmla="*/ 29 h 287" name="T13"/>
                  <a:gd fmla="*/ 325 w 327" name="T14"/>
                  <a:gd fmla="*/ 133 h 287" name="T15"/>
                  <a:gd fmla="*/ 297 w 327" name="T16"/>
                  <a:gd fmla="*/ 104 h 287" name="T17"/>
                  <a:gd fmla="*/ 296 w 327" name="T18"/>
                  <a:gd fmla="*/ 44 h 287" name="T19"/>
                  <a:gd fmla="*/ 214 w 327" name="T20"/>
                  <a:gd fmla="*/ 72 h 287" name="T21"/>
                  <a:gd fmla="*/ 109 w 327" name="T22"/>
                  <a:gd fmla="*/ 29 h 287" name="T23"/>
                  <a:gd fmla="*/ 27 w 327" name="T24"/>
                  <a:gd fmla="*/ 67 h 287" name="T25"/>
                  <a:gd fmla="*/ 27 w 327" name="T26"/>
                  <a:gd fmla="*/ 249 h 287" name="T27"/>
                  <a:gd fmla="*/ 94 w 327" name="T28"/>
                  <a:gd fmla="*/ 219 h 287" name="T29"/>
                  <a:gd fmla="*/ 105 w 327" name="T30"/>
                  <a:gd fmla="*/ 247 h 287" name="T31"/>
                  <a:gd fmla="*/ 23 w 327" name="T32"/>
                  <a:gd fmla="*/ 283 h 287" name="T33"/>
                  <a:gd fmla="*/ 2 w 327" name="T34"/>
                  <a:gd fmla="*/ 285 h 287" name="T35"/>
                  <a:gd fmla="*/ 2 w 327" name="T36"/>
                  <a:gd fmla="*/ 46 h 287" name="T37"/>
                  <a:gd fmla="*/ 93 w 327" name="T38"/>
                  <a:gd fmla="*/ 5 h 287"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287" w="327">
                    <a:moveTo>
                      <a:pt x="93" y="5"/>
                    </a:moveTo>
                    <a:cubicBezTo>
                      <a:pt x="102" y="0"/>
                      <a:pt x="113" y="0"/>
                      <a:pt x="123" y="4"/>
                    </a:cubicBezTo>
                    <a:cubicBezTo>
                      <a:pt x="149" y="15"/>
                      <a:pt x="175" y="25"/>
                      <a:pt x="201" y="37"/>
                    </a:cubicBezTo>
                    <a:cubicBezTo>
                      <a:pt x="208" y="41"/>
                      <a:pt x="216" y="42"/>
                      <a:pt x="224" y="39"/>
                    </a:cubicBezTo>
                    <a:cubicBezTo>
                      <a:pt x="249" y="30"/>
                      <a:pt x="274" y="20"/>
                      <a:pt x="299" y="11"/>
                    </a:cubicBezTo>
                    <a:cubicBezTo>
                      <a:pt x="305" y="8"/>
                      <a:pt x="313" y="7"/>
                      <a:pt x="320" y="9"/>
                    </a:cubicBezTo>
                    <a:cubicBezTo>
                      <a:pt x="327" y="13"/>
                      <a:pt x="325" y="22"/>
                      <a:pt x="325" y="29"/>
                    </a:cubicBezTo>
                    <a:cubicBezTo>
                      <a:pt x="325" y="64"/>
                      <a:pt x="326" y="99"/>
                      <a:pt x="325" y="133"/>
                    </a:cubicBezTo>
                    <a:cubicBezTo>
                      <a:pt x="316" y="123"/>
                      <a:pt x="307" y="113"/>
                      <a:pt x="297" y="104"/>
                    </a:cubicBezTo>
                    <a:cubicBezTo>
                      <a:pt x="296" y="84"/>
                      <a:pt x="297" y="64"/>
                      <a:pt x="296" y="44"/>
                    </a:cubicBezTo>
                    <a:cubicBezTo>
                      <a:pt x="268" y="50"/>
                      <a:pt x="242" y="66"/>
                      <a:pt x="214" y="72"/>
                    </a:cubicBezTo>
                    <a:cubicBezTo>
                      <a:pt x="178" y="61"/>
                      <a:pt x="144" y="43"/>
                      <a:pt x="109" y="29"/>
                    </a:cubicBezTo>
                    <a:cubicBezTo>
                      <a:pt x="98" y="34"/>
                      <a:pt x="44" y="59"/>
                      <a:pt x="27" y="67"/>
                    </a:cubicBezTo>
                    <a:cubicBezTo>
                      <a:pt x="26" y="81"/>
                      <a:pt x="25" y="203"/>
                      <a:pt x="27" y="249"/>
                    </a:cubicBezTo>
                    <a:cubicBezTo>
                      <a:pt x="50" y="241"/>
                      <a:pt x="72" y="229"/>
                      <a:pt x="94" y="219"/>
                    </a:cubicBezTo>
                    <a:cubicBezTo>
                      <a:pt x="101" y="227"/>
                      <a:pt x="103" y="237"/>
                      <a:pt x="105" y="247"/>
                    </a:cubicBezTo>
                    <a:cubicBezTo>
                      <a:pt x="77" y="258"/>
                      <a:pt x="51" y="272"/>
                      <a:pt x="23" y="283"/>
                    </a:cubicBezTo>
                    <a:cubicBezTo>
                      <a:pt x="16" y="287"/>
                      <a:pt x="9" y="285"/>
                      <a:pt x="2" y="285"/>
                    </a:cubicBezTo>
                    <a:cubicBezTo>
                      <a:pt x="1" y="235"/>
                      <a:pt x="0" y="77"/>
                      <a:pt x="2" y="46"/>
                    </a:cubicBezTo>
                    <a:cubicBezTo>
                      <a:pt x="32" y="32"/>
                      <a:pt x="63" y="19"/>
                      <a:pt x="93" y="5"/>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59" name="Freeform 46"/>
              <p:cNvSpPr>
                <a:spLocks noEditPoints="1"/>
              </p:cNvSpPr>
              <p:nvPr/>
            </p:nvSpPr>
            <p:spPr bwMode="auto">
              <a:xfrm>
                <a:off x="3700" y="2068"/>
                <a:ext cx="1232" cy="1219"/>
              </a:xfrm>
              <a:custGeom>
                <a:gdLst>
                  <a:gd fmla="*/ 13 w 265" name="T0"/>
                  <a:gd fmla="*/ 118 h 262" name="T1"/>
                  <a:gd fmla="*/ 98 w 265" name="T2"/>
                  <a:gd fmla="*/ 2 h 262" name="T3"/>
                  <a:gd fmla="*/ 167 w 265" name="T4"/>
                  <a:gd fmla="*/ 21 h 262" name="T5"/>
                  <a:gd fmla="*/ 198 w 265" name="T6"/>
                  <a:gd fmla="*/ 58 h 262" name="T7"/>
                  <a:gd fmla="*/ 206 w 265" name="T8"/>
                  <a:gd fmla="*/ 110 h 262" name="T9"/>
                  <a:gd fmla="*/ 184 w 265" name="T10"/>
                  <a:gd fmla="*/ 167 h 262" name="T11"/>
                  <a:gd fmla="*/ 215 w 265" name="T12"/>
                  <a:gd fmla="*/ 181 h 262" name="T13"/>
                  <a:gd fmla="*/ 255 w 265" name="T14"/>
                  <a:gd fmla="*/ 220 h 262" name="T15"/>
                  <a:gd fmla="*/ 224 w 265" name="T16"/>
                  <a:gd fmla="*/ 252 h 262" name="T17"/>
                  <a:gd fmla="*/ 177 w 265" name="T18"/>
                  <a:gd fmla="*/ 211 h 262" name="T19"/>
                  <a:gd fmla="*/ 161 w 265" name="T20"/>
                  <a:gd fmla="*/ 183 h 262" name="T21"/>
                  <a:gd fmla="*/ 90 w 265" name="T22"/>
                  <a:gd fmla="*/ 195 h 262" name="T23"/>
                  <a:gd fmla="*/ 13 w 265" name="T24"/>
                  <a:gd fmla="*/ 118 h 262" name="T25"/>
                  <a:gd fmla="*/ 100 w 265" name="T26"/>
                  <a:gd fmla="*/ 36 h 262" name="T27"/>
                  <a:gd fmla="*/ 50 w 265" name="T28"/>
                  <a:gd fmla="*/ 74 h 262" name="T29"/>
                  <a:gd fmla="*/ 82 w 265" name="T30"/>
                  <a:gd fmla="*/ 158 h 262" name="T31"/>
                  <a:gd fmla="*/ 171 w 265" name="T32"/>
                  <a:gd fmla="*/ 115 h 262" name="T33"/>
                  <a:gd fmla="*/ 100 w 265" name="T34"/>
                  <a:gd fmla="*/ 36 h 262"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262" w="265">
                    <a:moveTo>
                      <a:pt x="13" y="118"/>
                    </a:moveTo>
                    <a:cubicBezTo>
                      <a:pt x="0" y="64"/>
                      <a:pt x="44" y="7"/>
                      <a:pt x="98" y="2"/>
                    </a:cubicBezTo>
                    <a:cubicBezTo>
                      <a:pt x="120" y="0"/>
                      <a:pt x="150" y="7"/>
                      <a:pt x="167" y="21"/>
                    </a:cubicBezTo>
                    <a:cubicBezTo>
                      <a:pt x="180" y="30"/>
                      <a:pt x="190" y="44"/>
                      <a:pt x="198" y="58"/>
                    </a:cubicBezTo>
                    <a:cubicBezTo>
                      <a:pt x="205" y="72"/>
                      <a:pt x="207" y="95"/>
                      <a:pt x="206" y="110"/>
                    </a:cubicBezTo>
                    <a:cubicBezTo>
                      <a:pt x="205" y="131"/>
                      <a:pt x="192" y="148"/>
                      <a:pt x="184" y="167"/>
                    </a:cubicBezTo>
                    <a:cubicBezTo>
                      <a:pt x="195" y="170"/>
                      <a:pt x="207" y="172"/>
                      <a:pt x="215" y="181"/>
                    </a:cubicBezTo>
                    <a:cubicBezTo>
                      <a:pt x="228" y="195"/>
                      <a:pt x="246" y="204"/>
                      <a:pt x="255" y="220"/>
                    </a:cubicBezTo>
                    <a:cubicBezTo>
                      <a:pt x="265" y="239"/>
                      <a:pt x="242" y="262"/>
                      <a:pt x="224" y="252"/>
                    </a:cubicBezTo>
                    <a:cubicBezTo>
                      <a:pt x="207" y="240"/>
                      <a:pt x="192" y="225"/>
                      <a:pt x="177" y="211"/>
                    </a:cubicBezTo>
                    <a:cubicBezTo>
                      <a:pt x="168" y="204"/>
                      <a:pt x="172" y="189"/>
                      <a:pt x="161" y="183"/>
                    </a:cubicBezTo>
                    <a:cubicBezTo>
                      <a:pt x="139" y="193"/>
                      <a:pt x="114" y="202"/>
                      <a:pt x="90" y="195"/>
                    </a:cubicBezTo>
                    <a:cubicBezTo>
                      <a:pt x="51" y="188"/>
                      <a:pt x="20" y="156"/>
                      <a:pt x="13" y="118"/>
                    </a:cubicBezTo>
                    <a:close/>
                    <a:moveTo>
                      <a:pt x="100" y="36"/>
                    </a:moveTo>
                    <a:cubicBezTo>
                      <a:pt x="78" y="40"/>
                      <a:pt x="59" y="54"/>
                      <a:pt x="50" y="74"/>
                    </a:cubicBezTo>
                    <a:cubicBezTo>
                      <a:pt x="38" y="105"/>
                      <a:pt x="50" y="145"/>
                      <a:pt x="82" y="158"/>
                    </a:cubicBezTo>
                    <a:cubicBezTo>
                      <a:pt x="117" y="175"/>
                      <a:pt x="163" y="153"/>
                      <a:pt x="171" y="115"/>
                    </a:cubicBezTo>
                    <a:cubicBezTo>
                      <a:pt x="184" y="73"/>
                      <a:pt x="142" y="28"/>
                      <a:pt x="100" y="36"/>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60" name="Freeform 47"/>
              <p:cNvSpPr/>
              <p:nvPr/>
            </p:nvSpPr>
            <p:spPr bwMode="auto">
              <a:xfrm>
                <a:off x="3951" y="2501"/>
                <a:ext cx="279" cy="297"/>
              </a:xfrm>
              <a:custGeom>
                <a:gdLst>
                  <a:gd fmla="*/ 0 w 60" name="T0"/>
                  <a:gd fmla="*/ 10 h 64" name="T1"/>
                  <a:gd fmla="*/ 19 w 60" name="T2"/>
                  <a:gd fmla="*/ 1 h 64" name="T3"/>
                  <a:gd fmla="*/ 31 w 60" name="T4"/>
                  <a:gd fmla="*/ 27 h 64" name="T5"/>
                  <a:gd fmla="*/ 59 w 60" name="T6"/>
                  <a:gd fmla="*/ 42 h 64" name="T7"/>
                  <a:gd fmla="*/ 60 w 60" name="T8"/>
                  <a:gd fmla="*/ 58 h 64" name="T9"/>
                  <a:gd fmla="*/ 0 w 60" name="T10"/>
                  <a:gd fmla="*/ 10 h 64" name="T11"/>
                </a:gdLst>
                <a:cxnLst>
                  <a:cxn ang="0">
                    <a:pos x="T0" y="T1"/>
                  </a:cxn>
                  <a:cxn ang="0">
                    <a:pos x="T2" y="T3"/>
                  </a:cxn>
                  <a:cxn ang="0">
                    <a:pos x="T4" y="T5"/>
                  </a:cxn>
                  <a:cxn ang="0">
                    <a:pos x="T6" y="T7"/>
                  </a:cxn>
                  <a:cxn ang="0">
                    <a:pos x="T8" y="T9"/>
                  </a:cxn>
                  <a:cxn ang="0">
                    <a:pos x="T10" y="T11"/>
                  </a:cxn>
                </a:cxnLst>
                <a:rect b="b" l="0" r="r" t="0"/>
                <a:pathLst>
                  <a:path h="64" w="60">
                    <a:moveTo>
                      <a:pt x="0" y="10"/>
                    </a:moveTo>
                    <a:cubicBezTo>
                      <a:pt x="1" y="0"/>
                      <a:pt x="12" y="0"/>
                      <a:pt x="19" y="1"/>
                    </a:cubicBezTo>
                    <a:cubicBezTo>
                      <a:pt x="21" y="10"/>
                      <a:pt x="24" y="20"/>
                      <a:pt x="31" y="27"/>
                    </a:cubicBezTo>
                    <a:cubicBezTo>
                      <a:pt x="38" y="35"/>
                      <a:pt x="49" y="38"/>
                      <a:pt x="59" y="42"/>
                    </a:cubicBezTo>
                    <a:cubicBezTo>
                      <a:pt x="60" y="47"/>
                      <a:pt x="60" y="52"/>
                      <a:pt x="60" y="58"/>
                    </a:cubicBezTo>
                    <a:cubicBezTo>
                      <a:pt x="31" y="64"/>
                      <a:pt x="4" y="38"/>
                      <a:pt x="0" y="10"/>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grpSp>
        <p:sp>
          <p:nvSpPr>
            <p:cNvPr id="57" name="任意多边形 56"/>
            <p:cNvSpPr/>
            <p:nvPr/>
          </p:nvSpPr>
          <p:spPr>
            <a:xfrm rot="10800000">
              <a:off x="2966832" y="1614269"/>
              <a:ext cx="872891" cy="993808"/>
            </a:xfrm>
            <a:custGeom>
              <a:gdLst>
                <a:gd fmla="*/ 770660 w 826161" name="connsiteX0"/>
                <a:gd fmla="*/ 940604 h 940604" name="connsiteY0"/>
                <a:gd fmla="*/ 55501 w 826161" name="connsiteX1"/>
                <a:gd fmla="*/ 940604 h 940604" name="connsiteY1"/>
                <a:gd fmla="*/ 0 w 826161" name="connsiteX2"/>
                <a:gd fmla="*/ 885103 h 940604" name="connsiteY2"/>
                <a:gd fmla="*/ 0 w 826161" name="connsiteX3"/>
                <a:gd fmla="*/ 169944 h 940604" name="connsiteY3"/>
                <a:gd fmla="*/ 55501 w 826161" name="connsiteX4"/>
                <a:gd fmla="*/ 114443 h 940604" name="connsiteY4"/>
                <a:gd fmla="*/ 346704 w 826161" name="connsiteX5"/>
                <a:gd fmla="*/ 114443 h 940604" name="connsiteY5"/>
                <a:gd fmla="*/ 413081 w 826161" name="connsiteX6"/>
                <a:gd fmla="*/ 0 h 940604" name="connsiteY6"/>
                <a:gd fmla="*/ 479458 w 826161" name="connsiteX7"/>
                <a:gd fmla="*/ 114443 h 940604" name="connsiteY7"/>
                <a:gd fmla="*/ 770660 w 826161" name="connsiteX8"/>
                <a:gd fmla="*/ 114443 h 940604" name="connsiteY8"/>
                <a:gd fmla="*/ 826161 w 826161" name="connsiteX9"/>
                <a:gd fmla="*/ 169944 h 940604" name="connsiteY9"/>
                <a:gd fmla="*/ 826161 w 826161" name="connsiteX10"/>
                <a:gd fmla="*/ 885103 h 940604" name="connsiteY10"/>
                <a:gd fmla="*/ 770660 w 826161" name="connsiteX11"/>
                <a:gd fmla="*/ 940604 h 940604"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940604" w="826160">
                  <a:moveTo>
                    <a:pt x="770660" y="940604"/>
                  </a:moveTo>
                  <a:lnTo>
                    <a:pt x="55501" y="940604"/>
                  </a:lnTo>
                  <a:cubicBezTo>
                    <a:pt x="24849" y="940604"/>
                    <a:pt x="0" y="915755"/>
                    <a:pt x="0" y="885103"/>
                  </a:cubicBezTo>
                  <a:lnTo>
                    <a:pt x="0" y="169944"/>
                  </a:lnTo>
                  <a:cubicBezTo>
                    <a:pt x="0" y="139292"/>
                    <a:pt x="24849" y="114443"/>
                    <a:pt x="55501" y="114443"/>
                  </a:cubicBezTo>
                  <a:lnTo>
                    <a:pt x="346704" y="114443"/>
                  </a:lnTo>
                  <a:lnTo>
                    <a:pt x="413081" y="0"/>
                  </a:lnTo>
                  <a:lnTo>
                    <a:pt x="479458" y="114443"/>
                  </a:lnTo>
                  <a:lnTo>
                    <a:pt x="770660" y="114443"/>
                  </a:lnTo>
                  <a:cubicBezTo>
                    <a:pt x="801312" y="114443"/>
                    <a:pt x="826161" y="139292"/>
                    <a:pt x="826161" y="169944"/>
                  </a:cubicBezTo>
                  <a:lnTo>
                    <a:pt x="826161" y="885103"/>
                  </a:lnTo>
                  <a:cubicBezTo>
                    <a:pt x="826161" y="915755"/>
                    <a:pt x="801312" y="940604"/>
                    <a:pt x="770660" y="940604"/>
                  </a:cubicBezTo>
                  <a:close/>
                </a:path>
              </a:pathLst>
            </a:cu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62" name="任意多边形 61"/>
          <p:cNvSpPr/>
          <p:nvPr/>
        </p:nvSpPr>
        <p:spPr>
          <a:xfrm rot="10800000">
            <a:off x="5136147" y="1614269"/>
            <a:ext cx="872891" cy="993808"/>
          </a:xfrm>
          <a:custGeom>
            <a:gdLst>
              <a:gd fmla="*/ 770660 w 826161" name="connsiteX0"/>
              <a:gd fmla="*/ 940604 h 940604" name="connsiteY0"/>
              <a:gd fmla="*/ 55501 w 826161" name="connsiteX1"/>
              <a:gd fmla="*/ 940604 h 940604" name="connsiteY1"/>
              <a:gd fmla="*/ 0 w 826161" name="connsiteX2"/>
              <a:gd fmla="*/ 885103 h 940604" name="connsiteY2"/>
              <a:gd fmla="*/ 0 w 826161" name="connsiteX3"/>
              <a:gd fmla="*/ 169944 h 940604" name="connsiteY3"/>
              <a:gd fmla="*/ 55501 w 826161" name="connsiteX4"/>
              <a:gd fmla="*/ 114443 h 940604" name="connsiteY4"/>
              <a:gd fmla="*/ 346704 w 826161" name="connsiteX5"/>
              <a:gd fmla="*/ 114443 h 940604" name="connsiteY5"/>
              <a:gd fmla="*/ 413081 w 826161" name="connsiteX6"/>
              <a:gd fmla="*/ 0 h 940604" name="connsiteY6"/>
              <a:gd fmla="*/ 479458 w 826161" name="connsiteX7"/>
              <a:gd fmla="*/ 114443 h 940604" name="connsiteY7"/>
              <a:gd fmla="*/ 770660 w 826161" name="connsiteX8"/>
              <a:gd fmla="*/ 114443 h 940604" name="connsiteY8"/>
              <a:gd fmla="*/ 826161 w 826161" name="connsiteX9"/>
              <a:gd fmla="*/ 169944 h 940604" name="connsiteY9"/>
              <a:gd fmla="*/ 826161 w 826161" name="connsiteX10"/>
              <a:gd fmla="*/ 885103 h 940604" name="connsiteY10"/>
              <a:gd fmla="*/ 770660 w 826161" name="connsiteX11"/>
              <a:gd fmla="*/ 940604 h 940604"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940604" w="826160">
                <a:moveTo>
                  <a:pt x="770660" y="940604"/>
                </a:moveTo>
                <a:lnTo>
                  <a:pt x="55501" y="940604"/>
                </a:lnTo>
                <a:cubicBezTo>
                  <a:pt x="24849" y="940604"/>
                  <a:pt x="0" y="915755"/>
                  <a:pt x="0" y="885103"/>
                </a:cubicBezTo>
                <a:lnTo>
                  <a:pt x="0" y="169944"/>
                </a:lnTo>
                <a:cubicBezTo>
                  <a:pt x="0" y="139292"/>
                  <a:pt x="24849" y="114443"/>
                  <a:pt x="55501" y="114443"/>
                </a:cubicBezTo>
                <a:lnTo>
                  <a:pt x="346704" y="114443"/>
                </a:lnTo>
                <a:lnTo>
                  <a:pt x="413081" y="0"/>
                </a:lnTo>
                <a:lnTo>
                  <a:pt x="479458" y="114443"/>
                </a:lnTo>
                <a:lnTo>
                  <a:pt x="770660" y="114443"/>
                </a:lnTo>
                <a:cubicBezTo>
                  <a:pt x="801312" y="114443"/>
                  <a:pt x="826161" y="139292"/>
                  <a:pt x="826161" y="169944"/>
                </a:cubicBezTo>
                <a:lnTo>
                  <a:pt x="826161" y="885103"/>
                </a:lnTo>
                <a:cubicBezTo>
                  <a:pt x="826161" y="915755"/>
                  <a:pt x="801312" y="940604"/>
                  <a:pt x="770660" y="940604"/>
                </a:cubicBezTo>
                <a:close/>
              </a:path>
            </a:pathLst>
          </a:custGeom>
          <a:solidFill>
            <a:srgbClr val="FFC000"/>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63" name="组合 62"/>
          <p:cNvGrpSpPr/>
          <p:nvPr/>
        </p:nvGrpSpPr>
        <p:grpSpPr>
          <a:xfrm>
            <a:off x="5104405" y="1629611"/>
            <a:ext cx="936375" cy="722777"/>
            <a:chOff x="4984441" y="3312181"/>
            <a:chExt cx="1282050" cy="989600"/>
          </a:xfrm>
        </p:grpSpPr>
        <p:sp>
          <p:nvSpPr>
            <p:cNvPr id="64" name="文本框 63"/>
            <p:cNvSpPr txBox="1"/>
            <p:nvPr/>
          </p:nvSpPr>
          <p:spPr>
            <a:xfrm>
              <a:off x="4984441" y="3312181"/>
              <a:ext cx="1282050" cy="792910"/>
            </a:xfrm>
            <a:prstGeom prst="rect">
              <a:avLst/>
            </a:prstGeom>
            <a:noFill/>
          </p:spPr>
          <p:txBody>
            <a:bodyPr rtlCol="0" wrap="square">
              <a:spAutoFit/>
            </a:bodyPr>
            <a:lstStyle/>
            <a:p>
              <a:pPr algn="ctr"/>
              <a:r>
                <a:rPr altLang="zh-CN" lang="en-US" smtClean="0" sz="3200">
                  <a:solidFill>
                    <a:schemeClr val="bg1"/>
                  </a:solidFill>
                  <a:latin charset="0" panose="020b0606030502030204" pitchFamily="34" typeface="HelveticaNeueLT Pro 67 MdCn"/>
                </a:rPr>
                <a:t>34%</a:t>
              </a:r>
            </a:p>
          </p:txBody>
        </p:sp>
        <p:cxnSp>
          <p:nvCxnSpPr>
            <p:cNvPr id="65" name="直接连接符 64"/>
            <p:cNvCxnSpPr/>
            <p:nvPr/>
          </p:nvCxnSpPr>
          <p:spPr>
            <a:xfrm>
              <a:off x="5149911" y="4033692"/>
              <a:ext cx="951111"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6" name="文本框 65"/>
            <p:cNvSpPr txBox="1"/>
            <p:nvPr/>
          </p:nvSpPr>
          <p:spPr>
            <a:xfrm>
              <a:off x="4984441" y="4024782"/>
              <a:ext cx="1282050" cy="375589"/>
            </a:xfrm>
            <a:prstGeom prst="rect">
              <a:avLst/>
            </a:prstGeom>
            <a:noFill/>
          </p:spPr>
          <p:txBody>
            <a:bodyPr rtlCol="0" wrap="square">
              <a:spAutoFit/>
            </a:bodyPr>
            <a:lstStyle/>
            <a:p>
              <a:pPr algn="ctr"/>
              <a:r>
                <a:rPr altLang="zh-CN" lang="en-US" smtClean="0" sz="1200">
                  <a:solidFill>
                    <a:schemeClr val="bg1"/>
                  </a:solidFill>
                  <a:latin charset="0" panose="020b0606030502030204" pitchFamily="34" typeface="HelveticaNeueLT Pro 67 MdCn"/>
                </a:rPr>
                <a:t>From 2014 </a:t>
              </a:r>
            </a:p>
          </p:txBody>
        </p:sp>
      </p:grpSp>
      <p:grpSp>
        <p:nvGrpSpPr>
          <p:cNvPr id="4" name="组合 3"/>
          <p:cNvGrpSpPr/>
          <p:nvPr/>
        </p:nvGrpSpPr>
        <p:grpSpPr>
          <a:xfrm>
            <a:off x="7305461" y="1614269"/>
            <a:ext cx="872891" cy="993808"/>
            <a:chOff x="7305461" y="1614269"/>
            <a:chExt cx="872891" cy="993808"/>
          </a:xfrm>
        </p:grpSpPr>
        <p:grpSp>
          <p:nvGrpSpPr>
            <p:cNvPr id="68" name="Group 58"/>
            <p:cNvGrpSpPr>
              <a:grpSpLocks noChangeAspect="1"/>
            </p:cNvGrpSpPr>
            <p:nvPr/>
          </p:nvGrpSpPr>
          <p:grpSpPr>
            <a:xfrm>
              <a:off x="7507177" y="1763023"/>
              <a:ext cx="469458" cy="564600"/>
              <a:chOff x="4372" y="1753"/>
              <a:chExt cx="676" cy="813"/>
            </a:xfrm>
            <a:solidFill>
              <a:schemeClr val="bg1"/>
            </a:solidFill>
          </p:grpSpPr>
          <p:sp>
            <p:nvSpPr>
              <p:cNvPr id="70" name="Freeform 59"/>
              <p:cNvSpPr/>
              <p:nvPr/>
            </p:nvSpPr>
            <p:spPr bwMode="auto">
              <a:xfrm>
                <a:off x="4372" y="1756"/>
                <a:ext cx="294" cy="388"/>
              </a:xfrm>
              <a:custGeom>
                <a:gdLst>
                  <a:gd fmla="*/ 52 w 123" name="T0"/>
                  <a:gd fmla="*/ 6 h 163" name="T1"/>
                  <a:gd fmla="*/ 71 w 123" name="T2"/>
                  <a:gd fmla="*/ 7 h 163" name="T3"/>
                  <a:gd fmla="*/ 115 w 123" name="T4"/>
                  <a:gd fmla="*/ 59 h 163" name="T5"/>
                  <a:gd fmla="*/ 115 w 123" name="T6"/>
                  <a:gd fmla="*/ 81 h 163" name="T7"/>
                  <a:gd fmla="*/ 84 w 123" name="T8"/>
                  <a:gd fmla="*/ 83 h 163" name="T9"/>
                  <a:gd fmla="*/ 113 w 123" name="T10"/>
                  <a:gd fmla="*/ 137 h 163" name="T11"/>
                  <a:gd fmla="*/ 65 w 123" name="T12"/>
                  <a:gd fmla="*/ 163 h 163" name="T13"/>
                  <a:gd fmla="*/ 36 w 123" name="T14"/>
                  <a:gd fmla="*/ 83 h 163" name="T15"/>
                  <a:gd fmla="*/ 0 w 123" name="T16"/>
                  <a:gd fmla="*/ 70 h 163" name="T17"/>
                  <a:gd fmla="*/ 21 w 123" name="T18"/>
                  <a:gd fmla="*/ 42 h 163" name="T19"/>
                  <a:gd fmla="*/ 52 w 123" name="T20"/>
                  <a:gd fmla="*/ 6 h 163"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63" w="123">
                    <a:moveTo>
                      <a:pt x="52" y="6"/>
                    </a:moveTo>
                    <a:cubicBezTo>
                      <a:pt x="56" y="0"/>
                      <a:pt x="67" y="1"/>
                      <a:pt x="71" y="7"/>
                    </a:cubicBezTo>
                    <a:cubicBezTo>
                      <a:pt x="85" y="25"/>
                      <a:pt x="100" y="42"/>
                      <a:pt x="115" y="59"/>
                    </a:cubicBezTo>
                    <a:cubicBezTo>
                      <a:pt x="121" y="65"/>
                      <a:pt x="123" y="76"/>
                      <a:pt x="115" y="81"/>
                    </a:cubicBezTo>
                    <a:cubicBezTo>
                      <a:pt x="105" y="83"/>
                      <a:pt x="95" y="82"/>
                      <a:pt x="84" y="83"/>
                    </a:cubicBezTo>
                    <a:cubicBezTo>
                      <a:pt x="81" y="105"/>
                      <a:pt x="95" y="125"/>
                      <a:pt x="113" y="137"/>
                    </a:cubicBezTo>
                    <a:cubicBezTo>
                      <a:pt x="97" y="145"/>
                      <a:pt x="82" y="156"/>
                      <a:pt x="65" y="163"/>
                    </a:cubicBezTo>
                    <a:cubicBezTo>
                      <a:pt x="46" y="141"/>
                      <a:pt x="33" y="113"/>
                      <a:pt x="36" y="83"/>
                    </a:cubicBezTo>
                    <a:cubicBezTo>
                      <a:pt x="24" y="81"/>
                      <a:pt x="1" y="88"/>
                      <a:pt x="0" y="70"/>
                    </a:cubicBezTo>
                    <a:cubicBezTo>
                      <a:pt x="4" y="59"/>
                      <a:pt x="13" y="51"/>
                      <a:pt x="21" y="42"/>
                    </a:cubicBezTo>
                    <a:cubicBezTo>
                      <a:pt x="31" y="31"/>
                      <a:pt x="41" y="18"/>
                      <a:pt x="52" y="6"/>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71" name="Freeform 60"/>
              <p:cNvSpPr/>
              <p:nvPr/>
            </p:nvSpPr>
            <p:spPr bwMode="auto">
              <a:xfrm>
                <a:off x="4463" y="1753"/>
                <a:ext cx="585" cy="813"/>
              </a:xfrm>
              <a:custGeom>
                <a:gdLst>
                  <a:gd fmla="*/ 179 w 245" name="T0"/>
                  <a:gd fmla="*/ 4 h 341" name="T1"/>
                  <a:gd fmla="*/ 201 w 245" name="T2"/>
                  <a:gd fmla="*/ 16 h 341" name="T3"/>
                  <a:gd fmla="*/ 241 w 245" name="T4"/>
                  <a:gd fmla="*/ 64 h 341" name="T5"/>
                  <a:gd fmla="*/ 240 w 245" name="T6"/>
                  <a:gd fmla="*/ 81 h 341" name="T7"/>
                  <a:gd fmla="*/ 211 w 245" name="T8"/>
                  <a:gd fmla="*/ 84 h 341" name="T9"/>
                  <a:gd fmla="*/ 172 w 245" name="T10"/>
                  <a:gd fmla="*/ 169 h 341" name="T11"/>
                  <a:gd fmla="*/ 87 w 245" name="T12"/>
                  <a:gd fmla="*/ 221 h 341" name="T13"/>
                  <a:gd fmla="*/ 53 w 245" name="T14"/>
                  <a:gd fmla="*/ 250 h 341" name="T15"/>
                  <a:gd fmla="*/ 46 w 245" name="T16"/>
                  <a:gd fmla="*/ 339 h 341" name="T17"/>
                  <a:gd fmla="*/ 1 w 245" name="T18"/>
                  <a:gd fmla="*/ 340 h 341" name="T19"/>
                  <a:gd fmla="*/ 1 w 245" name="T20"/>
                  <a:gd fmla="*/ 267 h 341" name="T21"/>
                  <a:gd fmla="*/ 12 w 245" name="T22"/>
                  <a:gd fmla="*/ 225 h 341" name="T23"/>
                  <a:gd fmla="*/ 54 w 245" name="T24"/>
                  <a:gd fmla="*/ 184 h 341" name="T25"/>
                  <a:gd fmla="*/ 107 w 245" name="T26"/>
                  <a:gd fmla="*/ 152 h 341" name="T27"/>
                  <a:gd fmla="*/ 154 w 245" name="T28"/>
                  <a:gd fmla="*/ 115 h 341" name="T29"/>
                  <a:gd fmla="*/ 159 w 245" name="T30"/>
                  <a:gd fmla="*/ 84 h 341" name="T31"/>
                  <a:gd fmla="*/ 126 w 245" name="T32"/>
                  <a:gd fmla="*/ 78 h 341" name="T33"/>
                  <a:gd fmla="*/ 138 w 245" name="T34"/>
                  <a:gd fmla="*/ 51 h 341" name="T35"/>
                  <a:gd fmla="*/ 179 w 245" name="T36"/>
                  <a:gd fmla="*/ 4 h 341"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341" w="245">
                    <a:moveTo>
                      <a:pt x="179" y="4"/>
                    </a:moveTo>
                    <a:cubicBezTo>
                      <a:pt x="189" y="0"/>
                      <a:pt x="195" y="10"/>
                      <a:pt x="201" y="16"/>
                    </a:cubicBezTo>
                    <a:cubicBezTo>
                      <a:pt x="214" y="32"/>
                      <a:pt x="229" y="47"/>
                      <a:pt x="241" y="64"/>
                    </a:cubicBezTo>
                    <a:cubicBezTo>
                      <a:pt x="245" y="69"/>
                      <a:pt x="244" y="77"/>
                      <a:pt x="240" y="81"/>
                    </a:cubicBezTo>
                    <a:cubicBezTo>
                      <a:pt x="231" y="85"/>
                      <a:pt x="221" y="83"/>
                      <a:pt x="211" y="84"/>
                    </a:cubicBezTo>
                    <a:cubicBezTo>
                      <a:pt x="209" y="115"/>
                      <a:pt x="199" y="149"/>
                      <a:pt x="172" y="169"/>
                    </a:cubicBezTo>
                    <a:cubicBezTo>
                      <a:pt x="145" y="187"/>
                      <a:pt x="115" y="203"/>
                      <a:pt x="87" y="221"/>
                    </a:cubicBezTo>
                    <a:cubicBezTo>
                      <a:pt x="75" y="229"/>
                      <a:pt x="59" y="235"/>
                      <a:pt x="53" y="250"/>
                    </a:cubicBezTo>
                    <a:cubicBezTo>
                      <a:pt x="42" y="278"/>
                      <a:pt x="50" y="310"/>
                      <a:pt x="46" y="339"/>
                    </a:cubicBezTo>
                    <a:cubicBezTo>
                      <a:pt x="31" y="341"/>
                      <a:pt x="16" y="341"/>
                      <a:pt x="1" y="340"/>
                    </a:cubicBezTo>
                    <a:cubicBezTo>
                      <a:pt x="0" y="316"/>
                      <a:pt x="1" y="291"/>
                      <a:pt x="1" y="267"/>
                    </a:cubicBezTo>
                    <a:cubicBezTo>
                      <a:pt x="1" y="252"/>
                      <a:pt x="3" y="237"/>
                      <a:pt x="12" y="225"/>
                    </a:cubicBezTo>
                    <a:cubicBezTo>
                      <a:pt x="25" y="210"/>
                      <a:pt x="41" y="198"/>
                      <a:pt x="54" y="184"/>
                    </a:cubicBezTo>
                    <a:cubicBezTo>
                      <a:pt x="71" y="171"/>
                      <a:pt x="90" y="164"/>
                      <a:pt x="107" y="152"/>
                    </a:cubicBezTo>
                    <a:cubicBezTo>
                      <a:pt x="123" y="140"/>
                      <a:pt x="144" y="133"/>
                      <a:pt x="154" y="115"/>
                    </a:cubicBezTo>
                    <a:cubicBezTo>
                      <a:pt x="159" y="105"/>
                      <a:pt x="163" y="94"/>
                      <a:pt x="159" y="84"/>
                    </a:cubicBezTo>
                    <a:cubicBezTo>
                      <a:pt x="148" y="82"/>
                      <a:pt x="135" y="86"/>
                      <a:pt x="126" y="78"/>
                    </a:cubicBezTo>
                    <a:cubicBezTo>
                      <a:pt x="122" y="67"/>
                      <a:pt x="132" y="59"/>
                      <a:pt x="138" y="51"/>
                    </a:cubicBezTo>
                    <a:cubicBezTo>
                      <a:pt x="152" y="36"/>
                      <a:pt x="164" y="18"/>
                      <a:pt x="179" y="4"/>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72" name="Freeform 61"/>
              <p:cNvSpPr/>
              <p:nvPr/>
            </p:nvSpPr>
            <p:spPr bwMode="auto">
              <a:xfrm>
                <a:off x="4785" y="2230"/>
                <a:ext cx="172" cy="336"/>
              </a:xfrm>
              <a:custGeom>
                <a:gdLst>
                  <a:gd fmla="*/ 0 w 72" name="T0"/>
                  <a:gd fmla="*/ 25 h 141" name="T1"/>
                  <a:gd fmla="*/ 42 w 72" name="T2"/>
                  <a:gd fmla="*/ 0 h 141" name="T3"/>
                  <a:gd fmla="*/ 71 w 72" name="T4"/>
                  <a:gd fmla="*/ 63 h 141" name="T5"/>
                  <a:gd fmla="*/ 71 w 72" name="T6"/>
                  <a:gd fmla="*/ 139 h 141" name="T7"/>
                  <a:gd fmla="*/ 23 w 72" name="T8"/>
                  <a:gd fmla="*/ 140 h 141" name="T9"/>
                  <a:gd fmla="*/ 22 w 72" name="T10"/>
                  <a:gd fmla="*/ 63 h 141" name="T11"/>
                  <a:gd fmla="*/ 0 w 72" name="T12"/>
                  <a:gd fmla="*/ 29 h 141" name="T13"/>
                  <a:gd fmla="*/ 0 w 72" name="T14"/>
                  <a:gd fmla="*/ 25 h 14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41" w="72">
                    <a:moveTo>
                      <a:pt x="0" y="25"/>
                    </a:moveTo>
                    <a:cubicBezTo>
                      <a:pt x="14" y="16"/>
                      <a:pt x="28" y="8"/>
                      <a:pt x="42" y="0"/>
                    </a:cubicBezTo>
                    <a:cubicBezTo>
                      <a:pt x="57" y="18"/>
                      <a:pt x="71" y="39"/>
                      <a:pt x="71" y="63"/>
                    </a:cubicBezTo>
                    <a:cubicBezTo>
                      <a:pt x="71" y="88"/>
                      <a:pt x="72" y="114"/>
                      <a:pt x="71" y="139"/>
                    </a:cubicBezTo>
                    <a:cubicBezTo>
                      <a:pt x="55" y="141"/>
                      <a:pt x="39" y="141"/>
                      <a:pt x="23" y="140"/>
                    </a:cubicBezTo>
                    <a:cubicBezTo>
                      <a:pt x="22" y="114"/>
                      <a:pt x="24" y="88"/>
                      <a:pt x="22" y="63"/>
                    </a:cubicBezTo>
                    <a:cubicBezTo>
                      <a:pt x="21" y="49"/>
                      <a:pt x="10" y="39"/>
                      <a:pt x="0" y="29"/>
                    </a:cubicBezTo>
                    <a:cubicBezTo>
                      <a:pt x="0" y="28"/>
                      <a:pt x="0" y="26"/>
                      <a:pt x="0" y="25"/>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grpSp>
        <p:sp>
          <p:nvSpPr>
            <p:cNvPr id="69" name="任意多边形 68"/>
            <p:cNvSpPr/>
            <p:nvPr/>
          </p:nvSpPr>
          <p:spPr>
            <a:xfrm rot="10800000">
              <a:off x="7305461" y="1614269"/>
              <a:ext cx="872891" cy="993808"/>
            </a:xfrm>
            <a:custGeom>
              <a:gdLst>
                <a:gd fmla="*/ 770660 w 826161" name="connsiteX0"/>
                <a:gd fmla="*/ 940604 h 940604" name="connsiteY0"/>
                <a:gd fmla="*/ 55501 w 826161" name="connsiteX1"/>
                <a:gd fmla="*/ 940604 h 940604" name="connsiteY1"/>
                <a:gd fmla="*/ 0 w 826161" name="connsiteX2"/>
                <a:gd fmla="*/ 885103 h 940604" name="connsiteY2"/>
                <a:gd fmla="*/ 0 w 826161" name="connsiteX3"/>
                <a:gd fmla="*/ 169944 h 940604" name="connsiteY3"/>
                <a:gd fmla="*/ 55501 w 826161" name="connsiteX4"/>
                <a:gd fmla="*/ 114443 h 940604" name="connsiteY4"/>
                <a:gd fmla="*/ 346704 w 826161" name="connsiteX5"/>
                <a:gd fmla="*/ 114443 h 940604" name="connsiteY5"/>
                <a:gd fmla="*/ 413081 w 826161" name="connsiteX6"/>
                <a:gd fmla="*/ 0 h 940604" name="connsiteY6"/>
                <a:gd fmla="*/ 479458 w 826161" name="connsiteX7"/>
                <a:gd fmla="*/ 114443 h 940604" name="connsiteY7"/>
                <a:gd fmla="*/ 770660 w 826161" name="connsiteX8"/>
                <a:gd fmla="*/ 114443 h 940604" name="connsiteY8"/>
                <a:gd fmla="*/ 826161 w 826161" name="connsiteX9"/>
                <a:gd fmla="*/ 169944 h 940604" name="connsiteY9"/>
                <a:gd fmla="*/ 826161 w 826161" name="connsiteX10"/>
                <a:gd fmla="*/ 885103 h 940604" name="connsiteY10"/>
                <a:gd fmla="*/ 770660 w 826161" name="connsiteX11"/>
                <a:gd fmla="*/ 940604 h 940604"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940604" w="826160">
                  <a:moveTo>
                    <a:pt x="770660" y="940604"/>
                  </a:moveTo>
                  <a:lnTo>
                    <a:pt x="55501" y="940604"/>
                  </a:lnTo>
                  <a:cubicBezTo>
                    <a:pt x="24849" y="940604"/>
                    <a:pt x="0" y="915755"/>
                    <a:pt x="0" y="885103"/>
                  </a:cubicBezTo>
                  <a:lnTo>
                    <a:pt x="0" y="169944"/>
                  </a:lnTo>
                  <a:cubicBezTo>
                    <a:pt x="0" y="139292"/>
                    <a:pt x="24849" y="114443"/>
                    <a:pt x="55501" y="114443"/>
                  </a:cubicBezTo>
                  <a:lnTo>
                    <a:pt x="346704" y="114443"/>
                  </a:lnTo>
                  <a:lnTo>
                    <a:pt x="413081" y="0"/>
                  </a:lnTo>
                  <a:lnTo>
                    <a:pt x="479458" y="114443"/>
                  </a:lnTo>
                  <a:lnTo>
                    <a:pt x="770660" y="114443"/>
                  </a:lnTo>
                  <a:cubicBezTo>
                    <a:pt x="801312" y="114443"/>
                    <a:pt x="826161" y="139292"/>
                    <a:pt x="826161" y="169944"/>
                  </a:cubicBezTo>
                  <a:lnTo>
                    <a:pt x="826161" y="885103"/>
                  </a:lnTo>
                  <a:cubicBezTo>
                    <a:pt x="826161" y="915755"/>
                    <a:pt x="801312" y="940604"/>
                    <a:pt x="770660" y="940604"/>
                  </a:cubicBezTo>
                  <a:close/>
                </a:path>
              </a:pathLst>
            </a:cu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73" name="矩形 39"/>
          <p:cNvSpPr/>
          <p:nvPr/>
        </p:nvSpPr>
        <p:spPr>
          <a:xfrm>
            <a:off x="293627" y="101796"/>
            <a:ext cx="4394121" cy="579120"/>
          </a:xfrm>
          <a:prstGeom prst="rect">
            <a:avLst/>
          </a:prstGeom>
        </p:spPr>
        <p:txBody>
          <a:bodyPr wrap="none">
            <a:spAutoFit/>
          </a:bodyPr>
          <a:lstStyle/>
          <a:p>
            <a:r>
              <a:rPr altLang="zh-CN" lang="en-US" smtClean="0" sz="3200">
                <a:solidFill>
                  <a:schemeClr val="bg1"/>
                </a:solidFill>
                <a:latin charset="0" panose="020b0606030502030204" pitchFamily="34" typeface="HelveticaNeueLT Pro 67 MdCn"/>
                <a:ea charset="-122" panose="020b0300000000000000" pitchFamily="34" typeface="Hiragino Sans GB W3"/>
                <a:sym charset="0" typeface="News Gothic MT"/>
              </a:rPr>
              <a:t>Welcome To Coolsummer</a:t>
            </a:r>
          </a:p>
        </p:txBody>
      </p:sp>
      <p:sp>
        <p:nvSpPr>
          <p:cNvPr id="74" name="Rectangle 11"/>
          <p:cNvSpPr/>
          <p:nvPr/>
        </p:nvSpPr>
        <p:spPr>
          <a:xfrm>
            <a:off x="293627" y="594020"/>
            <a:ext cx="3842685" cy="213360"/>
          </a:xfrm>
          <a:prstGeom prst="rect">
            <a:avLst/>
          </a:prstGeom>
        </p:spPr>
        <p:txBody>
          <a:bodyPr wrap="square">
            <a:spAutoFit/>
          </a:bodyPr>
          <a:lstStyle/>
          <a:p>
            <a:r>
              <a:rPr altLang="zh-CN" lang="en-US" sz="800">
                <a:solidFill>
                  <a:schemeClr val="bg1"/>
                </a:solidFill>
                <a:latin charset="0" panose="020b0606030502030204" pitchFamily="34" typeface="HelveticaNeueLT Pro 67 MdCn"/>
                <a:ea charset="-122" panose="020b0300000000000000" pitchFamily="34" typeface="Hiragino Sans GB W3"/>
                <a:sym charset="0" typeface="News Gothic MT"/>
              </a:rPr>
              <a:t>Welcome To The Cool Summer Studio: https://www.Coolsummer.Org</a:t>
            </a:r>
          </a:p>
        </p:txBody>
      </p:sp>
    </p:spTree>
    <p:extLst>
      <p:ext uri="{BB962C8B-B14F-4D97-AF65-F5344CB8AC3E}">
        <p14:creationId val="2679770704"/>
      </p:ext>
    </p:extLst>
  </p:cSld>
  <p:clrMapOvr>
    <a:masterClrMapping/>
  </p:clrMapOvr>
  <mc:AlternateContent>
    <mc:Choice Requires="p14">
      <p:transition advClick="0" advTm="1000" p14:dur="1500" spd="slow">
        <p14:window dir="vert"/>
      </p:transition>
    </mc:Choice>
    <mc:Fallback>
      <p:transition advClick="0" advTm="1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2">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fill="hold" id="7"/>
                                        <p:tgtEl>
                                          <p:spTgt spid="2"/>
                                        </p:tgtEl>
                                        <p:attrNameLst>
                                          <p:attrName>ppt_x</p:attrName>
                                        </p:attrNameLst>
                                      </p:cBhvr>
                                      <p:tavLst>
                                        <p:tav tm="0">
                                          <p:val>
                                            <p:strVal val="1+#ppt_w/2"/>
                                          </p:val>
                                        </p:tav>
                                        <p:tav tm="100000">
                                          <p:val>
                                            <p:strVal val="#ppt_x"/>
                                          </p:val>
                                        </p:tav>
                                      </p:tavLst>
                                    </p:anim>
                                    <p:anim calcmode="lin" valueType="num">
                                      <p:cBhvr additive="base">
                                        <p:cTn dur="500" fill="hold" id="8"/>
                                        <p:tgtEl>
                                          <p:spTgt spid="2"/>
                                        </p:tgtEl>
                                        <p:attrNameLst>
                                          <p:attrName>ppt_y</p:attrName>
                                        </p:attrNameLst>
                                      </p:cBhvr>
                                      <p:tavLst>
                                        <p:tav tm="0">
                                          <p:val>
                                            <p:strVal val="#ppt_y"/>
                                          </p:val>
                                        </p:tav>
                                        <p:tav tm="100000">
                                          <p:val>
                                            <p:strVal val="#ppt_y"/>
                                          </p:val>
                                        </p:tav>
                                      </p:tavLst>
                                    </p:anim>
                                  </p:childTnLst>
                                </p:cTn>
                              </p:par>
                              <p:par>
                                <p:cTn fill="hold" id="9" nodeType="withEffect" presetClass="entr" presetID="2" presetSubtype="2">
                                  <p:stCondLst>
                                    <p:cond delay="0"/>
                                  </p:stCondLst>
                                  <p:childTnLst>
                                    <p:set>
                                      <p:cBhvr>
                                        <p:cTn dur="1" fill="hold" id="10">
                                          <p:stCondLst>
                                            <p:cond delay="0"/>
                                          </p:stCondLst>
                                        </p:cTn>
                                        <p:tgtEl>
                                          <p:spTgt spid="3"/>
                                        </p:tgtEl>
                                        <p:attrNameLst>
                                          <p:attrName>style.visibility</p:attrName>
                                        </p:attrNameLst>
                                      </p:cBhvr>
                                      <p:to>
                                        <p:strVal val="visible"/>
                                      </p:to>
                                    </p:set>
                                    <p:anim calcmode="lin" valueType="num">
                                      <p:cBhvr additive="base">
                                        <p:cTn dur="500" fill="hold" id="11"/>
                                        <p:tgtEl>
                                          <p:spTgt spid="3"/>
                                        </p:tgtEl>
                                        <p:attrNameLst>
                                          <p:attrName>ppt_x</p:attrName>
                                        </p:attrNameLst>
                                      </p:cBhvr>
                                      <p:tavLst>
                                        <p:tav tm="0">
                                          <p:val>
                                            <p:strVal val="1+#ppt_w/2"/>
                                          </p:val>
                                        </p:tav>
                                        <p:tav tm="100000">
                                          <p:val>
                                            <p:strVal val="#ppt_x"/>
                                          </p:val>
                                        </p:tav>
                                      </p:tavLst>
                                    </p:anim>
                                    <p:anim calcmode="lin" valueType="num">
                                      <p:cBhvr additive="base">
                                        <p:cTn dur="500" fill="hold" id="12"/>
                                        <p:tgtEl>
                                          <p:spTgt spid="3"/>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2">
                                  <p:stCondLst>
                                    <p:cond delay="0"/>
                                  </p:stCondLst>
                                  <p:childTnLst>
                                    <p:set>
                                      <p:cBhvr>
                                        <p:cTn dur="1" fill="hold" id="14">
                                          <p:stCondLst>
                                            <p:cond delay="0"/>
                                          </p:stCondLst>
                                        </p:cTn>
                                        <p:tgtEl>
                                          <p:spTgt spid="62"/>
                                        </p:tgtEl>
                                        <p:attrNameLst>
                                          <p:attrName>style.visibility</p:attrName>
                                        </p:attrNameLst>
                                      </p:cBhvr>
                                      <p:to>
                                        <p:strVal val="visible"/>
                                      </p:to>
                                    </p:set>
                                    <p:anim calcmode="lin" valueType="num">
                                      <p:cBhvr additive="base">
                                        <p:cTn dur="500" fill="hold" id="15"/>
                                        <p:tgtEl>
                                          <p:spTgt spid="62"/>
                                        </p:tgtEl>
                                        <p:attrNameLst>
                                          <p:attrName>ppt_x</p:attrName>
                                        </p:attrNameLst>
                                      </p:cBhvr>
                                      <p:tavLst>
                                        <p:tav tm="0">
                                          <p:val>
                                            <p:strVal val="1+#ppt_w/2"/>
                                          </p:val>
                                        </p:tav>
                                        <p:tav tm="100000">
                                          <p:val>
                                            <p:strVal val="#ppt_x"/>
                                          </p:val>
                                        </p:tav>
                                      </p:tavLst>
                                    </p:anim>
                                    <p:anim calcmode="lin" valueType="num">
                                      <p:cBhvr additive="base">
                                        <p:cTn dur="500" fill="hold" id="16"/>
                                        <p:tgtEl>
                                          <p:spTgt spid="62"/>
                                        </p:tgtEl>
                                        <p:attrNameLst>
                                          <p:attrName>ppt_y</p:attrName>
                                        </p:attrNameLst>
                                      </p:cBhvr>
                                      <p:tavLst>
                                        <p:tav tm="0">
                                          <p:val>
                                            <p:strVal val="#ppt_y"/>
                                          </p:val>
                                        </p:tav>
                                        <p:tav tm="100000">
                                          <p:val>
                                            <p:strVal val="#ppt_y"/>
                                          </p:val>
                                        </p:tav>
                                      </p:tavLst>
                                    </p:anim>
                                  </p:childTnLst>
                                </p:cTn>
                              </p:par>
                              <p:par>
                                <p:cTn fill="hold" id="17" nodeType="withEffect" presetClass="entr" presetID="2" presetSubtype="2">
                                  <p:stCondLst>
                                    <p:cond delay="0"/>
                                  </p:stCondLst>
                                  <p:childTnLst>
                                    <p:set>
                                      <p:cBhvr>
                                        <p:cTn dur="1" fill="hold" id="18">
                                          <p:stCondLst>
                                            <p:cond delay="0"/>
                                          </p:stCondLst>
                                        </p:cTn>
                                        <p:tgtEl>
                                          <p:spTgt spid="63"/>
                                        </p:tgtEl>
                                        <p:attrNameLst>
                                          <p:attrName>style.visibility</p:attrName>
                                        </p:attrNameLst>
                                      </p:cBhvr>
                                      <p:to>
                                        <p:strVal val="visible"/>
                                      </p:to>
                                    </p:set>
                                    <p:anim calcmode="lin" valueType="num">
                                      <p:cBhvr additive="base">
                                        <p:cTn dur="500" fill="hold" id="19"/>
                                        <p:tgtEl>
                                          <p:spTgt spid="63"/>
                                        </p:tgtEl>
                                        <p:attrNameLst>
                                          <p:attrName>ppt_x</p:attrName>
                                        </p:attrNameLst>
                                      </p:cBhvr>
                                      <p:tavLst>
                                        <p:tav tm="0">
                                          <p:val>
                                            <p:strVal val="1+#ppt_w/2"/>
                                          </p:val>
                                        </p:tav>
                                        <p:tav tm="100000">
                                          <p:val>
                                            <p:strVal val="#ppt_x"/>
                                          </p:val>
                                        </p:tav>
                                      </p:tavLst>
                                    </p:anim>
                                    <p:anim calcmode="lin" valueType="num">
                                      <p:cBhvr additive="base">
                                        <p:cTn dur="500" fill="hold" id="20"/>
                                        <p:tgtEl>
                                          <p:spTgt spid="63"/>
                                        </p:tgtEl>
                                        <p:attrNameLst>
                                          <p:attrName>ppt_y</p:attrName>
                                        </p:attrNameLst>
                                      </p:cBhvr>
                                      <p:tavLst>
                                        <p:tav tm="0">
                                          <p:val>
                                            <p:strVal val="#ppt_y"/>
                                          </p:val>
                                        </p:tav>
                                        <p:tav tm="100000">
                                          <p:val>
                                            <p:strVal val="#ppt_y"/>
                                          </p:val>
                                        </p:tav>
                                      </p:tavLst>
                                    </p:anim>
                                  </p:childTnLst>
                                </p:cTn>
                              </p:par>
                              <p:par>
                                <p:cTn fill="hold" id="21" nodeType="withEffect" presetClass="entr" presetID="2" presetSubtype="2">
                                  <p:stCondLst>
                                    <p:cond delay="0"/>
                                  </p:stCondLst>
                                  <p:childTnLst>
                                    <p:set>
                                      <p:cBhvr>
                                        <p:cTn dur="1" fill="hold" id="22">
                                          <p:stCondLst>
                                            <p:cond delay="0"/>
                                          </p:stCondLst>
                                        </p:cTn>
                                        <p:tgtEl>
                                          <p:spTgt spid="4"/>
                                        </p:tgtEl>
                                        <p:attrNameLst>
                                          <p:attrName>style.visibility</p:attrName>
                                        </p:attrNameLst>
                                      </p:cBhvr>
                                      <p:to>
                                        <p:strVal val="visible"/>
                                      </p:to>
                                    </p:set>
                                    <p:anim calcmode="lin" valueType="num">
                                      <p:cBhvr additive="base">
                                        <p:cTn dur="500" fill="hold" id="23"/>
                                        <p:tgtEl>
                                          <p:spTgt spid="4"/>
                                        </p:tgtEl>
                                        <p:attrNameLst>
                                          <p:attrName>ppt_x</p:attrName>
                                        </p:attrNameLst>
                                      </p:cBhvr>
                                      <p:tavLst>
                                        <p:tav tm="0">
                                          <p:val>
                                            <p:strVal val="1+#ppt_w/2"/>
                                          </p:val>
                                        </p:tav>
                                        <p:tav tm="100000">
                                          <p:val>
                                            <p:strVal val="#ppt_x"/>
                                          </p:val>
                                        </p:tav>
                                      </p:tavLst>
                                    </p:anim>
                                    <p:anim calcmode="lin" valueType="num">
                                      <p:cBhvr additive="base">
                                        <p:cTn dur="500" fill="hold" id="24"/>
                                        <p:tgtEl>
                                          <p:spTgt spid="4"/>
                                        </p:tgtEl>
                                        <p:attrNameLst>
                                          <p:attrName>ppt_y</p:attrName>
                                        </p:attrNameLst>
                                      </p:cBhvr>
                                      <p:tavLst>
                                        <p:tav tm="0">
                                          <p:val>
                                            <p:strVal val="#ppt_y"/>
                                          </p:val>
                                        </p:tav>
                                        <p:tav tm="100000">
                                          <p:val>
                                            <p:strVal val="#ppt_y"/>
                                          </p:val>
                                        </p:tav>
                                      </p:tavLst>
                                    </p:anim>
                                  </p:childTnLst>
                                </p:cTn>
                              </p:par>
                              <p:par>
                                <p:cTn fill="hold" id="25" nodeType="withEffect" presetClass="entr" presetID="2" presetSubtype="2">
                                  <p:stCondLst>
                                    <p:cond delay="500"/>
                                  </p:stCondLst>
                                  <p:childTnLst>
                                    <p:set>
                                      <p:cBhvr>
                                        <p:cTn dur="1" fill="hold" id="26">
                                          <p:stCondLst>
                                            <p:cond delay="0"/>
                                          </p:stCondLst>
                                        </p:cTn>
                                        <p:tgtEl>
                                          <p:spTgt spid="9"/>
                                        </p:tgtEl>
                                        <p:attrNameLst>
                                          <p:attrName>style.visibility</p:attrName>
                                        </p:attrNameLst>
                                      </p:cBhvr>
                                      <p:to>
                                        <p:strVal val="visible"/>
                                      </p:to>
                                    </p:set>
                                    <p:anim calcmode="lin" valueType="num">
                                      <p:cBhvr additive="base">
                                        <p:cTn dur="500" fill="hold" id="27"/>
                                        <p:tgtEl>
                                          <p:spTgt spid="9"/>
                                        </p:tgtEl>
                                        <p:attrNameLst>
                                          <p:attrName>ppt_x</p:attrName>
                                        </p:attrNameLst>
                                      </p:cBhvr>
                                      <p:tavLst>
                                        <p:tav tm="0">
                                          <p:val>
                                            <p:strVal val="1+#ppt_w/2"/>
                                          </p:val>
                                        </p:tav>
                                        <p:tav tm="100000">
                                          <p:val>
                                            <p:strVal val="#ppt_x"/>
                                          </p:val>
                                        </p:tav>
                                      </p:tavLst>
                                    </p:anim>
                                    <p:anim calcmode="lin" valueType="num">
                                      <p:cBhvr additive="base">
                                        <p:cTn dur="500" fill="hold" id="28"/>
                                        <p:tgtEl>
                                          <p:spTgt spid="9"/>
                                        </p:tgtEl>
                                        <p:attrNameLst>
                                          <p:attrName>ppt_y</p:attrName>
                                        </p:attrNameLst>
                                      </p:cBhvr>
                                      <p:tavLst>
                                        <p:tav tm="0">
                                          <p:val>
                                            <p:strVal val="#ppt_y"/>
                                          </p:val>
                                        </p:tav>
                                        <p:tav tm="100000">
                                          <p:val>
                                            <p:strVal val="#ppt_y"/>
                                          </p:val>
                                        </p:tav>
                                      </p:tavLst>
                                    </p:anim>
                                  </p:childTnLst>
                                </p:cTn>
                              </p:par>
                              <p:par>
                                <p:cTn fill="hold" id="29" nodeType="withEffect" presetClass="entr" presetID="2" presetSubtype="2">
                                  <p:stCondLst>
                                    <p:cond delay="500"/>
                                  </p:stCondLst>
                                  <p:childTnLst>
                                    <p:set>
                                      <p:cBhvr>
                                        <p:cTn dur="1" fill="hold" id="30">
                                          <p:stCondLst>
                                            <p:cond delay="0"/>
                                          </p:stCondLst>
                                        </p:cTn>
                                        <p:tgtEl>
                                          <p:spTgt spid="8"/>
                                        </p:tgtEl>
                                        <p:attrNameLst>
                                          <p:attrName>style.visibility</p:attrName>
                                        </p:attrNameLst>
                                      </p:cBhvr>
                                      <p:to>
                                        <p:strVal val="visible"/>
                                      </p:to>
                                    </p:set>
                                    <p:anim calcmode="lin" valueType="num">
                                      <p:cBhvr additive="base">
                                        <p:cTn dur="500" fill="hold" id="31"/>
                                        <p:tgtEl>
                                          <p:spTgt spid="8"/>
                                        </p:tgtEl>
                                        <p:attrNameLst>
                                          <p:attrName>ppt_x</p:attrName>
                                        </p:attrNameLst>
                                      </p:cBhvr>
                                      <p:tavLst>
                                        <p:tav tm="0">
                                          <p:val>
                                            <p:strVal val="1+#ppt_w/2"/>
                                          </p:val>
                                        </p:tav>
                                        <p:tav tm="100000">
                                          <p:val>
                                            <p:strVal val="#ppt_x"/>
                                          </p:val>
                                        </p:tav>
                                      </p:tavLst>
                                    </p:anim>
                                    <p:anim calcmode="lin" valueType="num">
                                      <p:cBhvr additive="base">
                                        <p:cTn dur="500" fill="hold" id="32"/>
                                        <p:tgtEl>
                                          <p:spTgt spid="8"/>
                                        </p:tgtEl>
                                        <p:attrNameLst>
                                          <p:attrName>ppt_y</p:attrName>
                                        </p:attrNameLst>
                                      </p:cBhvr>
                                      <p:tavLst>
                                        <p:tav tm="0">
                                          <p:val>
                                            <p:strVal val="#ppt_y"/>
                                          </p:val>
                                        </p:tav>
                                        <p:tav tm="100000">
                                          <p:val>
                                            <p:strVal val="#ppt_y"/>
                                          </p:val>
                                        </p:tav>
                                      </p:tavLst>
                                    </p:anim>
                                  </p:childTnLst>
                                </p:cTn>
                              </p:par>
                              <p:par>
                                <p:cTn fill="hold" id="33" nodeType="withEffect" presetClass="entr" presetID="2" presetSubtype="2">
                                  <p:stCondLst>
                                    <p:cond delay="500"/>
                                  </p:stCondLst>
                                  <p:childTnLst>
                                    <p:set>
                                      <p:cBhvr>
                                        <p:cTn dur="1" fill="hold" id="34">
                                          <p:stCondLst>
                                            <p:cond delay="0"/>
                                          </p:stCondLst>
                                        </p:cTn>
                                        <p:tgtEl>
                                          <p:spTgt spid="6"/>
                                        </p:tgtEl>
                                        <p:attrNameLst>
                                          <p:attrName>style.visibility</p:attrName>
                                        </p:attrNameLst>
                                      </p:cBhvr>
                                      <p:to>
                                        <p:strVal val="visible"/>
                                      </p:to>
                                    </p:set>
                                    <p:anim calcmode="lin" valueType="num">
                                      <p:cBhvr additive="base">
                                        <p:cTn dur="500" fill="hold" id="35"/>
                                        <p:tgtEl>
                                          <p:spTgt spid="6"/>
                                        </p:tgtEl>
                                        <p:attrNameLst>
                                          <p:attrName>ppt_x</p:attrName>
                                        </p:attrNameLst>
                                      </p:cBhvr>
                                      <p:tavLst>
                                        <p:tav tm="0">
                                          <p:val>
                                            <p:strVal val="1+#ppt_w/2"/>
                                          </p:val>
                                        </p:tav>
                                        <p:tav tm="100000">
                                          <p:val>
                                            <p:strVal val="#ppt_x"/>
                                          </p:val>
                                        </p:tav>
                                      </p:tavLst>
                                    </p:anim>
                                    <p:anim calcmode="lin" valueType="num">
                                      <p:cBhvr additive="base">
                                        <p:cTn dur="500" fill="hold" id="36"/>
                                        <p:tgtEl>
                                          <p:spTgt spid="6"/>
                                        </p:tgtEl>
                                        <p:attrNameLst>
                                          <p:attrName>ppt_y</p:attrName>
                                        </p:attrNameLst>
                                      </p:cBhvr>
                                      <p:tavLst>
                                        <p:tav tm="0">
                                          <p:val>
                                            <p:strVal val="#ppt_y"/>
                                          </p:val>
                                        </p:tav>
                                        <p:tav tm="100000">
                                          <p:val>
                                            <p:strVal val="#ppt_y"/>
                                          </p:val>
                                        </p:tav>
                                      </p:tavLst>
                                    </p:anim>
                                  </p:childTnLst>
                                </p:cTn>
                              </p:par>
                              <p:par>
                                <p:cTn fill="hold" id="37" nodeType="withEffect" presetClass="entr" presetID="2" presetSubtype="2">
                                  <p:stCondLst>
                                    <p:cond delay="500"/>
                                  </p:stCondLst>
                                  <p:childTnLst>
                                    <p:set>
                                      <p:cBhvr>
                                        <p:cTn dur="1" fill="hold" id="38">
                                          <p:stCondLst>
                                            <p:cond delay="0"/>
                                          </p:stCondLst>
                                        </p:cTn>
                                        <p:tgtEl>
                                          <p:spTgt spid="7"/>
                                        </p:tgtEl>
                                        <p:attrNameLst>
                                          <p:attrName>style.visibility</p:attrName>
                                        </p:attrNameLst>
                                      </p:cBhvr>
                                      <p:to>
                                        <p:strVal val="visible"/>
                                      </p:to>
                                    </p:set>
                                    <p:anim calcmode="lin" valueType="num">
                                      <p:cBhvr additive="base">
                                        <p:cTn dur="500" fill="hold" id="39"/>
                                        <p:tgtEl>
                                          <p:spTgt spid="7"/>
                                        </p:tgtEl>
                                        <p:attrNameLst>
                                          <p:attrName>ppt_x</p:attrName>
                                        </p:attrNameLst>
                                      </p:cBhvr>
                                      <p:tavLst>
                                        <p:tav tm="0">
                                          <p:val>
                                            <p:strVal val="1+#ppt_w/2"/>
                                          </p:val>
                                        </p:tav>
                                        <p:tav tm="100000">
                                          <p:val>
                                            <p:strVal val="#ppt_x"/>
                                          </p:val>
                                        </p:tav>
                                      </p:tavLst>
                                    </p:anim>
                                    <p:anim calcmode="lin" valueType="num">
                                      <p:cBhvr additive="base">
                                        <p:cTn dur="500" fill="hold" id="40"/>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2"/>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6" name="图片 15"/>
          <p:cNvPicPr>
            <a:picLocks noChangeAspect="1"/>
          </p:cNvPicPr>
          <p:nvPr/>
        </p:nvPicPr>
        <p:blipFill>
          <a:blip r:embed="rId2">
            <a:extLst>
              <a:ext uri="{28A0092B-C50C-407E-A947-70E740481C1C}">
                <a14:useLocalDpi val="0"/>
              </a:ext>
            </a:extLst>
          </a:blip>
          <a:srcRect b="2345" l="20065" r="30154" t="2345"/>
          <a:stretch>
            <a:fillRect/>
          </a:stretch>
        </p:blipFill>
        <p:spPr>
          <a:xfrm>
            <a:off x="4616987" y="1000038"/>
            <a:ext cx="1981028" cy="2889791"/>
          </a:xfrm>
          <a:custGeom>
            <a:gdLst>
              <a:gd fmla="*/ 0 w 2101914" name="connsiteX0"/>
              <a:gd fmla="*/ 0 h 3066130" name="connsiteY0"/>
              <a:gd fmla="*/ 2101914 w 2101914" name="connsiteX1"/>
              <a:gd fmla="*/ 0 h 3066130" name="connsiteY1"/>
              <a:gd fmla="*/ 2101914 w 2101914" name="connsiteX2"/>
              <a:gd fmla="*/ 3066130 h 3066130" name="connsiteY2"/>
              <a:gd fmla="*/ 0 w 2101914" name="connsiteX3"/>
              <a:gd fmla="*/ 3066130 h 3066130" name="connsiteY3"/>
            </a:gdLst>
            <a:cxnLst>
              <a:cxn ang="0">
                <a:pos x="connsiteX0" y="connsiteY0"/>
              </a:cxn>
              <a:cxn ang="0">
                <a:pos x="connsiteX1" y="connsiteY1"/>
              </a:cxn>
              <a:cxn ang="0">
                <a:pos x="connsiteX2" y="connsiteY2"/>
              </a:cxn>
              <a:cxn ang="0">
                <a:pos x="connsiteX3" y="connsiteY3"/>
              </a:cxn>
            </a:cxnLst>
            <a:rect b="b" l="l" r="r" t="t"/>
            <a:pathLst>
              <a:path h="3066130" w="2101914">
                <a:moveTo>
                  <a:pt x="0" y="0"/>
                </a:moveTo>
                <a:lnTo>
                  <a:pt x="2101914" y="0"/>
                </a:lnTo>
                <a:lnTo>
                  <a:pt x="2101914" y="3066130"/>
                </a:lnTo>
                <a:lnTo>
                  <a:pt x="0" y="3066130"/>
                </a:lnTo>
                <a:close/>
              </a:path>
            </a:pathLst>
          </a:custGeom>
          <a:noFill/>
          <a:ln w="19050">
            <a:noFill/>
          </a:ln>
        </p:spPr>
      </p:pic>
      <p:pic>
        <p:nvPicPr>
          <p:cNvPr id="15" name="图片 14"/>
          <p:cNvPicPr>
            <a:picLocks noChangeAspect="1"/>
          </p:cNvPicPr>
          <p:nvPr/>
        </p:nvPicPr>
        <p:blipFill>
          <a:blip r:embed="rId3">
            <a:extLst>
              <a:ext uri="{28A0092B-C50C-407E-A947-70E740481C1C}">
                <a14:useLocalDpi val="0"/>
              </a:ext>
            </a:extLst>
          </a:blip>
          <a:srcRect b="3383" l="19592" r="30627" t="1307"/>
          <a:stretch>
            <a:fillRect/>
          </a:stretch>
        </p:blipFill>
        <p:spPr>
          <a:xfrm>
            <a:off x="474981" y="1000038"/>
            <a:ext cx="1981028" cy="2889791"/>
          </a:xfrm>
          <a:custGeom>
            <a:gdLst>
              <a:gd fmla="*/ 0 w 2101914" name="connsiteX0"/>
              <a:gd fmla="*/ 0 h 3066130" name="connsiteY0"/>
              <a:gd fmla="*/ 2101914 w 2101914" name="connsiteX1"/>
              <a:gd fmla="*/ 0 h 3066130" name="connsiteY1"/>
              <a:gd fmla="*/ 2101914 w 2101914" name="connsiteX2"/>
              <a:gd fmla="*/ 3066130 h 3066130" name="connsiteY2"/>
              <a:gd fmla="*/ 0 w 2101914" name="connsiteX3"/>
              <a:gd fmla="*/ 3066130 h 3066130" name="connsiteY3"/>
            </a:gdLst>
            <a:cxnLst>
              <a:cxn ang="0">
                <a:pos x="connsiteX0" y="connsiteY0"/>
              </a:cxn>
              <a:cxn ang="0">
                <a:pos x="connsiteX1" y="connsiteY1"/>
              </a:cxn>
              <a:cxn ang="0">
                <a:pos x="connsiteX2" y="connsiteY2"/>
              </a:cxn>
              <a:cxn ang="0">
                <a:pos x="connsiteX3" y="connsiteY3"/>
              </a:cxn>
            </a:cxnLst>
            <a:rect b="b" l="l" r="r" t="t"/>
            <a:pathLst>
              <a:path h="3066130" w="2101914">
                <a:moveTo>
                  <a:pt x="0" y="0"/>
                </a:moveTo>
                <a:lnTo>
                  <a:pt x="2101914" y="0"/>
                </a:lnTo>
                <a:lnTo>
                  <a:pt x="2101914" y="3066130"/>
                </a:lnTo>
                <a:lnTo>
                  <a:pt x="0" y="3066130"/>
                </a:lnTo>
                <a:close/>
              </a:path>
            </a:pathLst>
          </a:custGeom>
          <a:noFill/>
          <a:ln w="19050">
            <a:noFill/>
          </a:ln>
        </p:spPr>
      </p:pic>
      <p:pic>
        <p:nvPicPr>
          <p:cNvPr id="17" name="图片 16"/>
          <p:cNvPicPr>
            <a:picLocks noChangeAspect="1"/>
          </p:cNvPicPr>
          <p:nvPr/>
        </p:nvPicPr>
        <p:blipFill>
          <a:blip r:embed="rId4">
            <a:extLst>
              <a:ext uri="{28A0092B-C50C-407E-A947-70E740481C1C}">
                <a14:useLocalDpi val="0"/>
              </a:ext>
            </a:extLst>
          </a:blip>
          <a:srcRect b="2345" l="34864" r="21509" t="2345"/>
          <a:stretch>
            <a:fillRect/>
          </a:stretch>
        </p:blipFill>
        <p:spPr>
          <a:xfrm>
            <a:off x="6687991" y="1000038"/>
            <a:ext cx="1981028" cy="2889791"/>
          </a:xfrm>
          <a:custGeom>
            <a:gdLst>
              <a:gd fmla="*/ 0 w 2101914" name="connsiteX0"/>
              <a:gd fmla="*/ 0 h 3066130" name="connsiteY0"/>
              <a:gd fmla="*/ 2101914 w 2101914" name="connsiteX1"/>
              <a:gd fmla="*/ 0 h 3066130" name="connsiteY1"/>
              <a:gd fmla="*/ 2101914 w 2101914" name="connsiteX2"/>
              <a:gd fmla="*/ 3066130 h 3066130" name="connsiteY2"/>
              <a:gd fmla="*/ 0 w 2101914" name="connsiteX3"/>
              <a:gd fmla="*/ 3066130 h 3066130" name="connsiteY3"/>
            </a:gdLst>
            <a:cxnLst>
              <a:cxn ang="0">
                <a:pos x="connsiteX0" y="connsiteY0"/>
              </a:cxn>
              <a:cxn ang="0">
                <a:pos x="connsiteX1" y="connsiteY1"/>
              </a:cxn>
              <a:cxn ang="0">
                <a:pos x="connsiteX2" y="connsiteY2"/>
              </a:cxn>
              <a:cxn ang="0">
                <a:pos x="connsiteX3" y="connsiteY3"/>
              </a:cxn>
            </a:cxnLst>
            <a:rect b="b" l="l" r="r" t="t"/>
            <a:pathLst>
              <a:path h="3066130" w="2101914">
                <a:moveTo>
                  <a:pt x="0" y="0"/>
                </a:moveTo>
                <a:lnTo>
                  <a:pt x="2101914" y="0"/>
                </a:lnTo>
                <a:lnTo>
                  <a:pt x="2101914" y="3066130"/>
                </a:lnTo>
                <a:lnTo>
                  <a:pt x="0" y="3066130"/>
                </a:lnTo>
                <a:close/>
              </a:path>
            </a:pathLst>
          </a:custGeom>
          <a:noFill/>
          <a:ln w="19050">
            <a:noFill/>
          </a:ln>
        </p:spPr>
      </p:pic>
      <p:sp>
        <p:nvSpPr>
          <p:cNvPr id="19" name="矩形 18"/>
          <p:cNvSpPr/>
          <p:nvPr/>
        </p:nvSpPr>
        <p:spPr>
          <a:xfrm>
            <a:off x="2545984" y="1000038"/>
            <a:ext cx="1981028" cy="288979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矩形 55"/>
          <p:cNvSpPr/>
          <p:nvPr/>
        </p:nvSpPr>
        <p:spPr>
          <a:xfrm>
            <a:off x="854218" y="4103082"/>
            <a:ext cx="7435564" cy="384048"/>
          </a:xfrm>
          <a:prstGeom prst="rect">
            <a:avLst/>
          </a:prstGeom>
        </p:spPr>
        <p:txBody>
          <a:bodyPr wrap="square">
            <a:spAutoFit/>
          </a:bodyPr>
          <a:lstStyle/>
          <a:p>
            <a:pPr algn="ctr">
              <a:lnSpc>
                <a:spcPct val="120000"/>
              </a:lnSpc>
            </a:pPr>
            <a:r>
              <a:rPr altLang="zh-CN" lang="zh-CN" sz="800">
                <a:solidFill>
                  <a:schemeClr val="bg1"/>
                </a:solidFill>
                <a:latin charset="0" panose="020b0606030402020204" pitchFamily="34" typeface="Franklin Gothic Medium Cond"/>
                <a:ea charset="-122" panose="020b0300000000000000" pitchFamily="34" typeface="Hiragino Sans GB W3"/>
                <a:cs charset="0" panose="020b0606030504020204" pitchFamily="34" typeface="Open Sans"/>
                <a:sym charset="0" typeface="News Gothic MT"/>
              </a:rPr>
              <a:t>Lorem ipsum dolor sit amet, consectetur adipisicing elit, sed do eiusmod tempor incididunt ut labore et dolore magnaLorem ipsum dolor sit amet, consectetur adipisicing elit, sed do eiusmod tempor incididunt ut labore et dolore magna</a:t>
            </a:r>
          </a:p>
        </p:txBody>
      </p:sp>
      <p:sp>
        <p:nvSpPr>
          <p:cNvPr id="23" name="文本框 22"/>
          <p:cNvSpPr txBox="1"/>
          <p:nvPr/>
        </p:nvSpPr>
        <p:spPr>
          <a:xfrm>
            <a:off x="2895473" y="1310992"/>
            <a:ext cx="1282050" cy="762000"/>
          </a:xfrm>
          <a:prstGeom prst="rect">
            <a:avLst/>
          </a:prstGeom>
          <a:noFill/>
        </p:spPr>
        <p:txBody>
          <a:bodyPr rtlCol="0" wrap="square">
            <a:spAutoFit/>
          </a:bodyPr>
          <a:lstStyle/>
          <a:p>
            <a:pPr algn="ctr"/>
            <a:r>
              <a:rPr altLang="zh-CN" lang="en-US" smtClean="0" sz="4400">
                <a:solidFill>
                  <a:schemeClr val="bg1"/>
                </a:solidFill>
                <a:latin charset="0" panose="020b0606030502030204" pitchFamily="34" typeface="HelveticaNeueLT Pro 67 MdCn"/>
              </a:rPr>
              <a:t>34%</a:t>
            </a:r>
          </a:p>
        </p:txBody>
      </p:sp>
      <p:cxnSp>
        <p:nvCxnSpPr>
          <p:cNvPr id="24" name="直接连接符 23"/>
          <p:cNvCxnSpPr/>
          <p:nvPr/>
        </p:nvCxnSpPr>
        <p:spPr>
          <a:xfrm>
            <a:off x="3060943" y="2012937"/>
            <a:ext cx="951111"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25" name="文本框 24"/>
          <p:cNvSpPr txBox="1"/>
          <p:nvPr/>
        </p:nvSpPr>
        <p:spPr>
          <a:xfrm>
            <a:off x="2895473" y="2023593"/>
            <a:ext cx="1282050" cy="365760"/>
          </a:xfrm>
          <a:prstGeom prst="rect">
            <a:avLst/>
          </a:prstGeom>
          <a:noFill/>
        </p:spPr>
        <p:txBody>
          <a:bodyPr rtlCol="0" wrap="square">
            <a:spAutoFit/>
          </a:bodyPr>
          <a:lstStyle/>
          <a:p>
            <a:pPr algn="ctr"/>
            <a:r>
              <a:rPr altLang="zh-CN" lang="en-US" smtClean="0" sz="1800">
                <a:solidFill>
                  <a:schemeClr val="bg1"/>
                </a:solidFill>
                <a:latin charset="0" panose="020b0606030502030204" pitchFamily="34" typeface="HelveticaNeueLT Pro 67 MdCn"/>
              </a:rPr>
              <a:t>From 2014 </a:t>
            </a:r>
          </a:p>
        </p:txBody>
      </p:sp>
      <p:sp>
        <p:nvSpPr>
          <p:cNvPr id="26" name="矩形 55"/>
          <p:cNvSpPr/>
          <p:nvPr/>
        </p:nvSpPr>
        <p:spPr>
          <a:xfrm>
            <a:off x="2724020" y="2403580"/>
            <a:ext cx="1624956" cy="1115568"/>
          </a:xfrm>
          <a:prstGeom prst="rect">
            <a:avLst/>
          </a:prstGeom>
        </p:spPr>
        <p:txBody>
          <a:bodyPr wrap="square">
            <a:spAutoFit/>
          </a:bodyPr>
          <a:lstStyle/>
          <a:p>
            <a:pPr algn="ctr">
              <a:lnSpc>
                <a:spcPct val="120000"/>
              </a:lnSpc>
            </a:pPr>
            <a:r>
              <a:rPr altLang="zh-CN" lang="zh-CN" sz="800">
                <a:solidFill>
                  <a:schemeClr val="bg1"/>
                </a:solidFill>
                <a:latin charset="0" panose="020b0606030402020204" pitchFamily="34" typeface="Franklin Gothic Medium Cond"/>
                <a:ea charset="-122" panose="020b0300000000000000" pitchFamily="34" typeface="Hiragino Sans GB W3"/>
                <a:cs charset="0" panose="020b0606030504020204" pitchFamily="34" typeface="Open Sans"/>
                <a:sym charset="0" typeface="News Gothic MT"/>
              </a:rPr>
              <a:t>Lorem ipsum dolor sit amet, consectetur adipisicing elit, sed do eiusmod tempor incididunt ut labore et dolore magnaLorem ipsum dolor sit amet, consectetur adipisicing elit, sed do eiusmod tempor incididunt ut labore et dolore magna</a:t>
            </a:r>
          </a:p>
        </p:txBody>
      </p:sp>
      <p:sp>
        <p:nvSpPr>
          <p:cNvPr id="27" name="矩形 26"/>
          <p:cNvSpPr/>
          <p:nvPr/>
        </p:nvSpPr>
        <p:spPr>
          <a:xfrm>
            <a:off x="8270932" y="286243"/>
            <a:ext cx="363855" cy="304800"/>
          </a:xfrm>
          <a:prstGeom prst="rect">
            <a:avLst/>
          </a:prstGeom>
        </p:spPr>
        <p:txBody>
          <a:bodyPr wrap="none">
            <a:spAutoFit/>
          </a:bodyPr>
          <a:lstStyle/>
          <a:p>
            <a:pPr algn="ctr"/>
            <a:r>
              <a:rPr altLang="zh-CN" lang="en-US" smtClean="0" sz="1400">
                <a:solidFill>
                  <a:schemeClr val="bg1"/>
                </a:solidFill>
                <a:latin charset="0" panose="020b0706030502030204" pitchFamily="34" typeface="HelveticaNeueLT Pro 77 BdCn"/>
              </a:rPr>
              <a:t>03</a:t>
            </a:r>
          </a:p>
        </p:txBody>
      </p:sp>
      <p:sp>
        <p:nvSpPr>
          <p:cNvPr id="14" name="矩形 39"/>
          <p:cNvSpPr/>
          <p:nvPr/>
        </p:nvSpPr>
        <p:spPr>
          <a:xfrm>
            <a:off x="293627" y="101796"/>
            <a:ext cx="4394121" cy="579120"/>
          </a:xfrm>
          <a:prstGeom prst="rect">
            <a:avLst/>
          </a:prstGeom>
        </p:spPr>
        <p:txBody>
          <a:bodyPr wrap="none">
            <a:spAutoFit/>
          </a:bodyPr>
          <a:lstStyle/>
          <a:p>
            <a:r>
              <a:rPr altLang="zh-CN" lang="en-US" smtClean="0" sz="3200">
                <a:solidFill>
                  <a:schemeClr val="bg1"/>
                </a:solidFill>
                <a:latin charset="0" panose="020b0606030502030204" pitchFamily="34" typeface="HelveticaNeueLT Pro 67 MdCn"/>
                <a:ea charset="-122" panose="020b0300000000000000" pitchFamily="34" typeface="Hiragino Sans GB W3"/>
                <a:sym charset="0" typeface="News Gothic MT"/>
              </a:rPr>
              <a:t>Welcome To Coolsummer</a:t>
            </a:r>
          </a:p>
        </p:txBody>
      </p:sp>
      <p:sp>
        <p:nvSpPr>
          <p:cNvPr id="18" name="Rectangle 11"/>
          <p:cNvSpPr/>
          <p:nvPr/>
        </p:nvSpPr>
        <p:spPr>
          <a:xfrm>
            <a:off x="293627" y="594020"/>
            <a:ext cx="3842685" cy="213360"/>
          </a:xfrm>
          <a:prstGeom prst="rect">
            <a:avLst/>
          </a:prstGeom>
        </p:spPr>
        <p:txBody>
          <a:bodyPr wrap="square">
            <a:spAutoFit/>
          </a:bodyPr>
          <a:lstStyle/>
          <a:p>
            <a:r>
              <a:rPr altLang="zh-CN" lang="en-US" sz="800">
                <a:solidFill>
                  <a:schemeClr val="bg1"/>
                </a:solidFill>
                <a:latin charset="0" panose="020b0606030502030204" pitchFamily="34" typeface="HelveticaNeueLT Pro 67 MdCn"/>
                <a:ea charset="-122" panose="020b0300000000000000" pitchFamily="34" typeface="Hiragino Sans GB W3"/>
                <a:sym charset="0" typeface="News Gothic MT"/>
              </a:rPr>
              <a:t>Welcome To The Cool Summer Studio: https://www.Coolsummer.Org</a:t>
            </a:r>
          </a:p>
        </p:txBody>
      </p:sp>
    </p:spTree>
    <p:extLst>
      <p:ext uri="{BB962C8B-B14F-4D97-AF65-F5344CB8AC3E}">
        <p14:creationId val="168856435"/>
      </p:ext>
    </p:extLst>
  </p:cSld>
  <p:clrMapOvr>
    <a:masterClrMapping/>
  </p:clrMapOvr>
  <mc:AlternateContent>
    <mc:Choice Requires="p14">
      <p:transition advClick="0" advTm="1000" p14:dur="1600" spd="slow">
        <p14:conveyor dir="l"/>
      </p:transition>
    </mc:Choice>
    <mc:Fallback>
      <p:transition advClick="0" advTm="1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0" presetSubtype="0">
                                  <p:stCondLst>
                                    <p:cond delay="750"/>
                                  </p:stCondLst>
                                  <p:childTnLst>
                                    <p:set>
                                      <p:cBhvr>
                                        <p:cTn dur="1" fill="hold" id="6">
                                          <p:stCondLst>
                                            <p:cond delay="0"/>
                                          </p:stCondLst>
                                        </p:cTn>
                                        <p:tgtEl>
                                          <p:spTgt spid="17"/>
                                        </p:tgtEl>
                                        <p:attrNameLst>
                                          <p:attrName>style.visibility</p:attrName>
                                        </p:attrNameLst>
                                      </p:cBhvr>
                                      <p:to>
                                        <p:strVal val="visible"/>
                                      </p:to>
                                    </p:set>
                                    <p:animEffect filter="fade" transition="in">
                                      <p:cBhvr>
                                        <p:cTn dur="900" id="7"/>
                                        <p:tgtEl>
                                          <p:spTgt spid="17"/>
                                        </p:tgtEl>
                                      </p:cBhvr>
                                    </p:animEffect>
                                  </p:childTnLst>
                                </p:cTn>
                              </p:par>
                              <p:par>
                                <p:cTn accel="100000" fill="hold" id="8" nodeType="withEffect" presetClass="path" presetID="35" presetSubtype="0">
                                  <p:stCondLst>
                                    <p:cond delay="0"/>
                                  </p:stCondLst>
                                  <p:childTnLst>
                                    <p:animMotion origin="layout" path="M 0 0 L -0.25 0 E" pathEditMode="relative" ptsTypes="">
                                      <p:cBhvr>
                                        <p:cTn dur="1000" fill="hold" id="9" spd="-100000"/>
                                        <p:tgtEl>
                                          <p:spTgt spid="17"/>
                                        </p:tgtEl>
                                        <p:attrNameLst>
                                          <p:attrName>ppt_x</p:attrName>
                                          <p:attrName>ppt_y</p:attrName>
                                        </p:attrNameLst>
                                      </p:cBhvr>
                                    </p:animMotion>
                                  </p:childTnLst>
                                </p:cTn>
                              </p:par>
                              <p:par>
                                <p:cTn autoRev="1" fill="hold" id="10" nodeType="withEffect" presetClass="emph" presetID="6" presetSubtype="0">
                                  <p:stCondLst>
                                    <p:cond delay="0"/>
                                  </p:stCondLst>
                                  <p:childTnLst>
                                    <p:animScale>
                                      <p:cBhvr>
                                        <p:cTn dur="500" fill="hold" id="11"/>
                                        <p:tgtEl>
                                          <p:spTgt spid="17"/>
                                        </p:tgtEl>
                                      </p:cBhvr>
                                      <p:by x="120000" y="120000"/>
                                    </p:animScale>
                                  </p:childTnLst>
                                </p:cTn>
                              </p:par>
                              <p:par>
                                <p:cTn fill="hold" id="12" nodeType="withEffect" presetClass="entr" presetID="10" presetSubtype="0">
                                  <p:stCondLst>
                                    <p:cond delay="600"/>
                                  </p:stCondLst>
                                  <p:childTnLst>
                                    <p:set>
                                      <p:cBhvr>
                                        <p:cTn dur="1" fill="hold" id="13">
                                          <p:stCondLst>
                                            <p:cond delay="0"/>
                                          </p:stCondLst>
                                        </p:cTn>
                                        <p:tgtEl>
                                          <p:spTgt spid="16"/>
                                        </p:tgtEl>
                                        <p:attrNameLst>
                                          <p:attrName>style.visibility</p:attrName>
                                        </p:attrNameLst>
                                      </p:cBhvr>
                                      <p:to>
                                        <p:strVal val="visible"/>
                                      </p:to>
                                    </p:set>
                                    <p:animEffect filter="fade" transition="in">
                                      <p:cBhvr>
                                        <p:cTn dur="900" id="14"/>
                                        <p:tgtEl>
                                          <p:spTgt spid="16"/>
                                        </p:tgtEl>
                                      </p:cBhvr>
                                    </p:animEffect>
                                  </p:childTnLst>
                                </p:cTn>
                              </p:par>
                              <p:par>
                                <p:cTn accel="90000" decel="10000" fill="hold" id="15" nodeType="withEffect" presetClass="path" presetID="35" presetSubtype="0">
                                  <p:stCondLst>
                                    <p:cond delay="100"/>
                                  </p:stCondLst>
                                  <p:childTnLst>
                                    <p:animMotion origin="layout" path="M 0 0 L -0.25 0 E" pathEditMode="relative" ptsTypes="">
                                      <p:cBhvr>
                                        <p:cTn dur="1000" fill="hold" id="16" spd="-100000"/>
                                        <p:tgtEl>
                                          <p:spTgt spid="16"/>
                                        </p:tgtEl>
                                        <p:attrNameLst>
                                          <p:attrName>ppt_x</p:attrName>
                                          <p:attrName>ppt_y</p:attrName>
                                        </p:attrNameLst>
                                      </p:cBhvr>
                                    </p:animMotion>
                                  </p:childTnLst>
                                </p:cTn>
                              </p:par>
                              <p:par>
                                <p:cTn autoRev="1" fill="hold" id="17" nodeType="withEffect" presetClass="emph" presetID="6" presetSubtype="0">
                                  <p:stCondLst>
                                    <p:cond delay="100"/>
                                  </p:stCondLst>
                                  <p:childTnLst>
                                    <p:animScale>
                                      <p:cBhvr>
                                        <p:cTn dur="500" fill="hold" id="18"/>
                                        <p:tgtEl>
                                          <p:spTgt spid="16"/>
                                        </p:tgtEl>
                                      </p:cBhvr>
                                      <p:by x="120000" y="120000"/>
                                    </p:animScale>
                                  </p:childTnLst>
                                </p:cTn>
                              </p:par>
                              <p:par>
                                <p:cTn fill="hold" grpId="0" id="19" nodeType="withEffect" presetClass="entr" presetID="10" presetSubtype="0">
                                  <p:stCondLst>
                                    <p:cond delay="700"/>
                                  </p:stCondLst>
                                  <p:childTnLst>
                                    <p:set>
                                      <p:cBhvr>
                                        <p:cTn dur="1" fill="hold" id="20">
                                          <p:stCondLst>
                                            <p:cond delay="0"/>
                                          </p:stCondLst>
                                        </p:cTn>
                                        <p:tgtEl>
                                          <p:spTgt spid="19"/>
                                        </p:tgtEl>
                                        <p:attrNameLst>
                                          <p:attrName>style.visibility</p:attrName>
                                        </p:attrNameLst>
                                      </p:cBhvr>
                                      <p:to>
                                        <p:strVal val="visible"/>
                                      </p:to>
                                    </p:set>
                                    <p:animEffect filter="fade" transition="in">
                                      <p:cBhvr>
                                        <p:cTn dur="900" id="21"/>
                                        <p:tgtEl>
                                          <p:spTgt spid="19"/>
                                        </p:tgtEl>
                                      </p:cBhvr>
                                    </p:animEffect>
                                  </p:childTnLst>
                                </p:cTn>
                              </p:par>
                              <p:par>
                                <p:cTn accel="90000" decel="10000" fill="hold" grpId="1" id="22" nodeType="withEffect" presetClass="path" presetID="35" presetSubtype="0">
                                  <p:stCondLst>
                                    <p:cond delay="200"/>
                                  </p:stCondLst>
                                  <p:childTnLst>
                                    <p:animMotion origin="layout" path="M 0 0 L -0.25 0 E" pathEditMode="relative" ptsTypes="">
                                      <p:cBhvr>
                                        <p:cTn dur="1000" fill="hold" id="23" spd="-100000"/>
                                        <p:tgtEl>
                                          <p:spTgt spid="19"/>
                                        </p:tgtEl>
                                        <p:attrNameLst>
                                          <p:attrName>ppt_x</p:attrName>
                                          <p:attrName>ppt_y</p:attrName>
                                        </p:attrNameLst>
                                      </p:cBhvr>
                                    </p:animMotion>
                                  </p:childTnLst>
                                </p:cTn>
                              </p:par>
                              <p:par>
                                <p:cTn autoRev="1" fill="hold" grpId="2" id="24" nodeType="withEffect" presetClass="emph" presetID="6" presetSubtype="0">
                                  <p:stCondLst>
                                    <p:cond delay="200"/>
                                  </p:stCondLst>
                                  <p:childTnLst>
                                    <p:animScale>
                                      <p:cBhvr>
                                        <p:cTn dur="500" fill="hold" id="25"/>
                                        <p:tgtEl>
                                          <p:spTgt spid="19"/>
                                        </p:tgtEl>
                                      </p:cBhvr>
                                      <p:by x="120000" y="120000"/>
                                    </p:animScale>
                                  </p:childTnLst>
                                </p:cTn>
                              </p:par>
                              <p:par>
                                <p:cTn fill="hold" id="26" nodeType="withEffect" presetClass="entr" presetID="10" presetSubtype="0">
                                  <p:stCondLst>
                                    <p:cond delay="800"/>
                                  </p:stCondLst>
                                  <p:childTnLst>
                                    <p:set>
                                      <p:cBhvr>
                                        <p:cTn dur="1" fill="hold" id="27">
                                          <p:stCondLst>
                                            <p:cond delay="0"/>
                                          </p:stCondLst>
                                        </p:cTn>
                                        <p:tgtEl>
                                          <p:spTgt spid="15"/>
                                        </p:tgtEl>
                                        <p:attrNameLst>
                                          <p:attrName>style.visibility</p:attrName>
                                        </p:attrNameLst>
                                      </p:cBhvr>
                                      <p:to>
                                        <p:strVal val="visible"/>
                                      </p:to>
                                    </p:set>
                                    <p:animEffect filter="fade" transition="in">
                                      <p:cBhvr>
                                        <p:cTn dur="900" id="28"/>
                                        <p:tgtEl>
                                          <p:spTgt spid="15"/>
                                        </p:tgtEl>
                                      </p:cBhvr>
                                    </p:animEffect>
                                  </p:childTnLst>
                                </p:cTn>
                              </p:par>
                              <p:par>
                                <p:cTn accel="90000" decel="10000" fill="hold" id="29" nodeType="withEffect" presetClass="path" presetID="35" presetSubtype="0">
                                  <p:stCondLst>
                                    <p:cond delay="300"/>
                                  </p:stCondLst>
                                  <p:childTnLst>
                                    <p:animMotion origin="layout" path="M 0 0 L -0.25 0 E" pathEditMode="relative" ptsTypes="">
                                      <p:cBhvr>
                                        <p:cTn dur="1000" fill="hold" id="30" spd="-100000"/>
                                        <p:tgtEl>
                                          <p:spTgt spid="15"/>
                                        </p:tgtEl>
                                        <p:attrNameLst>
                                          <p:attrName>ppt_x</p:attrName>
                                          <p:attrName>ppt_y</p:attrName>
                                        </p:attrNameLst>
                                      </p:cBhvr>
                                    </p:animMotion>
                                  </p:childTnLst>
                                </p:cTn>
                              </p:par>
                              <p:par>
                                <p:cTn autoRev="1" fill="hold" id="31" nodeType="withEffect" presetClass="emph" presetID="6" presetSubtype="0">
                                  <p:stCondLst>
                                    <p:cond delay="300"/>
                                  </p:stCondLst>
                                  <p:childTnLst>
                                    <p:animScale>
                                      <p:cBhvr>
                                        <p:cTn dur="500" fill="hold" id="32"/>
                                        <p:tgtEl>
                                          <p:spTgt spid="15"/>
                                        </p:tgtEl>
                                      </p:cBhvr>
                                      <p:by x="120000" y="120000"/>
                                    </p:animScale>
                                  </p:childTnLst>
                                </p:cTn>
                              </p:par>
                              <p:par>
                                <p:cTn fill="hold" grpId="0" id="33" nodeType="withEffect" presetClass="entr" presetID="10" presetSubtype="0">
                                  <p:stCondLst>
                                    <p:cond delay="1850"/>
                                  </p:stCondLst>
                                  <p:childTnLst>
                                    <p:set>
                                      <p:cBhvr>
                                        <p:cTn dur="1" fill="hold" id="34">
                                          <p:stCondLst>
                                            <p:cond delay="0"/>
                                          </p:stCondLst>
                                        </p:cTn>
                                        <p:tgtEl>
                                          <p:spTgt spid="23"/>
                                        </p:tgtEl>
                                        <p:attrNameLst>
                                          <p:attrName>style.visibility</p:attrName>
                                        </p:attrNameLst>
                                      </p:cBhvr>
                                      <p:to>
                                        <p:strVal val="visible"/>
                                      </p:to>
                                    </p:set>
                                    <p:animEffect filter="fade" transition="in">
                                      <p:cBhvr>
                                        <p:cTn dur="500" id="35"/>
                                        <p:tgtEl>
                                          <p:spTgt spid="23"/>
                                        </p:tgtEl>
                                      </p:cBhvr>
                                    </p:animEffect>
                                  </p:childTnLst>
                                </p:cTn>
                              </p:par>
                              <p:par>
                                <p:cTn fill="hold" id="36" nodeType="withEffect" presetClass="entr" presetID="16" presetSubtype="37">
                                  <p:stCondLst>
                                    <p:cond delay="1600"/>
                                  </p:stCondLst>
                                  <p:childTnLst>
                                    <p:set>
                                      <p:cBhvr>
                                        <p:cTn dur="1" fill="hold" id="37">
                                          <p:stCondLst>
                                            <p:cond delay="0"/>
                                          </p:stCondLst>
                                        </p:cTn>
                                        <p:tgtEl>
                                          <p:spTgt spid="24"/>
                                        </p:tgtEl>
                                        <p:attrNameLst>
                                          <p:attrName>style.visibility</p:attrName>
                                        </p:attrNameLst>
                                      </p:cBhvr>
                                      <p:to>
                                        <p:strVal val="visible"/>
                                      </p:to>
                                    </p:set>
                                    <p:animEffect filter="barn(outVertical)" transition="in">
                                      <p:cBhvr>
                                        <p:cTn dur="250" id="38"/>
                                        <p:tgtEl>
                                          <p:spTgt spid="24"/>
                                        </p:tgtEl>
                                      </p:cBhvr>
                                    </p:animEffect>
                                  </p:childTnLst>
                                </p:cTn>
                              </p:par>
                              <p:par>
                                <p:cTn fill="hold" grpId="0" id="39" nodeType="withEffect" presetClass="entr" presetID="10" presetSubtype="0">
                                  <p:stCondLst>
                                    <p:cond delay="1850"/>
                                  </p:stCondLst>
                                  <p:childTnLst>
                                    <p:set>
                                      <p:cBhvr>
                                        <p:cTn dur="1" fill="hold" id="40">
                                          <p:stCondLst>
                                            <p:cond delay="0"/>
                                          </p:stCondLst>
                                        </p:cTn>
                                        <p:tgtEl>
                                          <p:spTgt spid="25"/>
                                        </p:tgtEl>
                                        <p:attrNameLst>
                                          <p:attrName>style.visibility</p:attrName>
                                        </p:attrNameLst>
                                      </p:cBhvr>
                                      <p:to>
                                        <p:strVal val="visible"/>
                                      </p:to>
                                    </p:set>
                                    <p:animEffect filter="fade" transition="in">
                                      <p:cBhvr>
                                        <p:cTn dur="500" id="41"/>
                                        <p:tgtEl>
                                          <p:spTgt spid="25"/>
                                        </p:tgtEl>
                                      </p:cBhvr>
                                    </p:animEffect>
                                  </p:childTnLst>
                                </p:cTn>
                              </p:par>
                              <p:par>
                                <p:cTn decel="100000" fill="hold" grpId="0" id="42" nodeType="withEffect" presetClass="entr" presetID="50" presetSubtype="0">
                                  <p:stCondLst>
                                    <p:cond delay="1600"/>
                                  </p:stCondLst>
                                  <p:iterate type="lt">
                                    <p:tmPct val="10000"/>
                                  </p:iterate>
                                  <p:childTnLst>
                                    <p:set>
                                      <p:cBhvr>
                                        <p:cTn dur="1" fill="hold" id="43">
                                          <p:stCondLst>
                                            <p:cond delay="0"/>
                                          </p:stCondLst>
                                        </p:cTn>
                                        <p:tgtEl>
                                          <p:spTgt spid="26"/>
                                        </p:tgtEl>
                                        <p:attrNameLst>
                                          <p:attrName>style.visibility</p:attrName>
                                        </p:attrNameLst>
                                      </p:cBhvr>
                                      <p:to>
                                        <p:strVal val="visible"/>
                                      </p:to>
                                    </p:set>
                                    <p:anim calcmode="lin" valueType="num">
                                      <p:cBhvr>
                                        <p:cTn dur="50" fill="hold" id="44"/>
                                        <p:tgtEl>
                                          <p:spTgt spid="26"/>
                                        </p:tgtEl>
                                        <p:attrNameLst>
                                          <p:attrName>ppt_w</p:attrName>
                                        </p:attrNameLst>
                                      </p:cBhvr>
                                      <p:tavLst>
                                        <p:tav tm="0">
                                          <p:val>
                                            <p:strVal val="#ppt_w+.3"/>
                                          </p:val>
                                        </p:tav>
                                        <p:tav tm="100000">
                                          <p:val>
                                            <p:strVal val="#ppt_w"/>
                                          </p:val>
                                        </p:tav>
                                      </p:tavLst>
                                    </p:anim>
                                    <p:anim calcmode="lin" valueType="num">
                                      <p:cBhvr>
                                        <p:cTn dur="50" fill="hold" id="45"/>
                                        <p:tgtEl>
                                          <p:spTgt spid="26"/>
                                        </p:tgtEl>
                                        <p:attrNameLst>
                                          <p:attrName>ppt_h</p:attrName>
                                        </p:attrNameLst>
                                      </p:cBhvr>
                                      <p:tavLst>
                                        <p:tav tm="0">
                                          <p:val>
                                            <p:strVal val="#ppt_h"/>
                                          </p:val>
                                        </p:tav>
                                        <p:tav tm="100000">
                                          <p:val>
                                            <p:strVal val="#ppt_h"/>
                                          </p:val>
                                        </p:tav>
                                      </p:tavLst>
                                    </p:anim>
                                    <p:animEffect filter="fade" transition="in">
                                      <p:cBhvr>
                                        <p:cTn dur="50" id="46"/>
                                        <p:tgtEl>
                                          <p:spTgt spid="26"/>
                                        </p:tgtEl>
                                      </p:cBhvr>
                                    </p:animEffect>
                                  </p:childTnLst>
                                </p:cTn>
                              </p:par>
                              <p:par>
                                <p:cTn fill="hold" grpId="0" id="47" nodeType="withEffect" presetClass="entr" presetID="10" presetSubtype="0">
                                  <p:stCondLst>
                                    <p:cond delay="3100"/>
                                  </p:stCondLst>
                                  <p:childTnLst>
                                    <p:set>
                                      <p:cBhvr>
                                        <p:cTn dur="1" fill="hold" id="48">
                                          <p:stCondLst>
                                            <p:cond delay="0"/>
                                          </p:stCondLst>
                                        </p:cTn>
                                        <p:tgtEl>
                                          <p:spTgt spid="21"/>
                                        </p:tgtEl>
                                        <p:attrNameLst>
                                          <p:attrName>style.visibility</p:attrName>
                                        </p:attrNameLst>
                                      </p:cBhvr>
                                      <p:to>
                                        <p:strVal val="visible"/>
                                      </p:to>
                                    </p:set>
                                    <p:animEffect filter="fade" transition="in">
                                      <p:cBhvr>
                                        <p:cTn dur="1000" id="49"/>
                                        <p:tgtEl>
                                          <p:spTgt spid="2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9"/>
      <p:bldP grpId="1" spid="19"/>
      <p:bldP grpId="2" spid="19"/>
      <p:bldP grpId="0" spid="21"/>
      <p:bldP grpId="0" spid="23"/>
      <p:bldP grpId="0" spid="25"/>
      <p:bldP grpId="0" spid="26"/>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1" name="矩形 10"/>
          <p:cNvSpPr/>
          <p:nvPr/>
        </p:nvSpPr>
        <p:spPr>
          <a:xfrm>
            <a:off x="8270930" y="286243"/>
            <a:ext cx="363855" cy="304800"/>
          </a:xfrm>
          <a:prstGeom prst="rect">
            <a:avLst/>
          </a:prstGeom>
        </p:spPr>
        <p:txBody>
          <a:bodyPr wrap="none">
            <a:spAutoFit/>
          </a:bodyPr>
          <a:lstStyle/>
          <a:p>
            <a:pPr algn="ctr"/>
            <a:r>
              <a:rPr altLang="zh-CN" lang="en-US" smtClean="0" sz="1400">
                <a:solidFill>
                  <a:schemeClr val="bg1"/>
                </a:solidFill>
                <a:latin charset="0" panose="020b0706030502030204" pitchFamily="34" typeface="HelveticaNeueLT Pro 77 BdCn"/>
              </a:rPr>
              <a:t>04</a:t>
            </a:r>
          </a:p>
        </p:txBody>
      </p:sp>
      <p:grpSp>
        <p:nvGrpSpPr>
          <p:cNvPr id="30" name="组合 29"/>
          <p:cNvGrpSpPr/>
          <p:nvPr/>
        </p:nvGrpSpPr>
        <p:grpSpPr>
          <a:xfrm>
            <a:off x="589237" y="3085008"/>
            <a:ext cx="872891" cy="993808"/>
            <a:chOff x="727309" y="3451411"/>
            <a:chExt cx="872891" cy="993808"/>
          </a:xfrm>
        </p:grpSpPr>
        <p:sp>
          <p:nvSpPr>
            <p:cNvPr id="25" name="Freeform 63"/>
            <p:cNvSpPr>
              <a:spLocks noChangeAspect="1"/>
            </p:cNvSpPr>
            <p:nvPr/>
          </p:nvSpPr>
          <p:spPr bwMode="auto">
            <a:xfrm>
              <a:off x="871569" y="3602655"/>
              <a:ext cx="584370" cy="567090"/>
            </a:xfrm>
            <a:custGeom>
              <a:gdLst>
                <a:gd fmla="*/ 244 w 312" name="T0"/>
                <a:gd fmla="*/ 0 h 303" name="T1"/>
                <a:gd fmla="*/ 209 w 312" name="T2"/>
                <a:gd fmla="*/ 12 h 303" name="T3"/>
                <a:gd fmla="*/ 181 w 312" name="T4"/>
                <a:gd fmla="*/ 49 h 303" name="T5"/>
                <a:gd fmla="*/ 198 w 312" name="T6"/>
                <a:gd fmla="*/ 112 h 303" name="T7"/>
                <a:gd fmla="*/ 195 w 312" name="T8"/>
                <a:gd fmla="*/ 112 h 303" name="T9"/>
                <a:gd fmla="*/ 177 w 312" name="T10"/>
                <a:gd fmla="*/ 92 h 303" name="T11"/>
                <a:gd fmla="*/ 92 w 312" name="T12"/>
                <a:gd fmla="*/ 177 h 303" name="T13"/>
                <a:gd fmla="*/ 71 w 312" name="T14"/>
                <a:gd fmla="*/ 174 h 303" name="T15"/>
                <a:gd fmla="*/ 29 w 312" name="T16"/>
                <a:gd fmla="*/ 192 h 303" name="T17"/>
                <a:gd fmla="*/ 7 w 312" name="T18"/>
                <a:gd fmla="*/ 255 h 303" name="T19"/>
                <a:gd fmla="*/ 14 w 312" name="T20"/>
                <a:gd fmla="*/ 266 h 303" name="T21"/>
                <a:gd fmla="*/ 14 w 312" name="T22"/>
                <a:gd fmla="*/ 266 h 303" name="T23"/>
                <a:gd fmla="*/ 53 w 312" name="T24"/>
                <a:gd fmla="*/ 228 h 303" name="T25"/>
                <a:gd fmla="*/ 80 w 312" name="T26"/>
                <a:gd fmla="*/ 255 h 303" name="T27"/>
                <a:gd fmla="*/ 40 w 312" name="T28"/>
                <a:gd fmla="*/ 296 h 303" name="T29"/>
                <a:gd fmla="*/ 70 w 312" name="T30"/>
                <a:gd fmla="*/ 303 h 303" name="T31"/>
                <a:gd fmla="*/ 100 w 312" name="T32"/>
                <a:gd fmla="*/ 295 h 303" name="T33"/>
                <a:gd fmla="*/ 134 w 312" name="T34"/>
                <a:gd fmla="*/ 244 h 303" name="T35"/>
                <a:gd fmla="*/ 116 w 312" name="T36"/>
                <a:gd fmla="*/ 191 h 303" name="T37"/>
                <a:gd fmla="*/ 118 w 312" name="T38"/>
                <a:gd fmla="*/ 190 h 303" name="T39"/>
                <a:gd fmla="*/ 138 w 312" name="T40"/>
                <a:gd fmla="*/ 209 h 303" name="T41"/>
                <a:gd fmla="*/ 222 w 312" name="T42"/>
                <a:gd fmla="*/ 126 h 303" name="T43"/>
                <a:gd fmla="*/ 245 w 312" name="T44"/>
                <a:gd fmla="*/ 129 h 303" name="T45"/>
                <a:gd fmla="*/ 256 w 312" name="T46"/>
                <a:gd fmla="*/ 127 h 303" name="T47"/>
                <a:gd fmla="*/ 298 w 312" name="T48"/>
                <a:gd fmla="*/ 97 h 303" name="T49"/>
                <a:gd fmla="*/ 302 w 312" name="T50"/>
                <a:gd fmla="*/ 34 h 303" name="T51"/>
                <a:gd fmla="*/ 260 w 312" name="T52"/>
                <a:gd fmla="*/ 75 h 303" name="T53"/>
                <a:gd fmla="*/ 234 w 312" name="T54"/>
                <a:gd fmla="*/ 48 h 303" name="T55"/>
                <a:gd fmla="*/ 274 w 312" name="T56"/>
                <a:gd fmla="*/ 7 h 303" name="T57"/>
                <a:gd fmla="*/ 244 w 312" name="T58"/>
                <a:gd fmla="*/ 0 h 303"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303" w="312">
                  <a:moveTo>
                    <a:pt x="244" y="0"/>
                  </a:moveTo>
                  <a:cubicBezTo>
                    <a:pt x="231" y="0"/>
                    <a:pt x="219" y="4"/>
                    <a:pt x="209" y="12"/>
                  </a:cubicBezTo>
                  <a:cubicBezTo>
                    <a:pt x="197" y="22"/>
                    <a:pt x="185" y="34"/>
                    <a:pt x="181" y="49"/>
                  </a:cubicBezTo>
                  <a:cubicBezTo>
                    <a:pt x="175" y="72"/>
                    <a:pt x="184" y="94"/>
                    <a:pt x="198" y="112"/>
                  </a:cubicBezTo>
                  <a:cubicBezTo>
                    <a:pt x="197" y="112"/>
                    <a:pt x="196" y="112"/>
                    <a:pt x="195" y="112"/>
                  </a:cubicBezTo>
                  <a:cubicBezTo>
                    <a:pt x="185" y="112"/>
                    <a:pt x="181" y="101"/>
                    <a:pt x="177" y="92"/>
                  </a:cubicBezTo>
                  <a:cubicBezTo>
                    <a:pt x="148" y="120"/>
                    <a:pt x="121" y="150"/>
                    <a:pt x="92" y="177"/>
                  </a:cubicBezTo>
                  <a:cubicBezTo>
                    <a:pt x="85" y="175"/>
                    <a:pt x="78" y="174"/>
                    <a:pt x="71" y="174"/>
                  </a:cubicBezTo>
                  <a:cubicBezTo>
                    <a:pt x="55" y="174"/>
                    <a:pt x="39" y="180"/>
                    <a:pt x="29" y="192"/>
                  </a:cubicBezTo>
                  <a:cubicBezTo>
                    <a:pt x="11" y="207"/>
                    <a:pt x="0" y="232"/>
                    <a:pt x="7" y="255"/>
                  </a:cubicBezTo>
                  <a:cubicBezTo>
                    <a:pt x="9" y="258"/>
                    <a:pt x="9" y="266"/>
                    <a:pt x="14" y="266"/>
                  </a:cubicBezTo>
                  <a:cubicBezTo>
                    <a:pt x="14" y="266"/>
                    <a:pt x="14" y="266"/>
                    <a:pt x="14" y="266"/>
                  </a:cubicBezTo>
                  <a:cubicBezTo>
                    <a:pt x="28" y="254"/>
                    <a:pt x="40" y="240"/>
                    <a:pt x="53" y="228"/>
                  </a:cubicBezTo>
                  <a:cubicBezTo>
                    <a:pt x="62" y="236"/>
                    <a:pt x="71" y="246"/>
                    <a:pt x="80" y="255"/>
                  </a:cubicBezTo>
                  <a:cubicBezTo>
                    <a:pt x="67" y="269"/>
                    <a:pt x="53" y="282"/>
                    <a:pt x="40" y="296"/>
                  </a:cubicBezTo>
                  <a:cubicBezTo>
                    <a:pt x="49" y="300"/>
                    <a:pt x="60" y="303"/>
                    <a:pt x="70" y="303"/>
                  </a:cubicBezTo>
                  <a:cubicBezTo>
                    <a:pt x="81" y="303"/>
                    <a:pt x="91" y="300"/>
                    <a:pt x="100" y="295"/>
                  </a:cubicBezTo>
                  <a:cubicBezTo>
                    <a:pt x="117" y="282"/>
                    <a:pt x="133" y="265"/>
                    <a:pt x="134" y="244"/>
                  </a:cubicBezTo>
                  <a:cubicBezTo>
                    <a:pt x="137" y="224"/>
                    <a:pt x="127" y="206"/>
                    <a:pt x="116" y="191"/>
                  </a:cubicBezTo>
                  <a:cubicBezTo>
                    <a:pt x="117" y="190"/>
                    <a:pt x="117" y="190"/>
                    <a:pt x="118" y="190"/>
                  </a:cubicBezTo>
                  <a:cubicBezTo>
                    <a:pt x="128" y="190"/>
                    <a:pt x="133" y="202"/>
                    <a:pt x="138" y="209"/>
                  </a:cubicBezTo>
                  <a:cubicBezTo>
                    <a:pt x="166" y="182"/>
                    <a:pt x="194" y="153"/>
                    <a:pt x="222" y="126"/>
                  </a:cubicBezTo>
                  <a:cubicBezTo>
                    <a:pt x="230" y="127"/>
                    <a:pt x="237" y="129"/>
                    <a:pt x="245" y="129"/>
                  </a:cubicBezTo>
                  <a:cubicBezTo>
                    <a:pt x="249" y="129"/>
                    <a:pt x="252" y="128"/>
                    <a:pt x="256" y="127"/>
                  </a:cubicBezTo>
                  <a:cubicBezTo>
                    <a:pt x="274" y="125"/>
                    <a:pt x="286" y="110"/>
                    <a:pt x="298" y="97"/>
                  </a:cubicBezTo>
                  <a:cubicBezTo>
                    <a:pt x="312" y="79"/>
                    <a:pt x="311" y="54"/>
                    <a:pt x="302" y="34"/>
                  </a:cubicBezTo>
                  <a:cubicBezTo>
                    <a:pt x="287" y="47"/>
                    <a:pt x="274" y="62"/>
                    <a:pt x="260" y="75"/>
                  </a:cubicBezTo>
                  <a:cubicBezTo>
                    <a:pt x="251" y="66"/>
                    <a:pt x="242" y="57"/>
                    <a:pt x="234" y="48"/>
                  </a:cubicBezTo>
                  <a:cubicBezTo>
                    <a:pt x="247" y="34"/>
                    <a:pt x="261" y="20"/>
                    <a:pt x="274" y="7"/>
                  </a:cubicBezTo>
                  <a:cubicBezTo>
                    <a:pt x="265" y="2"/>
                    <a:pt x="255" y="0"/>
                    <a:pt x="244" y="0"/>
                  </a:cubicBezTo>
                </a:path>
              </a:pathLst>
            </a:custGeom>
            <a:solidFill>
              <a:srgbClr val="FFC000"/>
            </a:solidFill>
            <a:ln>
              <a:noFill/>
            </a:ln>
            <a:extLst/>
          </p:spPr>
          <p:txBody>
            <a:bodyPr anchor="t" anchorCtr="0" bIns="34290" compatLnSpc="1" lIns="68580" numCol="1" rIns="68580" tIns="34290" vert="horz" wrap="square">
              <a:prstTxWarp prst="textNoShape">
                <a:avLst/>
              </a:prstTxWarp>
            </a:bodyPr>
            <a:lstStyle/>
            <a:p>
              <a:endParaRPr altLang="en-US" lang="zh-CN" sz="1013"/>
            </a:p>
          </p:txBody>
        </p:sp>
        <p:sp>
          <p:nvSpPr>
            <p:cNvPr id="26" name="任意多边形 25"/>
            <p:cNvSpPr/>
            <p:nvPr/>
          </p:nvSpPr>
          <p:spPr>
            <a:xfrm rot="10800000">
              <a:off x="727309" y="3451411"/>
              <a:ext cx="872891" cy="993808"/>
            </a:xfrm>
            <a:custGeom>
              <a:gdLst>
                <a:gd fmla="*/ 770660 w 826161" name="connsiteX0"/>
                <a:gd fmla="*/ 940604 h 940604" name="connsiteY0"/>
                <a:gd fmla="*/ 55501 w 826161" name="connsiteX1"/>
                <a:gd fmla="*/ 940604 h 940604" name="connsiteY1"/>
                <a:gd fmla="*/ 0 w 826161" name="connsiteX2"/>
                <a:gd fmla="*/ 885103 h 940604" name="connsiteY2"/>
                <a:gd fmla="*/ 0 w 826161" name="connsiteX3"/>
                <a:gd fmla="*/ 169944 h 940604" name="connsiteY3"/>
                <a:gd fmla="*/ 55501 w 826161" name="connsiteX4"/>
                <a:gd fmla="*/ 114443 h 940604" name="connsiteY4"/>
                <a:gd fmla="*/ 346704 w 826161" name="connsiteX5"/>
                <a:gd fmla="*/ 114443 h 940604" name="connsiteY5"/>
                <a:gd fmla="*/ 413081 w 826161" name="connsiteX6"/>
                <a:gd fmla="*/ 0 h 940604" name="connsiteY6"/>
                <a:gd fmla="*/ 479458 w 826161" name="connsiteX7"/>
                <a:gd fmla="*/ 114443 h 940604" name="connsiteY7"/>
                <a:gd fmla="*/ 770660 w 826161" name="connsiteX8"/>
                <a:gd fmla="*/ 114443 h 940604" name="connsiteY8"/>
                <a:gd fmla="*/ 826161 w 826161" name="connsiteX9"/>
                <a:gd fmla="*/ 169944 h 940604" name="connsiteY9"/>
                <a:gd fmla="*/ 826161 w 826161" name="connsiteX10"/>
                <a:gd fmla="*/ 885103 h 940604" name="connsiteY10"/>
                <a:gd fmla="*/ 770660 w 826161" name="connsiteX11"/>
                <a:gd fmla="*/ 940604 h 940604"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940604" w="826160">
                  <a:moveTo>
                    <a:pt x="770660" y="940604"/>
                  </a:moveTo>
                  <a:lnTo>
                    <a:pt x="55501" y="940604"/>
                  </a:lnTo>
                  <a:cubicBezTo>
                    <a:pt x="24849" y="940604"/>
                    <a:pt x="0" y="915755"/>
                    <a:pt x="0" y="885103"/>
                  </a:cubicBezTo>
                  <a:lnTo>
                    <a:pt x="0" y="169944"/>
                  </a:lnTo>
                  <a:cubicBezTo>
                    <a:pt x="0" y="139292"/>
                    <a:pt x="24849" y="114443"/>
                    <a:pt x="55501" y="114443"/>
                  </a:cubicBezTo>
                  <a:lnTo>
                    <a:pt x="346704" y="114443"/>
                  </a:lnTo>
                  <a:lnTo>
                    <a:pt x="413081" y="0"/>
                  </a:lnTo>
                  <a:lnTo>
                    <a:pt x="479458" y="114443"/>
                  </a:lnTo>
                  <a:lnTo>
                    <a:pt x="770660" y="114443"/>
                  </a:lnTo>
                  <a:cubicBezTo>
                    <a:pt x="801312" y="114443"/>
                    <a:pt x="826161" y="139292"/>
                    <a:pt x="826161" y="169944"/>
                  </a:cubicBezTo>
                  <a:lnTo>
                    <a:pt x="826161" y="885103"/>
                  </a:lnTo>
                  <a:cubicBezTo>
                    <a:pt x="826161" y="915755"/>
                    <a:pt x="801312" y="940604"/>
                    <a:pt x="770660" y="940604"/>
                  </a:cubicBezTo>
                  <a:close/>
                </a:path>
              </a:pathLst>
            </a:cu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39" name="矩形 55"/>
          <p:cNvSpPr/>
          <p:nvPr/>
        </p:nvSpPr>
        <p:spPr>
          <a:xfrm>
            <a:off x="285281" y="4137000"/>
            <a:ext cx="1480801" cy="530352"/>
          </a:xfrm>
          <a:prstGeom prst="rect">
            <a:avLst/>
          </a:prstGeom>
        </p:spPr>
        <p:txBody>
          <a:bodyPr wrap="square">
            <a:spAutoFit/>
          </a:bodyPr>
          <a:lstStyle/>
          <a:p>
            <a:pPr algn="ctr">
              <a:lnSpc>
                <a:spcPct val="120000"/>
              </a:lnSpc>
            </a:pPr>
            <a:r>
              <a:rPr altLang="zh-CN" lang="zh-CN" sz="800">
                <a:solidFill>
                  <a:schemeClr val="bg1">
                    <a:lumMod val="75000"/>
                  </a:schemeClr>
                </a:solidFill>
                <a:latin charset="0" panose="020b0606030402020204" pitchFamily="34" typeface="Franklin Gothic Medium Cond"/>
                <a:ea charset="-122" panose="020b0300000000000000" pitchFamily="34" typeface="Hiragino Sans GB W3"/>
                <a:cs charset="0" panose="020b0606030504020204" pitchFamily="34" typeface="Open Sans"/>
                <a:sym charset="0" typeface="News Gothic MT"/>
              </a:rPr>
              <a:t>Lorem ipsum dolor sit amet, elit, sed do eiusmod tempor incididunt ut labore et dolore magna</a:t>
            </a:r>
          </a:p>
        </p:txBody>
      </p:sp>
      <p:grpSp>
        <p:nvGrpSpPr>
          <p:cNvPr id="31" name="组合 30"/>
          <p:cNvGrpSpPr/>
          <p:nvPr/>
        </p:nvGrpSpPr>
        <p:grpSpPr>
          <a:xfrm>
            <a:off x="2069443" y="3085008"/>
            <a:ext cx="872891" cy="993808"/>
            <a:chOff x="2030971" y="3451411"/>
            <a:chExt cx="872891" cy="993808"/>
          </a:xfrm>
        </p:grpSpPr>
        <p:grpSp>
          <p:nvGrpSpPr>
            <p:cNvPr id="12" name="Group 44"/>
            <p:cNvGrpSpPr>
              <a:grpSpLocks noChangeAspect="1"/>
            </p:cNvGrpSpPr>
            <p:nvPr/>
          </p:nvGrpSpPr>
          <p:grpSpPr>
            <a:xfrm>
              <a:off x="2175432" y="3602656"/>
              <a:ext cx="583968" cy="567090"/>
              <a:chOff x="3202" y="1607"/>
              <a:chExt cx="1730" cy="1680"/>
            </a:xfrm>
            <a:solidFill>
              <a:srgbClr val="FFC000"/>
            </a:solidFill>
          </p:grpSpPr>
          <p:sp>
            <p:nvSpPr>
              <p:cNvPr id="13" name="Freeform 45"/>
              <p:cNvSpPr/>
              <p:nvPr/>
            </p:nvSpPr>
            <p:spPr bwMode="auto">
              <a:xfrm>
                <a:off x="3202" y="1607"/>
                <a:ext cx="1521" cy="1336"/>
              </a:xfrm>
              <a:custGeom>
                <a:gdLst>
                  <a:gd fmla="*/ 93 w 327" name="T0"/>
                  <a:gd fmla="*/ 5 h 287" name="T1"/>
                  <a:gd fmla="*/ 123 w 327" name="T2"/>
                  <a:gd fmla="*/ 4 h 287" name="T3"/>
                  <a:gd fmla="*/ 201 w 327" name="T4"/>
                  <a:gd fmla="*/ 37 h 287" name="T5"/>
                  <a:gd fmla="*/ 224 w 327" name="T6"/>
                  <a:gd fmla="*/ 39 h 287" name="T7"/>
                  <a:gd fmla="*/ 299 w 327" name="T8"/>
                  <a:gd fmla="*/ 11 h 287" name="T9"/>
                  <a:gd fmla="*/ 320 w 327" name="T10"/>
                  <a:gd fmla="*/ 9 h 287" name="T11"/>
                  <a:gd fmla="*/ 325 w 327" name="T12"/>
                  <a:gd fmla="*/ 29 h 287" name="T13"/>
                  <a:gd fmla="*/ 325 w 327" name="T14"/>
                  <a:gd fmla="*/ 133 h 287" name="T15"/>
                  <a:gd fmla="*/ 297 w 327" name="T16"/>
                  <a:gd fmla="*/ 104 h 287" name="T17"/>
                  <a:gd fmla="*/ 296 w 327" name="T18"/>
                  <a:gd fmla="*/ 44 h 287" name="T19"/>
                  <a:gd fmla="*/ 214 w 327" name="T20"/>
                  <a:gd fmla="*/ 72 h 287" name="T21"/>
                  <a:gd fmla="*/ 109 w 327" name="T22"/>
                  <a:gd fmla="*/ 29 h 287" name="T23"/>
                  <a:gd fmla="*/ 27 w 327" name="T24"/>
                  <a:gd fmla="*/ 67 h 287" name="T25"/>
                  <a:gd fmla="*/ 27 w 327" name="T26"/>
                  <a:gd fmla="*/ 249 h 287" name="T27"/>
                  <a:gd fmla="*/ 94 w 327" name="T28"/>
                  <a:gd fmla="*/ 219 h 287" name="T29"/>
                  <a:gd fmla="*/ 105 w 327" name="T30"/>
                  <a:gd fmla="*/ 247 h 287" name="T31"/>
                  <a:gd fmla="*/ 23 w 327" name="T32"/>
                  <a:gd fmla="*/ 283 h 287" name="T33"/>
                  <a:gd fmla="*/ 2 w 327" name="T34"/>
                  <a:gd fmla="*/ 285 h 287" name="T35"/>
                  <a:gd fmla="*/ 2 w 327" name="T36"/>
                  <a:gd fmla="*/ 46 h 287" name="T37"/>
                  <a:gd fmla="*/ 93 w 327" name="T38"/>
                  <a:gd fmla="*/ 5 h 287"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287" w="327">
                    <a:moveTo>
                      <a:pt x="93" y="5"/>
                    </a:moveTo>
                    <a:cubicBezTo>
                      <a:pt x="102" y="0"/>
                      <a:pt x="113" y="0"/>
                      <a:pt x="123" y="4"/>
                    </a:cubicBezTo>
                    <a:cubicBezTo>
                      <a:pt x="149" y="15"/>
                      <a:pt x="175" y="25"/>
                      <a:pt x="201" y="37"/>
                    </a:cubicBezTo>
                    <a:cubicBezTo>
                      <a:pt x="208" y="41"/>
                      <a:pt x="216" y="42"/>
                      <a:pt x="224" y="39"/>
                    </a:cubicBezTo>
                    <a:cubicBezTo>
                      <a:pt x="249" y="30"/>
                      <a:pt x="274" y="20"/>
                      <a:pt x="299" y="11"/>
                    </a:cubicBezTo>
                    <a:cubicBezTo>
                      <a:pt x="305" y="8"/>
                      <a:pt x="313" y="7"/>
                      <a:pt x="320" y="9"/>
                    </a:cubicBezTo>
                    <a:cubicBezTo>
                      <a:pt x="327" y="13"/>
                      <a:pt x="325" y="22"/>
                      <a:pt x="325" y="29"/>
                    </a:cubicBezTo>
                    <a:cubicBezTo>
                      <a:pt x="325" y="64"/>
                      <a:pt x="326" y="99"/>
                      <a:pt x="325" y="133"/>
                    </a:cubicBezTo>
                    <a:cubicBezTo>
                      <a:pt x="316" y="123"/>
                      <a:pt x="307" y="113"/>
                      <a:pt x="297" y="104"/>
                    </a:cubicBezTo>
                    <a:cubicBezTo>
                      <a:pt x="296" y="84"/>
                      <a:pt x="297" y="64"/>
                      <a:pt x="296" y="44"/>
                    </a:cubicBezTo>
                    <a:cubicBezTo>
                      <a:pt x="268" y="50"/>
                      <a:pt x="242" y="66"/>
                      <a:pt x="214" y="72"/>
                    </a:cubicBezTo>
                    <a:cubicBezTo>
                      <a:pt x="178" y="61"/>
                      <a:pt x="144" y="43"/>
                      <a:pt x="109" y="29"/>
                    </a:cubicBezTo>
                    <a:cubicBezTo>
                      <a:pt x="98" y="34"/>
                      <a:pt x="44" y="59"/>
                      <a:pt x="27" y="67"/>
                    </a:cubicBezTo>
                    <a:cubicBezTo>
                      <a:pt x="26" y="81"/>
                      <a:pt x="25" y="203"/>
                      <a:pt x="27" y="249"/>
                    </a:cubicBezTo>
                    <a:cubicBezTo>
                      <a:pt x="50" y="241"/>
                      <a:pt x="72" y="229"/>
                      <a:pt x="94" y="219"/>
                    </a:cubicBezTo>
                    <a:cubicBezTo>
                      <a:pt x="101" y="227"/>
                      <a:pt x="103" y="237"/>
                      <a:pt x="105" y="247"/>
                    </a:cubicBezTo>
                    <a:cubicBezTo>
                      <a:pt x="77" y="258"/>
                      <a:pt x="51" y="272"/>
                      <a:pt x="23" y="283"/>
                    </a:cubicBezTo>
                    <a:cubicBezTo>
                      <a:pt x="16" y="287"/>
                      <a:pt x="9" y="285"/>
                      <a:pt x="2" y="285"/>
                    </a:cubicBezTo>
                    <a:cubicBezTo>
                      <a:pt x="1" y="235"/>
                      <a:pt x="0" y="77"/>
                      <a:pt x="2" y="46"/>
                    </a:cubicBezTo>
                    <a:cubicBezTo>
                      <a:pt x="32" y="32"/>
                      <a:pt x="63" y="19"/>
                      <a:pt x="93" y="5"/>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14" name="Freeform 46"/>
              <p:cNvSpPr>
                <a:spLocks noEditPoints="1"/>
              </p:cNvSpPr>
              <p:nvPr/>
            </p:nvSpPr>
            <p:spPr bwMode="auto">
              <a:xfrm>
                <a:off x="3700" y="2068"/>
                <a:ext cx="1232" cy="1219"/>
              </a:xfrm>
              <a:custGeom>
                <a:gdLst>
                  <a:gd fmla="*/ 13 w 265" name="T0"/>
                  <a:gd fmla="*/ 118 h 262" name="T1"/>
                  <a:gd fmla="*/ 98 w 265" name="T2"/>
                  <a:gd fmla="*/ 2 h 262" name="T3"/>
                  <a:gd fmla="*/ 167 w 265" name="T4"/>
                  <a:gd fmla="*/ 21 h 262" name="T5"/>
                  <a:gd fmla="*/ 198 w 265" name="T6"/>
                  <a:gd fmla="*/ 58 h 262" name="T7"/>
                  <a:gd fmla="*/ 206 w 265" name="T8"/>
                  <a:gd fmla="*/ 110 h 262" name="T9"/>
                  <a:gd fmla="*/ 184 w 265" name="T10"/>
                  <a:gd fmla="*/ 167 h 262" name="T11"/>
                  <a:gd fmla="*/ 215 w 265" name="T12"/>
                  <a:gd fmla="*/ 181 h 262" name="T13"/>
                  <a:gd fmla="*/ 255 w 265" name="T14"/>
                  <a:gd fmla="*/ 220 h 262" name="T15"/>
                  <a:gd fmla="*/ 224 w 265" name="T16"/>
                  <a:gd fmla="*/ 252 h 262" name="T17"/>
                  <a:gd fmla="*/ 177 w 265" name="T18"/>
                  <a:gd fmla="*/ 211 h 262" name="T19"/>
                  <a:gd fmla="*/ 161 w 265" name="T20"/>
                  <a:gd fmla="*/ 183 h 262" name="T21"/>
                  <a:gd fmla="*/ 90 w 265" name="T22"/>
                  <a:gd fmla="*/ 195 h 262" name="T23"/>
                  <a:gd fmla="*/ 13 w 265" name="T24"/>
                  <a:gd fmla="*/ 118 h 262" name="T25"/>
                  <a:gd fmla="*/ 100 w 265" name="T26"/>
                  <a:gd fmla="*/ 36 h 262" name="T27"/>
                  <a:gd fmla="*/ 50 w 265" name="T28"/>
                  <a:gd fmla="*/ 74 h 262" name="T29"/>
                  <a:gd fmla="*/ 82 w 265" name="T30"/>
                  <a:gd fmla="*/ 158 h 262" name="T31"/>
                  <a:gd fmla="*/ 171 w 265" name="T32"/>
                  <a:gd fmla="*/ 115 h 262" name="T33"/>
                  <a:gd fmla="*/ 100 w 265" name="T34"/>
                  <a:gd fmla="*/ 36 h 262"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262" w="265">
                    <a:moveTo>
                      <a:pt x="13" y="118"/>
                    </a:moveTo>
                    <a:cubicBezTo>
                      <a:pt x="0" y="64"/>
                      <a:pt x="44" y="7"/>
                      <a:pt x="98" y="2"/>
                    </a:cubicBezTo>
                    <a:cubicBezTo>
                      <a:pt x="120" y="0"/>
                      <a:pt x="150" y="7"/>
                      <a:pt x="167" y="21"/>
                    </a:cubicBezTo>
                    <a:cubicBezTo>
                      <a:pt x="180" y="30"/>
                      <a:pt x="190" y="44"/>
                      <a:pt x="198" y="58"/>
                    </a:cubicBezTo>
                    <a:cubicBezTo>
                      <a:pt x="205" y="72"/>
                      <a:pt x="207" y="95"/>
                      <a:pt x="206" y="110"/>
                    </a:cubicBezTo>
                    <a:cubicBezTo>
                      <a:pt x="205" y="131"/>
                      <a:pt x="192" y="148"/>
                      <a:pt x="184" y="167"/>
                    </a:cubicBezTo>
                    <a:cubicBezTo>
                      <a:pt x="195" y="170"/>
                      <a:pt x="207" y="172"/>
                      <a:pt x="215" y="181"/>
                    </a:cubicBezTo>
                    <a:cubicBezTo>
                      <a:pt x="228" y="195"/>
                      <a:pt x="246" y="204"/>
                      <a:pt x="255" y="220"/>
                    </a:cubicBezTo>
                    <a:cubicBezTo>
                      <a:pt x="265" y="239"/>
                      <a:pt x="242" y="262"/>
                      <a:pt x="224" y="252"/>
                    </a:cubicBezTo>
                    <a:cubicBezTo>
                      <a:pt x="207" y="240"/>
                      <a:pt x="192" y="225"/>
                      <a:pt x="177" y="211"/>
                    </a:cubicBezTo>
                    <a:cubicBezTo>
                      <a:pt x="168" y="204"/>
                      <a:pt x="172" y="189"/>
                      <a:pt x="161" y="183"/>
                    </a:cubicBezTo>
                    <a:cubicBezTo>
                      <a:pt x="139" y="193"/>
                      <a:pt x="114" y="202"/>
                      <a:pt x="90" y="195"/>
                    </a:cubicBezTo>
                    <a:cubicBezTo>
                      <a:pt x="51" y="188"/>
                      <a:pt x="20" y="156"/>
                      <a:pt x="13" y="118"/>
                    </a:cubicBezTo>
                    <a:close/>
                    <a:moveTo>
                      <a:pt x="100" y="36"/>
                    </a:moveTo>
                    <a:cubicBezTo>
                      <a:pt x="78" y="40"/>
                      <a:pt x="59" y="54"/>
                      <a:pt x="50" y="74"/>
                    </a:cubicBezTo>
                    <a:cubicBezTo>
                      <a:pt x="38" y="105"/>
                      <a:pt x="50" y="145"/>
                      <a:pt x="82" y="158"/>
                    </a:cubicBezTo>
                    <a:cubicBezTo>
                      <a:pt x="117" y="175"/>
                      <a:pt x="163" y="153"/>
                      <a:pt x="171" y="115"/>
                    </a:cubicBezTo>
                    <a:cubicBezTo>
                      <a:pt x="184" y="73"/>
                      <a:pt x="142" y="28"/>
                      <a:pt x="100" y="36"/>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15" name="Freeform 47"/>
              <p:cNvSpPr/>
              <p:nvPr/>
            </p:nvSpPr>
            <p:spPr bwMode="auto">
              <a:xfrm>
                <a:off x="3951" y="2501"/>
                <a:ext cx="279" cy="297"/>
              </a:xfrm>
              <a:custGeom>
                <a:gdLst>
                  <a:gd fmla="*/ 0 w 60" name="T0"/>
                  <a:gd fmla="*/ 10 h 64" name="T1"/>
                  <a:gd fmla="*/ 19 w 60" name="T2"/>
                  <a:gd fmla="*/ 1 h 64" name="T3"/>
                  <a:gd fmla="*/ 31 w 60" name="T4"/>
                  <a:gd fmla="*/ 27 h 64" name="T5"/>
                  <a:gd fmla="*/ 59 w 60" name="T6"/>
                  <a:gd fmla="*/ 42 h 64" name="T7"/>
                  <a:gd fmla="*/ 60 w 60" name="T8"/>
                  <a:gd fmla="*/ 58 h 64" name="T9"/>
                  <a:gd fmla="*/ 0 w 60" name="T10"/>
                  <a:gd fmla="*/ 10 h 64" name="T11"/>
                </a:gdLst>
                <a:cxnLst>
                  <a:cxn ang="0">
                    <a:pos x="T0" y="T1"/>
                  </a:cxn>
                  <a:cxn ang="0">
                    <a:pos x="T2" y="T3"/>
                  </a:cxn>
                  <a:cxn ang="0">
                    <a:pos x="T4" y="T5"/>
                  </a:cxn>
                  <a:cxn ang="0">
                    <a:pos x="T6" y="T7"/>
                  </a:cxn>
                  <a:cxn ang="0">
                    <a:pos x="T8" y="T9"/>
                  </a:cxn>
                  <a:cxn ang="0">
                    <a:pos x="T10" y="T11"/>
                  </a:cxn>
                </a:cxnLst>
                <a:rect b="b" l="0" r="r" t="0"/>
                <a:pathLst>
                  <a:path h="64" w="60">
                    <a:moveTo>
                      <a:pt x="0" y="10"/>
                    </a:moveTo>
                    <a:cubicBezTo>
                      <a:pt x="1" y="0"/>
                      <a:pt x="12" y="0"/>
                      <a:pt x="19" y="1"/>
                    </a:cubicBezTo>
                    <a:cubicBezTo>
                      <a:pt x="21" y="10"/>
                      <a:pt x="24" y="20"/>
                      <a:pt x="31" y="27"/>
                    </a:cubicBezTo>
                    <a:cubicBezTo>
                      <a:pt x="38" y="35"/>
                      <a:pt x="49" y="38"/>
                      <a:pt x="59" y="42"/>
                    </a:cubicBezTo>
                    <a:cubicBezTo>
                      <a:pt x="60" y="47"/>
                      <a:pt x="60" y="52"/>
                      <a:pt x="60" y="58"/>
                    </a:cubicBezTo>
                    <a:cubicBezTo>
                      <a:pt x="31" y="64"/>
                      <a:pt x="4" y="38"/>
                      <a:pt x="0" y="10"/>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grpSp>
        <p:sp>
          <p:nvSpPr>
            <p:cNvPr id="27" name="任意多边形 26"/>
            <p:cNvSpPr/>
            <p:nvPr/>
          </p:nvSpPr>
          <p:spPr>
            <a:xfrm rot="10800000">
              <a:off x="2030971" y="3451411"/>
              <a:ext cx="872891" cy="993808"/>
            </a:xfrm>
            <a:custGeom>
              <a:gdLst>
                <a:gd fmla="*/ 770660 w 826161" name="connsiteX0"/>
                <a:gd fmla="*/ 940604 h 940604" name="connsiteY0"/>
                <a:gd fmla="*/ 55501 w 826161" name="connsiteX1"/>
                <a:gd fmla="*/ 940604 h 940604" name="connsiteY1"/>
                <a:gd fmla="*/ 0 w 826161" name="connsiteX2"/>
                <a:gd fmla="*/ 885103 h 940604" name="connsiteY2"/>
                <a:gd fmla="*/ 0 w 826161" name="connsiteX3"/>
                <a:gd fmla="*/ 169944 h 940604" name="connsiteY3"/>
                <a:gd fmla="*/ 55501 w 826161" name="connsiteX4"/>
                <a:gd fmla="*/ 114443 h 940604" name="connsiteY4"/>
                <a:gd fmla="*/ 346704 w 826161" name="connsiteX5"/>
                <a:gd fmla="*/ 114443 h 940604" name="connsiteY5"/>
                <a:gd fmla="*/ 413081 w 826161" name="connsiteX6"/>
                <a:gd fmla="*/ 0 h 940604" name="connsiteY6"/>
                <a:gd fmla="*/ 479458 w 826161" name="connsiteX7"/>
                <a:gd fmla="*/ 114443 h 940604" name="connsiteY7"/>
                <a:gd fmla="*/ 770660 w 826161" name="connsiteX8"/>
                <a:gd fmla="*/ 114443 h 940604" name="connsiteY8"/>
                <a:gd fmla="*/ 826161 w 826161" name="connsiteX9"/>
                <a:gd fmla="*/ 169944 h 940604" name="connsiteY9"/>
                <a:gd fmla="*/ 826161 w 826161" name="connsiteX10"/>
                <a:gd fmla="*/ 885103 h 940604" name="connsiteY10"/>
                <a:gd fmla="*/ 770660 w 826161" name="connsiteX11"/>
                <a:gd fmla="*/ 940604 h 940604"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940604" w="826160">
                  <a:moveTo>
                    <a:pt x="770660" y="940604"/>
                  </a:moveTo>
                  <a:lnTo>
                    <a:pt x="55501" y="940604"/>
                  </a:lnTo>
                  <a:cubicBezTo>
                    <a:pt x="24849" y="940604"/>
                    <a:pt x="0" y="915755"/>
                    <a:pt x="0" y="885103"/>
                  </a:cubicBezTo>
                  <a:lnTo>
                    <a:pt x="0" y="169944"/>
                  </a:lnTo>
                  <a:cubicBezTo>
                    <a:pt x="0" y="139292"/>
                    <a:pt x="24849" y="114443"/>
                    <a:pt x="55501" y="114443"/>
                  </a:cubicBezTo>
                  <a:lnTo>
                    <a:pt x="346704" y="114443"/>
                  </a:lnTo>
                  <a:lnTo>
                    <a:pt x="413081" y="0"/>
                  </a:lnTo>
                  <a:lnTo>
                    <a:pt x="479458" y="114443"/>
                  </a:lnTo>
                  <a:lnTo>
                    <a:pt x="770660" y="114443"/>
                  </a:lnTo>
                  <a:cubicBezTo>
                    <a:pt x="801312" y="114443"/>
                    <a:pt x="826161" y="139292"/>
                    <a:pt x="826161" y="169944"/>
                  </a:cubicBezTo>
                  <a:lnTo>
                    <a:pt x="826161" y="885103"/>
                  </a:lnTo>
                  <a:cubicBezTo>
                    <a:pt x="826161" y="915755"/>
                    <a:pt x="801312" y="940604"/>
                    <a:pt x="770660" y="940604"/>
                  </a:cubicBezTo>
                  <a:close/>
                </a:path>
              </a:pathLst>
            </a:cu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43" name="矩形 55"/>
          <p:cNvSpPr/>
          <p:nvPr/>
        </p:nvSpPr>
        <p:spPr>
          <a:xfrm>
            <a:off x="1772981" y="4137000"/>
            <a:ext cx="1480801" cy="530352"/>
          </a:xfrm>
          <a:prstGeom prst="rect">
            <a:avLst/>
          </a:prstGeom>
        </p:spPr>
        <p:txBody>
          <a:bodyPr wrap="square">
            <a:spAutoFit/>
          </a:bodyPr>
          <a:lstStyle/>
          <a:p>
            <a:pPr algn="ctr">
              <a:lnSpc>
                <a:spcPct val="120000"/>
              </a:lnSpc>
            </a:pPr>
            <a:r>
              <a:rPr altLang="zh-CN" lang="zh-CN" sz="800">
                <a:solidFill>
                  <a:schemeClr val="bg1">
                    <a:lumMod val="75000"/>
                  </a:schemeClr>
                </a:solidFill>
                <a:latin charset="0" panose="020b0606030402020204" pitchFamily="34" typeface="Franklin Gothic Medium Cond"/>
                <a:ea charset="-122" panose="020b0300000000000000" pitchFamily="34" typeface="Hiragino Sans GB W3"/>
                <a:cs charset="0" panose="020b0606030504020204" pitchFamily="34" typeface="Open Sans"/>
                <a:sym charset="0" typeface="News Gothic MT"/>
              </a:rPr>
              <a:t>Lorem ipsum dolor sit amet, elit, sed do eiusmod tempor incididunt ut labore et dolore magna</a:t>
            </a:r>
          </a:p>
        </p:txBody>
      </p:sp>
      <p:grpSp>
        <p:nvGrpSpPr>
          <p:cNvPr id="37" name="组合 36"/>
          <p:cNvGrpSpPr/>
          <p:nvPr/>
        </p:nvGrpSpPr>
        <p:grpSpPr>
          <a:xfrm>
            <a:off x="3549649" y="3085008"/>
            <a:ext cx="936375" cy="993808"/>
            <a:chOff x="3181806" y="3451411"/>
            <a:chExt cx="936375" cy="993808"/>
          </a:xfrm>
        </p:grpSpPr>
        <p:sp>
          <p:nvSpPr>
            <p:cNvPr id="28" name="任意多边形 27"/>
            <p:cNvSpPr/>
            <p:nvPr/>
          </p:nvSpPr>
          <p:spPr>
            <a:xfrm rot="10800000">
              <a:off x="3213548" y="3451411"/>
              <a:ext cx="872891" cy="993808"/>
            </a:xfrm>
            <a:custGeom>
              <a:gdLst>
                <a:gd fmla="*/ 770660 w 826161" name="connsiteX0"/>
                <a:gd fmla="*/ 940604 h 940604" name="connsiteY0"/>
                <a:gd fmla="*/ 55501 w 826161" name="connsiteX1"/>
                <a:gd fmla="*/ 940604 h 940604" name="connsiteY1"/>
                <a:gd fmla="*/ 0 w 826161" name="connsiteX2"/>
                <a:gd fmla="*/ 885103 h 940604" name="connsiteY2"/>
                <a:gd fmla="*/ 0 w 826161" name="connsiteX3"/>
                <a:gd fmla="*/ 169944 h 940604" name="connsiteY3"/>
                <a:gd fmla="*/ 55501 w 826161" name="connsiteX4"/>
                <a:gd fmla="*/ 114443 h 940604" name="connsiteY4"/>
                <a:gd fmla="*/ 346704 w 826161" name="connsiteX5"/>
                <a:gd fmla="*/ 114443 h 940604" name="connsiteY5"/>
                <a:gd fmla="*/ 413081 w 826161" name="connsiteX6"/>
                <a:gd fmla="*/ 0 h 940604" name="connsiteY6"/>
                <a:gd fmla="*/ 479458 w 826161" name="connsiteX7"/>
                <a:gd fmla="*/ 114443 h 940604" name="connsiteY7"/>
                <a:gd fmla="*/ 770660 w 826161" name="connsiteX8"/>
                <a:gd fmla="*/ 114443 h 940604" name="connsiteY8"/>
                <a:gd fmla="*/ 826161 w 826161" name="connsiteX9"/>
                <a:gd fmla="*/ 169944 h 940604" name="connsiteY9"/>
                <a:gd fmla="*/ 826161 w 826161" name="connsiteX10"/>
                <a:gd fmla="*/ 885103 h 940604" name="connsiteY10"/>
                <a:gd fmla="*/ 770660 w 826161" name="connsiteX11"/>
                <a:gd fmla="*/ 940604 h 940604"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940604" w="826160">
                  <a:moveTo>
                    <a:pt x="770660" y="940604"/>
                  </a:moveTo>
                  <a:lnTo>
                    <a:pt x="55501" y="940604"/>
                  </a:lnTo>
                  <a:cubicBezTo>
                    <a:pt x="24849" y="940604"/>
                    <a:pt x="0" y="915755"/>
                    <a:pt x="0" y="885103"/>
                  </a:cubicBezTo>
                  <a:lnTo>
                    <a:pt x="0" y="169944"/>
                  </a:lnTo>
                  <a:cubicBezTo>
                    <a:pt x="0" y="139292"/>
                    <a:pt x="24849" y="114443"/>
                    <a:pt x="55501" y="114443"/>
                  </a:cubicBezTo>
                  <a:lnTo>
                    <a:pt x="346704" y="114443"/>
                  </a:lnTo>
                  <a:lnTo>
                    <a:pt x="413081" y="0"/>
                  </a:lnTo>
                  <a:lnTo>
                    <a:pt x="479458" y="114443"/>
                  </a:lnTo>
                  <a:lnTo>
                    <a:pt x="770660" y="114443"/>
                  </a:lnTo>
                  <a:cubicBezTo>
                    <a:pt x="801312" y="114443"/>
                    <a:pt x="826161" y="139292"/>
                    <a:pt x="826161" y="169944"/>
                  </a:cubicBezTo>
                  <a:lnTo>
                    <a:pt x="826161" y="885103"/>
                  </a:lnTo>
                  <a:cubicBezTo>
                    <a:pt x="826161" y="915755"/>
                    <a:pt x="801312" y="940604"/>
                    <a:pt x="770660" y="940604"/>
                  </a:cubicBezTo>
                  <a:close/>
                </a:path>
              </a:pathLst>
            </a:custGeom>
            <a:solidFill>
              <a:srgbClr val="FFC000"/>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3" name="组合 32"/>
            <p:cNvGrpSpPr/>
            <p:nvPr/>
          </p:nvGrpSpPr>
          <p:grpSpPr>
            <a:xfrm>
              <a:off x="3181806" y="3466753"/>
              <a:ext cx="936375" cy="722777"/>
              <a:chOff x="4984441" y="3312181"/>
              <a:chExt cx="1282050" cy="989600"/>
            </a:xfrm>
          </p:grpSpPr>
          <p:sp>
            <p:nvSpPr>
              <p:cNvPr id="34" name="文本框 33"/>
              <p:cNvSpPr txBox="1"/>
              <p:nvPr/>
            </p:nvSpPr>
            <p:spPr>
              <a:xfrm>
                <a:off x="4984441" y="3312180"/>
                <a:ext cx="1282050" cy="792910"/>
              </a:xfrm>
              <a:prstGeom prst="rect">
                <a:avLst/>
              </a:prstGeom>
              <a:noFill/>
            </p:spPr>
            <p:txBody>
              <a:bodyPr rtlCol="0" wrap="square">
                <a:spAutoFit/>
              </a:bodyPr>
              <a:lstStyle/>
              <a:p>
                <a:pPr algn="ctr"/>
                <a:r>
                  <a:rPr altLang="zh-CN" lang="en-US" smtClean="0" sz="3200">
                    <a:solidFill>
                      <a:schemeClr val="bg1"/>
                    </a:solidFill>
                    <a:latin charset="0" panose="020b0606030502030204" pitchFamily="34" typeface="HelveticaNeueLT Pro 67 MdCn"/>
                  </a:rPr>
                  <a:t>34%</a:t>
                </a:r>
              </a:p>
            </p:txBody>
          </p:sp>
          <p:cxnSp>
            <p:nvCxnSpPr>
              <p:cNvPr id="35" name="直接连接符 34"/>
              <p:cNvCxnSpPr/>
              <p:nvPr/>
            </p:nvCxnSpPr>
            <p:spPr>
              <a:xfrm>
                <a:off x="5149911" y="4033692"/>
                <a:ext cx="951111"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36" name="文本框 35"/>
              <p:cNvSpPr txBox="1"/>
              <p:nvPr/>
            </p:nvSpPr>
            <p:spPr>
              <a:xfrm>
                <a:off x="4984441" y="4024782"/>
                <a:ext cx="1282050" cy="375589"/>
              </a:xfrm>
              <a:prstGeom prst="rect">
                <a:avLst/>
              </a:prstGeom>
              <a:noFill/>
            </p:spPr>
            <p:txBody>
              <a:bodyPr rtlCol="0" wrap="square">
                <a:spAutoFit/>
              </a:bodyPr>
              <a:lstStyle/>
              <a:p>
                <a:pPr algn="ctr"/>
                <a:r>
                  <a:rPr altLang="zh-CN" lang="en-US" smtClean="0" sz="1200">
                    <a:solidFill>
                      <a:schemeClr val="bg1"/>
                    </a:solidFill>
                    <a:latin charset="0" panose="020b0606030502030204" pitchFamily="34" typeface="HelveticaNeueLT Pro 67 MdCn"/>
                  </a:rPr>
                  <a:t>From 2014 </a:t>
                </a:r>
              </a:p>
            </p:txBody>
          </p:sp>
        </p:grpSp>
      </p:grpSp>
      <p:sp>
        <p:nvSpPr>
          <p:cNvPr id="44" name="矩形 55"/>
          <p:cNvSpPr/>
          <p:nvPr/>
        </p:nvSpPr>
        <p:spPr>
          <a:xfrm>
            <a:off x="3275230" y="4137000"/>
            <a:ext cx="1480801" cy="530352"/>
          </a:xfrm>
          <a:prstGeom prst="rect">
            <a:avLst/>
          </a:prstGeom>
        </p:spPr>
        <p:txBody>
          <a:bodyPr wrap="square">
            <a:spAutoFit/>
          </a:bodyPr>
          <a:lstStyle/>
          <a:p>
            <a:pPr algn="ctr">
              <a:lnSpc>
                <a:spcPct val="120000"/>
              </a:lnSpc>
            </a:pPr>
            <a:r>
              <a:rPr altLang="zh-CN" lang="zh-CN" sz="800">
                <a:solidFill>
                  <a:schemeClr val="bg1">
                    <a:lumMod val="75000"/>
                  </a:schemeClr>
                </a:solidFill>
                <a:latin charset="0" panose="020b0606030402020204" pitchFamily="34" typeface="Franklin Gothic Medium Cond"/>
                <a:ea charset="-122" panose="020b0300000000000000" pitchFamily="34" typeface="Hiragino Sans GB W3"/>
                <a:cs charset="0" panose="020b0606030504020204" pitchFamily="34" typeface="Open Sans"/>
                <a:sym charset="0" typeface="News Gothic MT"/>
              </a:rPr>
              <a:t>Lorem ipsum dolor sit amet, elit, sed do eiusmod tempor incididunt ut labore et dolore magna</a:t>
            </a:r>
          </a:p>
        </p:txBody>
      </p:sp>
      <p:grpSp>
        <p:nvGrpSpPr>
          <p:cNvPr id="32" name="组合 31"/>
          <p:cNvGrpSpPr/>
          <p:nvPr/>
        </p:nvGrpSpPr>
        <p:grpSpPr>
          <a:xfrm>
            <a:off x="5093339" y="3085008"/>
            <a:ext cx="872891" cy="993808"/>
            <a:chOff x="5025082" y="3451411"/>
            <a:chExt cx="872891" cy="993808"/>
          </a:xfrm>
        </p:grpSpPr>
        <p:grpSp>
          <p:nvGrpSpPr>
            <p:cNvPr id="16" name="Group 58"/>
            <p:cNvGrpSpPr>
              <a:grpSpLocks noChangeAspect="1"/>
            </p:cNvGrpSpPr>
            <p:nvPr/>
          </p:nvGrpSpPr>
          <p:grpSpPr>
            <a:xfrm>
              <a:off x="5226798" y="3600165"/>
              <a:ext cx="469458" cy="564600"/>
              <a:chOff x="4372" y="1753"/>
              <a:chExt cx="676" cy="813"/>
            </a:xfrm>
            <a:solidFill>
              <a:srgbClr val="FFC000"/>
            </a:solidFill>
          </p:grpSpPr>
          <p:sp>
            <p:nvSpPr>
              <p:cNvPr id="17" name="Freeform 59"/>
              <p:cNvSpPr/>
              <p:nvPr/>
            </p:nvSpPr>
            <p:spPr bwMode="auto">
              <a:xfrm>
                <a:off x="4372" y="1756"/>
                <a:ext cx="294" cy="388"/>
              </a:xfrm>
              <a:custGeom>
                <a:gdLst>
                  <a:gd fmla="*/ 52 w 123" name="T0"/>
                  <a:gd fmla="*/ 6 h 163" name="T1"/>
                  <a:gd fmla="*/ 71 w 123" name="T2"/>
                  <a:gd fmla="*/ 7 h 163" name="T3"/>
                  <a:gd fmla="*/ 115 w 123" name="T4"/>
                  <a:gd fmla="*/ 59 h 163" name="T5"/>
                  <a:gd fmla="*/ 115 w 123" name="T6"/>
                  <a:gd fmla="*/ 81 h 163" name="T7"/>
                  <a:gd fmla="*/ 84 w 123" name="T8"/>
                  <a:gd fmla="*/ 83 h 163" name="T9"/>
                  <a:gd fmla="*/ 113 w 123" name="T10"/>
                  <a:gd fmla="*/ 137 h 163" name="T11"/>
                  <a:gd fmla="*/ 65 w 123" name="T12"/>
                  <a:gd fmla="*/ 163 h 163" name="T13"/>
                  <a:gd fmla="*/ 36 w 123" name="T14"/>
                  <a:gd fmla="*/ 83 h 163" name="T15"/>
                  <a:gd fmla="*/ 0 w 123" name="T16"/>
                  <a:gd fmla="*/ 70 h 163" name="T17"/>
                  <a:gd fmla="*/ 21 w 123" name="T18"/>
                  <a:gd fmla="*/ 42 h 163" name="T19"/>
                  <a:gd fmla="*/ 52 w 123" name="T20"/>
                  <a:gd fmla="*/ 6 h 163"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63" w="123">
                    <a:moveTo>
                      <a:pt x="52" y="6"/>
                    </a:moveTo>
                    <a:cubicBezTo>
                      <a:pt x="56" y="0"/>
                      <a:pt x="67" y="1"/>
                      <a:pt x="71" y="7"/>
                    </a:cubicBezTo>
                    <a:cubicBezTo>
                      <a:pt x="85" y="25"/>
                      <a:pt x="100" y="42"/>
                      <a:pt x="115" y="59"/>
                    </a:cubicBezTo>
                    <a:cubicBezTo>
                      <a:pt x="121" y="65"/>
                      <a:pt x="123" y="76"/>
                      <a:pt x="115" y="81"/>
                    </a:cubicBezTo>
                    <a:cubicBezTo>
                      <a:pt x="105" y="83"/>
                      <a:pt x="95" y="82"/>
                      <a:pt x="84" y="83"/>
                    </a:cubicBezTo>
                    <a:cubicBezTo>
                      <a:pt x="81" y="105"/>
                      <a:pt x="95" y="125"/>
                      <a:pt x="113" y="137"/>
                    </a:cubicBezTo>
                    <a:cubicBezTo>
                      <a:pt x="97" y="145"/>
                      <a:pt x="82" y="156"/>
                      <a:pt x="65" y="163"/>
                    </a:cubicBezTo>
                    <a:cubicBezTo>
                      <a:pt x="46" y="141"/>
                      <a:pt x="33" y="113"/>
                      <a:pt x="36" y="83"/>
                    </a:cubicBezTo>
                    <a:cubicBezTo>
                      <a:pt x="24" y="81"/>
                      <a:pt x="1" y="88"/>
                      <a:pt x="0" y="70"/>
                    </a:cubicBezTo>
                    <a:cubicBezTo>
                      <a:pt x="4" y="59"/>
                      <a:pt x="13" y="51"/>
                      <a:pt x="21" y="42"/>
                    </a:cubicBezTo>
                    <a:cubicBezTo>
                      <a:pt x="31" y="31"/>
                      <a:pt x="41" y="18"/>
                      <a:pt x="52" y="6"/>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18" name="Freeform 60"/>
              <p:cNvSpPr/>
              <p:nvPr/>
            </p:nvSpPr>
            <p:spPr bwMode="auto">
              <a:xfrm>
                <a:off x="4463" y="1753"/>
                <a:ext cx="585" cy="813"/>
              </a:xfrm>
              <a:custGeom>
                <a:gdLst>
                  <a:gd fmla="*/ 179 w 245" name="T0"/>
                  <a:gd fmla="*/ 4 h 341" name="T1"/>
                  <a:gd fmla="*/ 201 w 245" name="T2"/>
                  <a:gd fmla="*/ 16 h 341" name="T3"/>
                  <a:gd fmla="*/ 241 w 245" name="T4"/>
                  <a:gd fmla="*/ 64 h 341" name="T5"/>
                  <a:gd fmla="*/ 240 w 245" name="T6"/>
                  <a:gd fmla="*/ 81 h 341" name="T7"/>
                  <a:gd fmla="*/ 211 w 245" name="T8"/>
                  <a:gd fmla="*/ 84 h 341" name="T9"/>
                  <a:gd fmla="*/ 172 w 245" name="T10"/>
                  <a:gd fmla="*/ 169 h 341" name="T11"/>
                  <a:gd fmla="*/ 87 w 245" name="T12"/>
                  <a:gd fmla="*/ 221 h 341" name="T13"/>
                  <a:gd fmla="*/ 53 w 245" name="T14"/>
                  <a:gd fmla="*/ 250 h 341" name="T15"/>
                  <a:gd fmla="*/ 46 w 245" name="T16"/>
                  <a:gd fmla="*/ 339 h 341" name="T17"/>
                  <a:gd fmla="*/ 1 w 245" name="T18"/>
                  <a:gd fmla="*/ 340 h 341" name="T19"/>
                  <a:gd fmla="*/ 1 w 245" name="T20"/>
                  <a:gd fmla="*/ 267 h 341" name="T21"/>
                  <a:gd fmla="*/ 12 w 245" name="T22"/>
                  <a:gd fmla="*/ 225 h 341" name="T23"/>
                  <a:gd fmla="*/ 54 w 245" name="T24"/>
                  <a:gd fmla="*/ 184 h 341" name="T25"/>
                  <a:gd fmla="*/ 107 w 245" name="T26"/>
                  <a:gd fmla="*/ 152 h 341" name="T27"/>
                  <a:gd fmla="*/ 154 w 245" name="T28"/>
                  <a:gd fmla="*/ 115 h 341" name="T29"/>
                  <a:gd fmla="*/ 159 w 245" name="T30"/>
                  <a:gd fmla="*/ 84 h 341" name="T31"/>
                  <a:gd fmla="*/ 126 w 245" name="T32"/>
                  <a:gd fmla="*/ 78 h 341" name="T33"/>
                  <a:gd fmla="*/ 138 w 245" name="T34"/>
                  <a:gd fmla="*/ 51 h 341" name="T35"/>
                  <a:gd fmla="*/ 179 w 245" name="T36"/>
                  <a:gd fmla="*/ 4 h 341"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341" w="245">
                    <a:moveTo>
                      <a:pt x="179" y="4"/>
                    </a:moveTo>
                    <a:cubicBezTo>
                      <a:pt x="189" y="0"/>
                      <a:pt x="195" y="10"/>
                      <a:pt x="201" y="16"/>
                    </a:cubicBezTo>
                    <a:cubicBezTo>
                      <a:pt x="214" y="32"/>
                      <a:pt x="229" y="47"/>
                      <a:pt x="241" y="64"/>
                    </a:cubicBezTo>
                    <a:cubicBezTo>
                      <a:pt x="245" y="69"/>
                      <a:pt x="244" y="77"/>
                      <a:pt x="240" y="81"/>
                    </a:cubicBezTo>
                    <a:cubicBezTo>
                      <a:pt x="231" y="85"/>
                      <a:pt x="221" y="83"/>
                      <a:pt x="211" y="84"/>
                    </a:cubicBezTo>
                    <a:cubicBezTo>
                      <a:pt x="209" y="115"/>
                      <a:pt x="199" y="149"/>
                      <a:pt x="172" y="169"/>
                    </a:cubicBezTo>
                    <a:cubicBezTo>
                      <a:pt x="145" y="187"/>
                      <a:pt x="115" y="203"/>
                      <a:pt x="87" y="221"/>
                    </a:cubicBezTo>
                    <a:cubicBezTo>
                      <a:pt x="75" y="229"/>
                      <a:pt x="59" y="235"/>
                      <a:pt x="53" y="250"/>
                    </a:cubicBezTo>
                    <a:cubicBezTo>
                      <a:pt x="42" y="278"/>
                      <a:pt x="50" y="310"/>
                      <a:pt x="46" y="339"/>
                    </a:cubicBezTo>
                    <a:cubicBezTo>
                      <a:pt x="31" y="341"/>
                      <a:pt x="16" y="341"/>
                      <a:pt x="1" y="340"/>
                    </a:cubicBezTo>
                    <a:cubicBezTo>
                      <a:pt x="0" y="316"/>
                      <a:pt x="1" y="291"/>
                      <a:pt x="1" y="267"/>
                    </a:cubicBezTo>
                    <a:cubicBezTo>
                      <a:pt x="1" y="252"/>
                      <a:pt x="3" y="237"/>
                      <a:pt x="12" y="225"/>
                    </a:cubicBezTo>
                    <a:cubicBezTo>
                      <a:pt x="25" y="210"/>
                      <a:pt x="41" y="198"/>
                      <a:pt x="54" y="184"/>
                    </a:cubicBezTo>
                    <a:cubicBezTo>
                      <a:pt x="71" y="171"/>
                      <a:pt x="90" y="164"/>
                      <a:pt x="107" y="152"/>
                    </a:cubicBezTo>
                    <a:cubicBezTo>
                      <a:pt x="123" y="140"/>
                      <a:pt x="144" y="133"/>
                      <a:pt x="154" y="115"/>
                    </a:cubicBezTo>
                    <a:cubicBezTo>
                      <a:pt x="159" y="105"/>
                      <a:pt x="163" y="94"/>
                      <a:pt x="159" y="84"/>
                    </a:cubicBezTo>
                    <a:cubicBezTo>
                      <a:pt x="148" y="82"/>
                      <a:pt x="135" y="86"/>
                      <a:pt x="126" y="78"/>
                    </a:cubicBezTo>
                    <a:cubicBezTo>
                      <a:pt x="122" y="67"/>
                      <a:pt x="132" y="59"/>
                      <a:pt x="138" y="51"/>
                    </a:cubicBezTo>
                    <a:cubicBezTo>
                      <a:pt x="152" y="36"/>
                      <a:pt x="164" y="18"/>
                      <a:pt x="179" y="4"/>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19" name="Freeform 61"/>
              <p:cNvSpPr/>
              <p:nvPr/>
            </p:nvSpPr>
            <p:spPr bwMode="auto">
              <a:xfrm>
                <a:off x="4785" y="2230"/>
                <a:ext cx="172" cy="336"/>
              </a:xfrm>
              <a:custGeom>
                <a:gdLst>
                  <a:gd fmla="*/ 0 w 72" name="T0"/>
                  <a:gd fmla="*/ 25 h 141" name="T1"/>
                  <a:gd fmla="*/ 42 w 72" name="T2"/>
                  <a:gd fmla="*/ 0 h 141" name="T3"/>
                  <a:gd fmla="*/ 71 w 72" name="T4"/>
                  <a:gd fmla="*/ 63 h 141" name="T5"/>
                  <a:gd fmla="*/ 71 w 72" name="T6"/>
                  <a:gd fmla="*/ 139 h 141" name="T7"/>
                  <a:gd fmla="*/ 23 w 72" name="T8"/>
                  <a:gd fmla="*/ 140 h 141" name="T9"/>
                  <a:gd fmla="*/ 22 w 72" name="T10"/>
                  <a:gd fmla="*/ 63 h 141" name="T11"/>
                  <a:gd fmla="*/ 0 w 72" name="T12"/>
                  <a:gd fmla="*/ 29 h 141" name="T13"/>
                  <a:gd fmla="*/ 0 w 72" name="T14"/>
                  <a:gd fmla="*/ 25 h 14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41" w="72">
                    <a:moveTo>
                      <a:pt x="0" y="25"/>
                    </a:moveTo>
                    <a:cubicBezTo>
                      <a:pt x="14" y="16"/>
                      <a:pt x="28" y="8"/>
                      <a:pt x="42" y="0"/>
                    </a:cubicBezTo>
                    <a:cubicBezTo>
                      <a:pt x="57" y="18"/>
                      <a:pt x="71" y="39"/>
                      <a:pt x="71" y="63"/>
                    </a:cubicBezTo>
                    <a:cubicBezTo>
                      <a:pt x="71" y="88"/>
                      <a:pt x="72" y="114"/>
                      <a:pt x="71" y="139"/>
                    </a:cubicBezTo>
                    <a:cubicBezTo>
                      <a:pt x="55" y="141"/>
                      <a:pt x="39" y="141"/>
                      <a:pt x="23" y="140"/>
                    </a:cubicBezTo>
                    <a:cubicBezTo>
                      <a:pt x="22" y="114"/>
                      <a:pt x="24" y="88"/>
                      <a:pt x="22" y="63"/>
                    </a:cubicBezTo>
                    <a:cubicBezTo>
                      <a:pt x="21" y="49"/>
                      <a:pt x="10" y="39"/>
                      <a:pt x="0" y="29"/>
                    </a:cubicBezTo>
                    <a:cubicBezTo>
                      <a:pt x="0" y="28"/>
                      <a:pt x="0" y="26"/>
                      <a:pt x="0" y="25"/>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grpSp>
        <p:sp>
          <p:nvSpPr>
            <p:cNvPr id="29" name="任意多边形 28"/>
            <p:cNvSpPr/>
            <p:nvPr/>
          </p:nvSpPr>
          <p:spPr>
            <a:xfrm rot="10800000">
              <a:off x="5025082" y="3451411"/>
              <a:ext cx="872891" cy="993808"/>
            </a:xfrm>
            <a:custGeom>
              <a:gdLst>
                <a:gd fmla="*/ 770660 w 826161" name="connsiteX0"/>
                <a:gd fmla="*/ 940604 h 940604" name="connsiteY0"/>
                <a:gd fmla="*/ 55501 w 826161" name="connsiteX1"/>
                <a:gd fmla="*/ 940604 h 940604" name="connsiteY1"/>
                <a:gd fmla="*/ 0 w 826161" name="connsiteX2"/>
                <a:gd fmla="*/ 885103 h 940604" name="connsiteY2"/>
                <a:gd fmla="*/ 0 w 826161" name="connsiteX3"/>
                <a:gd fmla="*/ 169944 h 940604" name="connsiteY3"/>
                <a:gd fmla="*/ 55501 w 826161" name="connsiteX4"/>
                <a:gd fmla="*/ 114443 h 940604" name="connsiteY4"/>
                <a:gd fmla="*/ 346704 w 826161" name="connsiteX5"/>
                <a:gd fmla="*/ 114443 h 940604" name="connsiteY5"/>
                <a:gd fmla="*/ 413081 w 826161" name="connsiteX6"/>
                <a:gd fmla="*/ 0 h 940604" name="connsiteY6"/>
                <a:gd fmla="*/ 479458 w 826161" name="connsiteX7"/>
                <a:gd fmla="*/ 114443 h 940604" name="connsiteY7"/>
                <a:gd fmla="*/ 770660 w 826161" name="connsiteX8"/>
                <a:gd fmla="*/ 114443 h 940604" name="connsiteY8"/>
                <a:gd fmla="*/ 826161 w 826161" name="connsiteX9"/>
                <a:gd fmla="*/ 169944 h 940604" name="connsiteY9"/>
                <a:gd fmla="*/ 826161 w 826161" name="connsiteX10"/>
                <a:gd fmla="*/ 885103 h 940604" name="connsiteY10"/>
                <a:gd fmla="*/ 770660 w 826161" name="connsiteX11"/>
                <a:gd fmla="*/ 940604 h 940604"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940604" w="826160">
                  <a:moveTo>
                    <a:pt x="770660" y="940604"/>
                  </a:moveTo>
                  <a:lnTo>
                    <a:pt x="55501" y="940604"/>
                  </a:lnTo>
                  <a:cubicBezTo>
                    <a:pt x="24849" y="940604"/>
                    <a:pt x="0" y="915755"/>
                    <a:pt x="0" y="885103"/>
                  </a:cubicBezTo>
                  <a:lnTo>
                    <a:pt x="0" y="169944"/>
                  </a:lnTo>
                  <a:cubicBezTo>
                    <a:pt x="0" y="139292"/>
                    <a:pt x="24849" y="114443"/>
                    <a:pt x="55501" y="114443"/>
                  </a:cubicBezTo>
                  <a:lnTo>
                    <a:pt x="346704" y="114443"/>
                  </a:lnTo>
                  <a:lnTo>
                    <a:pt x="413081" y="0"/>
                  </a:lnTo>
                  <a:lnTo>
                    <a:pt x="479458" y="114443"/>
                  </a:lnTo>
                  <a:lnTo>
                    <a:pt x="770660" y="114443"/>
                  </a:lnTo>
                  <a:cubicBezTo>
                    <a:pt x="801312" y="114443"/>
                    <a:pt x="826161" y="139292"/>
                    <a:pt x="826161" y="169944"/>
                  </a:cubicBezTo>
                  <a:lnTo>
                    <a:pt x="826161" y="885103"/>
                  </a:lnTo>
                  <a:cubicBezTo>
                    <a:pt x="826161" y="915755"/>
                    <a:pt x="801312" y="940604"/>
                    <a:pt x="770660" y="940604"/>
                  </a:cubicBezTo>
                  <a:close/>
                </a:path>
              </a:pathLst>
            </a:cu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45" name="矩形 55"/>
          <p:cNvSpPr/>
          <p:nvPr/>
        </p:nvSpPr>
        <p:spPr>
          <a:xfrm>
            <a:off x="4789383" y="4137000"/>
            <a:ext cx="1480801" cy="530352"/>
          </a:xfrm>
          <a:prstGeom prst="rect">
            <a:avLst/>
          </a:prstGeom>
        </p:spPr>
        <p:txBody>
          <a:bodyPr wrap="square">
            <a:spAutoFit/>
          </a:bodyPr>
          <a:lstStyle/>
          <a:p>
            <a:pPr algn="ctr">
              <a:lnSpc>
                <a:spcPct val="120000"/>
              </a:lnSpc>
            </a:pPr>
            <a:r>
              <a:rPr altLang="zh-CN" lang="zh-CN" sz="800">
                <a:solidFill>
                  <a:schemeClr val="bg1">
                    <a:lumMod val="75000"/>
                  </a:schemeClr>
                </a:solidFill>
                <a:latin charset="0" panose="020b0606030402020204" pitchFamily="34" typeface="Franklin Gothic Medium Cond"/>
                <a:ea charset="-122" panose="020b0300000000000000" pitchFamily="34" typeface="Hiragino Sans GB W3"/>
                <a:cs charset="0" panose="020b0606030504020204" pitchFamily="34" typeface="Open Sans"/>
                <a:sym charset="0" typeface="News Gothic MT"/>
              </a:rPr>
              <a:t>Lorem ipsum dolor sit amet, elit, sed do eiusmod tempor incididunt ut labore et dolore magna</a:t>
            </a:r>
          </a:p>
        </p:txBody>
      </p:sp>
      <p:sp>
        <p:nvSpPr>
          <p:cNvPr id="50" name="矩形 55"/>
          <p:cNvSpPr/>
          <p:nvPr/>
        </p:nvSpPr>
        <p:spPr>
          <a:xfrm>
            <a:off x="295507" y="1994250"/>
            <a:ext cx="4600343" cy="530352"/>
          </a:xfrm>
          <a:prstGeom prst="rect">
            <a:avLst/>
          </a:prstGeom>
        </p:spPr>
        <p:txBody>
          <a:bodyPr wrap="square">
            <a:spAutoFit/>
          </a:bodyPr>
          <a:lstStyle/>
          <a:p>
            <a:pPr>
              <a:lnSpc>
                <a:spcPct val="120000"/>
              </a:lnSpc>
            </a:pPr>
            <a:r>
              <a:rPr altLang="zh-CN" lang="zh-CN" sz="800">
                <a:solidFill>
                  <a:schemeClr val="bg1"/>
                </a:solidFill>
                <a:latin charset="0" panose="020b0606030402020204" pitchFamily="34" typeface="Franklin Gothic Medium Cond"/>
                <a:ea charset="-122" panose="020b0300000000000000" pitchFamily="34" typeface="Hiragino Sans GB W3"/>
                <a:cs charset="0" panose="020b0606030504020204" pitchFamily="34" typeface="Open Sans"/>
                <a:sym charset="0" typeface="News Gothic MT"/>
              </a:rPr>
              <a:t>Lorem ipsum dolor sit amet, consectetur adipisicing elit, sed do eiusmod tempor incididunt ut labore et dolore magnaLorem amet, consectetur adipisicing elit, sed do eiusmod tempor incididunt ut labore et dolore magna consectetur adipisicing elit, sed do eiusmod tempor incididunt .</a:t>
            </a:r>
          </a:p>
        </p:txBody>
      </p:sp>
      <p:sp>
        <p:nvSpPr>
          <p:cNvPr id="51" name="矩形 39"/>
          <p:cNvSpPr/>
          <p:nvPr/>
        </p:nvSpPr>
        <p:spPr>
          <a:xfrm>
            <a:off x="369541" y="1142883"/>
            <a:ext cx="3197492" cy="396240"/>
          </a:xfrm>
          <a:prstGeom prst="rect">
            <a:avLst/>
          </a:prstGeom>
          <a:solidFill>
            <a:srgbClr val="FFC000"/>
          </a:solidFill>
        </p:spPr>
        <p:txBody>
          <a:bodyPr wrap="none">
            <a:spAutoFit/>
          </a:bodyPr>
          <a:lstStyle/>
          <a:p>
            <a:r>
              <a:rPr altLang="zh-CN" lang="zh-CN" smtClean="0" sz="2000">
                <a:solidFill>
                  <a:schemeClr val="bg1"/>
                </a:solidFill>
                <a:latin charset="0" panose="020b0606030502030204" pitchFamily="34" typeface="HelveticaNeueLT Pro 67 MdCn"/>
                <a:ea charset="-122" panose="020b0300000000000000" pitchFamily="34" typeface="Hiragino Sans GB W3"/>
                <a:sym charset="0" typeface="News Gothic MT"/>
              </a:rPr>
              <a:t>LOREM IPSUM DOLOR AMET </a:t>
            </a:r>
          </a:p>
        </p:txBody>
      </p:sp>
      <p:sp>
        <p:nvSpPr>
          <p:cNvPr id="52" name="矩形 51"/>
          <p:cNvSpPr/>
          <p:nvPr/>
        </p:nvSpPr>
        <p:spPr>
          <a:xfrm>
            <a:off x="369541" y="1590514"/>
            <a:ext cx="2169636" cy="396240"/>
          </a:xfrm>
          <a:prstGeom prst="rect">
            <a:avLst/>
          </a:prstGeom>
          <a:solidFill>
            <a:srgbClr val="FFC000"/>
          </a:solidFill>
        </p:spPr>
        <p:txBody>
          <a:bodyPr wrap="none">
            <a:spAutoFit/>
          </a:bodyPr>
          <a:lstStyle/>
          <a:p>
            <a:r>
              <a:rPr altLang="zh-CN" lang="zh-CN" smtClean="0" sz="2000">
                <a:solidFill>
                  <a:schemeClr val="bg1"/>
                </a:solidFill>
                <a:latin charset="0" panose="020b0606030502030204" pitchFamily="34" typeface="HelveticaNeueLT Pro 67 MdCn"/>
                <a:ea charset="-122" panose="020b0300000000000000" pitchFamily="34" typeface="Hiragino Sans GB W3"/>
                <a:sym charset="0" typeface="News Gothic MT"/>
              </a:rPr>
              <a:t>CONSECTETUR ELIT</a:t>
            </a:r>
          </a:p>
        </p:txBody>
      </p:sp>
      <p:grpSp>
        <p:nvGrpSpPr>
          <p:cNvPr id="47" name="组合 46"/>
          <p:cNvGrpSpPr/>
          <p:nvPr/>
        </p:nvGrpSpPr>
        <p:grpSpPr>
          <a:xfrm>
            <a:off x="5514445" y="1008384"/>
            <a:ext cx="3657607" cy="3864872"/>
            <a:chOff x="5514445" y="1008384"/>
            <a:chExt cx="3657607" cy="3864872"/>
          </a:xfrm>
        </p:grpSpPr>
        <p:pic>
          <p:nvPicPr>
            <p:cNvPr id="48" name="图片 47"/>
            <p:cNvPicPr>
              <a:picLocks noChangeAspect="1"/>
            </p:cNvPicPr>
            <p:nvPr/>
          </p:nvPicPr>
          <p:blipFill>
            <a:blip r:embed="rId2">
              <a:extLst>
                <a:ext uri="{28A0092B-C50C-407E-A947-70E740481C1C}">
                  <a14:useLocalDpi val="0"/>
                </a:ext>
              </a:extLst>
            </a:blip>
            <a:stretch>
              <a:fillRect/>
            </a:stretch>
          </p:blipFill>
          <p:spPr>
            <a:xfrm>
              <a:off x="6037468" y="1404369"/>
              <a:ext cx="1547690" cy="1675648"/>
            </a:xfrm>
            <a:prstGeom prst="rect">
              <a:avLst/>
            </a:prstGeom>
          </p:spPr>
        </p:pic>
        <p:pic>
          <p:nvPicPr>
            <p:cNvPr id="49" name="图片 48"/>
            <p:cNvPicPr>
              <a:picLocks noChangeAspect="1"/>
            </p:cNvPicPr>
            <p:nvPr/>
          </p:nvPicPr>
          <p:blipFill>
            <a:blip r:embed="rId3">
              <a:extLst>
                <a:ext uri="{28A0092B-C50C-407E-A947-70E740481C1C}">
                  <a14:useLocalDpi val="0"/>
                </a:ext>
              </a:extLst>
            </a:blip>
            <a:stretch>
              <a:fillRect/>
            </a:stretch>
          </p:blipFill>
          <p:spPr>
            <a:xfrm>
              <a:off x="5514445" y="1008384"/>
              <a:ext cx="3657607" cy="3864872"/>
            </a:xfrm>
            <a:prstGeom prst="rect">
              <a:avLst/>
            </a:prstGeom>
          </p:spPr>
        </p:pic>
      </p:grpSp>
      <p:sp>
        <p:nvSpPr>
          <p:cNvPr id="38" name="矩形 39"/>
          <p:cNvSpPr/>
          <p:nvPr/>
        </p:nvSpPr>
        <p:spPr>
          <a:xfrm>
            <a:off x="293627" y="101796"/>
            <a:ext cx="4394121" cy="579120"/>
          </a:xfrm>
          <a:prstGeom prst="rect">
            <a:avLst/>
          </a:prstGeom>
        </p:spPr>
        <p:txBody>
          <a:bodyPr wrap="none">
            <a:spAutoFit/>
          </a:bodyPr>
          <a:lstStyle/>
          <a:p>
            <a:r>
              <a:rPr altLang="zh-CN" lang="en-US" smtClean="0" sz="3200">
                <a:solidFill>
                  <a:schemeClr val="bg1"/>
                </a:solidFill>
                <a:latin charset="0" panose="020b0606030502030204" pitchFamily="34" typeface="HelveticaNeueLT Pro 67 MdCn"/>
                <a:ea charset="-122" panose="020b0300000000000000" pitchFamily="34" typeface="Hiragino Sans GB W3"/>
                <a:sym charset="0" typeface="News Gothic MT"/>
              </a:rPr>
              <a:t>Welcome To Coolsummer</a:t>
            </a:r>
          </a:p>
        </p:txBody>
      </p:sp>
      <p:sp>
        <p:nvSpPr>
          <p:cNvPr id="40" name="Rectangle 11"/>
          <p:cNvSpPr/>
          <p:nvPr/>
        </p:nvSpPr>
        <p:spPr>
          <a:xfrm>
            <a:off x="293627" y="594020"/>
            <a:ext cx="3842685" cy="213360"/>
          </a:xfrm>
          <a:prstGeom prst="rect">
            <a:avLst/>
          </a:prstGeom>
        </p:spPr>
        <p:txBody>
          <a:bodyPr wrap="square">
            <a:spAutoFit/>
          </a:bodyPr>
          <a:lstStyle/>
          <a:p>
            <a:r>
              <a:rPr altLang="zh-CN" lang="en-US" sz="800">
                <a:solidFill>
                  <a:schemeClr val="bg1"/>
                </a:solidFill>
                <a:latin charset="0" panose="020b0606030502030204" pitchFamily="34" typeface="HelveticaNeueLT Pro 67 MdCn"/>
                <a:ea charset="-122" panose="020b0300000000000000" pitchFamily="34" typeface="Hiragino Sans GB W3"/>
                <a:sym charset="0" typeface="News Gothic MT"/>
              </a:rPr>
              <a:t>Welcome To The Cool Summer Studio: https://www.Coolsummer.Org</a:t>
            </a:r>
          </a:p>
        </p:txBody>
      </p:sp>
    </p:spTree>
    <p:extLst>
      <p:ext uri="{BB962C8B-B14F-4D97-AF65-F5344CB8AC3E}">
        <p14:creationId val="2844996526"/>
      </p:ext>
    </p:extLst>
  </p:cSld>
  <p:clrMapOvr>
    <a:masterClrMapping/>
  </p:clrMapOvr>
  <mc:AlternateContent>
    <mc:Choice Requires="p14">
      <p:transition advClick="0" advTm="1000" p14:dur="1500" spd="slow">
        <p14:window dir="vert"/>
      </p:transition>
    </mc:Choice>
    <mc:Fallback>
      <p:transition advClick="0" advTm="1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51"/>
                                        </p:tgtEl>
                                        <p:attrNameLst>
                                          <p:attrName>style.visibility</p:attrName>
                                        </p:attrNameLst>
                                      </p:cBhvr>
                                      <p:to>
                                        <p:strVal val="visible"/>
                                      </p:to>
                                    </p:set>
                                    <p:anim calcmode="lin" valueType="num">
                                      <p:cBhvr>
                                        <p:cTn dur="750" fill="hold" id="7"/>
                                        <p:tgtEl>
                                          <p:spTgt spid="51"/>
                                        </p:tgtEl>
                                        <p:attrNameLst>
                                          <p:attrName>ppt_w</p:attrName>
                                        </p:attrNameLst>
                                      </p:cBhvr>
                                      <p:tavLst>
                                        <p:tav tm="0">
                                          <p:val>
                                            <p:fltVal val="0"/>
                                          </p:val>
                                        </p:tav>
                                        <p:tav tm="100000">
                                          <p:val>
                                            <p:strVal val="#ppt_w"/>
                                          </p:val>
                                        </p:tav>
                                      </p:tavLst>
                                    </p:anim>
                                    <p:anim calcmode="lin" valueType="num">
                                      <p:cBhvr>
                                        <p:cTn dur="750" fill="hold" id="8"/>
                                        <p:tgtEl>
                                          <p:spTgt spid="51"/>
                                        </p:tgtEl>
                                        <p:attrNameLst>
                                          <p:attrName>ppt_h</p:attrName>
                                        </p:attrNameLst>
                                      </p:cBhvr>
                                      <p:tavLst>
                                        <p:tav tm="0">
                                          <p:val>
                                            <p:fltVal val="0"/>
                                          </p:val>
                                        </p:tav>
                                        <p:tav tm="100000">
                                          <p:val>
                                            <p:strVal val="#ppt_h"/>
                                          </p:val>
                                        </p:tav>
                                      </p:tavLst>
                                    </p:anim>
                                    <p:animEffect filter="fade" transition="in">
                                      <p:cBhvr>
                                        <p:cTn dur="750" id="9"/>
                                        <p:tgtEl>
                                          <p:spTgt spid="51"/>
                                        </p:tgtEl>
                                      </p:cBhvr>
                                    </p:animEffect>
                                  </p:childTnLst>
                                </p:cTn>
                              </p:par>
                              <p:par>
                                <p:cTn accel="50000" decel="50000" fill="hold" grpId="1" id="10" nodeType="withEffect" presetClass="path" presetID="35" presetSubtype="0">
                                  <p:stCondLst>
                                    <p:cond delay="0"/>
                                  </p:stCondLst>
                                  <p:childTnLst>
                                    <p:animMotion origin="layout" path="M 2.77778E-07 -2.83951E-06 L -0.25 -2.83951E-06" pathEditMode="relative" ptsTypes="AA" rAng="0">
                                      <p:cBhvr>
                                        <p:cTn dur="1250" fill="hold" id="11" spd="-100000"/>
                                        <p:tgtEl>
                                          <p:spTgt spid="51"/>
                                        </p:tgtEl>
                                        <p:attrNameLst>
                                          <p:attrName>ppt_x</p:attrName>
                                          <p:attrName>ppt_y</p:attrName>
                                        </p:attrNameLst>
                                      </p:cBhvr>
                                      <p:rCtr x="-12500" y="0"/>
                                    </p:animMotion>
                                  </p:childTnLst>
                                </p:cTn>
                              </p:par>
                              <p:par>
                                <p:cTn fill="hold" grpId="0" id="12" nodeType="withEffect" presetClass="entr" presetID="53" presetSubtype="0">
                                  <p:stCondLst>
                                    <p:cond delay="750"/>
                                  </p:stCondLst>
                                  <p:childTnLst>
                                    <p:set>
                                      <p:cBhvr>
                                        <p:cTn dur="1" fill="hold" id="13">
                                          <p:stCondLst>
                                            <p:cond delay="0"/>
                                          </p:stCondLst>
                                        </p:cTn>
                                        <p:tgtEl>
                                          <p:spTgt spid="52"/>
                                        </p:tgtEl>
                                        <p:attrNameLst>
                                          <p:attrName>style.visibility</p:attrName>
                                        </p:attrNameLst>
                                      </p:cBhvr>
                                      <p:to>
                                        <p:strVal val="visible"/>
                                      </p:to>
                                    </p:set>
                                    <p:anim calcmode="lin" valueType="num">
                                      <p:cBhvr>
                                        <p:cTn dur="750" fill="hold" id="14"/>
                                        <p:tgtEl>
                                          <p:spTgt spid="52"/>
                                        </p:tgtEl>
                                        <p:attrNameLst>
                                          <p:attrName>ppt_w</p:attrName>
                                        </p:attrNameLst>
                                      </p:cBhvr>
                                      <p:tavLst>
                                        <p:tav tm="0">
                                          <p:val>
                                            <p:fltVal val="0"/>
                                          </p:val>
                                        </p:tav>
                                        <p:tav tm="100000">
                                          <p:val>
                                            <p:strVal val="#ppt_w"/>
                                          </p:val>
                                        </p:tav>
                                      </p:tavLst>
                                    </p:anim>
                                    <p:anim calcmode="lin" valueType="num">
                                      <p:cBhvr>
                                        <p:cTn dur="750" fill="hold" id="15"/>
                                        <p:tgtEl>
                                          <p:spTgt spid="52"/>
                                        </p:tgtEl>
                                        <p:attrNameLst>
                                          <p:attrName>ppt_h</p:attrName>
                                        </p:attrNameLst>
                                      </p:cBhvr>
                                      <p:tavLst>
                                        <p:tav tm="0">
                                          <p:val>
                                            <p:fltVal val="0"/>
                                          </p:val>
                                        </p:tav>
                                        <p:tav tm="100000">
                                          <p:val>
                                            <p:strVal val="#ppt_h"/>
                                          </p:val>
                                        </p:tav>
                                      </p:tavLst>
                                    </p:anim>
                                    <p:animEffect filter="fade" transition="in">
                                      <p:cBhvr>
                                        <p:cTn dur="750" id="16"/>
                                        <p:tgtEl>
                                          <p:spTgt spid="52"/>
                                        </p:tgtEl>
                                      </p:cBhvr>
                                    </p:animEffect>
                                  </p:childTnLst>
                                </p:cTn>
                              </p:par>
                              <p:par>
                                <p:cTn accel="50000" decel="50000" fill="hold" grpId="1" id="17" nodeType="withEffect" presetClass="path" presetID="35" presetSubtype="0">
                                  <p:stCondLst>
                                    <p:cond delay="750"/>
                                  </p:stCondLst>
                                  <p:childTnLst>
                                    <p:animMotion origin="layout" path="M 1.38889E-06 -2.46914E-07 L -0.25 -2.46914E-07" pathEditMode="relative" ptsTypes="AA" rAng="0">
                                      <p:cBhvr>
                                        <p:cTn dur="1250" fill="hold" id="18" spd="-100000"/>
                                        <p:tgtEl>
                                          <p:spTgt spid="52"/>
                                        </p:tgtEl>
                                        <p:attrNameLst>
                                          <p:attrName>ppt_x</p:attrName>
                                          <p:attrName>ppt_y</p:attrName>
                                        </p:attrNameLst>
                                      </p:cBhvr>
                                      <p:rCtr x="-12500" y="0"/>
                                    </p:animMotion>
                                  </p:childTnLst>
                                </p:cTn>
                              </p:par>
                              <p:par>
                                <p:cTn decel="100000" fill="hold" grpId="0" id="19" nodeType="withEffect" presetClass="entr" presetID="50" presetSubtype="0">
                                  <p:stCondLst>
                                    <p:cond delay="1500"/>
                                  </p:stCondLst>
                                  <p:iterate type="lt">
                                    <p:tmPct val="10000"/>
                                  </p:iterate>
                                  <p:childTnLst>
                                    <p:set>
                                      <p:cBhvr>
                                        <p:cTn dur="1" fill="hold" id="20">
                                          <p:stCondLst>
                                            <p:cond delay="0"/>
                                          </p:stCondLst>
                                        </p:cTn>
                                        <p:tgtEl>
                                          <p:spTgt spid="50"/>
                                        </p:tgtEl>
                                        <p:attrNameLst>
                                          <p:attrName>style.visibility</p:attrName>
                                        </p:attrNameLst>
                                      </p:cBhvr>
                                      <p:to>
                                        <p:strVal val="visible"/>
                                      </p:to>
                                    </p:set>
                                    <p:anim calcmode="lin" valueType="num">
                                      <p:cBhvr>
                                        <p:cTn dur="100" fill="hold" id="21"/>
                                        <p:tgtEl>
                                          <p:spTgt spid="50"/>
                                        </p:tgtEl>
                                        <p:attrNameLst>
                                          <p:attrName>ppt_w</p:attrName>
                                        </p:attrNameLst>
                                      </p:cBhvr>
                                      <p:tavLst>
                                        <p:tav tm="0">
                                          <p:val>
                                            <p:strVal val="#ppt_w+.3"/>
                                          </p:val>
                                        </p:tav>
                                        <p:tav tm="100000">
                                          <p:val>
                                            <p:strVal val="#ppt_w"/>
                                          </p:val>
                                        </p:tav>
                                      </p:tavLst>
                                    </p:anim>
                                    <p:anim calcmode="lin" valueType="num">
                                      <p:cBhvr>
                                        <p:cTn dur="100" fill="hold" id="22"/>
                                        <p:tgtEl>
                                          <p:spTgt spid="50"/>
                                        </p:tgtEl>
                                        <p:attrNameLst>
                                          <p:attrName>ppt_h</p:attrName>
                                        </p:attrNameLst>
                                      </p:cBhvr>
                                      <p:tavLst>
                                        <p:tav tm="0">
                                          <p:val>
                                            <p:strVal val="#ppt_h"/>
                                          </p:val>
                                        </p:tav>
                                        <p:tav tm="100000">
                                          <p:val>
                                            <p:strVal val="#ppt_h"/>
                                          </p:val>
                                        </p:tav>
                                      </p:tavLst>
                                    </p:anim>
                                    <p:animEffect filter="fade" transition="in">
                                      <p:cBhvr>
                                        <p:cTn dur="100" id="23"/>
                                        <p:tgtEl>
                                          <p:spTgt spid="50"/>
                                        </p:tgtEl>
                                      </p:cBhvr>
                                    </p:animEffect>
                                  </p:childTnLst>
                                </p:cTn>
                              </p:par>
                              <p:par>
                                <p:cTn fill="hold" id="24" nodeType="withEffect" presetClass="entr" presetID="10" presetSubtype="0">
                                  <p:stCondLst>
                                    <p:cond delay="3000"/>
                                  </p:stCondLst>
                                  <p:childTnLst>
                                    <p:set>
                                      <p:cBhvr>
                                        <p:cTn dur="1" fill="hold" id="25">
                                          <p:stCondLst>
                                            <p:cond delay="0"/>
                                          </p:stCondLst>
                                        </p:cTn>
                                        <p:tgtEl>
                                          <p:spTgt spid="47"/>
                                        </p:tgtEl>
                                        <p:attrNameLst>
                                          <p:attrName>style.visibility</p:attrName>
                                        </p:attrNameLst>
                                      </p:cBhvr>
                                      <p:to>
                                        <p:strVal val="visible"/>
                                      </p:to>
                                    </p:set>
                                    <p:animEffect filter="fade" transition="in">
                                      <p:cBhvr>
                                        <p:cTn dur="1000" id="26"/>
                                        <p:tgtEl>
                                          <p:spTgt spid="47"/>
                                        </p:tgtEl>
                                      </p:cBhvr>
                                    </p:animEffect>
                                  </p:childTnLst>
                                </p:cTn>
                              </p:par>
                              <p:par>
                                <p:cTn accel="50000" decel="50000" fill="hold" id="27" nodeType="withEffect" presetClass="path" presetID="42" presetSubtype="0">
                                  <p:stCondLst>
                                    <p:cond delay="3000"/>
                                  </p:stCondLst>
                                  <p:childTnLst>
                                    <p:animMotion origin="layout" path="M 3.05556E-06 8.64198E-07 L 0.04236 0.05123" pathEditMode="relative" ptsTypes="AA" rAng="0">
                                      <p:cBhvr>
                                        <p:cTn dur="1000" fill="hold" id="28" spd="-100000"/>
                                        <p:tgtEl>
                                          <p:spTgt spid="47"/>
                                        </p:tgtEl>
                                        <p:attrNameLst>
                                          <p:attrName>ppt_x</p:attrName>
                                          <p:attrName>ppt_y</p:attrName>
                                        </p:attrNameLst>
                                      </p:cBhvr>
                                      <p:rCtr x="2118" y="2562"/>
                                    </p:animMotion>
                                  </p:childTnLst>
                                </p:cTn>
                              </p:par>
                              <p:par>
                                <p:cTn fill="hold" id="29" nodeType="withEffect" presetClass="entr" presetID="10" presetSubtype="0">
                                  <p:stCondLst>
                                    <p:cond delay="4000"/>
                                  </p:stCondLst>
                                  <p:childTnLst>
                                    <p:set>
                                      <p:cBhvr>
                                        <p:cTn dur="1" fill="hold" id="30">
                                          <p:stCondLst>
                                            <p:cond delay="0"/>
                                          </p:stCondLst>
                                        </p:cTn>
                                        <p:tgtEl>
                                          <p:spTgt spid="30"/>
                                        </p:tgtEl>
                                        <p:attrNameLst>
                                          <p:attrName>style.visibility</p:attrName>
                                        </p:attrNameLst>
                                      </p:cBhvr>
                                      <p:to>
                                        <p:strVal val="visible"/>
                                      </p:to>
                                    </p:set>
                                    <p:animEffect filter="fade" transition="in">
                                      <p:cBhvr>
                                        <p:cTn dur="500" id="31"/>
                                        <p:tgtEl>
                                          <p:spTgt spid="30"/>
                                        </p:tgtEl>
                                      </p:cBhvr>
                                    </p:animEffect>
                                  </p:childTnLst>
                                </p:cTn>
                              </p:par>
                              <p:par>
                                <p:cTn fill="hold" id="32" nodeType="withEffect" presetClass="entr" presetID="53" presetSubtype="0">
                                  <p:stCondLst>
                                    <p:cond delay="4000"/>
                                  </p:stCondLst>
                                  <p:childTnLst>
                                    <p:set>
                                      <p:cBhvr>
                                        <p:cTn dur="1" fill="hold" id="33">
                                          <p:stCondLst>
                                            <p:cond delay="0"/>
                                          </p:stCondLst>
                                        </p:cTn>
                                        <p:tgtEl>
                                          <p:spTgt spid="30"/>
                                        </p:tgtEl>
                                        <p:attrNameLst>
                                          <p:attrName>style.visibility</p:attrName>
                                        </p:attrNameLst>
                                      </p:cBhvr>
                                      <p:to>
                                        <p:strVal val="visible"/>
                                      </p:to>
                                    </p:set>
                                    <p:anim calcmode="lin" valueType="num">
                                      <p:cBhvr>
                                        <p:cTn dur="500" fill="hold" id="34"/>
                                        <p:tgtEl>
                                          <p:spTgt spid="30"/>
                                        </p:tgtEl>
                                        <p:attrNameLst>
                                          <p:attrName>ppt_w</p:attrName>
                                        </p:attrNameLst>
                                      </p:cBhvr>
                                      <p:tavLst>
                                        <p:tav tm="0">
                                          <p:val>
                                            <p:fltVal val="0"/>
                                          </p:val>
                                        </p:tav>
                                        <p:tav tm="100000">
                                          <p:val>
                                            <p:strVal val="#ppt_w"/>
                                          </p:val>
                                        </p:tav>
                                      </p:tavLst>
                                    </p:anim>
                                    <p:anim calcmode="lin" valueType="num">
                                      <p:cBhvr>
                                        <p:cTn dur="500" fill="hold" id="35"/>
                                        <p:tgtEl>
                                          <p:spTgt spid="30"/>
                                        </p:tgtEl>
                                        <p:attrNameLst>
                                          <p:attrName>ppt_h</p:attrName>
                                        </p:attrNameLst>
                                      </p:cBhvr>
                                      <p:tavLst>
                                        <p:tav tm="0">
                                          <p:val>
                                            <p:fltVal val="0"/>
                                          </p:val>
                                        </p:tav>
                                        <p:tav tm="100000">
                                          <p:val>
                                            <p:strVal val="#ppt_h"/>
                                          </p:val>
                                        </p:tav>
                                      </p:tavLst>
                                    </p:anim>
                                    <p:animEffect filter="fade" transition="in">
                                      <p:cBhvr>
                                        <p:cTn dur="500" id="36"/>
                                        <p:tgtEl>
                                          <p:spTgt spid="30"/>
                                        </p:tgtEl>
                                      </p:cBhvr>
                                    </p:animEffect>
                                  </p:childTnLst>
                                </p:cTn>
                              </p:par>
                              <p:par>
                                <p:cTn accel="50000" decel="50000" fill="hold" id="37" nodeType="withEffect" presetClass="path" presetID="42" presetSubtype="0">
                                  <p:stCondLst>
                                    <p:cond delay="4000"/>
                                  </p:stCondLst>
                                  <p:childTnLst>
                                    <p:animMotion origin="layout" path="M -2.77778E-06 3.7037E-06 L -2.77778E-06 0.10802" pathEditMode="relative" ptsTypes="AA" rAng="0">
                                      <p:cBhvr>
                                        <p:cTn dur="500" fill="hold" id="38" spd="-100000"/>
                                        <p:tgtEl>
                                          <p:spTgt spid="30"/>
                                        </p:tgtEl>
                                        <p:attrNameLst>
                                          <p:attrName>ppt_x</p:attrName>
                                          <p:attrName>ppt_y</p:attrName>
                                        </p:attrNameLst>
                                      </p:cBhvr>
                                      <p:rCtr x="0" y="5401"/>
                                    </p:animMotion>
                                  </p:childTnLst>
                                </p:cTn>
                              </p:par>
                              <p:par>
                                <p:cTn fill="hold" grpId="0" id="39" nodeType="withEffect" presetClass="entr" presetID="10" presetSubtype="0">
                                  <p:stCondLst>
                                    <p:cond delay="4250"/>
                                  </p:stCondLst>
                                  <p:childTnLst>
                                    <p:set>
                                      <p:cBhvr>
                                        <p:cTn dur="1" fill="hold" id="40">
                                          <p:stCondLst>
                                            <p:cond delay="0"/>
                                          </p:stCondLst>
                                        </p:cTn>
                                        <p:tgtEl>
                                          <p:spTgt spid="39"/>
                                        </p:tgtEl>
                                        <p:attrNameLst>
                                          <p:attrName>style.visibility</p:attrName>
                                        </p:attrNameLst>
                                      </p:cBhvr>
                                      <p:to>
                                        <p:strVal val="visible"/>
                                      </p:to>
                                    </p:set>
                                    <p:animEffect filter="fade" transition="in">
                                      <p:cBhvr>
                                        <p:cTn dur="500" id="41"/>
                                        <p:tgtEl>
                                          <p:spTgt spid="39"/>
                                        </p:tgtEl>
                                      </p:cBhvr>
                                    </p:animEffect>
                                  </p:childTnLst>
                                </p:cTn>
                              </p:par>
                              <p:par>
                                <p:cTn fill="hold" id="42" nodeType="withEffect" presetClass="entr" presetID="10" presetSubtype="0">
                                  <p:stCondLst>
                                    <p:cond delay="4250"/>
                                  </p:stCondLst>
                                  <p:childTnLst>
                                    <p:set>
                                      <p:cBhvr>
                                        <p:cTn dur="1" fill="hold" id="43">
                                          <p:stCondLst>
                                            <p:cond delay="0"/>
                                          </p:stCondLst>
                                        </p:cTn>
                                        <p:tgtEl>
                                          <p:spTgt spid="31"/>
                                        </p:tgtEl>
                                        <p:attrNameLst>
                                          <p:attrName>style.visibility</p:attrName>
                                        </p:attrNameLst>
                                      </p:cBhvr>
                                      <p:to>
                                        <p:strVal val="visible"/>
                                      </p:to>
                                    </p:set>
                                    <p:animEffect filter="fade" transition="in">
                                      <p:cBhvr>
                                        <p:cTn dur="500" id="44"/>
                                        <p:tgtEl>
                                          <p:spTgt spid="31"/>
                                        </p:tgtEl>
                                      </p:cBhvr>
                                    </p:animEffect>
                                  </p:childTnLst>
                                </p:cTn>
                              </p:par>
                              <p:par>
                                <p:cTn fill="hold" id="45" nodeType="withEffect" presetClass="entr" presetID="53" presetSubtype="0">
                                  <p:stCondLst>
                                    <p:cond delay="4250"/>
                                  </p:stCondLst>
                                  <p:childTnLst>
                                    <p:set>
                                      <p:cBhvr>
                                        <p:cTn dur="1" fill="hold" id="46">
                                          <p:stCondLst>
                                            <p:cond delay="0"/>
                                          </p:stCondLst>
                                        </p:cTn>
                                        <p:tgtEl>
                                          <p:spTgt spid="31"/>
                                        </p:tgtEl>
                                        <p:attrNameLst>
                                          <p:attrName>style.visibility</p:attrName>
                                        </p:attrNameLst>
                                      </p:cBhvr>
                                      <p:to>
                                        <p:strVal val="visible"/>
                                      </p:to>
                                    </p:set>
                                    <p:anim calcmode="lin" valueType="num">
                                      <p:cBhvr>
                                        <p:cTn dur="500" fill="hold" id="47"/>
                                        <p:tgtEl>
                                          <p:spTgt spid="31"/>
                                        </p:tgtEl>
                                        <p:attrNameLst>
                                          <p:attrName>ppt_w</p:attrName>
                                        </p:attrNameLst>
                                      </p:cBhvr>
                                      <p:tavLst>
                                        <p:tav tm="0">
                                          <p:val>
                                            <p:fltVal val="0"/>
                                          </p:val>
                                        </p:tav>
                                        <p:tav tm="100000">
                                          <p:val>
                                            <p:strVal val="#ppt_w"/>
                                          </p:val>
                                        </p:tav>
                                      </p:tavLst>
                                    </p:anim>
                                    <p:anim calcmode="lin" valueType="num">
                                      <p:cBhvr>
                                        <p:cTn dur="500" fill="hold" id="48"/>
                                        <p:tgtEl>
                                          <p:spTgt spid="31"/>
                                        </p:tgtEl>
                                        <p:attrNameLst>
                                          <p:attrName>ppt_h</p:attrName>
                                        </p:attrNameLst>
                                      </p:cBhvr>
                                      <p:tavLst>
                                        <p:tav tm="0">
                                          <p:val>
                                            <p:fltVal val="0"/>
                                          </p:val>
                                        </p:tav>
                                        <p:tav tm="100000">
                                          <p:val>
                                            <p:strVal val="#ppt_h"/>
                                          </p:val>
                                        </p:tav>
                                      </p:tavLst>
                                    </p:anim>
                                    <p:animEffect filter="fade" transition="in">
                                      <p:cBhvr>
                                        <p:cTn dur="500" id="49"/>
                                        <p:tgtEl>
                                          <p:spTgt spid="31"/>
                                        </p:tgtEl>
                                      </p:cBhvr>
                                    </p:animEffect>
                                  </p:childTnLst>
                                </p:cTn>
                              </p:par>
                              <p:par>
                                <p:cTn accel="50000" decel="50000" fill="hold" id="50" nodeType="withEffect" presetClass="path" presetID="42" presetSubtype="0">
                                  <p:stCondLst>
                                    <p:cond delay="4250"/>
                                  </p:stCondLst>
                                  <p:childTnLst>
                                    <p:animMotion origin="layout" path="M -2.77778E-06 3.7037E-06 L -2.77778E-06 0.10802" pathEditMode="relative" ptsTypes="AA" rAng="0">
                                      <p:cBhvr>
                                        <p:cTn dur="500" fill="hold" id="51" spd="-100000"/>
                                        <p:tgtEl>
                                          <p:spTgt spid="31"/>
                                        </p:tgtEl>
                                        <p:attrNameLst>
                                          <p:attrName>ppt_x</p:attrName>
                                          <p:attrName>ppt_y</p:attrName>
                                        </p:attrNameLst>
                                      </p:cBhvr>
                                      <p:rCtr x="0" y="5401"/>
                                    </p:animMotion>
                                  </p:childTnLst>
                                </p:cTn>
                              </p:par>
                              <p:par>
                                <p:cTn fill="hold" grpId="0" id="52" nodeType="withEffect" presetClass="entr" presetID="10" presetSubtype="0">
                                  <p:stCondLst>
                                    <p:cond delay="4500"/>
                                  </p:stCondLst>
                                  <p:childTnLst>
                                    <p:set>
                                      <p:cBhvr>
                                        <p:cTn dur="1" fill="hold" id="53">
                                          <p:stCondLst>
                                            <p:cond delay="0"/>
                                          </p:stCondLst>
                                        </p:cTn>
                                        <p:tgtEl>
                                          <p:spTgt spid="43"/>
                                        </p:tgtEl>
                                        <p:attrNameLst>
                                          <p:attrName>style.visibility</p:attrName>
                                        </p:attrNameLst>
                                      </p:cBhvr>
                                      <p:to>
                                        <p:strVal val="visible"/>
                                      </p:to>
                                    </p:set>
                                    <p:animEffect filter="fade" transition="in">
                                      <p:cBhvr>
                                        <p:cTn dur="500" id="54"/>
                                        <p:tgtEl>
                                          <p:spTgt spid="43"/>
                                        </p:tgtEl>
                                      </p:cBhvr>
                                    </p:animEffect>
                                  </p:childTnLst>
                                </p:cTn>
                              </p:par>
                              <p:par>
                                <p:cTn fill="hold" id="55" nodeType="withEffect" presetClass="entr" presetID="10" presetSubtype="0">
                                  <p:stCondLst>
                                    <p:cond delay="4500"/>
                                  </p:stCondLst>
                                  <p:childTnLst>
                                    <p:set>
                                      <p:cBhvr>
                                        <p:cTn dur="1" fill="hold" id="56">
                                          <p:stCondLst>
                                            <p:cond delay="0"/>
                                          </p:stCondLst>
                                        </p:cTn>
                                        <p:tgtEl>
                                          <p:spTgt spid="37"/>
                                        </p:tgtEl>
                                        <p:attrNameLst>
                                          <p:attrName>style.visibility</p:attrName>
                                        </p:attrNameLst>
                                      </p:cBhvr>
                                      <p:to>
                                        <p:strVal val="visible"/>
                                      </p:to>
                                    </p:set>
                                    <p:animEffect filter="fade" transition="in">
                                      <p:cBhvr>
                                        <p:cTn dur="500" id="57"/>
                                        <p:tgtEl>
                                          <p:spTgt spid="37"/>
                                        </p:tgtEl>
                                      </p:cBhvr>
                                    </p:animEffect>
                                  </p:childTnLst>
                                </p:cTn>
                              </p:par>
                              <p:par>
                                <p:cTn fill="hold" id="58" nodeType="withEffect" presetClass="entr" presetID="53" presetSubtype="0">
                                  <p:stCondLst>
                                    <p:cond delay="4500"/>
                                  </p:stCondLst>
                                  <p:childTnLst>
                                    <p:set>
                                      <p:cBhvr>
                                        <p:cTn dur="1" fill="hold" id="59">
                                          <p:stCondLst>
                                            <p:cond delay="0"/>
                                          </p:stCondLst>
                                        </p:cTn>
                                        <p:tgtEl>
                                          <p:spTgt spid="37"/>
                                        </p:tgtEl>
                                        <p:attrNameLst>
                                          <p:attrName>style.visibility</p:attrName>
                                        </p:attrNameLst>
                                      </p:cBhvr>
                                      <p:to>
                                        <p:strVal val="visible"/>
                                      </p:to>
                                    </p:set>
                                    <p:anim calcmode="lin" valueType="num">
                                      <p:cBhvr>
                                        <p:cTn dur="500" fill="hold" id="60"/>
                                        <p:tgtEl>
                                          <p:spTgt spid="37"/>
                                        </p:tgtEl>
                                        <p:attrNameLst>
                                          <p:attrName>ppt_w</p:attrName>
                                        </p:attrNameLst>
                                      </p:cBhvr>
                                      <p:tavLst>
                                        <p:tav tm="0">
                                          <p:val>
                                            <p:fltVal val="0"/>
                                          </p:val>
                                        </p:tav>
                                        <p:tav tm="100000">
                                          <p:val>
                                            <p:strVal val="#ppt_w"/>
                                          </p:val>
                                        </p:tav>
                                      </p:tavLst>
                                    </p:anim>
                                    <p:anim calcmode="lin" valueType="num">
                                      <p:cBhvr>
                                        <p:cTn dur="500" fill="hold" id="61"/>
                                        <p:tgtEl>
                                          <p:spTgt spid="37"/>
                                        </p:tgtEl>
                                        <p:attrNameLst>
                                          <p:attrName>ppt_h</p:attrName>
                                        </p:attrNameLst>
                                      </p:cBhvr>
                                      <p:tavLst>
                                        <p:tav tm="0">
                                          <p:val>
                                            <p:fltVal val="0"/>
                                          </p:val>
                                        </p:tav>
                                        <p:tav tm="100000">
                                          <p:val>
                                            <p:strVal val="#ppt_h"/>
                                          </p:val>
                                        </p:tav>
                                      </p:tavLst>
                                    </p:anim>
                                    <p:animEffect filter="fade" transition="in">
                                      <p:cBhvr>
                                        <p:cTn dur="500" id="62"/>
                                        <p:tgtEl>
                                          <p:spTgt spid="37"/>
                                        </p:tgtEl>
                                      </p:cBhvr>
                                    </p:animEffect>
                                  </p:childTnLst>
                                </p:cTn>
                              </p:par>
                              <p:par>
                                <p:cTn accel="50000" decel="50000" fill="hold" id="63" nodeType="withEffect" presetClass="path" presetID="42" presetSubtype="0">
                                  <p:stCondLst>
                                    <p:cond delay="4500"/>
                                  </p:stCondLst>
                                  <p:childTnLst>
                                    <p:animMotion origin="layout" path="M -2.77778E-06 3.7037E-06 L -2.77778E-06 0.10802" pathEditMode="relative" ptsTypes="AA" rAng="0">
                                      <p:cBhvr>
                                        <p:cTn dur="500" fill="hold" id="64" spd="-100000"/>
                                        <p:tgtEl>
                                          <p:spTgt spid="37"/>
                                        </p:tgtEl>
                                        <p:attrNameLst>
                                          <p:attrName>ppt_x</p:attrName>
                                          <p:attrName>ppt_y</p:attrName>
                                        </p:attrNameLst>
                                      </p:cBhvr>
                                      <p:rCtr x="0" y="5401"/>
                                    </p:animMotion>
                                  </p:childTnLst>
                                </p:cTn>
                              </p:par>
                              <p:par>
                                <p:cTn fill="hold" grpId="0" id="65" nodeType="withEffect" presetClass="entr" presetID="10" presetSubtype="0">
                                  <p:stCondLst>
                                    <p:cond delay="4750"/>
                                  </p:stCondLst>
                                  <p:childTnLst>
                                    <p:set>
                                      <p:cBhvr>
                                        <p:cTn dur="1" fill="hold" id="66">
                                          <p:stCondLst>
                                            <p:cond delay="0"/>
                                          </p:stCondLst>
                                        </p:cTn>
                                        <p:tgtEl>
                                          <p:spTgt spid="44"/>
                                        </p:tgtEl>
                                        <p:attrNameLst>
                                          <p:attrName>style.visibility</p:attrName>
                                        </p:attrNameLst>
                                      </p:cBhvr>
                                      <p:to>
                                        <p:strVal val="visible"/>
                                      </p:to>
                                    </p:set>
                                    <p:animEffect filter="fade" transition="in">
                                      <p:cBhvr>
                                        <p:cTn dur="500" id="67"/>
                                        <p:tgtEl>
                                          <p:spTgt spid="44"/>
                                        </p:tgtEl>
                                      </p:cBhvr>
                                    </p:animEffect>
                                  </p:childTnLst>
                                </p:cTn>
                              </p:par>
                              <p:par>
                                <p:cTn fill="hold" id="68" nodeType="withEffect" presetClass="entr" presetID="10" presetSubtype="0">
                                  <p:stCondLst>
                                    <p:cond delay="4750"/>
                                  </p:stCondLst>
                                  <p:childTnLst>
                                    <p:set>
                                      <p:cBhvr>
                                        <p:cTn dur="1" fill="hold" id="69">
                                          <p:stCondLst>
                                            <p:cond delay="0"/>
                                          </p:stCondLst>
                                        </p:cTn>
                                        <p:tgtEl>
                                          <p:spTgt spid="32"/>
                                        </p:tgtEl>
                                        <p:attrNameLst>
                                          <p:attrName>style.visibility</p:attrName>
                                        </p:attrNameLst>
                                      </p:cBhvr>
                                      <p:to>
                                        <p:strVal val="visible"/>
                                      </p:to>
                                    </p:set>
                                    <p:animEffect filter="fade" transition="in">
                                      <p:cBhvr>
                                        <p:cTn dur="500" id="70"/>
                                        <p:tgtEl>
                                          <p:spTgt spid="32"/>
                                        </p:tgtEl>
                                      </p:cBhvr>
                                    </p:animEffect>
                                  </p:childTnLst>
                                </p:cTn>
                              </p:par>
                              <p:par>
                                <p:cTn fill="hold" id="71" nodeType="withEffect" presetClass="entr" presetID="53" presetSubtype="0">
                                  <p:stCondLst>
                                    <p:cond delay="4750"/>
                                  </p:stCondLst>
                                  <p:childTnLst>
                                    <p:set>
                                      <p:cBhvr>
                                        <p:cTn dur="1" fill="hold" id="72">
                                          <p:stCondLst>
                                            <p:cond delay="0"/>
                                          </p:stCondLst>
                                        </p:cTn>
                                        <p:tgtEl>
                                          <p:spTgt spid="32"/>
                                        </p:tgtEl>
                                        <p:attrNameLst>
                                          <p:attrName>style.visibility</p:attrName>
                                        </p:attrNameLst>
                                      </p:cBhvr>
                                      <p:to>
                                        <p:strVal val="visible"/>
                                      </p:to>
                                    </p:set>
                                    <p:anim calcmode="lin" valueType="num">
                                      <p:cBhvr>
                                        <p:cTn dur="500" fill="hold" id="73"/>
                                        <p:tgtEl>
                                          <p:spTgt spid="32"/>
                                        </p:tgtEl>
                                        <p:attrNameLst>
                                          <p:attrName>ppt_w</p:attrName>
                                        </p:attrNameLst>
                                      </p:cBhvr>
                                      <p:tavLst>
                                        <p:tav tm="0">
                                          <p:val>
                                            <p:fltVal val="0"/>
                                          </p:val>
                                        </p:tav>
                                        <p:tav tm="100000">
                                          <p:val>
                                            <p:strVal val="#ppt_w"/>
                                          </p:val>
                                        </p:tav>
                                      </p:tavLst>
                                    </p:anim>
                                    <p:anim calcmode="lin" valueType="num">
                                      <p:cBhvr>
                                        <p:cTn dur="500" fill="hold" id="74"/>
                                        <p:tgtEl>
                                          <p:spTgt spid="32"/>
                                        </p:tgtEl>
                                        <p:attrNameLst>
                                          <p:attrName>ppt_h</p:attrName>
                                        </p:attrNameLst>
                                      </p:cBhvr>
                                      <p:tavLst>
                                        <p:tav tm="0">
                                          <p:val>
                                            <p:fltVal val="0"/>
                                          </p:val>
                                        </p:tav>
                                        <p:tav tm="100000">
                                          <p:val>
                                            <p:strVal val="#ppt_h"/>
                                          </p:val>
                                        </p:tav>
                                      </p:tavLst>
                                    </p:anim>
                                    <p:animEffect filter="fade" transition="in">
                                      <p:cBhvr>
                                        <p:cTn dur="500" id="75"/>
                                        <p:tgtEl>
                                          <p:spTgt spid="32"/>
                                        </p:tgtEl>
                                      </p:cBhvr>
                                    </p:animEffect>
                                  </p:childTnLst>
                                </p:cTn>
                              </p:par>
                              <p:par>
                                <p:cTn accel="50000" decel="50000" fill="hold" id="76" nodeType="withEffect" presetClass="path" presetID="42" presetSubtype="0">
                                  <p:stCondLst>
                                    <p:cond delay="4750"/>
                                  </p:stCondLst>
                                  <p:childTnLst>
                                    <p:animMotion origin="layout" path="M -2.77778E-06 3.7037E-06 L -2.77778E-06 0.10802" pathEditMode="relative" ptsTypes="AA" rAng="0">
                                      <p:cBhvr>
                                        <p:cTn dur="500" fill="hold" id="77" spd="-100000"/>
                                        <p:tgtEl>
                                          <p:spTgt spid="32"/>
                                        </p:tgtEl>
                                        <p:attrNameLst>
                                          <p:attrName>ppt_x</p:attrName>
                                          <p:attrName>ppt_y</p:attrName>
                                        </p:attrNameLst>
                                      </p:cBhvr>
                                      <p:rCtr x="0" y="5401"/>
                                    </p:animMotion>
                                  </p:childTnLst>
                                </p:cTn>
                              </p:par>
                              <p:par>
                                <p:cTn fill="hold" grpId="0" id="78" nodeType="withEffect" presetClass="entr" presetID="10" presetSubtype="0">
                                  <p:stCondLst>
                                    <p:cond delay="5000"/>
                                  </p:stCondLst>
                                  <p:childTnLst>
                                    <p:set>
                                      <p:cBhvr>
                                        <p:cTn dur="1" fill="hold" id="79">
                                          <p:stCondLst>
                                            <p:cond delay="0"/>
                                          </p:stCondLst>
                                        </p:cTn>
                                        <p:tgtEl>
                                          <p:spTgt spid="45"/>
                                        </p:tgtEl>
                                        <p:attrNameLst>
                                          <p:attrName>style.visibility</p:attrName>
                                        </p:attrNameLst>
                                      </p:cBhvr>
                                      <p:to>
                                        <p:strVal val="visible"/>
                                      </p:to>
                                    </p:set>
                                    <p:animEffect filter="fade" transition="in">
                                      <p:cBhvr>
                                        <p:cTn dur="500" id="80"/>
                                        <p:tgtEl>
                                          <p:spTgt spid="4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9"/>
      <p:bldP grpId="0" spid="43"/>
      <p:bldP grpId="0" spid="44"/>
      <p:bldP grpId="0" spid="45"/>
      <p:bldP grpId="0" spid="50"/>
      <p:bldP grpId="0" spid="51"/>
      <p:bldP grpId="1" spid="51"/>
      <p:bldP grpId="0" spid="52"/>
      <p:bldP grpId="1" spid="52"/>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96"/>
          <p:cNvGrpSpPr/>
          <p:nvPr/>
        </p:nvGrpSpPr>
        <p:grpSpPr>
          <a:xfrm>
            <a:off x="1003546" y="1267757"/>
            <a:ext cx="1821593" cy="1045833"/>
            <a:chOff x="5722601" y="203979"/>
            <a:chExt cx="3666422" cy="2105007"/>
          </a:xfrm>
        </p:grpSpPr>
        <p:grpSp>
          <p:nvGrpSpPr>
            <p:cNvPr id="3" name="组合 94"/>
            <p:cNvGrpSpPr/>
            <p:nvPr/>
          </p:nvGrpSpPr>
          <p:grpSpPr>
            <a:xfrm>
              <a:off x="5722601" y="2198845"/>
              <a:ext cx="3666422" cy="110141"/>
              <a:chOff x="5629784" y="2731027"/>
              <a:chExt cx="2955441" cy="88783"/>
            </a:xfrm>
          </p:grpSpPr>
          <p:sp>
            <p:nvSpPr>
              <p:cNvPr id="8" name="任意多边形 82"/>
              <p:cNvSpPr/>
              <p:nvPr/>
            </p:nvSpPr>
            <p:spPr>
              <a:xfrm>
                <a:off x="5629784" y="2731028"/>
                <a:ext cx="2955441" cy="88782"/>
              </a:xfrm>
              <a:custGeom>
                <a:gdLst>
                  <a:gd fmla="*/ 0 w 1610539" name="connsiteX0"/>
                  <a:gd fmla="*/ 0 h 48381" name="connsiteY0"/>
                  <a:gd fmla="*/ 1610539 w 1610539" name="connsiteX1"/>
                  <a:gd fmla="*/ 0 h 48381" name="connsiteY1"/>
                  <a:gd fmla="*/ 1603330 w 1610539" name="connsiteX2"/>
                  <a:gd fmla="*/ 10692 h 48381" name="connsiteY2"/>
                  <a:gd fmla="*/ 1512342 w 1610539" name="connsiteX3"/>
                  <a:gd fmla="*/ 48381 h 48381" name="connsiteY3"/>
                  <a:gd fmla="*/ 98197 w 1610539" name="connsiteX4"/>
                  <a:gd fmla="*/ 48381 h 48381" name="connsiteY4"/>
                  <a:gd fmla="*/ 7209 w 1610539" name="connsiteX5"/>
                  <a:gd fmla="*/ 10692 h 48381"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48381" w="1610539">
                    <a:moveTo>
                      <a:pt x="0" y="0"/>
                    </a:moveTo>
                    <a:lnTo>
                      <a:pt x="1610539" y="0"/>
                    </a:lnTo>
                    <a:lnTo>
                      <a:pt x="1603330" y="10692"/>
                    </a:lnTo>
                    <a:cubicBezTo>
                      <a:pt x="1580044" y="33978"/>
                      <a:pt x="1547875" y="48381"/>
                      <a:pt x="1512342" y="48381"/>
                    </a:cubicBezTo>
                    <a:lnTo>
                      <a:pt x="98197" y="48381"/>
                    </a:lnTo>
                    <a:cubicBezTo>
                      <a:pt x="62664" y="48381"/>
                      <a:pt x="30495" y="33978"/>
                      <a:pt x="7209" y="10692"/>
                    </a:cubicBezTo>
                    <a:close/>
                  </a:path>
                </a:pathLst>
              </a:custGeom>
              <a:solidFill>
                <a:srgbClr val="E6E8E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任意多边形 85"/>
              <p:cNvSpPr/>
              <p:nvPr/>
            </p:nvSpPr>
            <p:spPr>
              <a:xfrm flipH="1">
                <a:off x="6894912" y="2731027"/>
                <a:ext cx="437916" cy="25887"/>
              </a:xfrm>
              <a:custGeom>
                <a:gdLst>
                  <a:gd fmla="*/ 437916 w 437916" name="connsiteX0"/>
                  <a:gd fmla="*/ 0 h 25887" name="connsiteY0"/>
                  <a:gd fmla="*/ 0 w 437916" name="connsiteX1"/>
                  <a:gd fmla="*/ 0 h 25887" name="connsiteY1"/>
                  <a:gd fmla="*/ 2729 w 437916" name="connsiteX2"/>
                  <a:gd fmla="*/ 6588 h 25887" name="connsiteY2"/>
                  <a:gd fmla="*/ 49321 w 437916" name="connsiteX3"/>
                  <a:gd fmla="*/ 25887 h 25887" name="connsiteY3"/>
                  <a:gd fmla="*/ 388594 w 437916" name="connsiteX4"/>
                  <a:gd fmla="*/ 25887 h 25887" name="connsiteY4"/>
                  <a:gd fmla="*/ 435187 w 437916" name="connsiteX5"/>
                  <a:gd fmla="*/ 6588 h 25887"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25887" w="437916">
                    <a:moveTo>
                      <a:pt x="437916" y="0"/>
                    </a:moveTo>
                    <a:lnTo>
                      <a:pt x="0" y="0"/>
                    </a:lnTo>
                    <a:lnTo>
                      <a:pt x="2729" y="6588"/>
                    </a:lnTo>
                    <a:cubicBezTo>
                      <a:pt x="14653" y="18512"/>
                      <a:pt x="31126" y="25887"/>
                      <a:pt x="49321" y="25887"/>
                    </a:cubicBezTo>
                    <a:lnTo>
                      <a:pt x="388594" y="25887"/>
                    </a:lnTo>
                    <a:cubicBezTo>
                      <a:pt x="406790" y="25887"/>
                      <a:pt x="423263" y="18512"/>
                      <a:pt x="435187" y="6588"/>
                    </a:cubicBezTo>
                    <a:close/>
                  </a:path>
                </a:pathLst>
              </a:custGeom>
              <a:solidFill>
                <a:srgbClr val="BFC1C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4" name="任意多边形 90"/>
            <p:cNvSpPr/>
            <p:nvPr/>
          </p:nvSpPr>
          <p:spPr>
            <a:xfrm>
              <a:off x="6053625" y="203979"/>
              <a:ext cx="3004372" cy="1993748"/>
            </a:xfrm>
            <a:custGeom>
              <a:gdLst>
                <a:gd fmla="*/ 78343 w 2421774" name="connsiteX0"/>
                <a:gd fmla="*/ 0 h 1607127" name="connsiteY0"/>
                <a:gd fmla="*/ 2343431 w 2421774" name="connsiteX1"/>
                <a:gd fmla="*/ 0 h 1607127" name="connsiteY1"/>
                <a:gd fmla="*/ 2421774 w 2421774" name="connsiteX2"/>
                <a:gd fmla="*/ 78343 h 1607127" name="connsiteY2"/>
                <a:gd fmla="*/ 2421774 w 2421774" name="connsiteX3"/>
                <a:gd fmla="*/ 1578660 h 1607127" name="connsiteY3"/>
                <a:gd fmla="*/ 2416027 w 2421774" name="connsiteX4"/>
                <a:gd fmla="*/ 1607127 h 1607127" name="connsiteY4"/>
                <a:gd fmla="*/ 5747 w 2421774" name="connsiteX5"/>
                <a:gd fmla="*/ 1607127 h 1607127" name="connsiteY5"/>
                <a:gd fmla="*/ 0 w 2421774" name="connsiteX6"/>
                <a:gd fmla="*/ 1578660 h 1607127" name="connsiteY6"/>
                <a:gd fmla="*/ 0 w 2421774" name="connsiteX7"/>
                <a:gd fmla="*/ 78343 h 1607127" name="connsiteY7"/>
                <a:gd fmla="*/ 78343 w 2421774" name="connsiteX8"/>
                <a:gd fmla="*/ 0 h 1607127"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1607127" w="2421774">
                  <a:moveTo>
                    <a:pt x="78343" y="0"/>
                  </a:moveTo>
                  <a:lnTo>
                    <a:pt x="2343431" y="0"/>
                  </a:lnTo>
                  <a:cubicBezTo>
                    <a:pt x="2386699" y="0"/>
                    <a:pt x="2421774" y="35075"/>
                    <a:pt x="2421774" y="78343"/>
                  </a:cubicBezTo>
                  <a:lnTo>
                    <a:pt x="2421774" y="1578660"/>
                  </a:lnTo>
                  <a:lnTo>
                    <a:pt x="2416027" y="1607127"/>
                  </a:lnTo>
                  <a:lnTo>
                    <a:pt x="5747" y="1607127"/>
                  </a:lnTo>
                  <a:lnTo>
                    <a:pt x="0" y="1578660"/>
                  </a:lnTo>
                  <a:lnTo>
                    <a:pt x="0" y="78343"/>
                  </a:lnTo>
                  <a:cubicBezTo>
                    <a:pt x="0" y="35075"/>
                    <a:pt x="35075" y="0"/>
                    <a:pt x="78343" y="0"/>
                  </a:cubicBezTo>
                  <a:close/>
                </a:path>
              </a:pathLst>
            </a:custGeom>
            <a:solidFill>
              <a:srgbClr val="3A3F4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矩形 88"/>
            <p:cNvSpPr/>
            <p:nvPr/>
          </p:nvSpPr>
          <p:spPr>
            <a:xfrm>
              <a:off x="6163625" y="313979"/>
              <a:ext cx="2784374" cy="1753124"/>
            </a:xfrm>
            <a:prstGeom prst="rect">
              <a:avLst/>
            </a:prstGeom>
            <a:solidFill>
              <a:srgbClr val="48526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任意多边形 92"/>
            <p:cNvSpPr/>
            <p:nvPr/>
          </p:nvSpPr>
          <p:spPr>
            <a:xfrm>
              <a:off x="7431406" y="203979"/>
              <a:ext cx="1619720" cy="2055623"/>
            </a:xfrm>
            <a:custGeom>
              <a:gdLst>
                <a:gd fmla="*/ 0 w 1305629" name="connsiteX0"/>
                <a:gd fmla="*/ 0 h 1657003" name="connsiteY0"/>
                <a:gd fmla="*/ 1227286 w 1305629" name="connsiteX1"/>
                <a:gd fmla="*/ 0 h 1657003" name="connsiteY1"/>
                <a:gd fmla="*/ 1305629 w 1305629" name="connsiteX2"/>
                <a:gd fmla="*/ 78343 h 1657003" name="connsiteY2"/>
                <a:gd fmla="*/ 1305629 w 1305629" name="connsiteX3"/>
                <a:gd fmla="*/ 1578660 h 1657003" name="connsiteY3"/>
                <a:gd fmla="*/ 1227286 w 1305629" name="connsiteX4"/>
                <a:gd fmla="*/ 1657003 h 1657003" name="connsiteY4"/>
                <a:gd fmla="*/ 580167 w 1305629" name="connsiteX5"/>
                <a:gd fmla="*/ 1657003 h 1657003"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657003" w="1305629">
                  <a:moveTo>
                    <a:pt x="0" y="0"/>
                  </a:moveTo>
                  <a:lnTo>
                    <a:pt x="1227286" y="0"/>
                  </a:lnTo>
                  <a:cubicBezTo>
                    <a:pt x="1270554" y="0"/>
                    <a:pt x="1305629" y="35075"/>
                    <a:pt x="1305629" y="78343"/>
                  </a:cubicBezTo>
                  <a:lnTo>
                    <a:pt x="1305629" y="1578660"/>
                  </a:lnTo>
                  <a:cubicBezTo>
                    <a:pt x="1305629" y="1621928"/>
                    <a:pt x="1270554" y="1657003"/>
                    <a:pt x="1227286" y="1657003"/>
                  </a:cubicBezTo>
                  <a:lnTo>
                    <a:pt x="580167" y="1657003"/>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椭圆 93"/>
            <p:cNvSpPr/>
            <p:nvPr/>
          </p:nvSpPr>
          <p:spPr>
            <a:xfrm>
              <a:off x="7531787" y="239767"/>
              <a:ext cx="48051"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2" name="矩形 55"/>
          <p:cNvSpPr/>
          <p:nvPr/>
        </p:nvSpPr>
        <p:spPr>
          <a:xfrm>
            <a:off x="962688" y="3053535"/>
            <a:ext cx="1779691" cy="530352"/>
          </a:xfrm>
          <a:prstGeom prst="rect">
            <a:avLst/>
          </a:prstGeom>
        </p:spPr>
        <p:txBody>
          <a:bodyPr wrap="square">
            <a:spAutoFit/>
          </a:bodyPr>
          <a:lstStyle/>
          <a:p>
            <a:pPr>
              <a:lnSpc>
                <a:spcPct val="120000"/>
              </a:lnSpc>
            </a:pPr>
            <a:r>
              <a:rPr altLang="zh-CN" lang="zh-CN" sz="800">
                <a:solidFill>
                  <a:schemeClr val="bg1">
                    <a:lumMod val="85000"/>
                  </a:schemeClr>
                </a:solidFill>
                <a:latin charset="0" panose="020b0606030402020204" pitchFamily="34" typeface="Franklin Gothic Medium Cond"/>
                <a:ea charset="-122" panose="020b0300000000000000" pitchFamily="34" typeface="Hiragino Sans GB W3"/>
                <a:cs charset="0" panose="020b0606030504020204" pitchFamily="34" typeface="Open Sans"/>
                <a:sym charset="0" typeface="News Gothic MT"/>
              </a:rPr>
              <a:t>Lorem ipsum dolor sit amet, consectetur </a:t>
            </a:r>
          </a:p>
          <a:p>
            <a:pPr>
              <a:lnSpc>
                <a:spcPct val="120000"/>
              </a:lnSpc>
            </a:pPr>
            <a:r>
              <a:rPr altLang="zh-CN" lang="zh-CN" sz="800">
                <a:solidFill>
                  <a:schemeClr val="bg1">
                    <a:lumMod val="85000"/>
                  </a:schemeClr>
                </a:solidFill>
                <a:latin charset="0" panose="020b0606030402020204" pitchFamily="34" typeface="Franklin Gothic Medium Cond"/>
                <a:ea charset="-122" panose="020b0300000000000000" pitchFamily="34" typeface="Hiragino Sans GB W3"/>
                <a:cs charset="0" panose="020b0606030504020204" pitchFamily="34" typeface="Open Sans"/>
                <a:sym charset="0" typeface="News Gothic MT"/>
              </a:rPr>
              <a:t>adipisicing elit, sed do eiusmod tempor </a:t>
            </a:r>
          </a:p>
          <a:p>
            <a:pPr>
              <a:lnSpc>
                <a:spcPct val="120000"/>
              </a:lnSpc>
            </a:pPr>
            <a:r>
              <a:rPr altLang="zh-CN" lang="zh-CN" sz="800">
                <a:solidFill>
                  <a:schemeClr val="bg1">
                    <a:lumMod val="85000"/>
                  </a:schemeClr>
                </a:solidFill>
                <a:latin charset="0" panose="020b0606030402020204" pitchFamily="34" typeface="Franklin Gothic Medium Cond"/>
                <a:ea charset="-122" panose="020b0300000000000000" pitchFamily="34" typeface="Hiragino Sans GB W3"/>
                <a:cs charset="0" panose="020b0606030504020204" pitchFamily="34" typeface="Open Sans"/>
                <a:sym charset="0" typeface="News Gothic MT"/>
              </a:rPr>
              <a:t>incididunt ut labore et dolore magna</a:t>
            </a:r>
          </a:p>
        </p:txBody>
      </p:sp>
      <p:cxnSp>
        <p:nvCxnSpPr>
          <p:cNvPr id="13" name="直接连接符 12"/>
          <p:cNvCxnSpPr/>
          <p:nvPr/>
        </p:nvCxnSpPr>
        <p:spPr>
          <a:xfrm>
            <a:off x="1033538" y="3642092"/>
            <a:ext cx="1779362" cy="0"/>
          </a:xfrm>
          <a:prstGeom prst="line">
            <a:avLst/>
          </a:prstGeom>
          <a:ln>
            <a:solidFill>
              <a:srgbClr val="FFC000"/>
            </a:solidFill>
            <a:prstDash val="sysDot"/>
          </a:ln>
        </p:spPr>
        <p:style>
          <a:lnRef idx="1">
            <a:schemeClr val="accent1"/>
          </a:lnRef>
          <a:fillRef idx="0">
            <a:schemeClr val="accent1"/>
          </a:fillRef>
          <a:effectRef idx="0">
            <a:schemeClr val="accent1"/>
          </a:effectRef>
          <a:fontRef idx="minor">
            <a:schemeClr val="tx1"/>
          </a:fontRef>
        </p:style>
      </p:cxnSp>
      <p:grpSp>
        <p:nvGrpSpPr>
          <p:cNvPr id="11" name="组合 10"/>
          <p:cNvGrpSpPr/>
          <p:nvPr/>
        </p:nvGrpSpPr>
        <p:grpSpPr>
          <a:xfrm>
            <a:off x="1033538" y="3776927"/>
            <a:ext cx="482721" cy="482721"/>
            <a:chOff x="1033538" y="3776927"/>
            <a:chExt cx="482721" cy="482721"/>
          </a:xfrm>
        </p:grpSpPr>
        <p:sp>
          <p:nvSpPr>
            <p:cNvPr id="15" name="Oval 59"/>
            <p:cNvSpPr/>
            <p:nvPr/>
          </p:nvSpPr>
          <p:spPr>
            <a:xfrm>
              <a:off x="1033538" y="3776927"/>
              <a:ext cx="482721" cy="482721"/>
            </a:xfrm>
            <a:prstGeom prst="ellipse">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6" name="Group 60"/>
            <p:cNvGrpSpPr/>
            <p:nvPr/>
          </p:nvGrpSpPr>
          <p:grpSpPr>
            <a:xfrm>
              <a:off x="1101203" y="3848357"/>
              <a:ext cx="347391" cy="411291"/>
              <a:chOff x="1375885" y="1198807"/>
              <a:chExt cx="1009650" cy="1195367"/>
            </a:xfrm>
            <a:solidFill>
              <a:srgbClr val="FFC000"/>
            </a:solidFill>
          </p:grpSpPr>
          <p:grpSp>
            <p:nvGrpSpPr>
              <p:cNvPr id="17" name="Group 61"/>
              <p:cNvGrpSpPr/>
              <p:nvPr/>
            </p:nvGrpSpPr>
            <p:grpSpPr>
              <a:xfrm>
                <a:off x="1375885" y="1198807"/>
                <a:ext cx="1009650" cy="1139826"/>
                <a:chOff x="1368786" y="1195986"/>
                <a:chExt cx="1009650" cy="1139826"/>
              </a:xfrm>
              <a:grpFill/>
            </p:grpSpPr>
            <p:sp>
              <p:nvSpPr>
                <p:cNvPr id="19" name="Freeform 6"/>
                <p:cNvSpPr>
                  <a:spLocks noEditPoints="1"/>
                </p:cNvSpPr>
                <p:nvPr/>
              </p:nvSpPr>
              <p:spPr bwMode="auto">
                <a:xfrm>
                  <a:off x="1643423" y="1195986"/>
                  <a:ext cx="460375" cy="598488"/>
                </a:xfrm>
                <a:custGeom>
                  <a:gdLst>
                    <a:gd fmla="*/ 41 w 122" name="T0"/>
                    <a:gd fmla="*/ 4 h 159" name="T1"/>
                    <a:gd fmla="*/ 97 w 122" name="T2"/>
                    <a:gd fmla="*/ 12 h 159" name="T3"/>
                    <a:gd fmla="*/ 120 w 122" name="T4"/>
                    <a:gd fmla="*/ 58 h 159" name="T5"/>
                    <a:gd fmla="*/ 121 w 122" name="T6"/>
                    <a:gd fmla="*/ 94 h 159" name="T7"/>
                    <a:gd fmla="*/ 103 w 122" name="T8"/>
                    <a:gd fmla="*/ 126 h 159" name="T9"/>
                    <a:gd fmla="*/ 63 w 122" name="T10"/>
                    <a:gd fmla="*/ 157 h 159" name="T11"/>
                    <a:gd fmla="*/ 19 w 122" name="T12"/>
                    <a:gd fmla="*/ 126 h 159" name="T13"/>
                    <a:gd fmla="*/ 1 w 122" name="T14"/>
                    <a:gd fmla="*/ 94 h 159" name="T15"/>
                    <a:gd fmla="*/ 3 w 122" name="T16"/>
                    <a:gd fmla="*/ 46 h 159" name="T17"/>
                    <a:gd fmla="*/ 41 w 122" name="T18"/>
                    <a:gd fmla="*/ 4 h 159" name="T19"/>
                    <a:gd fmla="*/ 19 w 122" name="T20"/>
                    <a:gd fmla="*/ 80 h 159" name="T21"/>
                    <a:gd fmla="*/ 41 w 122" name="T22"/>
                    <a:gd fmla="*/ 136 h 159" name="T23"/>
                    <a:gd fmla="*/ 77 w 122" name="T24"/>
                    <a:gd fmla="*/ 140 h 159" name="T25"/>
                    <a:gd fmla="*/ 104 w 122" name="T26"/>
                    <a:gd fmla="*/ 73 h 159" name="T27"/>
                    <a:gd fmla="*/ 79 w 122" name="T28"/>
                    <a:gd fmla="*/ 54 h 159" name="T29"/>
                    <a:gd fmla="*/ 19 w 122" name="T30"/>
                    <a:gd fmla="*/ 80 h 159"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59" w="122">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 name="Freeform 8"/>
                <p:cNvSpPr>
                  <a:spLocks noEditPoints="1"/>
                </p:cNvSpPr>
                <p:nvPr/>
              </p:nvSpPr>
              <p:spPr bwMode="auto">
                <a:xfrm>
                  <a:off x="1368786" y="1753199"/>
                  <a:ext cx="1009650" cy="582613"/>
                </a:xfrm>
                <a:custGeom>
                  <a:gdLst>
                    <a:gd fmla="*/ 51 w 268" name="T0"/>
                    <a:gd fmla="*/ 17 h 155" name="T1"/>
                    <a:gd fmla="*/ 92 w 268" name="T2"/>
                    <a:gd fmla="*/ 0 h 155" name="T3"/>
                    <a:gd fmla="*/ 98 w 268" name="T4"/>
                    <a:gd fmla="*/ 10 h 155" name="T5"/>
                    <a:gd fmla="*/ 89 w 268" name="T6"/>
                    <a:gd fmla="*/ 16 h 155" name="T7"/>
                    <a:gd fmla="*/ 122 w 268" name="T8"/>
                    <a:gd fmla="*/ 130 h 155" name="T9"/>
                    <a:gd fmla="*/ 127 w 268" name="T10"/>
                    <a:gd fmla="*/ 55 h 155" name="T11"/>
                    <a:gd fmla="*/ 142 w 268" name="T12"/>
                    <a:gd fmla="*/ 54 h 155" name="T13"/>
                    <a:gd fmla="*/ 146 w 268" name="T14"/>
                    <a:gd fmla="*/ 130 h 155" name="T15"/>
                    <a:gd fmla="*/ 180 w 268" name="T16"/>
                    <a:gd fmla="*/ 16 h 155" name="T17"/>
                    <a:gd fmla="*/ 175 w 268" name="T18"/>
                    <a:gd fmla="*/ 1 h 155" name="T19"/>
                    <a:gd fmla="*/ 239 w 268" name="T20"/>
                    <a:gd fmla="*/ 35 h 155" name="T21"/>
                    <a:gd fmla="*/ 265 w 268" name="T22"/>
                    <a:gd fmla="*/ 114 h 155" name="T23"/>
                    <a:gd fmla="*/ 220 w 268" name="T24"/>
                    <a:gd fmla="*/ 133 h 155" name="T25"/>
                    <a:gd fmla="*/ 124 w 268" name="T26"/>
                    <a:gd fmla="*/ 154 h 155" name="T27"/>
                    <a:gd fmla="*/ 50 w 268" name="T28"/>
                    <a:gd fmla="*/ 133 h 155" name="T29"/>
                    <a:gd fmla="*/ 3 w 268" name="T30"/>
                    <a:gd fmla="*/ 110 h 155" name="T31"/>
                    <a:gd fmla="*/ 51 w 268" name="T32"/>
                    <a:gd fmla="*/ 17 h 155" name="T33"/>
                    <a:gd fmla="*/ 167 w 268" name="T34"/>
                    <a:gd fmla="*/ 107 h 155" name="T35"/>
                    <a:gd fmla="*/ 170 w 268" name="T36"/>
                    <a:gd fmla="*/ 113 h 155" name="T37"/>
                    <a:gd fmla="*/ 205 w 268" name="T38"/>
                    <a:gd fmla="*/ 109 h 155" name="T39"/>
                    <a:gd fmla="*/ 213 w 268" name="T40"/>
                    <a:gd fmla="*/ 100 h 155" name="T41"/>
                    <a:gd fmla="*/ 167 w 268" name="T42"/>
                    <a:gd fmla="*/ 107 h 155"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55" w="268">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 name="Freeform 9"/>
                <p:cNvSpPr/>
                <p:nvPr/>
              </p:nvSpPr>
              <p:spPr bwMode="auto">
                <a:xfrm>
                  <a:off x="1816461" y="1850036"/>
                  <a:ext cx="117475" cy="87313"/>
                </a:xfrm>
                <a:custGeom>
                  <a:gdLst>
                    <a:gd fmla="*/ 4 w 31" name="T0"/>
                    <a:gd fmla="*/ 3 h 23" name="T1"/>
                    <a:gd fmla="*/ 26 w 31" name="T2"/>
                    <a:gd fmla="*/ 3 h 23" name="T3"/>
                    <a:gd fmla="*/ 24 w 31" name="T4"/>
                    <a:gd fmla="*/ 23 h 23" name="T5"/>
                    <a:gd fmla="*/ 6 w 31" name="T6"/>
                    <a:gd fmla="*/ 23 h 23" name="T7"/>
                    <a:gd fmla="*/ 4 w 31" name="T8"/>
                    <a:gd fmla="*/ 3 h 23" name="T9"/>
                  </a:gdLst>
                  <a:cxnLst>
                    <a:cxn ang="0">
                      <a:pos x="T0" y="T1"/>
                    </a:cxn>
                    <a:cxn ang="0">
                      <a:pos x="T2" y="T3"/>
                    </a:cxn>
                    <a:cxn ang="0">
                      <a:pos x="T4" y="T5"/>
                    </a:cxn>
                    <a:cxn ang="0">
                      <a:pos x="T6" y="T7"/>
                    </a:cxn>
                    <a:cxn ang="0">
                      <a:pos x="T8" y="T9"/>
                    </a:cxn>
                  </a:cxnLst>
                  <a:rect b="b" l="0" r="r" t="0"/>
                  <a:pathLst>
                    <a:path h="23" w="31">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18" name="Freeform 62"/>
              <p:cNvSpPr/>
              <p:nvPr/>
            </p:nvSpPr>
            <p:spPr>
              <a:xfrm>
                <a:off x="1408412" y="2208291"/>
                <a:ext cx="944594" cy="185883"/>
              </a:xfrm>
              <a:custGeom>
                <a:gdLst>
                  <a:gd fmla="*/ 0 w 944594" name="connsiteX0"/>
                  <a:gd fmla="*/ 0 h 185883" name="connsiteY0"/>
                  <a:gd fmla="*/ 944594 w 944594" name="connsiteX1"/>
                  <a:gd fmla="*/ 0 h 185883" name="connsiteY1"/>
                  <a:gd fmla="*/ 864504 w 944594" name="connsiteX2"/>
                  <a:gd fmla="*/ 66080 h 185883" name="connsiteY2"/>
                  <a:gd fmla="*/ 472297 w 944594" name="connsiteX3"/>
                  <a:gd fmla="*/ 185883 h 185883" name="connsiteY3"/>
                  <a:gd fmla="*/ 80090 w 944594" name="connsiteX4"/>
                  <a:gd fmla="*/ 66080 h 185883"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85883" w="944594">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sp>
        <p:nvSpPr>
          <p:cNvPr id="22" name="文本框 21"/>
          <p:cNvSpPr txBox="1"/>
          <p:nvPr/>
        </p:nvSpPr>
        <p:spPr>
          <a:xfrm>
            <a:off x="1543090" y="3725899"/>
            <a:ext cx="1282050" cy="1066800"/>
          </a:xfrm>
          <a:prstGeom prst="rect">
            <a:avLst/>
          </a:prstGeom>
          <a:noFill/>
        </p:spPr>
        <p:txBody>
          <a:bodyPr rtlCol="0" wrap="square">
            <a:spAutoFit/>
          </a:bodyPr>
          <a:lstStyle/>
          <a:p>
            <a:r>
              <a:rPr altLang="zh-CN" lang="en-US" smtClean="0" sz="3200">
                <a:solidFill>
                  <a:schemeClr val="bg1"/>
                </a:solidFill>
                <a:latin charset="0" panose="020b0606030502030204" pitchFamily="34" typeface="HelveticaNeueLT Pro 67 MdCn"/>
              </a:rPr>
              <a:t>81,680</a:t>
            </a:r>
          </a:p>
        </p:txBody>
      </p:sp>
      <p:grpSp>
        <p:nvGrpSpPr>
          <p:cNvPr id="10" name="组合 9"/>
          <p:cNvGrpSpPr/>
          <p:nvPr/>
        </p:nvGrpSpPr>
        <p:grpSpPr>
          <a:xfrm>
            <a:off x="3787065" y="1479796"/>
            <a:ext cx="1599397" cy="833794"/>
            <a:chOff x="3787065" y="1479796"/>
            <a:chExt cx="1599397" cy="833794"/>
          </a:xfrm>
        </p:grpSpPr>
        <p:grpSp>
          <p:nvGrpSpPr>
            <p:cNvPr id="23" name="组合 37"/>
            <p:cNvGrpSpPr/>
            <p:nvPr/>
          </p:nvGrpSpPr>
          <p:grpSpPr>
            <a:xfrm flipV="1" rot="16200000">
              <a:off x="3962834" y="1304027"/>
              <a:ext cx="833794" cy="1185331"/>
              <a:chOff x="2132515" y="1040815"/>
              <a:chExt cx="2233745" cy="3175519"/>
            </a:xfrm>
          </p:grpSpPr>
          <p:sp>
            <p:nvSpPr>
              <p:cNvPr id="24" name="任意多边形 22"/>
              <p:cNvSpPr/>
              <p:nvPr/>
            </p:nvSpPr>
            <p:spPr>
              <a:xfrm>
                <a:off x="3275469" y="2618168"/>
                <a:ext cx="658570" cy="205171"/>
              </a:xfrm>
              <a:custGeom>
                <a:gdLst>
                  <a:gd fmla="*/ 110736 w 658570" name="connsiteX0"/>
                  <a:gd fmla="*/ 0 h 205171" name="connsiteY0"/>
                  <a:gd fmla="*/ 550365 w 658570" name="connsiteX1"/>
                  <a:gd fmla="*/ 0 h 205171" name="connsiteY1"/>
                  <a:gd fmla="*/ 550297 w 658570" name="connsiteX2"/>
                  <a:gd fmla="*/ 50330 h 205171" name="connsiteY2"/>
                  <a:gd fmla="*/ 565304 w 658570" name="connsiteX3"/>
                  <a:gd fmla="*/ 147236 h 205171" name="connsiteY3"/>
                  <a:gd fmla="*/ 575233 w 658570" name="connsiteX4"/>
                  <a:gd fmla="*/ 176233 h 205171" name="connsiteY4"/>
                  <a:gd fmla="*/ 632693 w 658570" name="connsiteX5"/>
                  <a:gd fmla="*/ 184755 h 205171" name="connsiteY5"/>
                  <a:gd fmla="*/ 658570 w 658570" name="connsiteX6"/>
                  <a:gd fmla="*/ 197572 h 205171" name="connsiteY6"/>
                  <a:gd fmla="*/ 643228 w 658570" name="connsiteX7"/>
                  <a:gd fmla="*/ 205171 h 205171" name="connsiteY7"/>
                  <a:gd fmla="*/ 15342 w 658570" name="connsiteX8"/>
                  <a:gd fmla="*/ 205171 h 205171" name="connsiteY8"/>
                  <a:gd fmla="*/ 0 w 658570" name="connsiteX9"/>
                  <a:gd fmla="*/ 197572 h 205171" name="connsiteY9"/>
                  <a:gd fmla="*/ 25877 w 658570" name="connsiteX10"/>
                  <a:gd fmla="*/ 184755 h 205171" name="connsiteY10"/>
                  <a:gd fmla="*/ 86003 w 658570" name="connsiteX11"/>
                  <a:gd fmla="*/ 175837 h 205171" name="connsiteY11"/>
                  <a:gd fmla="*/ 95797 w 658570" name="connsiteX12"/>
                  <a:gd fmla="*/ 147236 h 205171" name="connsiteY12"/>
                  <a:gd fmla="*/ 110805 w 658570" name="connsiteX13"/>
                  <a:gd fmla="*/ 50331 h 205171" name="connsiteY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b="b" l="l" r="r" t="t"/>
                <a:pathLst>
                  <a:path h="205171" w="658570">
                    <a:moveTo>
                      <a:pt x="110736" y="0"/>
                    </a:moveTo>
                    <a:lnTo>
                      <a:pt x="550365" y="0"/>
                    </a:lnTo>
                    <a:lnTo>
                      <a:pt x="550297" y="50330"/>
                    </a:lnTo>
                    <a:cubicBezTo>
                      <a:pt x="552935" y="84909"/>
                      <a:pt x="558144" y="117646"/>
                      <a:pt x="565304" y="147236"/>
                    </a:cubicBezTo>
                    <a:lnTo>
                      <a:pt x="575233" y="176233"/>
                    </a:lnTo>
                    <a:lnTo>
                      <a:pt x="632693" y="184755"/>
                    </a:lnTo>
                    <a:cubicBezTo>
                      <a:pt x="649356" y="188694"/>
                      <a:pt x="658570" y="193026"/>
                      <a:pt x="658570" y="197572"/>
                    </a:cubicBezTo>
                    <a:lnTo>
                      <a:pt x="643228" y="205171"/>
                    </a:lnTo>
                    <a:lnTo>
                      <a:pt x="15342" y="205171"/>
                    </a:lnTo>
                    <a:lnTo>
                      <a:pt x="0" y="197572"/>
                    </a:lnTo>
                    <a:cubicBezTo>
                      <a:pt x="0" y="193026"/>
                      <a:pt x="9214" y="188694"/>
                      <a:pt x="25877" y="184755"/>
                    </a:cubicBezTo>
                    <a:lnTo>
                      <a:pt x="86003" y="175837"/>
                    </a:lnTo>
                    <a:lnTo>
                      <a:pt x="95797" y="147236"/>
                    </a:lnTo>
                    <a:cubicBezTo>
                      <a:pt x="102958" y="117645"/>
                      <a:pt x="108167" y="84909"/>
                      <a:pt x="110805" y="50331"/>
                    </a:cubicBezTo>
                    <a:close/>
                  </a:path>
                </a:pathLst>
              </a:custGeom>
              <a:solidFill>
                <a:srgbClr val="E6E8E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任意多边形 25"/>
              <p:cNvSpPr/>
              <p:nvPr/>
            </p:nvSpPr>
            <p:spPr>
              <a:xfrm>
                <a:off x="3084729" y="2624246"/>
                <a:ext cx="439629" cy="37466"/>
              </a:xfrm>
              <a:custGeom>
                <a:gdLst>
                  <a:gd fmla="*/ 0 w 439629" name="connsiteX0"/>
                  <a:gd fmla="*/ 0 h 37466" name="connsiteY0"/>
                  <a:gd fmla="*/ 439629 w 439629" name="connsiteX1"/>
                  <a:gd fmla="*/ 0 h 37466" name="connsiteY1"/>
                  <a:gd fmla="*/ 439579 w 439629" name="connsiteX2"/>
                  <a:gd fmla="*/ 37466 h 37466" name="connsiteY2"/>
                  <a:gd fmla="*/ 51 w 439629" name="connsiteX3"/>
                  <a:gd fmla="*/ 37466 h 37466" name="connsiteY3"/>
                </a:gdLst>
                <a:cxnLst>
                  <a:cxn ang="0">
                    <a:pos x="connsiteX0" y="connsiteY0"/>
                  </a:cxn>
                  <a:cxn ang="0">
                    <a:pos x="connsiteX1" y="connsiteY1"/>
                  </a:cxn>
                  <a:cxn ang="0">
                    <a:pos x="connsiteX2" y="connsiteY2"/>
                  </a:cxn>
                  <a:cxn ang="0">
                    <a:pos x="connsiteX3" y="connsiteY3"/>
                  </a:cxn>
                </a:cxnLst>
                <a:rect b="b" l="l" r="r" t="t"/>
                <a:pathLst>
                  <a:path h="37466" w="439629">
                    <a:moveTo>
                      <a:pt x="0" y="0"/>
                    </a:moveTo>
                    <a:lnTo>
                      <a:pt x="439629" y="0"/>
                    </a:lnTo>
                    <a:lnTo>
                      <a:pt x="439579" y="37466"/>
                    </a:lnTo>
                    <a:lnTo>
                      <a:pt x="51" y="37466"/>
                    </a:lnTo>
                    <a:close/>
                  </a:path>
                </a:pathLst>
              </a:custGeom>
              <a:solidFill>
                <a:srgbClr val="D5D9E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圆角矩形 29"/>
              <p:cNvSpPr/>
              <p:nvPr/>
            </p:nvSpPr>
            <p:spPr>
              <a:xfrm>
                <a:off x="2132516" y="1040815"/>
                <a:ext cx="2233744" cy="3175519"/>
              </a:xfrm>
              <a:prstGeom prst="roundRect">
                <a:avLst>
                  <a:gd fmla="val 5726" name="adj"/>
                </a:avLst>
              </a:prstGeom>
              <a:solidFill>
                <a:srgbClr val="E6E8E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 name="矩形 30"/>
              <p:cNvSpPr/>
              <p:nvPr/>
            </p:nvSpPr>
            <p:spPr>
              <a:xfrm>
                <a:off x="2280590" y="1323752"/>
                <a:ext cx="1937589" cy="2609641"/>
              </a:xfrm>
              <a:prstGeom prst="rect">
                <a:avLst/>
              </a:prstGeom>
              <a:solidFill>
                <a:srgbClr val="48526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椭圆 31"/>
              <p:cNvSpPr/>
              <p:nvPr/>
            </p:nvSpPr>
            <p:spPr>
              <a:xfrm>
                <a:off x="3138414" y="4010265"/>
                <a:ext cx="144880" cy="144880"/>
              </a:xfrm>
              <a:prstGeom prst="ellipse">
                <a:avLst/>
              </a:prstGeom>
              <a:solidFill>
                <a:srgbClr val="BFC1C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椭圆 32"/>
              <p:cNvSpPr/>
              <p:nvPr/>
            </p:nvSpPr>
            <p:spPr>
              <a:xfrm>
                <a:off x="3182713" y="1159424"/>
                <a:ext cx="45719" cy="45719"/>
              </a:xfrm>
              <a:prstGeom prst="ellipse">
                <a:avLst/>
              </a:prstGeom>
              <a:solidFill>
                <a:srgbClr val="BFC1C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任意多边形 35"/>
              <p:cNvSpPr/>
              <p:nvPr/>
            </p:nvSpPr>
            <p:spPr>
              <a:xfrm flipV="1" rot="16200000">
                <a:off x="2635538" y="537792"/>
                <a:ext cx="1227700" cy="2233745"/>
              </a:xfrm>
              <a:custGeom>
                <a:gdLst>
                  <a:gd fmla="*/ 0 w 387419" name="connsiteX0"/>
                  <a:gd fmla="*/ 0 h 1002082" name="connsiteY0"/>
                  <a:gd fmla="*/ 347057 w 387419" name="connsiteX1"/>
                  <a:gd fmla="*/ 0 h 1002082" name="connsiteY1"/>
                  <a:gd fmla="*/ 387419 w 387419" name="connsiteX2"/>
                  <a:gd fmla="*/ 40362 h 1002082" name="connsiteY2"/>
                  <a:gd fmla="*/ 387419 w 387419" name="connsiteX3"/>
                  <a:gd fmla="*/ 961720 h 1002082" name="connsiteY3"/>
                  <a:gd fmla="*/ 347057 w 387419" name="connsiteX4"/>
                  <a:gd fmla="*/ 1002082 h 1002082" name="connsiteY4"/>
                  <a:gd fmla="*/ 324264 w 387419" name="connsiteX5"/>
                  <a:gd fmla="*/ 1002082 h 1002082"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002082" w="387419">
                    <a:moveTo>
                      <a:pt x="0" y="0"/>
                    </a:moveTo>
                    <a:lnTo>
                      <a:pt x="347057" y="0"/>
                    </a:lnTo>
                    <a:cubicBezTo>
                      <a:pt x="369348" y="0"/>
                      <a:pt x="387419" y="18071"/>
                      <a:pt x="387419" y="40362"/>
                    </a:cubicBezTo>
                    <a:lnTo>
                      <a:pt x="387419" y="961720"/>
                    </a:lnTo>
                    <a:cubicBezTo>
                      <a:pt x="387419" y="984011"/>
                      <a:pt x="369348" y="1002082"/>
                      <a:pt x="347057" y="1002082"/>
                    </a:cubicBezTo>
                    <a:lnTo>
                      <a:pt x="324264" y="1002082"/>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1" name="组合 48"/>
            <p:cNvGrpSpPr/>
            <p:nvPr/>
          </p:nvGrpSpPr>
          <p:grpSpPr>
            <a:xfrm>
              <a:off x="5092888" y="1701227"/>
              <a:ext cx="293574" cy="612363"/>
              <a:chOff x="2981358" y="2687571"/>
              <a:chExt cx="566719" cy="1182114"/>
            </a:xfrm>
          </p:grpSpPr>
          <p:sp>
            <p:nvSpPr>
              <p:cNvPr id="32" name="圆角矩形 39"/>
              <p:cNvSpPr/>
              <p:nvPr/>
            </p:nvSpPr>
            <p:spPr>
              <a:xfrm>
                <a:off x="2981358" y="2687571"/>
                <a:ext cx="566719" cy="1182114"/>
              </a:xfrm>
              <a:prstGeom prst="roundRect">
                <a:avLst>
                  <a:gd fmla="val 12986" name="adj"/>
                </a:avLst>
              </a:prstGeom>
              <a:solidFill>
                <a:srgbClr val="E6E8E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 name="矩形 40"/>
              <p:cNvSpPr/>
              <p:nvPr/>
            </p:nvSpPr>
            <p:spPr>
              <a:xfrm>
                <a:off x="3026252" y="2849243"/>
                <a:ext cx="476930" cy="858771"/>
              </a:xfrm>
              <a:prstGeom prst="rect">
                <a:avLst/>
              </a:prstGeom>
              <a:solidFill>
                <a:srgbClr val="48526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 name="椭圆 41"/>
              <p:cNvSpPr/>
              <p:nvPr/>
            </p:nvSpPr>
            <p:spPr>
              <a:xfrm>
                <a:off x="3214467" y="3733090"/>
                <a:ext cx="104250" cy="104250"/>
              </a:xfrm>
              <a:prstGeom prst="ellipse">
                <a:avLst/>
              </a:prstGeom>
              <a:solidFill>
                <a:srgbClr val="BFC1C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5" name="组合 44"/>
              <p:cNvGrpSpPr/>
              <p:nvPr/>
            </p:nvGrpSpPr>
            <p:grpSpPr>
              <a:xfrm>
                <a:off x="3210717" y="2731028"/>
                <a:ext cx="108000" cy="64676"/>
                <a:chOff x="3208161" y="2724121"/>
                <a:chExt cx="108000" cy="64676"/>
              </a:xfrm>
            </p:grpSpPr>
            <p:sp>
              <p:nvSpPr>
                <p:cNvPr id="37" name="椭圆 42"/>
                <p:cNvSpPr/>
                <p:nvPr/>
              </p:nvSpPr>
              <p:spPr>
                <a:xfrm>
                  <a:off x="3251361" y="2724121"/>
                  <a:ext cx="21600" cy="21600"/>
                </a:xfrm>
                <a:prstGeom prst="ellipse">
                  <a:avLst/>
                </a:prstGeom>
                <a:solidFill>
                  <a:srgbClr val="A7A5A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 name="圆角矩形 43"/>
                <p:cNvSpPr/>
                <p:nvPr/>
              </p:nvSpPr>
              <p:spPr>
                <a:xfrm>
                  <a:off x="3208161" y="2770797"/>
                  <a:ext cx="108000" cy="18000"/>
                </a:xfrm>
                <a:prstGeom prst="roundRect">
                  <a:avLst/>
                </a:prstGeom>
                <a:solidFill>
                  <a:srgbClr val="A7A5A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36" name="任意多边形 47"/>
              <p:cNvSpPr/>
              <p:nvPr/>
            </p:nvSpPr>
            <p:spPr>
              <a:xfrm>
                <a:off x="3207527" y="2687571"/>
                <a:ext cx="340550" cy="1034024"/>
              </a:xfrm>
              <a:custGeom>
                <a:gdLst>
                  <a:gd fmla="*/ 0 w 340550" name="connsiteX0"/>
                  <a:gd fmla="*/ 0 h 1034024" name="connsiteY0"/>
                  <a:gd fmla="*/ 266956 w 340550" name="connsiteX1"/>
                  <a:gd fmla="*/ 0 h 1034024" name="connsiteY1"/>
                  <a:gd fmla="*/ 340550 w 340550" name="connsiteX2"/>
                  <a:gd fmla="*/ 73594 h 1034024" name="connsiteY2"/>
                  <a:gd fmla="*/ 340550 w 340550" name="connsiteX3"/>
                  <a:gd fmla="*/ 1034024 h 1034024" name="connsiteY3"/>
                </a:gdLst>
                <a:cxnLst>
                  <a:cxn ang="0">
                    <a:pos x="connsiteX0" y="connsiteY0"/>
                  </a:cxn>
                  <a:cxn ang="0">
                    <a:pos x="connsiteX1" y="connsiteY1"/>
                  </a:cxn>
                  <a:cxn ang="0">
                    <a:pos x="connsiteX2" y="connsiteY2"/>
                  </a:cxn>
                  <a:cxn ang="0">
                    <a:pos x="connsiteX3" y="connsiteY3"/>
                  </a:cxn>
                </a:cxnLst>
                <a:rect b="b" l="l" r="r" t="t"/>
                <a:pathLst>
                  <a:path h="1034023" w="340550">
                    <a:moveTo>
                      <a:pt x="0" y="0"/>
                    </a:moveTo>
                    <a:lnTo>
                      <a:pt x="266956" y="0"/>
                    </a:lnTo>
                    <a:cubicBezTo>
                      <a:pt x="307601" y="0"/>
                      <a:pt x="340550" y="32949"/>
                      <a:pt x="340550" y="73594"/>
                    </a:cubicBezTo>
                    <a:lnTo>
                      <a:pt x="340550" y="1034024"/>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sp>
        <p:nvSpPr>
          <p:cNvPr id="41" name="矩形 55"/>
          <p:cNvSpPr/>
          <p:nvPr/>
        </p:nvSpPr>
        <p:spPr>
          <a:xfrm>
            <a:off x="3624285" y="3053535"/>
            <a:ext cx="1779691" cy="530352"/>
          </a:xfrm>
          <a:prstGeom prst="rect">
            <a:avLst/>
          </a:prstGeom>
        </p:spPr>
        <p:txBody>
          <a:bodyPr wrap="square">
            <a:spAutoFit/>
          </a:bodyPr>
          <a:lstStyle/>
          <a:p>
            <a:pPr>
              <a:lnSpc>
                <a:spcPct val="120000"/>
              </a:lnSpc>
            </a:pPr>
            <a:r>
              <a:rPr altLang="zh-CN" lang="zh-CN" sz="800">
                <a:solidFill>
                  <a:schemeClr val="bg1">
                    <a:lumMod val="85000"/>
                  </a:schemeClr>
                </a:solidFill>
                <a:latin charset="0" panose="020b0606030402020204" pitchFamily="34" typeface="Franklin Gothic Medium Cond"/>
                <a:ea charset="-122" panose="020b0300000000000000" pitchFamily="34" typeface="Hiragino Sans GB W3"/>
                <a:cs charset="0" panose="020b0606030504020204" pitchFamily="34" typeface="Open Sans"/>
                <a:sym charset="0" typeface="News Gothic MT"/>
              </a:rPr>
              <a:t>Lorem ipsum dolor sit amet, consectetur </a:t>
            </a:r>
          </a:p>
          <a:p>
            <a:pPr>
              <a:lnSpc>
                <a:spcPct val="120000"/>
              </a:lnSpc>
            </a:pPr>
            <a:r>
              <a:rPr altLang="zh-CN" lang="zh-CN" sz="800">
                <a:solidFill>
                  <a:schemeClr val="bg1">
                    <a:lumMod val="85000"/>
                  </a:schemeClr>
                </a:solidFill>
                <a:latin charset="0" panose="020b0606030402020204" pitchFamily="34" typeface="Franklin Gothic Medium Cond"/>
                <a:ea charset="-122" panose="020b0300000000000000" pitchFamily="34" typeface="Hiragino Sans GB W3"/>
                <a:cs charset="0" panose="020b0606030504020204" pitchFamily="34" typeface="Open Sans"/>
                <a:sym charset="0" typeface="News Gothic MT"/>
              </a:rPr>
              <a:t>adipisicing elit, sed do eiusmod tempor </a:t>
            </a:r>
          </a:p>
          <a:p>
            <a:pPr>
              <a:lnSpc>
                <a:spcPct val="120000"/>
              </a:lnSpc>
            </a:pPr>
            <a:r>
              <a:rPr altLang="zh-CN" lang="zh-CN" sz="800">
                <a:solidFill>
                  <a:schemeClr val="bg1">
                    <a:lumMod val="85000"/>
                  </a:schemeClr>
                </a:solidFill>
                <a:latin charset="0" panose="020b0606030402020204" pitchFamily="34" typeface="Franklin Gothic Medium Cond"/>
                <a:ea charset="-122" panose="020b0300000000000000" pitchFamily="34" typeface="Hiragino Sans GB W3"/>
                <a:cs charset="0" panose="020b0606030504020204" pitchFamily="34" typeface="Open Sans"/>
                <a:sym charset="0" typeface="News Gothic MT"/>
              </a:rPr>
              <a:t>incididunt ut labore et dolore magna</a:t>
            </a:r>
          </a:p>
        </p:txBody>
      </p:sp>
      <p:cxnSp>
        <p:nvCxnSpPr>
          <p:cNvPr id="42" name="直接连接符 41"/>
          <p:cNvCxnSpPr/>
          <p:nvPr/>
        </p:nvCxnSpPr>
        <p:spPr>
          <a:xfrm>
            <a:off x="3695135" y="3642092"/>
            <a:ext cx="1779362" cy="0"/>
          </a:xfrm>
          <a:prstGeom prst="line">
            <a:avLst/>
          </a:prstGeom>
          <a:ln>
            <a:solidFill>
              <a:srgbClr val="FFC000"/>
            </a:solidFill>
            <a:prstDash val="sysDot"/>
          </a:ln>
        </p:spPr>
        <p:style>
          <a:lnRef idx="1">
            <a:schemeClr val="accent1"/>
          </a:lnRef>
          <a:fillRef idx="0">
            <a:schemeClr val="accent1"/>
          </a:fillRef>
          <a:effectRef idx="0">
            <a:schemeClr val="accent1"/>
          </a:effectRef>
          <a:fontRef idx="minor">
            <a:schemeClr val="tx1"/>
          </a:fontRef>
        </p:style>
      </p:cxnSp>
      <p:grpSp>
        <p:nvGrpSpPr>
          <p:cNvPr id="14" name="组合 13"/>
          <p:cNvGrpSpPr/>
          <p:nvPr/>
        </p:nvGrpSpPr>
        <p:grpSpPr>
          <a:xfrm>
            <a:off x="3695135" y="3776927"/>
            <a:ext cx="482721" cy="482721"/>
            <a:chOff x="3695135" y="3776927"/>
            <a:chExt cx="482721" cy="482721"/>
          </a:xfrm>
        </p:grpSpPr>
        <p:sp>
          <p:nvSpPr>
            <p:cNvPr id="44" name="Oval 59"/>
            <p:cNvSpPr/>
            <p:nvPr/>
          </p:nvSpPr>
          <p:spPr>
            <a:xfrm>
              <a:off x="3695135" y="3776927"/>
              <a:ext cx="482721" cy="482721"/>
            </a:xfrm>
            <a:prstGeom prst="ellipse">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45" name="Group 60"/>
            <p:cNvGrpSpPr/>
            <p:nvPr/>
          </p:nvGrpSpPr>
          <p:grpSpPr>
            <a:xfrm>
              <a:off x="3762800" y="3848357"/>
              <a:ext cx="347391" cy="411291"/>
              <a:chOff x="1375885" y="1198807"/>
              <a:chExt cx="1009650" cy="1195367"/>
            </a:xfrm>
            <a:solidFill>
              <a:srgbClr val="FFC000"/>
            </a:solidFill>
          </p:grpSpPr>
          <p:grpSp>
            <p:nvGrpSpPr>
              <p:cNvPr id="46" name="Group 61"/>
              <p:cNvGrpSpPr/>
              <p:nvPr/>
            </p:nvGrpSpPr>
            <p:grpSpPr>
              <a:xfrm>
                <a:off x="1375885" y="1198807"/>
                <a:ext cx="1009650" cy="1139826"/>
                <a:chOff x="1368786" y="1195986"/>
                <a:chExt cx="1009650" cy="1139826"/>
              </a:xfrm>
              <a:grpFill/>
            </p:grpSpPr>
            <p:sp>
              <p:nvSpPr>
                <p:cNvPr id="48" name="Freeform 6"/>
                <p:cNvSpPr>
                  <a:spLocks noEditPoints="1"/>
                </p:cNvSpPr>
                <p:nvPr/>
              </p:nvSpPr>
              <p:spPr bwMode="auto">
                <a:xfrm>
                  <a:off x="1643423" y="1195986"/>
                  <a:ext cx="460375" cy="598488"/>
                </a:xfrm>
                <a:custGeom>
                  <a:gdLst>
                    <a:gd fmla="*/ 41 w 122" name="T0"/>
                    <a:gd fmla="*/ 4 h 159" name="T1"/>
                    <a:gd fmla="*/ 97 w 122" name="T2"/>
                    <a:gd fmla="*/ 12 h 159" name="T3"/>
                    <a:gd fmla="*/ 120 w 122" name="T4"/>
                    <a:gd fmla="*/ 58 h 159" name="T5"/>
                    <a:gd fmla="*/ 121 w 122" name="T6"/>
                    <a:gd fmla="*/ 94 h 159" name="T7"/>
                    <a:gd fmla="*/ 103 w 122" name="T8"/>
                    <a:gd fmla="*/ 126 h 159" name="T9"/>
                    <a:gd fmla="*/ 63 w 122" name="T10"/>
                    <a:gd fmla="*/ 157 h 159" name="T11"/>
                    <a:gd fmla="*/ 19 w 122" name="T12"/>
                    <a:gd fmla="*/ 126 h 159" name="T13"/>
                    <a:gd fmla="*/ 1 w 122" name="T14"/>
                    <a:gd fmla="*/ 94 h 159" name="T15"/>
                    <a:gd fmla="*/ 3 w 122" name="T16"/>
                    <a:gd fmla="*/ 46 h 159" name="T17"/>
                    <a:gd fmla="*/ 41 w 122" name="T18"/>
                    <a:gd fmla="*/ 4 h 159" name="T19"/>
                    <a:gd fmla="*/ 19 w 122" name="T20"/>
                    <a:gd fmla="*/ 80 h 159" name="T21"/>
                    <a:gd fmla="*/ 41 w 122" name="T22"/>
                    <a:gd fmla="*/ 136 h 159" name="T23"/>
                    <a:gd fmla="*/ 77 w 122" name="T24"/>
                    <a:gd fmla="*/ 140 h 159" name="T25"/>
                    <a:gd fmla="*/ 104 w 122" name="T26"/>
                    <a:gd fmla="*/ 73 h 159" name="T27"/>
                    <a:gd fmla="*/ 79 w 122" name="T28"/>
                    <a:gd fmla="*/ 54 h 159" name="T29"/>
                    <a:gd fmla="*/ 19 w 122" name="T30"/>
                    <a:gd fmla="*/ 80 h 159"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59" w="122">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9" name="Freeform 8"/>
                <p:cNvSpPr>
                  <a:spLocks noEditPoints="1"/>
                </p:cNvSpPr>
                <p:nvPr/>
              </p:nvSpPr>
              <p:spPr bwMode="auto">
                <a:xfrm>
                  <a:off x="1368786" y="1753199"/>
                  <a:ext cx="1009650" cy="582613"/>
                </a:xfrm>
                <a:custGeom>
                  <a:gdLst>
                    <a:gd fmla="*/ 51 w 268" name="T0"/>
                    <a:gd fmla="*/ 17 h 155" name="T1"/>
                    <a:gd fmla="*/ 92 w 268" name="T2"/>
                    <a:gd fmla="*/ 0 h 155" name="T3"/>
                    <a:gd fmla="*/ 98 w 268" name="T4"/>
                    <a:gd fmla="*/ 10 h 155" name="T5"/>
                    <a:gd fmla="*/ 89 w 268" name="T6"/>
                    <a:gd fmla="*/ 16 h 155" name="T7"/>
                    <a:gd fmla="*/ 122 w 268" name="T8"/>
                    <a:gd fmla="*/ 130 h 155" name="T9"/>
                    <a:gd fmla="*/ 127 w 268" name="T10"/>
                    <a:gd fmla="*/ 55 h 155" name="T11"/>
                    <a:gd fmla="*/ 142 w 268" name="T12"/>
                    <a:gd fmla="*/ 54 h 155" name="T13"/>
                    <a:gd fmla="*/ 146 w 268" name="T14"/>
                    <a:gd fmla="*/ 130 h 155" name="T15"/>
                    <a:gd fmla="*/ 180 w 268" name="T16"/>
                    <a:gd fmla="*/ 16 h 155" name="T17"/>
                    <a:gd fmla="*/ 175 w 268" name="T18"/>
                    <a:gd fmla="*/ 1 h 155" name="T19"/>
                    <a:gd fmla="*/ 239 w 268" name="T20"/>
                    <a:gd fmla="*/ 35 h 155" name="T21"/>
                    <a:gd fmla="*/ 265 w 268" name="T22"/>
                    <a:gd fmla="*/ 114 h 155" name="T23"/>
                    <a:gd fmla="*/ 220 w 268" name="T24"/>
                    <a:gd fmla="*/ 133 h 155" name="T25"/>
                    <a:gd fmla="*/ 124 w 268" name="T26"/>
                    <a:gd fmla="*/ 154 h 155" name="T27"/>
                    <a:gd fmla="*/ 50 w 268" name="T28"/>
                    <a:gd fmla="*/ 133 h 155" name="T29"/>
                    <a:gd fmla="*/ 3 w 268" name="T30"/>
                    <a:gd fmla="*/ 110 h 155" name="T31"/>
                    <a:gd fmla="*/ 51 w 268" name="T32"/>
                    <a:gd fmla="*/ 17 h 155" name="T33"/>
                    <a:gd fmla="*/ 167 w 268" name="T34"/>
                    <a:gd fmla="*/ 107 h 155" name="T35"/>
                    <a:gd fmla="*/ 170 w 268" name="T36"/>
                    <a:gd fmla="*/ 113 h 155" name="T37"/>
                    <a:gd fmla="*/ 205 w 268" name="T38"/>
                    <a:gd fmla="*/ 109 h 155" name="T39"/>
                    <a:gd fmla="*/ 213 w 268" name="T40"/>
                    <a:gd fmla="*/ 100 h 155" name="T41"/>
                    <a:gd fmla="*/ 167 w 268" name="T42"/>
                    <a:gd fmla="*/ 107 h 155"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55" w="268">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0" name="Freeform 9"/>
                <p:cNvSpPr/>
                <p:nvPr/>
              </p:nvSpPr>
              <p:spPr bwMode="auto">
                <a:xfrm>
                  <a:off x="1816461" y="1850036"/>
                  <a:ext cx="117475" cy="87313"/>
                </a:xfrm>
                <a:custGeom>
                  <a:gdLst>
                    <a:gd fmla="*/ 4 w 31" name="T0"/>
                    <a:gd fmla="*/ 3 h 23" name="T1"/>
                    <a:gd fmla="*/ 26 w 31" name="T2"/>
                    <a:gd fmla="*/ 3 h 23" name="T3"/>
                    <a:gd fmla="*/ 24 w 31" name="T4"/>
                    <a:gd fmla="*/ 23 h 23" name="T5"/>
                    <a:gd fmla="*/ 6 w 31" name="T6"/>
                    <a:gd fmla="*/ 23 h 23" name="T7"/>
                    <a:gd fmla="*/ 4 w 31" name="T8"/>
                    <a:gd fmla="*/ 3 h 23" name="T9"/>
                  </a:gdLst>
                  <a:cxnLst>
                    <a:cxn ang="0">
                      <a:pos x="T0" y="T1"/>
                    </a:cxn>
                    <a:cxn ang="0">
                      <a:pos x="T2" y="T3"/>
                    </a:cxn>
                    <a:cxn ang="0">
                      <a:pos x="T4" y="T5"/>
                    </a:cxn>
                    <a:cxn ang="0">
                      <a:pos x="T6" y="T7"/>
                    </a:cxn>
                    <a:cxn ang="0">
                      <a:pos x="T8" y="T9"/>
                    </a:cxn>
                  </a:cxnLst>
                  <a:rect b="b" l="0" r="r" t="0"/>
                  <a:pathLst>
                    <a:path h="23" w="31">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47" name="Freeform 62"/>
              <p:cNvSpPr/>
              <p:nvPr/>
            </p:nvSpPr>
            <p:spPr>
              <a:xfrm>
                <a:off x="1408412" y="2208291"/>
                <a:ext cx="944594" cy="185883"/>
              </a:xfrm>
              <a:custGeom>
                <a:gdLst>
                  <a:gd fmla="*/ 0 w 944594" name="connsiteX0"/>
                  <a:gd fmla="*/ 0 h 185883" name="connsiteY0"/>
                  <a:gd fmla="*/ 944594 w 944594" name="connsiteX1"/>
                  <a:gd fmla="*/ 0 h 185883" name="connsiteY1"/>
                  <a:gd fmla="*/ 864504 w 944594" name="connsiteX2"/>
                  <a:gd fmla="*/ 66080 h 185883" name="connsiteY2"/>
                  <a:gd fmla="*/ 472297 w 944594" name="connsiteX3"/>
                  <a:gd fmla="*/ 185883 h 185883" name="connsiteY3"/>
                  <a:gd fmla="*/ 80090 w 944594" name="connsiteX4"/>
                  <a:gd fmla="*/ 66080 h 185883"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85883" w="944594">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sp>
        <p:nvSpPr>
          <p:cNvPr id="51" name="文本框 50"/>
          <p:cNvSpPr txBox="1"/>
          <p:nvPr/>
        </p:nvSpPr>
        <p:spPr>
          <a:xfrm>
            <a:off x="4204687" y="3725899"/>
            <a:ext cx="1282050" cy="1066800"/>
          </a:xfrm>
          <a:prstGeom prst="rect">
            <a:avLst/>
          </a:prstGeom>
          <a:noFill/>
        </p:spPr>
        <p:txBody>
          <a:bodyPr rtlCol="0" wrap="square">
            <a:spAutoFit/>
          </a:bodyPr>
          <a:lstStyle/>
          <a:p>
            <a:r>
              <a:rPr altLang="zh-CN" lang="en-US" smtClean="0" sz="3200">
                <a:solidFill>
                  <a:schemeClr val="bg1"/>
                </a:solidFill>
                <a:latin charset="0" panose="020b0606030502030204" pitchFamily="34" typeface="HelveticaNeueLT Pro 67 MdCn"/>
              </a:rPr>
              <a:t>98,530</a:t>
            </a:r>
          </a:p>
        </p:txBody>
      </p:sp>
      <p:grpSp>
        <p:nvGrpSpPr>
          <p:cNvPr id="52" name="组合 78"/>
          <p:cNvGrpSpPr/>
          <p:nvPr/>
        </p:nvGrpSpPr>
        <p:grpSpPr>
          <a:xfrm>
            <a:off x="6467542" y="1026562"/>
            <a:ext cx="1563861" cy="1287028"/>
            <a:chOff x="-1217269" y="266895"/>
            <a:chExt cx="3569569" cy="2937688"/>
          </a:xfrm>
        </p:grpSpPr>
        <p:grpSp>
          <p:nvGrpSpPr>
            <p:cNvPr id="53" name="组合 71"/>
            <p:cNvGrpSpPr/>
            <p:nvPr/>
          </p:nvGrpSpPr>
          <p:grpSpPr>
            <a:xfrm>
              <a:off x="-1217269" y="266898"/>
              <a:ext cx="3569569" cy="2937685"/>
              <a:chOff x="1348610" y="-2290712"/>
              <a:chExt cx="3569569" cy="2937685"/>
            </a:xfrm>
          </p:grpSpPr>
          <p:grpSp>
            <p:nvGrpSpPr>
              <p:cNvPr id="56" name="组合 70"/>
              <p:cNvGrpSpPr/>
              <p:nvPr/>
            </p:nvGrpSpPr>
            <p:grpSpPr>
              <a:xfrm>
                <a:off x="1348610" y="-2290712"/>
                <a:ext cx="3569569" cy="2937685"/>
                <a:chOff x="-21492" y="-2290712"/>
                <a:chExt cx="3569569" cy="2937685"/>
              </a:xfrm>
            </p:grpSpPr>
            <p:grpSp>
              <p:nvGrpSpPr>
                <p:cNvPr id="60" name="组合 69"/>
                <p:cNvGrpSpPr/>
                <p:nvPr/>
              </p:nvGrpSpPr>
              <p:grpSpPr>
                <a:xfrm>
                  <a:off x="-21492" y="-2290712"/>
                  <a:ext cx="3569569" cy="2556808"/>
                  <a:chOff x="-763280" y="-778128"/>
                  <a:chExt cx="1918011" cy="1373831"/>
                </a:xfrm>
              </p:grpSpPr>
              <p:sp>
                <p:nvSpPr>
                  <p:cNvPr id="63" name="圆角矩形 4"/>
                  <p:cNvSpPr/>
                  <p:nvPr/>
                </p:nvSpPr>
                <p:spPr>
                  <a:xfrm>
                    <a:off x="-763280" y="-778128"/>
                    <a:ext cx="1918011" cy="1373831"/>
                  </a:xfrm>
                  <a:prstGeom prst="roundRect">
                    <a:avLst>
                      <a:gd fmla="val 2948" name="adj"/>
                    </a:avLst>
                  </a:prstGeom>
                  <a:solidFill>
                    <a:srgbClr val="3A3F4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4" name="任意多边形 7"/>
                  <p:cNvSpPr/>
                  <p:nvPr/>
                </p:nvSpPr>
                <p:spPr>
                  <a:xfrm>
                    <a:off x="-763280" y="421744"/>
                    <a:ext cx="1918011" cy="173959"/>
                  </a:xfrm>
                  <a:custGeom>
                    <a:gdLst>
                      <a:gd fmla="*/ 0 w 1918011" name="connsiteX0"/>
                      <a:gd fmla="*/ 0 h 173959" name="connsiteY0"/>
                      <a:gd fmla="*/ 1918011 w 1918011" name="connsiteX1"/>
                      <a:gd fmla="*/ 0 h 173959" name="connsiteY1"/>
                      <a:gd fmla="*/ 1918011 w 1918011" name="connsiteX2"/>
                      <a:gd fmla="*/ 133458 h 173959" name="connsiteY2"/>
                      <a:gd fmla="*/ 1877510 w 1918011" name="connsiteX3"/>
                      <a:gd fmla="*/ 173959 h 173959" name="connsiteY3"/>
                      <a:gd fmla="*/ 40501 w 1918011" name="connsiteX4"/>
                      <a:gd fmla="*/ 173959 h 173959" name="connsiteY4"/>
                      <a:gd fmla="*/ 0 w 1918011" name="connsiteX5"/>
                      <a:gd fmla="*/ 133458 h 173959"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73959" w="1918011">
                        <a:moveTo>
                          <a:pt x="0" y="0"/>
                        </a:moveTo>
                        <a:lnTo>
                          <a:pt x="1918011" y="0"/>
                        </a:lnTo>
                        <a:lnTo>
                          <a:pt x="1918011" y="133458"/>
                        </a:lnTo>
                        <a:cubicBezTo>
                          <a:pt x="1918011" y="155826"/>
                          <a:pt x="1899878" y="173959"/>
                          <a:pt x="1877510" y="173959"/>
                        </a:cubicBezTo>
                        <a:lnTo>
                          <a:pt x="40501" y="173959"/>
                        </a:lnTo>
                        <a:cubicBezTo>
                          <a:pt x="18133" y="173959"/>
                          <a:pt x="0" y="155826"/>
                          <a:pt x="0" y="133458"/>
                        </a:cubicBezTo>
                        <a:close/>
                      </a:path>
                    </a:pathLst>
                  </a:custGeom>
                  <a:solidFill>
                    <a:srgbClr val="E6E8E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61" name="任意多边形 68"/>
                <p:cNvSpPr/>
                <p:nvPr/>
              </p:nvSpPr>
              <p:spPr>
                <a:xfrm>
                  <a:off x="1155113" y="266095"/>
                  <a:ext cx="1216358" cy="380878"/>
                </a:xfrm>
                <a:custGeom>
                  <a:gdLst>
                    <a:gd fmla="*/ 203153 w 1216358" name="connsiteX0"/>
                    <a:gd fmla="*/ 0 h 380878" name="connsiteY0"/>
                    <a:gd fmla="*/ 1019707 w 1216358" name="connsiteX1"/>
                    <a:gd fmla="*/ 0 h 380878" name="connsiteY1"/>
                    <a:gd fmla="*/ 1023583 w 1216358" name="connsiteX2"/>
                    <a:gd fmla="*/ 112253 h 380878" name="connsiteY2"/>
                    <a:gd fmla="*/ 1060952 w 1216358" name="connsiteX3"/>
                    <a:gd fmla="*/ 327385 h 380878" name="connsiteY3"/>
                    <a:gd fmla="*/ 1063272 w 1216358" name="connsiteX4"/>
                    <a:gd fmla="*/ 334327 h 380878" name="connsiteY4"/>
                    <a:gd fmla="*/ 1168564 w 1216358" name="connsiteX5"/>
                    <a:gd fmla="*/ 345571 h 380878" name="connsiteY5"/>
                    <a:gd fmla="*/ 1216358 w 1216358" name="connsiteX6"/>
                    <a:gd fmla="*/ 362614 h 380878" name="connsiteY6"/>
                    <a:gd fmla="*/ 1168564 w 1216358" name="connsiteX7"/>
                    <a:gd fmla="*/ 379657 h 380878" name="connsiteY7"/>
                    <a:gd fmla="*/ 1157133 w 1216358" name="connsiteX8"/>
                    <a:gd fmla="*/ 380878 h 380878" name="connsiteY8"/>
                    <a:gd fmla="*/ 59225 w 1216358" name="connsiteX9"/>
                    <a:gd fmla="*/ 380878 h 380878" name="connsiteY9"/>
                    <a:gd fmla="*/ 47794 w 1216358" name="connsiteX10"/>
                    <a:gd fmla="*/ 379657 h 380878" name="connsiteY10"/>
                    <a:gd fmla="*/ 0 w 1216358" name="connsiteX11"/>
                    <a:gd fmla="*/ 362614 h 380878" name="connsiteY11"/>
                    <a:gd fmla="*/ 47794 w 1216358" name="connsiteX12"/>
                    <a:gd fmla="*/ 345571 h 380878" name="connsiteY12"/>
                    <a:gd fmla="*/ 159828 w 1216358" name="connsiteX13"/>
                    <a:gd fmla="*/ 333607 h 380878" name="connsiteY13"/>
                    <a:gd fmla="*/ 161908 w 1216358" name="connsiteX14"/>
                    <a:gd fmla="*/ 327384 h 380878" name="connsiteY14"/>
                    <a:gd fmla="*/ 199278 w 1216358" name="connsiteX15"/>
                    <a:gd fmla="*/ 112252 h 380878" name="connsiteY1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b="b" l="l" r="r" t="t"/>
                  <a:pathLst>
                    <a:path h="380878" w="1216358">
                      <a:moveTo>
                        <a:pt x="203153" y="0"/>
                      </a:moveTo>
                      <a:lnTo>
                        <a:pt x="1019707" y="0"/>
                      </a:lnTo>
                      <a:lnTo>
                        <a:pt x="1023583" y="112253"/>
                      </a:lnTo>
                      <a:cubicBezTo>
                        <a:pt x="1029774" y="189132"/>
                        <a:pt x="1042763" y="261802"/>
                        <a:pt x="1060952" y="327385"/>
                      </a:cubicBezTo>
                      <a:lnTo>
                        <a:pt x="1063272" y="334327"/>
                      </a:lnTo>
                      <a:lnTo>
                        <a:pt x="1168564" y="345571"/>
                      </a:lnTo>
                      <a:cubicBezTo>
                        <a:pt x="1199340" y="350809"/>
                        <a:pt x="1216358" y="356569"/>
                        <a:pt x="1216358" y="362614"/>
                      </a:cubicBezTo>
                      <a:cubicBezTo>
                        <a:pt x="1216358" y="368660"/>
                        <a:pt x="1199340" y="374419"/>
                        <a:pt x="1168564" y="379657"/>
                      </a:cubicBezTo>
                      <a:lnTo>
                        <a:pt x="1157133" y="380878"/>
                      </a:lnTo>
                      <a:lnTo>
                        <a:pt x="59225" y="380878"/>
                      </a:lnTo>
                      <a:lnTo>
                        <a:pt x="47794" y="379657"/>
                      </a:lnTo>
                      <a:cubicBezTo>
                        <a:pt x="17018" y="374419"/>
                        <a:pt x="0" y="368660"/>
                        <a:pt x="0" y="362614"/>
                      </a:cubicBezTo>
                      <a:cubicBezTo>
                        <a:pt x="0" y="356569"/>
                        <a:pt x="17018" y="350809"/>
                        <a:pt x="47794" y="345571"/>
                      </a:cubicBezTo>
                      <a:lnTo>
                        <a:pt x="159828" y="333607"/>
                      </a:lnTo>
                      <a:lnTo>
                        <a:pt x="161908" y="327384"/>
                      </a:lnTo>
                      <a:cubicBezTo>
                        <a:pt x="180097" y="261801"/>
                        <a:pt x="193086" y="189131"/>
                        <a:pt x="199278" y="112252"/>
                      </a:cubicBezTo>
                      <a:close/>
                    </a:path>
                  </a:pathLst>
                </a:custGeom>
                <a:solidFill>
                  <a:srgbClr val="E6E8E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2" name="任意多边形 67"/>
                <p:cNvSpPr/>
                <p:nvPr/>
              </p:nvSpPr>
              <p:spPr>
                <a:xfrm>
                  <a:off x="1352991" y="266095"/>
                  <a:ext cx="820602" cy="58625"/>
                </a:xfrm>
                <a:custGeom>
                  <a:gdLst>
                    <a:gd fmla="*/ 2024 w 820602" name="connsiteX0"/>
                    <a:gd fmla="*/ 0 h 58625" name="connsiteY0"/>
                    <a:gd fmla="*/ 818578 w 820602" name="connsiteX1"/>
                    <a:gd fmla="*/ 0 h 58625" name="connsiteY1"/>
                    <a:gd fmla="*/ 820602 w 820602" name="connsiteX2"/>
                    <a:gd fmla="*/ 58625 h 58625" name="connsiteY2"/>
                    <a:gd fmla="*/ 0 w 820602" name="connsiteX3"/>
                    <a:gd fmla="*/ 58625 h 58625" name="connsiteY3"/>
                  </a:gdLst>
                  <a:cxnLst>
                    <a:cxn ang="0">
                      <a:pos x="connsiteX0" y="connsiteY0"/>
                    </a:cxn>
                    <a:cxn ang="0">
                      <a:pos x="connsiteX1" y="connsiteY1"/>
                    </a:cxn>
                    <a:cxn ang="0">
                      <a:pos x="connsiteX2" y="connsiteY2"/>
                    </a:cxn>
                    <a:cxn ang="0">
                      <a:pos x="connsiteX3" y="connsiteY3"/>
                    </a:cxn>
                  </a:cxnLst>
                  <a:rect b="b" l="l" r="r" t="t"/>
                  <a:pathLst>
                    <a:path h="58625" w="820602">
                      <a:moveTo>
                        <a:pt x="2024" y="0"/>
                      </a:moveTo>
                      <a:lnTo>
                        <a:pt x="818578" y="0"/>
                      </a:lnTo>
                      <a:lnTo>
                        <a:pt x="820602" y="58625"/>
                      </a:lnTo>
                      <a:lnTo>
                        <a:pt x="0" y="58625"/>
                      </a:lnTo>
                      <a:close/>
                    </a:path>
                  </a:pathLst>
                </a:custGeom>
                <a:solidFill>
                  <a:srgbClr val="D7D9E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57" name="组合 49"/>
              <p:cNvGrpSpPr/>
              <p:nvPr/>
            </p:nvGrpSpPr>
            <p:grpSpPr>
              <a:xfrm>
                <a:off x="3055446" y="0"/>
                <a:ext cx="155896" cy="183640"/>
                <a:chOff x="5238751" y="592138"/>
                <a:chExt cx="3068638" cy="3614737"/>
              </a:xfrm>
              <a:solidFill>
                <a:schemeClr val="tx1">
                  <a:lumMod val="75000"/>
                  <a:lumOff val="25000"/>
                </a:schemeClr>
              </a:solidFill>
            </p:grpSpPr>
            <p:sp>
              <p:nvSpPr>
                <p:cNvPr id="58" name="Freeform 5"/>
                <p:cNvSpPr/>
                <p:nvPr/>
              </p:nvSpPr>
              <p:spPr bwMode="auto">
                <a:xfrm>
                  <a:off x="5238751" y="1416050"/>
                  <a:ext cx="3068638" cy="2790825"/>
                </a:xfrm>
                <a:custGeom>
                  <a:gdLst>
                    <a:gd fmla="*/ 787 w 815" name="T0"/>
                    <a:gd fmla="*/ 104 h 742" name="T1"/>
                    <a:gd fmla="*/ 815 w 815" name="T2"/>
                    <a:gd fmla="*/ 480 h 742" name="T3"/>
                    <a:gd fmla="*/ 792 w 815" name="T4"/>
                    <a:gd fmla="*/ 528 h 742" name="T5"/>
                    <a:gd fmla="*/ 675 w 815" name="T6"/>
                    <a:gd fmla="*/ 690 h 742" name="T7"/>
                    <a:gd fmla="*/ 572 w 815" name="T8"/>
                    <a:gd fmla="*/ 727 h 742" name="T9"/>
                    <a:gd fmla="*/ 524 w 815" name="T10"/>
                    <a:gd fmla="*/ 712 h 742" name="T11"/>
                    <a:gd fmla="*/ 337 w 815" name="T12"/>
                    <a:gd fmla="*/ 710 h 742" name="T13"/>
                    <a:gd fmla="*/ 169 w 815" name="T14"/>
                    <a:gd fmla="*/ 680 h 742" name="T15"/>
                    <a:gd fmla="*/ 23 w 815" name="T16"/>
                    <a:gd fmla="*/ 409 h 742" name="T17"/>
                    <a:gd fmla="*/ 27 w 815" name="T18"/>
                    <a:gd fmla="*/ 181 h 742" name="T19"/>
                    <a:gd fmla="*/ 228 w 815" name="T20"/>
                    <a:gd fmla="*/ 11 h 742" name="T21"/>
                    <a:gd fmla="*/ 333 w 815" name="T22"/>
                    <a:gd fmla="*/ 26 h 742" name="T23"/>
                    <a:gd fmla="*/ 382 w 815" name="T24"/>
                    <a:gd fmla="*/ 43 h 742" name="T25"/>
                    <a:gd fmla="*/ 484 w 815" name="T26"/>
                    <a:gd fmla="*/ 39 h 742" name="T27"/>
                    <a:gd fmla="*/ 579 w 815" name="T28"/>
                    <a:gd fmla="*/ 12 h 742" name="T29"/>
                    <a:gd fmla="*/ 787 w 815" name="T30"/>
                    <a:gd fmla="*/ 104 h 742"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742" w="815">
                      <a:moveTo>
                        <a:pt x="787" y="104"/>
                      </a:moveTo>
                      <a:cubicBezTo>
                        <a:pt x="632" y="191"/>
                        <a:pt x="654" y="415"/>
                        <a:pt x="815" y="480"/>
                      </a:cubicBezTo>
                      <a:cubicBezTo>
                        <a:pt x="807" y="496"/>
                        <a:pt x="800" y="512"/>
                        <a:pt x="792" y="528"/>
                      </a:cubicBezTo>
                      <a:cubicBezTo>
                        <a:pt x="760" y="587"/>
                        <a:pt x="725" y="644"/>
                        <a:pt x="675" y="690"/>
                      </a:cubicBezTo>
                      <a:cubicBezTo>
                        <a:pt x="646" y="717"/>
                        <a:pt x="613" y="734"/>
                        <a:pt x="572" y="727"/>
                      </a:cubicBezTo>
                      <a:cubicBezTo>
                        <a:pt x="555" y="724"/>
                        <a:pt x="539" y="719"/>
                        <a:pt x="524" y="712"/>
                      </a:cubicBezTo>
                      <a:cubicBezTo>
                        <a:pt x="461" y="682"/>
                        <a:pt x="400" y="682"/>
                        <a:pt x="337" y="710"/>
                      </a:cubicBezTo>
                      <a:cubicBezTo>
                        <a:pt x="269" y="742"/>
                        <a:pt x="221" y="735"/>
                        <a:pt x="169" y="680"/>
                      </a:cubicBezTo>
                      <a:cubicBezTo>
                        <a:pt x="95" y="604"/>
                        <a:pt x="47" y="512"/>
                        <a:pt x="23" y="409"/>
                      </a:cubicBezTo>
                      <a:cubicBezTo>
                        <a:pt x="5" y="333"/>
                        <a:pt x="0" y="256"/>
                        <a:pt x="27" y="181"/>
                      </a:cubicBezTo>
                      <a:cubicBezTo>
                        <a:pt x="61" y="88"/>
                        <a:pt x="127" y="28"/>
                        <a:pt x="228" y="11"/>
                      </a:cubicBezTo>
                      <a:cubicBezTo>
                        <a:pt x="264" y="5"/>
                        <a:pt x="299" y="14"/>
                        <a:pt x="333" y="26"/>
                      </a:cubicBezTo>
                      <a:cubicBezTo>
                        <a:pt x="349" y="32"/>
                        <a:pt x="365" y="38"/>
                        <a:pt x="382" y="43"/>
                      </a:cubicBezTo>
                      <a:cubicBezTo>
                        <a:pt x="416" y="54"/>
                        <a:pt x="450" y="51"/>
                        <a:pt x="484" y="39"/>
                      </a:cubicBezTo>
                      <a:cubicBezTo>
                        <a:pt x="515" y="28"/>
                        <a:pt x="547" y="17"/>
                        <a:pt x="579" y="12"/>
                      </a:cubicBezTo>
                      <a:cubicBezTo>
                        <a:pt x="666" y="0"/>
                        <a:pt x="731" y="40"/>
                        <a:pt x="787" y="10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1800"/>
                </a:p>
              </p:txBody>
            </p:sp>
            <p:sp>
              <p:nvSpPr>
                <p:cNvPr id="59" name="Freeform 6"/>
                <p:cNvSpPr/>
                <p:nvPr/>
              </p:nvSpPr>
              <p:spPr bwMode="auto">
                <a:xfrm>
                  <a:off x="6650038" y="592138"/>
                  <a:ext cx="869950" cy="903287"/>
                </a:xfrm>
                <a:custGeom>
                  <a:gdLst>
                    <a:gd fmla="*/ 213 w 231" name="T0"/>
                    <a:gd fmla="*/ 11 h 240" name="T1"/>
                    <a:gd fmla="*/ 25 w 231" name="T2"/>
                    <a:gd fmla="*/ 233 h 240" name="T3"/>
                    <a:gd fmla="*/ 213 w 231" name="T4"/>
                    <a:gd fmla="*/ 11 h 240" name="T5"/>
                  </a:gdLst>
                  <a:cxnLst>
                    <a:cxn ang="0">
                      <a:pos x="T0" y="T1"/>
                    </a:cxn>
                    <a:cxn ang="0">
                      <a:pos x="T2" y="T3"/>
                    </a:cxn>
                    <a:cxn ang="0">
                      <a:pos x="T4" y="T5"/>
                    </a:cxn>
                  </a:cxnLst>
                  <a:rect b="b" l="0" r="r" t="0"/>
                  <a:pathLst>
                    <a:path h="240" w="231">
                      <a:moveTo>
                        <a:pt x="213" y="11"/>
                      </a:moveTo>
                      <a:cubicBezTo>
                        <a:pt x="231" y="108"/>
                        <a:pt x="138" y="240"/>
                        <a:pt x="25" y="233"/>
                      </a:cubicBezTo>
                      <a:cubicBezTo>
                        <a:pt x="0" y="140"/>
                        <a:pt x="118" y="0"/>
                        <a:pt x="213" y="1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1800"/>
                </a:p>
              </p:txBody>
            </p:sp>
          </p:grpSp>
        </p:grpSp>
        <p:sp>
          <p:nvSpPr>
            <p:cNvPr id="54" name="矩形 72"/>
            <p:cNvSpPr/>
            <p:nvPr/>
          </p:nvSpPr>
          <p:spPr>
            <a:xfrm>
              <a:off x="-1075915" y="399011"/>
              <a:ext cx="3274359" cy="1956547"/>
            </a:xfrm>
            <a:prstGeom prst="rect">
              <a:avLst/>
            </a:prstGeom>
            <a:solidFill>
              <a:srgbClr val="485262"/>
            </a:solidFill>
            <a:ln>
              <a:solidFill>
                <a:srgbClr val="48526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5" name="任意多边形 77"/>
            <p:cNvSpPr/>
            <p:nvPr/>
          </p:nvSpPr>
          <p:spPr>
            <a:xfrm>
              <a:off x="419047" y="266895"/>
              <a:ext cx="1930060" cy="2556808"/>
            </a:xfrm>
            <a:custGeom>
              <a:gdLst>
                <a:gd fmla="*/ 0 w 1930060" name="connsiteX0"/>
                <a:gd fmla="*/ 0 h 2556808" name="connsiteY0"/>
                <a:gd fmla="*/ 1854685 w 1930060" name="connsiteX1"/>
                <a:gd fmla="*/ 0 h 2556808" name="connsiteY1"/>
                <a:gd fmla="*/ 1930060 w 1930060" name="connsiteX2"/>
                <a:gd fmla="*/ 75375 h 2556808" name="connsiteY2"/>
                <a:gd fmla="*/ 1930060 w 1930060" name="connsiteX3"/>
                <a:gd fmla="*/ 2481433 h 2556808" name="connsiteY3"/>
                <a:gd fmla="*/ 1854685 w 1930060" name="connsiteX4"/>
                <a:gd fmla="*/ 2556808 h 2556808" name="connsiteY4"/>
                <a:gd fmla="*/ 934013 w 1930060" name="connsiteX5"/>
                <a:gd fmla="*/ 2556808 h 2556808"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2556808" w="1930060">
                  <a:moveTo>
                    <a:pt x="0" y="0"/>
                  </a:moveTo>
                  <a:lnTo>
                    <a:pt x="1854685" y="0"/>
                  </a:lnTo>
                  <a:cubicBezTo>
                    <a:pt x="1896313" y="0"/>
                    <a:pt x="1930060" y="33747"/>
                    <a:pt x="1930060" y="75375"/>
                  </a:cubicBezTo>
                  <a:lnTo>
                    <a:pt x="1930060" y="2481433"/>
                  </a:lnTo>
                  <a:cubicBezTo>
                    <a:pt x="1930060" y="2523061"/>
                    <a:pt x="1896313" y="2556808"/>
                    <a:pt x="1854685" y="2556808"/>
                  </a:cubicBezTo>
                  <a:lnTo>
                    <a:pt x="934013" y="2556808"/>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67" name="矩形 55"/>
          <p:cNvSpPr/>
          <p:nvPr/>
        </p:nvSpPr>
        <p:spPr>
          <a:xfrm>
            <a:off x="6285881" y="3053535"/>
            <a:ext cx="1779691" cy="530352"/>
          </a:xfrm>
          <a:prstGeom prst="rect">
            <a:avLst/>
          </a:prstGeom>
        </p:spPr>
        <p:txBody>
          <a:bodyPr wrap="square">
            <a:spAutoFit/>
          </a:bodyPr>
          <a:lstStyle/>
          <a:p>
            <a:pPr>
              <a:lnSpc>
                <a:spcPct val="120000"/>
              </a:lnSpc>
            </a:pPr>
            <a:r>
              <a:rPr altLang="zh-CN" lang="zh-CN" sz="800">
                <a:solidFill>
                  <a:schemeClr val="bg1">
                    <a:lumMod val="85000"/>
                  </a:schemeClr>
                </a:solidFill>
                <a:latin charset="0" panose="020b0606030402020204" pitchFamily="34" typeface="Franklin Gothic Medium Cond"/>
                <a:ea charset="-122" panose="020b0300000000000000" pitchFamily="34" typeface="Hiragino Sans GB W3"/>
                <a:cs charset="0" panose="020b0606030504020204" pitchFamily="34" typeface="Open Sans"/>
                <a:sym charset="0" typeface="News Gothic MT"/>
              </a:rPr>
              <a:t>Lorem ipsum dolor sit amet, consectetur </a:t>
            </a:r>
          </a:p>
          <a:p>
            <a:pPr>
              <a:lnSpc>
                <a:spcPct val="120000"/>
              </a:lnSpc>
            </a:pPr>
            <a:r>
              <a:rPr altLang="zh-CN" lang="zh-CN" sz="800">
                <a:solidFill>
                  <a:schemeClr val="bg1">
                    <a:lumMod val="85000"/>
                  </a:schemeClr>
                </a:solidFill>
                <a:latin charset="0" panose="020b0606030402020204" pitchFamily="34" typeface="Franklin Gothic Medium Cond"/>
                <a:ea charset="-122" panose="020b0300000000000000" pitchFamily="34" typeface="Hiragino Sans GB W3"/>
                <a:cs charset="0" panose="020b0606030504020204" pitchFamily="34" typeface="Open Sans"/>
                <a:sym charset="0" typeface="News Gothic MT"/>
              </a:rPr>
              <a:t>adipisicing elit, sed do eiusmod tempor </a:t>
            </a:r>
          </a:p>
          <a:p>
            <a:pPr>
              <a:lnSpc>
                <a:spcPct val="120000"/>
              </a:lnSpc>
            </a:pPr>
            <a:r>
              <a:rPr altLang="zh-CN" lang="zh-CN" sz="800">
                <a:solidFill>
                  <a:schemeClr val="bg1">
                    <a:lumMod val="85000"/>
                  </a:schemeClr>
                </a:solidFill>
                <a:latin charset="0" panose="020b0606030402020204" pitchFamily="34" typeface="Franklin Gothic Medium Cond"/>
                <a:ea charset="-122" panose="020b0300000000000000" pitchFamily="34" typeface="Hiragino Sans GB W3"/>
                <a:cs charset="0" panose="020b0606030504020204" pitchFamily="34" typeface="Open Sans"/>
                <a:sym charset="0" typeface="News Gothic MT"/>
              </a:rPr>
              <a:t>incididunt ut labore et dolore magna</a:t>
            </a:r>
          </a:p>
        </p:txBody>
      </p:sp>
      <p:cxnSp>
        <p:nvCxnSpPr>
          <p:cNvPr id="68" name="直接连接符 67"/>
          <p:cNvCxnSpPr/>
          <p:nvPr/>
        </p:nvCxnSpPr>
        <p:spPr>
          <a:xfrm>
            <a:off x="6357053" y="3642092"/>
            <a:ext cx="1779362" cy="0"/>
          </a:xfrm>
          <a:prstGeom prst="line">
            <a:avLst/>
          </a:prstGeom>
          <a:ln>
            <a:solidFill>
              <a:srgbClr val="FFC000"/>
            </a:solidFill>
            <a:prstDash val="sysDot"/>
          </a:ln>
        </p:spPr>
        <p:style>
          <a:lnRef idx="1">
            <a:schemeClr val="accent1"/>
          </a:lnRef>
          <a:fillRef idx="0">
            <a:schemeClr val="accent1"/>
          </a:fillRef>
          <a:effectRef idx="0">
            <a:schemeClr val="accent1"/>
          </a:effectRef>
          <a:fontRef idx="minor">
            <a:schemeClr val="tx1"/>
          </a:fontRef>
        </p:style>
      </p:cxnSp>
      <p:grpSp>
        <p:nvGrpSpPr>
          <p:cNvPr id="39" name="组合 38"/>
          <p:cNvGrpSpPr/>
          <p:nvPr/>
        </p:nvGrpSpPr>
        <p:grpSpPr>
          <a:xfrm>
            <a:off x="6357053" y="3776927"/>
            <a:ext cx="482721" cy="482721"/>
            <a:chOff x="6357053" y="3776927"/>
            <a:chExt cx="482721" cy="482721"/>
          </a:xfrm>
        </p:grpSpPr>
        <p:sp>
          <p:nvSpPr>
            <p:cNvPr id="70" name="Oval 59"/>
            <p:cNvSpPr/>
            <p:nvPr/>
          </p:nvSpPr>
          <p:spPr>
            <a:xfrm>
              <a:off x="6357053" y="3776927"/>
              <a:ext cx="482721" cy="482721"/>
            </a:xfrm>
            <a:prstGeom prst="ellipse">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71" name="Group 60"/>
            <p:cNvGrpSpPr/>
            <p:nvPr/>
          </p:nvGrpSpPr>
          <p:grpSpPr>
            <a:xfrm>
              <a:off x="6424718" y="3848357"/>
              <a:ext cx="347391" cy="411291"/>
              <a:chOff x="1375885" y="1198807"/>
              <a:chExt cx="1009650" cy="1195367"/>
            </a:xfrm>
            <a:solidFill>
              <a:srgbClr val="FFC000"/>
            </a:solidFill>
          </p:grpSpPr>
          <p:grpSp>
            <p:nvGrpSpPr>
              <p:cNvPr id="72" name="Group 61"/>
              <p:cNvGrpSpPr/>
              <p:nvPr/>
            </p:nvGrpSpPr>
            <p:grpSpPr>
              <a:xfrm>
                <a:off x="1375885" y="1198807"/>
                <a:ext cx="1009650" cy="1139826"/>
                <a:chOff x="1368786" y="1195986"/>
                <a:chExt cx="1009650" cy="1139826"/>
              </a:xfrm>
              <a:grpFill/>
            </p:grpSpPr>
            <p:sp>
              <p:nvSpPr>
                <p:cNvPr id="74" name="Freeform 6"/>
                <p:cNvSpPr>
                  <a:spLocks noEditPoints="1"/>
                </p:cNvSpPr>
                <p:nvPr/>
              </p:nvSpPr>
              <p:spPr bwMode="auto">
                <a:xfrm>
                  <a:off x="1643423" y="1195986"/>
                  <a:ext cx="460375" cy="598488"/>
                </a:xfrm>
                <a:custGeom>
                  <a:gdLst>
                    <a:gd fmla="*/ 41 w 122" name="T0"/>
                    <a:gd fmla="*/ 4 h 159" name="T1"/>
                    <a:gd fmla="*/ 97 w 122" name="T2"/>
                    <a:gd fmla="*/ 12 h 159" name="T3"/>
                    <a:gd fmla="*/ 120 w 122" name="T4"/>
                    <a:gd fmla="*/ 58 h 159" name="T5"/>
                    <a:gd fmla="*/ 121 w 122" name="T6"/>
                    <a:gd fmla="*/ 94 h 159" name="T7"/>
                    <a:gd fmla="*/ 103 w 122" name="T8"/>
                    <a:gd fmla="*/ 126 h 159" name="T9"/>
                    <a:gd fmla="*/ 63 w 122" name="T10"/>
                    <a:gd fmla="*/ 157 h 159" name="T11"/>
                    <a:gd fmla="*/ 19 w 122" name="T12"/>
                    <a:gd fmla="*/ 126 h 159" name="T13"/>
                    <a:gd fmla="*/ 1 w 122" name="T14"/>
                    <a:gd fmla="*/ 94 h 159" name="T15"/>
                    <a:gd fmla="*/ 3 w 122" name="T16"/>
                    <a:gd fmla="*/ 46 h 159" name="T17"/>
                    <a:gd fmla="*/ 41 w 122" name="T18"/>
                    <a:gd fmla="*/ 4 h 159" name="T19"/>
                    <a:gd fmla="*/ 19 w 122" name="T20"/>
                    <a:gd fmla="*/ 80 h 159" name="T21"/>
                    <a:gd fmla="*/ 41 w 122" name="T22"/>
                    <a:gd fmla="*/ 136 h 159" name="T23"/>
                    <a:gd fmla="*/ 77 w 122" name="T24"/>
                    <a:gd fmla="*/ 140 h 159" name="T25"/>
                    <a:gd fmla="*/ 104 w 122" name="T26"/>
                    <a:gd fmla="*/ 73 h 159" name="T27"/>
                    <a:gd fmla="*/ 79 w 122" name="T28"/>
                    <a:gd fmla="*/ 54 h 159" name="T29"/>
                    <a:gd fmla="*/ 19 w 122" name="T30"/>
                    <a:gd fmla="*/ 80 h 159"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59" w="122">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5" name="Freeform 8"/>
                <p:cNvSpPr>
                  <a:spLocks noEditPoints="1"/>
                </p:cNvSpPr>
                <p:nvPr/>
              </p:nvSpPr>
              <p:spPr bwMode="auto">
                <a:xfrm>
                  <a:off x="1368786" y="1753199"/>
                  <a:ext cx="1009650" cy="582613"/>
                </a:xfrm>
                <a:custGeom>
                  <a:gdLst>
                    <a:gd fmla="*/ 51 w 268" name="T0"/>
                    <a:gd fmla="*/ 17 h 155" name="T1"/>
                    <a:gd fmla="*/ 92 w 268" name="T2"/>
                    <a:gd fmla="*/ 0 h 155" name="T3"/>
                    <a:gd fmla="*/ 98 w 268" name="T4"/>
                    <a:gd fmla="*/ 10 h 155" name="T5"/>
                    <a:gd fmla="*/ 89 w 268" name="T6"/>
                    <a:gd fmla="*/ 16 h 155" name="T7"/>
                    <a:gd fmla="*/ 122 w 268" name="T8"/>
                    <a:gd fmla="*/ 130 h 155" name="T9"/>
                    <a:gd fmla="*/ 127 w 268" name="T10"/>
                    <a:gd fmla="*/ 55 h 155" name="T11"/>
                    <a:gd fmla="*/ 142 w 268" name="T12"/>
                    <a:gd fmla="*/ 54 h 155" name="T13"/>
                    <a:gd fmla="*/ 146 w 268" name="T14"/>
                    <a:gd fmla="*/ 130 h 155" name="T15"/>
                    <a:gd fmla="*/ 180 w 268" name="T16"/>
                    <a:gd fmla="*/ 16 h 155" name="T17"/>
                    <a:gd fmla="*/ 175 w 268" name="T18"/>
                    <a:gd fmla="*/ 1 h 155" name="T19"/>
                    <a:gd fmla="*/ 239 w 268" name="T20"/>
                    <a:gd fmla="*/ 35 h 155" name="T21"/>
                    <a:gd fmla="*/ 265 w 268" name="T22"/>
                    <a:gd fmla="*/ 114 h 155" name="T23"/>
                    <a:gd fmla="*/ 220 w 268" name="T24"/>
                    <a:gd fmla="*/ 133 h 155" name="T25"/>
                    <a:gd fmla="*/ 124 w 268" name="T26"/>
                    <a:gd fmla="*/ 154 h 155" name="T27"/>
                    <a:gd fmla="*/ 50 w 268" name="T28"/>
                    <a:gd fmla="*/ 133 h 155" name="T29"/>
                    <a:gd fmla="*/ 3 w 268" name="T30"/>
                    <a:gd fmla="*/ 110 h 155" name="T31"/>
                    <a:gd fmla="*/ 51 w 268" name="T32"/>
                    <a:gd fmla="*/ 17 h 155" name="T33"/>
                    <a:gd fmla="*/ 167 w 268" name="T34"/>
                    <a:gd fmla="*/ 107 h 155" name="T35"/>
                    <a:gd fmla="*/ 170 w 268" name="T36"/>
                    <a:gd fmla="*/ 113 h 155" name="T37"/>
                    <a:gd fmla="*/ 205 w 268" name="T38"/>
                    <a:gd fmla="*/ 109 h 155" name="T39"/>
                    <a:gd fmla="*/ 213 w 268" name="T40"/>
                    <a:gd fmla="*/ 100 h 155" name="T41"/>
                    <a:gd fmla="*/ 167 w 268" name="T42"/>
                    <a:gd fmla="*/ 107 h 155"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55" w="268">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6" name="Freeform 9"/>
                <p:cNvSpPr/>
                <p:nvPr/>
              </p:nvSpPr>
              <p:spPr bwMode="auto">
                <a:xfrm>
                  <a:off x="1816461" y="1850036"/>
                  <a:ext cx="117475" cy="87313"/>
                </a:xfrm>
                <a:custGeom>
                  <a:gdLst>
                    <a:gd fmla="*/ 4 w 31" name="T0"/>
                    <a:gd fmla="*/ 3 h 23" name="T1"/>
                    <a:gd fmla="*/ 26 w 31" name="T2"/>
                    <a:gd fmla="*/ 3 h 23" name="T3"/>
                    <a:gd fmla="*/ 24 w 31" name="T4"/>
                    <a:gd fmla="*/ 23 h 23" name="T5"/>
                    <a:gd fmla="*/ 6 w 31" name="T6"/>
                    <a:gd fmla="*/ 23 h 23" name="T7"/>
                    <a:gd fmla="*/ 4 w 31" name="T8"/>
                    <a:gd fmla="*/ 3 h 23" name="T9"/>
                  </a:gdLst>
                  <a:cxnLst>
                    <a:cxn ang="0">
                      <a:pos x="T0" y="T1"/>
                    </a:cxn>
                    <a:cxn ang="0">
                      <a:pos x="T2" y="T3"/>
                    </a:cxn>
                    <a:cxn ang="0">
                      <a:pos x="T4" y="T5"/>
                    </a:cxn>
                    <a:cxn ang="0">
                      <a:pos x="T6" y="T7"/>
                    </a:cxn>
                    <a:cxn ang="0">
                      <a:pos x="T8" y="T9"/>
                    </a:cxn>
                  </a:cxnLst>
                  <a:rect b="b" l="0" r="r" t="0"/>
                  <a:pathLst>
                    <a:path h="23" w="31">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73" name="Freeform 62"/>
              <p:cNvSpPr/>
              <p:nvPr/>
            </p:nvSpPr>
            <p:spPr>
              <a:xfrm>
                <a:off x="1408412" y="2208291"/>
                <a:ext cx="944594" cy="185883"/>
              </a:xfrm>
              <a:custGeom>
                <a:gdLst>
                  <a:gd fmla="*/ 0 w 944594" name="connsiteX0"/>
                  <a:gd fmla="*/ 0 h 185883" name="connsiteY0"/>
                  <a:gd fmla="*/ 944594 w 944594" name="connsiteX1"/>
                  <a:gd fmla="*/ 0 h 185883" name="connsiteY1"/>
                  <a:gd fmla="*/ 864504 w 944594" name="connsiteX2"/>
                  <a:gd fmla="*/ 66080 h 185883" name="connsiteY2"/>
                  <a:gd fmla="*/ 472297 w 944594" name="connsiteX3"/>
                  <a:gd fmla="*/ 185883 h 185883" name="connsiteY3"/>
                  <a:gd fmla="*/ 80090 w 944594" name="connsiteX4"/>
                  <a:gd fmla="*/ 66080 h 185883"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85883" w="944594">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sp>
        <p:nvSpPr>
          <p:cNvPr id="77" name="文本框 76"/>
          <p:cNvSpPr txBox="1"/>
          <p:nvPr/>
        </p:nvSpPr>
        <p:spPr>
          <a:xfrm>
            <a:off x="6866606" y="3725899"/>
            <a:ext cx="1282050" cy="1066800"/>
          </a:xfrm>
          <a:prstGeom prst="rect">
            <a:avLst/>
          </a:prstGeom>
          <a:noFill/>
        </p:spPr>
        <p:txBody>
          <a:bodyPr rtlCol="0" wrap="square">
            <a:spAutoFit/>
          </a:bodyPr>
          <a:lstStyle/>
          <a:p>
            <a:r>
              <a:rPr altLang="zh-CN" lang="en-US" smtClean="0" sz="3200">
                <a:solidFill>
                  <a:schemeClr val="bg1"/>
                </a:solidFill>
                <a:latin charset="0" panose="020b0606030502030204" pitchFamily="34" typeface="HelveticaNeueLT Pro 67 MdCn"/>
              </a:rPr>
              <a:t>43,890</a:t>
            </a:r>
          </a:p>
        </p:txBody>
      </p:sp>
      <p:sp>
        <p:nvSpPr>
          <p:cNvPr id="81" name="矩形 39"/>
          <p:cNvSpPr/>
          <p:nvPr/>
        </p:nvSpPr>
        <p:spPr>
          <a:xfrm>
            <a:off x="1036721" y="2433083"/>
            <a:ext cx="1995457" cy="274320"/>
          </a:xfrm>
          <a:prstGeom prst="rect">
            <a:avLst/>
          </a:prstGeom>
          <a:solidFill>
            <a:srgbClr val="FFC000"/>
          </a:solidFill>
        </p:spPr>
        <p:txBody>
          <a:bodyPr wrap="none">
            <a:spAutoFit/>
          </a:bodyPr>
          <a:lstStyle/>
          <a:p>
            <a:r>
              <a:rPr altLang="zh-CN" lang="zh-CN" smtClean="0" sz="1200">
                <a:solidFill>
                  <a:schemeClr val="bg1"/>
                </a:solidFill>
                <a:latin charset="0" panose="020b0606030502030204" pitchFamily="34" typeface="HelveticaNeueLT Pro 67 MdCn"/>
                <a:ea charset="-122" panose="020b0300000000000000" pitchFamily="34" typeface="Hiragino Sans GB W3"/>
                <a:sym charset="0" typeface="News Gothic MT"/>
              </a:rPr>
              <a:t>LOREM IPSUM DOLOR AMET </a:t>
            </a:r>
          </a:p>
        </p:txBody>
      </p:sp>
      <p:sp>
        <p:nvSpPr>
          <p:cNvPr id="82" name="矩形 81"/>
          <p:cNvSpPr/>
          <p:nvPr/>
        </p:nvSpPr>
        <p:spPr>
          <a:xfrm>
            <a:off x="1036721" y="2770080"/>
            <a:ext cx="1377474" cy="274320"/>
          </a:xfrm>
          <a:prstGeom prst="rect">
            <a:avLst/>
          </a:prstGeom>
          <a:solidFill>
            <a:srgbClr val="FFC000"/>
          </a:solidFill>
        </p:spPr>
        <p:txBody>
          <a:bodyPr wrap="none">
            <a:spAutoFit/>
          </a:bodyPr>
          <a:lstStyle/>
          <a:p>
            <a:r>
              <a:rPr altLang="zh-CN" lang="zh-CN" smtClean="0" sz="1200">
                <a:solidFill>
                  <a:schemeClr val="bg1"/>
                </a:solidFill>
                <a:latin charset="0" panose="020b0606030502030204" pitchFamily="34" typeface="HelveticaNeueLT Pro 67 MdCn"/>
                <a:ea charset="-122" panose="020b0300000000000000" pitchFamily="34" typeface="Hiragino Sans GB W3"/>
                <a:sym charset="0" typeface="News Gothic MT"/>
              </a:rPr>
              <a:t>CONSECTETUR ELIT</a:t>
            </a:r>
          </a:p>
        </p:txBody>
      </p:sp>
      <p:sp>
        <p:nvSpPr>
          <p:cNvPr id="83" name="矩形 39"/>
          <p:cNvSpPr/>
          <p:nvPr/>
        </p:nvSpPr>
        <p:spPr>
          <a:xfrm>
            <a:off x="3695135" y="2433083"/>
            <a:ext cx="1995457" cy="274320"/>
          </a:xfrm>
          <a:prstGeom prst="rect">
            <a:avLst/>
          </a:prstGeom>
          <a:solidFill>
            <a:srgbClr val="FFC000"/>
          </a:solidFill>
        </p:spPr>
        <p:txBody>
          <a:bodyPr wrap="none">
            <a:spAutoFit/>
          </a:bodyPr>
          <a:lstStyle/>
          <a:p>
            <a:r>
              <a:rPr altLang="zh-CN" lang="zh-CN" smtClean="0" sz="1200">
                <a:solidFill>
                  <a:schemeClr val="bg1"/>
                </a:solidFill>
                <a:latin charset="0" panose="020b0606030502030204" pitchFamily="34" typeface="HelveticaNeueLT Pro 67 MdCn"/>
                <a:ea charset="-122" panose="020b0300000000000000" pitchFamily="34" typeface="Hiragino Sans GB W3"/>
                <a:sym charset="0" typeface="News Gothic MT"/>
              </a:rPr>
              <a:t>LOREM IPSUM DOLOR AMET </a:t>
            </a:r>
          </a:p>
        </p:txBody>
      </p:sp>
      <p:sp>
        <p:nvSpPr>
          <p:cNvPr id="84" name="矩形 83"/>
          <p:cNvSpPr/>
          <p:nvPr/>
        </p:nvSpPr>
        <p:spPr>
          <a:xfrm>
            <a:off x="3695135" y="2770080"/>
            <a:ext cx="1377474" cy="274320"/>
          </a:xfrm>
          <a:prstGeom prst="rect">
            <a:avLst/>
          </a:prstGeom>
          <a:solidFill>
            <a:srgbClr val="FFC000"/>
          </a:solidFill>
        </p:spPr>
        <p:txBody>
          <a:bodyPr wrap="none">
            <a:spAutoFit/>
          </a:bodyPr>
          <a:lstStyle/>
          <a:p>
            <a:r>
              <a:rPr altLang="zh-CN" lang="zh-CN" smtClean="0" sz="1200">
                <a:solidFill>
                  <a:schemeClr val="bg1"/>
                </a:solidFill>
                <a:latin charset="0" panose="020b0606030502030204" pitchFamily="34" typeface="HelveticaNeueLT Pro 67 MdCn"/>
                <a:ea charset="-122" panose="020b0300000000000000" pitchFamily="34" typeface="Hiragino Sans GB W3"/>
                <a:sym charset="0" typeface="News Gothic MT"/>
              </a:rPr>
              <a:t>CONSECTETUR ELIT</a:t>
            </a:r>
          </a:p>
        </p:txBody>
      </p:sp>
      <p:sp>
        <p:nvSpPr>
          <p:cNvPr id="85" name="矩形 39"/>
          <p:cNvSpPr/>
          <p:nvPr/>
        </p:nvSpPr>
        <p:spPr>
          <a:xfrm>
            <a:off x="6356646" y="2433083"/>
            <a:ext cx="1995457" cy="274320"/>
          </a:xfrm>
          <a:prstGeom prst="rect">
            <a:avLst/>
          </a:prstGeom>
          <a:solidFill>
            <a:srgbClr val="FFC000"/>
          </a:solidFill>
        </p:spPr>
        <p:txBody>
          <a:bodyPr wrap="none">
            <a:spAutoFit/>
          </a:bodyPr>
          <a:lstStyle/>
          <a:p>
            <a:r>
              <a:rPr altLang="zh-CN" lang="zh-CN" smtClean="0" sz="1200">
                <a:solidFill>
                  <a:schemeClr val="bg1"/>
                </a:solidFill>
                <a:latin charset="0" panose="020b0606030502030204" pitchFamily="34" typeface="HelveticaNeueLT Pro 67 MdCn"/>
                <a:ea charset="-122" panose="020b0300000000000000" pitchFamily="34" typeface="Hiragino Sans GB W3"/>
                <a:sym charset="0" typeface="News Gothic MT"/>
              </a:rPr>
              <a:t>LOREM IPSUM DOLOR AMET </a:t>
            </a:r>
          </a:p>
        </p:txBody>
      </p:sp>
      <p:sp>
        <p:nvSpPr>
          <p:cNvPr id="86" name="矩形 85"/>
          <p:cNvSpPr/>
          <p:nvPr/>
        </p:nvSpPr>
        <p:spPr>
          <a:xfrm>
            <a:off x="6356644" y="2770080"/>
            <a:ext cx="1377474" cy="274320"/>
          </a:xfrm>
          <a:prstGeom prst="rect">
            <a:avLst/>
          </a:prstGeom>
          <a:solidFill>
            <a:srgbClr val="FFC000"/>
          </a:solidFill>
        </p:spPr>
        <p:txBody>
          <a:bodyPr wrap="none">
            <a:spAutoFit/>
          </a:bodyPr>
          <a:lstStyle/>
          <a:p>
            <a:r>
              <a:rPr altLang="zh-CN" lang="zh-CN" smtClean="0" sz="1200">
                <a:solidFill>
                  <a:schemeClr val="bg1"/>
                </a:solidFill>
                <a:latin charset="0" panose="020b0606030502030204" pitchFamily="34" typeface="HelveticaNeueLT Pro 67 MdCn"/>
                <a:ea charset="-122" panose="020b0300000000000000" pitchFamily="34" typeface="Hiragino Sans GB W3"/>
                <a:sym charset="0" typeface="News Gothic MT"/>
              </a:rPr>
              <a:t>CONSECTETUR ELIT</a:t>
            </a:r>
          </a:p>
        </p:txBody>
      </p:sp>
      <p:sp>
        <p:nvSpPr>
          <p:cNvPr id="79" name="矩形 78"/>
          <p:cNvSpPr/>
          <p:nvPr/>
        </p:nvSpPr>
        <p:spPr>
          <a:xfrm>
            <a:off x="8270931" y="286243"/>
            <a:ext cx="363855" cy="304800"/>
          </a:xfrm>
          <a:prstGeom prst="rect">
            <a:avLst/>
          </a:prstGeom>
        </p:spPr>
        <p:txBody>
          <a:bodyPr wrap="none">
            <a:spAutoFit/>
          </a:bodyPr>
          <a:lstStyle/>
          <a:p>
            <a:pPr algn="ctr"/>
            <a:r>
              <a:rPr altLang="zh-CN" lang="en-US" smtClean="0" sz="1400">
                <a:solidFill>
                  <a:schemeClr val="bg1"/>
                </a:solidFill>
                <a:latin charset="0" panose="020b0706030502030204" pitchFamily="34" typeface="HelveticaNeueLT Pro 77 BdCn"/>
              </a:rPr>
              <a:t>05</a:t>
            </a:r>
          </a:p>
        </p:txBody>
      </p:sp>
      <p:sp>
        <p:nvSpPr>
          <p:cNvPr id="89" name="矩形 39"/>
          <p:cNvSpPr/>
          <p:nvPr/>
        </p:nvSpPr>
        <p:spPr>
          <a:xfrm>
            <a:off x="293627" y="101796"/>
            <a:ext cx="4394121" cy="579120"/>
          </a:xfrm>
          <a:prstGeom prst="rect">
            <a:avLst/>
          </a:prstGeom>
        </p:spPr>
        <p:txBody>
          <a:bodyPr wrap="none">
            <a:spAutoFit/>
          </a:bodyPr>
          <a:lstStyle/>
          <a:p>
            <a:r>
              <a:rPr altLang="zh-CN" lang="en-US" smtClean="0" sz="3200">
                <a:solidFill>
                  <a:schemeClr val="bg1"/>
                </a:solidFill>
                <a:latin charset="0" panose="020b0606030502030204" pitchFamily="34" typeface="HelveticaNeueLT Pro 67 MdCn"/>
                <a:ea charset="-122" panose="020b0300000000000000" pitchFamily="34" typeface="Hiragino Sans GB W3"/>
                <a:sym charset="0" typeface="News Gothic MT"/>
              </a:rPr>
              <a:t>Welcome To Coolsummer</a:t>
            </a:r>
          </a:p>
        </p:txBody>
      </p:sp>
      <p:sp>
        <p:nvSpPr>
          <p:cNvPr id="90" name="Rectangle 11"/>
          <p:cNvSpPr/>
          <p:nvPr/>
        </p:nvSpPr>
        <p:spPr>
          <a:xfrm>
            <a:off x="293627" y="594020"/>
            <a:ext cx="3842685" cy="213360"/>
          </a:xfrm>
          <a:prstGeom prst="rect">
            <a:avLst/>
          </a:prstGeom>
        </p:spPr>
        <p:txBody>
          <a:bodyPr wrap="square">
            <a:spAutoFit/>
          </a:bodyPr>
          <a:lstStyle/>
          <a:p>
            <a:r>
              <a:rPr altLang="zh-CN" lang="en-US" sz="800">
                <a:solidFill>
                  <a:schemeClr val="bg1"/>
                </a:solidFill>
                <a:latin charset="0" panose="020b0606030502030204" pitchFamily="34" typeface="HelveticaNeueLT Pro 67 MdCn"/>
                <a:ea charset="-122" panose="020b0300000000000000" pitchFamily="34" typeface="Hiragino Sans GB W3"/>
                <a:sym charset="0" typeface="News Gothic MT"/>
              </a:rPr>
              <a:t>Welcome To The Cool Summer Studio: https://www.Coolsummer.Org</a:t>
            </a:r>
          </a:p>
        </p:txBody>
      </p:sp>
    </p:spTree>
    <p:extLst>
      <p:ext uri="{BB962C8B-B14F-4D97-AF65-F5344CB8AC3E}">
        <p14:creationId val="3389830894"/>
      </p:ext>
    </p:extLst>
  </p:cSld>
  <p:clrMapOvr>
    <a:masterClrMapping/>
  </p:clrMapOvr>
  <mc:AlternateContent>
    <mc:Choice Requires="p14">
      <p:transition advClick="0" advTm="1000" p14:dur="1600" spd="slow">
        <p14:conveyor dir="l"/>
      </p:transition>
    </mc:Choice>
    <mc:Fallback>
      <p:transition advClick="0" advTm="1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p:cTn dur="500" fill="hold" id="7"/>
                                        <p:tgtEl>
                                          <p:spTgt spid="2"/>
                                        </p:tgtEl>
                                        <p:attrNameLst>
                                          <p:attrName>ppt_w</p:attrName>
                                        </p:attrNameLst>
                                      </p:cBhvr>
                                      <p:tavLst>
                                        <p:tav tm="0">
                                          <p:val>
                                            <p:fltVal val="0"/>
                                          </p:val>
                                        </p:tav>
                                        <p:tav tm="100000">
                                          <p:val>
                                            <p:strVal val="#ppt_w"/>
                                          </p:val>
                                        </p:tav>
                                      </p:tavLst>
                                    </p:anim>
                                    <p:anim calcmode="lin" valueType="num">
                                      <p:cBhvr>
                                        <p:cTn dur="500" fill="hold" id="8"/>
                                        <p:tgtEl>
                                          <p:spTgt spid="2"/>
                                        </p:tgtEl>
                                        <p:attrNameLst>
                                          <p:attrName>ppt_h</p:attrName>
                                        </p:attrNameLst>
                                      </p:cBhvr>
                                      <p:tavLst>
                                        <p:tav tm="0">
                                          <p:val>
                                            <p:fltVal val="0"/>
                                          </p:val>
                                        </p:tav>
                                        <p:tav tm="100000">
                                          <p:val>
                                            <p:strVal val="#ppt_h"/>
                                          </p:val>
                                        </p:tav>
                                      </p:tavLst>
                                    </p:anim>
                                    <p:animEffect filter="fade" transition="in">
                                      <p:cBhvr>
                                        <p:cTn dur="500" id="9"/>
                                        <p:tgtEl>
                                          <p:spTgt spid="2"/>
                                        </p:tgtEl>
                                      </p:cBhvr>
                                    </p:animEffect>
                                  </p:childTnLst>
                                </p:cTn>
                              </p:par>
                            </p:childTnLst>
                          </p:cTn>
                        </p:par>
                        <p:par>
                          <p:cTn fill="hold" id="10" nodeType="afterGroup">
                            <p:stCondLst>
                              <p:cond delay="500"/>
                            </p:stCondLst>
                            <p:childTnLst>
                              <p:par>
                                <p:cTn fill="hold" grpId="0" id="11" nodeType="afterEffect" presetClass="entr" presetID="10" presetSubtype="0">
                                  <p:stCondLst>
                                    <p:cond delay="0"/>
                                  </p:stCondLst>
                                  <p:childTnLst>
                                    <p:set>
                                      <p:cBhvr>
                                        <p:cTn dur="1" fill="hold" id="12">
                                          <p:stCondLst>
                                            <p:cond delay="0"/>
                                          </p:stCondLst>
                                        </p:cTn>
                                        <p:tgtEl>
                                          <p:spTgt spid="81"/>
                                        </p:tgtEl>
                                        <p:attrNameLst>
                                          <p:attrName>style.visibility</p:attrName>
                                        </p:attrNameLst>
                                      </p:cBhvr>
                                      <p:to>
                                        <p:strVal val="visible"/>
                                      </p:to>
                                    </p:set>
                                    <p:animEffect filter="fade" transition="in">
                                      <p:cBhvr>
                                        <p:cTn dur="500" id="13"/>
                                        <p:tgtEl>
                                          <p:spTgt spid="81"/>
                                        </p:tgtEl>
                                      </p:cBhvr>
                                    </p:animEffect>
                                  </p:childTnLst>
                                </p:cTn>
                              </p:par>
                              <p:par>
                                <p:cTn fill="hold" grpId="1" id="14" nodeType="withEffect" presetClass="emph" presetID="26" presetSubtype="0">
                                  <p:stCondLst>
                                    <p:cond delay="0"/>
                                  </p:stCondLst>
                                  <p:childTnLst>
                                    <p:animEffect filter="fade" transition="out">
                                      <p:cBhvr>
                                        <p:cTn dur="500" id="15" tmFilter="0, 0; .2, .5; .8, .5; 1, 0"/>
                                        <p:tgtEl>
                                          <p:spTgt spid="81"/>
                                        </p:tgtEl>
                                      </p:cBhvr>
                                    </p:animEffect>
                                    <p:animScale>
                                      <p:cBhvr>
                                        <p:cTn autoRev="1" dur="250" fill="hold" id="16"/>
                                        <p:tgtEl>
                                          <p:spTgt spid="81"/>
                                        </p:tgtEl>
                                      </p:cBhvr>
                                      <p:by x="105000" y="105000"/>
                                    </p:animScale>
                                  </p:childTnLst>
                                </p:cTn>
                              </p:par>
                              <p:par>
                                <p:cTn fill="hold" grpId="0" id="17" nodeType="withEffect" presetClass="entr" presetID="10" presetSubtype="0">
                                  <p:stCondLst>
                                    <p:cond delay="100"/>
                                  </p:stCondLst>
                                  <p:childTnLst>
                                    <p:set>
                                      <p:cBhvr>
                                        <p:cTn dur="1" fill="hold" id="18">
                                          <p:stCondLst>
                                            <p:cond delay="0"/>
                                          </p:stCondLst>
                                        </p:cTn>
                                        <p:tgtEl>
                                          <p:spTgt spid="82"/>
                                        </p:tgtEl>
                                        <p:attrNameLst>
                                          <p:attrName>style.visibility</p:attrName>
                                        </p:attrNameLst>
                                      </p:cBhvr>
                                      <p:to>
                                        <p:strVal val="visible"/>
                                      </p:to>
                                    </p:set>
                                    <p:animEffect filter="fade" transition="in">
                                      <p:cBhvr>
                                        <p:cTn dur="500" id="19"/>
                                        <p:tgtEl>
                                          <p:spTgt spid="82"/>
                                        </p:tgtEl>
                                      </p:cBhvr>
                                    </p:animEffect>
                                  </p:childTnLst>
                                </p:cTn>
                              </p:par>
                              <p:par>
                                <p:cTn fill="hold" grpId="1" id="20" nodeType="withEffect" presetClass="emph" presetID="26" presetSubtype="0">
                                  <p:stCondLst>
                                    <p:cond delay="0"/>
                                  </p:stCondLst>
                                  <p:childTnLst>
                                    <p:animEffect filter="fade" transition="out">
                                      <p:cBhvr>
                                        <p:cTn dur="500" id="21" tmFilter="0, 0; .2, .5; .8, .5; 1, 0"/>
                                        <p:tgtEl>
                                          <p:spTgt spid="82"/>
                                        </p:tgtEl>
                                      </p:cBhvr>
                                    </p:animEffect>
                                    <p:animScale>
                                      <p:cBhvr>
                                        <p:cTn autoRev="1" dur="250" fill="hold" id="22"/>
                                        <p:tgtEl>
                                          <p:spTgt spid="82"/>
                                        </p:tgtEl>
                                      </p:cBhvr>
                                      <p:by x="105000" y="105000"/>
                                    </p:animScale>
                                  </p:childTnLst>
                                </p:cTn>
                              </p:par>
                            </p:childTnLst>
                          </p:cTn>
                        </p:par>
                        <p:par>
                          <p:cTn fill="hold" id="23" nodeType="afterGroup">
                            <p:stCondLst>
                              <p:cond delay="1100"/>
                            </p:stCondLst>
                            <p:childTnLst>
                              <p:par>
                                <p:cTn decel="100000" fill="hold" grpId="0" id="24" nodeType="afterEffect" presetClass="entr" presetID="50" presetSubtype="0">
                                  <p:stCondLst>
                                    <p:cond delay="0"/>
                                  </p:stCondLst>
                                  <p:iterate type="lt">
                                    <p:tmPct val="10000"/>
                                  </p:iterate>
                                  <p:childTnLst>
                                    <p:set>
                                      <p:cBhvr>
                                        <p:cTn dur="1" fill="hold" id="25">
                                          <p:stCondLst>
                                            <p:cond delay="0"/>
                                          </p:stCondLst>
                                        </p:cTn>
                                        <p:tgtEl>
                                          <p:spTgt spid="12">
                                            <p:txEl>
                                              <p:pRg end="0" st="0"/>
                                            </p:txEl>
                                          </p:spTgt>
                                        </p:tgtEl>
                                        <p:attrNameLst>
                                          <p:attrName>style.visibility</p:attrName>
                                        </p:attrNameLst>
                                      </p:cBhvr>
                                      <p:to>
                                        <p:strVal val="visible"/>
                                      </p:to>
                                    </p:set>
                                    <p:anim calcmode="lin" valueType="num">
                                      <p:cBhvr>
                                        <p:cTn dur="50" fill="hold" id="26"/>
                                        <p:tgtEl>
                                          <p:spTgt spid="12">
                                            <p:txEl>
                                              <p:pRg end="0" st="0"/>
                                            </p:txEl>
                                          </p:spTgt>
                                        </p:tgtEl>
                                        <p:attrNameLst>
                                          <p:attrName>ppt_w</p:attrName>
                                        </p:attrNameLst>
                                      </p:cBhvr>
                                      <p:tavLst>
                                        <p:tav tm="0">
                                          <p:val>
                                            <p:strVal val="#ppt_w+.3"/>
                                          </p:val>
                                        </p:tav>
                                        <p:tav tm="100000">
                                          <p:val>
                                            <p:strVal val="#ppt_w"/>
                                          </p:val>
                                        </p:tav>
                                      </p:tavLst>
                                    </p:anim>
                                    <p:anim calcmode="lin" valueType="num">
                                      <p:cBhvr>
                                        <p:cTn dur="50" fill="hold" id="27"/>
                                        <p:tgtEl>
                                          <p:spTgt spid="12">
                                            <p:txEl>
                                              <p:pRg end="0" st="0"/>
                                            </p:txEl>
                                          </p:spTgt>
                                        </p:tgtEl>
                                        <p:attrNameLst>
                                          <p:attrName>ppt_h</p:attrName>
                                        </p:attrNameLst>
                                      </p:cBhvr>
                                      <p:tavLst>
                                        <p:tav tm="0">
                                          <p:val>
                                            <p:strVal val="#ppt_h"/>
                                          </p:val>
                                        </p:tav>
                                        <p:tav tm="100000">
                                          <p:val>
                                            <p:strVal val="#ppt_h"/>
                                          </p:val>
                                        </p:tav>
                                      </p:tavLst>
                                    </p:anim>
                                    <p:animEffect filter="fade" transition="in">
                                      <p:cBhvr>
                                        <p:cTn dur="50" id="28"/>
                                        <p:tgtEl>
                                          <p:spTgt spid="12">
                                            <p:txEl>
                                              <p:pRg end="0" st="0"/>
                                            </p:txEl>
                                          </p:spTgt>
                                        </p:tgtEl>
                                      </p:cBhvr>
                                    </p:animEffect>
                                  </p:childTnLst>
                                </p:cTn>
                              </p:par>
                              <p:par>
                                <p:cTn decel="100000" fill="hold" grpId="0" id="29" nodeType="withEffect" presetClass="entr" presetID="50" presetSubtype="0">
                                  <p:stCondLst>
                                    <p:cond delay="0"/>
                                  </p:stCondLst>
                                  <p:iterate type="lt">
                                    <p:tmPct val="10000"/>
                                  </p:iterate>
                                  <p:childTnLst>
                                    <p:set>
                                      <p:cBhvr>
                                        <p:cTn dur="1" fill="hold" id="30">
                                          <p:stCondLst>
                                            <p:cond delay="0"/>
                                          </p:stCondLst>
                                        </p:cTn>
                                        <p:tgtEl>
                                          <p:spTgt spid="12">
                                            <p:txEl>
                                              <p:pRg end="1" st="1"/>
                                            </p:txEl>
                                          </p:spTgt>
                                        </p:tgtEl>
                                        <p:attrNameLst>
                                          <p:attrName>style.visibility</p:attrName>
                                        </p:attrNameLst>
                                      </p:cBhvr>
                                      <p:to>
                                        <p:strVal val="visible"/>
                                      </p:to>
                                    </p:set>
                                    <p:anim calcmode="lin" valueType="num">
                                      <p:cBhvr>
                                        <p:cTn dur="50" fill="hold" id="31"/>
                                        <p:tgtEl>
                                          <p:spTgt spid="12">
                                            <p:txEl>
                                              <p:pRg end="1" st="1"/>
                                            </p:txEl>
                                          </p:spTgt>
                                        </p:tgtEl>
                                        <p:attrNameLst>
                                          <p:attrName>ppt_w</p:attrName>
                                        </p:attrNameLst>
                                      </p:cBhvr>
                                      <p:tavLst>
                                        <p:tav tm="0">
                                          <p:val>
                                            <p:strVal val="#ppt_w+.3"/>
                                          </p:val>
                                        </p:tav>
                                        <p:tav tm="100000">
                                          <p:val>
                                            <p:strVal val="#ppt_w"/>
                                          </p:val>
                                        </p:tav>
                                      </p:tavLst>
                                    </p:anim>
                                    <p:anim calcmode="lin" valueType="num">
                                      <p:cBhvr>
                                        <p:cTn dur="50" fill="hold" id="32"/>
                                        <p:tgtEl>
                                          <p:spTgt spid="12">
                                            <p:txEl>
                                              <p:pRg end="1" st="1"/>
                                            </p:txEl>
                                          </p:spTgt>
                                        </p:tgtEl>
                                        <p:attrNameLst>
                                          <p:attrName>ppt_h</p:attrName>
                                        </p:attrNameLst>
                                      </p:cBhvr>
                                      <p:tavLst>
                                        <p:tav tm="0">
                                          <p:val>
                                            <p:strVal val="#ppt_h"/>
                                          </p:val>
                                        </p:tav>
                                        <p:tav tm="100000">
                                          <p:val>
                                            <p:strVal val="#ppt_h"/>
                                          </p:val>
                                        </p:tav>
                                      </p:tavLst>
                                    </p:anim>
                                    <p:animEffect filter="fade" transition="in">
                                      <p:cBhvr>
                                        <p:cTn dur="50" id="33"/>
                                        <p:tgtEl>
                                          <p:spTgt spid="12">
                                            <p:txEl>
                                              <p:pRg end="1" st="1"/>
                                            </p:txEl>
                                          </p:spTgt>
                                        </p:tgtEl>
                                      </p:cBhvr>
                                    </p:animEffect>
                                  </p:childTnLst>
                                </p:cTn>
                              </p:par>
                              <p:par>
                                <p:cTn decel="100000" fill="hold" grpId="0" id="34" nodeType="withEffect" presetClass="entr" presetID="50" presetSubtype="0">
                                  <p:stCondLst>
                                    <p:cond delay="0"/>
                                  </p:stCondLst>
                                  <p:iterate type="lt">
                                    <p:tmPct val="10000"/>
                                  </p:iterate>
                                  <p:childTnLst>
                                    <p:set>
                                      <p:cBhvr>
                                        <p:cTn dur="1" fill="hold" id="35">
                                          <p:stCondLst>
                                            <p:cond delay="0"/>
                                          </p:stCondLst>
                                        </p:cTn>
                                        <p:tgtEl>
                                          <p:spTgt spid="12">
                                            <p:txEl>
                                              <p:pRg end="2" st="2"/>
                                            </p:txEl>
                                          </p:spTgt>
                                        </p:tgtEl>
                                        <p:attrNameLst>
                                          <p:attrName>style.visibility</p:attrName>
                                        </p:attrNameLst>
                                      </p:cBhvr>
                                      <p:to>
                                        <p:strVal val="visible"/>
                                      </p:to>
                                    </p:set>
                                    <p:anim calcmode="lin" valueType="num">
                                      <p:cBhvr>
                                        <p:cTn dur="50" fill="hold" id="36"/>
                                        <p:tgtEl>
                                          <p:spTgt spid="12">
                                            <p:txEl>
                                              <p:pRg end="2" st="2"/>
                                            </p:txEl>
                                          </p:spTgt>
                                        </p:tgtEl>
                                        <p:attrNameLst>
                                          <p:attrName>ppt_w</p:attrName>
                                        </p:attrNameLst>
                                      </p:cBhvr>
                                      <p:tavLst>
                                        <p:tav tm="0">
                                          <p:val>
                                            <p:strVal val="#ppt_w+.3"/>
                                          </p:val>
                                        </p:tav>
                                        <p:tav tm="100000">
                                          <p:val>
                                            <p:strVal val="#ppt_w"/>
                                          </p:val>
                                        </p:tav>
                                      </p:tavLst>
                                    </p:anim>
                                    <p:anim calcmode="lin" valueType="num">
                                      <p:cBhvr>
                                        <p:cTn dur="50" fill="hold" id="37"/>
                                        <p:tgtEl>
                                          <p:spTgt spid="12">
                                            <p:txEl>
                                              <p:pRg end="2" st="2"/>
                                            </p:txEl>
                                          </p:spTgt>
                                        </p:tgtEl>
                                        <p:attrNameLst>
                                          <p:attrName>ppt_h</p:attrName>
                                        </p:attrNameLst>
                                      </p:cBhvr>
                                      <p:tavLst>
                                        <p:tav tm="0">
                                          <p:val>
                                            <p:strVal val="#ppt_h"/>
                                          </p:val>
                                        </p:tav>
                                        <p:tav tm="100000">
                                          <p:val>
                                            <p:strVal val="#ppt_h"/>
                                          </p:val>
                                        </p:tav>
                                      </p:tavLst>
                                    </p:anim>
                                    <p:animEffect filter="fade" transition="in">
                                      <p:cBhvr>
                                        <p:cTn dur="50" id="38"/>
                                        <p:tgtEl>
                                          <p:spTgt spid="12">
                                            <p:txEl>
                                              <p:pRg end="2" st="2"/>
                                            </p:txEl>
                                          </p:spTgt>
                                        </p:tgtEl>
                                      </p:cBhvr>
                                    </p:animEffect>
                                  </p:childTnLst>
                                </p:cTn>
                              </p:par>
                            </p:childTnLst>
                          </p:cTn>
                        </p:par>
                        <p:par>
                          <p:cTn fill="hold" id="39" nodeType="afterGroup">
                            <p:stCondLst>
                              <p:cond delay="1150"/>
                            </p:stCondLst>
                            <p:childTnLst>
                              <p:par>
                                <p:cTn fill="hold" id="40" nodeType="afterEffect" presetClass="entr" presetID="53" presetSubtype="0">
                                  <p:stCondLst>
                                    <p:cond delay="0"/>
                                  </p:stCondLst>
                                  <p:childTnLst>
                                    <p:set>
                                      <p:cBhvr>
                                        <p:cTn dur="1" fill="hold" id="41">
                                          <p:stCondLst>
                                            <p:cond delay="0"/>
                                          </p:stCondLst>
                                        </p:cTn>
                                        <p:tgtEl>
                                          <p:spTgt spid="10"/>
                                        </p:tgtEl>
                                        <p:attrNameLst>
                                          <p:attrName>style.visibility</p:attrName>
                                        </p:attrNameLst>
                                      </p:cBhvr>
                                      <p:to>
                                        <p:strVal val="visible"/>
                                      </p:to>
                                    </p:set>
                                    <p:anim calcmode="lin" valueType="num">
                                      <p:cBhvr>
                                        <p:cTn dur="500" fill="hold" id="42"/>
                                        <p:tgtEl>
                                          <p:spTgt spid="10"/>
                                        </p:tgtEl>
                                        <p:attrNameLst>
                                          <p:attrName>ppt_w</p:attrName>
                                        </p:attrNameLst>
                                      </p:cBhvr>
                                      <p:tavLst>
                                        <p:tav tm="0">
                                          <p:val>
                                            <p:fltVal val="0"/>
                                          </p:val>
                                        </p:tav>
                                        <p:tav tm="100000">
                                          <p:val>
                                            <p:strVal val="#ppt_w"/>
                                          </p:val>
                                        </p:tav>
                                      </p:tavLst>
                                    </p:anim>
                                    <p:anim calcmode="lin" valueType="num">
                                      <p:cBhvr>
                                        <p:cTn dur="500" fill="hold" id="43"/>
                                        <p:tgtEl>
                                          <p:spTgt spid="10"/>
                                        </p:tgtEl>
                                        <p:attrNameLst>
                                          <p:attrName>ppt_h</p:attrName>
                                        </p:attrNameLst>
                                      </p:cBhvr>
                                      <p:tavLst>
                                        <p:tav tm="0">
                                          <p:val>
                                            <p:fltVal val="0"/>
                                          </p:val>
                                        </p:tav>
                                        <p:tav tm="100000">
                                          <p:val>
                                            <p:strVal val="#ppt_h"/>
                                          </p:val>
                                        </p:tav>
                                      </p:tavLst>
                                    </p:anim>
                                    <p:animEffect filter="fade" transition="in">
                                      <p:cBhvr>
                                        <p:cTn dur="500" id="44"/>
                                        <p:tgtEl>
                                          <p:spTgt spid="10"/>
                                        </p:tgtEl>
                                      </p:cBhvr>
                                    </p:animEffect>
                                  </p:childTnLst>
                                </p:cTn>
                              </p:par>
                            </p:childTnLst>
                          </p:cTn>
                        </p:par>
                        <p:par>
                          <p:cTn fill="hold" id="45" nodeType="afterGroup">
                            <p:stCondLst>
                              <p:cond delay="1650"/>
                            </p:stCondLst>
                            <p:childTnLst>
                              <p:par>
                                <p:cTn fill="hold" grpId="0" id="46" nodeType="afterEffect" presetClass="entr" presetID="10" presetSubtype="0">
                                  <p:stCondLst>
                                    <p:cond delay="0"/>
                                  </p:stCondLst>
                                  <p:childTnLst>
                                    <p:set>
                                      <p:cBhvr>
                                        <p:cTn dur="1" fill="hold" id="47">
                                          <p:stCondLst>
                                            <p:cond delay="0"/>
                                          </p:stCondLst>
                                        </p:cTn>
                                        <p:tgtEl>
                                          <p:spTgt spid="83"/>
                                        </p:tgtEl>
                                        <p:attrNameLst>
                                          <p:attrName>style.visibility</p:attrName>
                                        </p:attrNameLst>
                                      </p:cBhvr>
                                      <p:to>
                                        <p:strVal val="visible"/>
                                      </p:to>
                                    </p:set>
                                    <p:animEffect filter="fade" transition="in">
                                      <p:cBhvr>
                                        <p:cTn dur="500" id="48"/>
                                        <p:tgtEl>
                                          <p:spTgt spid="83"/>
                                        </p:tgtEl>
                                      </p:cBhvr>
                                    </p:animEffect>
                                  </p:childTnLst>
                                </p:cTn>
                              </p:par>
                              <p:par>
                                <p:cTn fill="hold" grpId="1" id="49" nodeType="withEffect" presetClass="emph" presetID="26" presetSubtype="0">
                                  <p:stCondLst>
                                    <p:cond delay="0"/>
                                  </p:stCondLst>
                                  <p:childTnLst>
                                    <p:animEffect filter="fade" transition="out">
                                      <p:cBhvr>
                                        <p:cTn dur="500" id="50" tmFilter="0, 0; .2, .5; .8, .5; 1, 0"/>
                                        <p:tgtEl>
                                          <p:spTgt spid="83"/>
                                        </p:tgtEl>
                                      </p:cBhvr>
                                    </p:animEffect>
                                    <p:animScale>
                                      <p:cBhvr>
                                        <p:cTn autoRev="1" dur="250" fill="hold" id="51"/>
                                        <p:tgtEl>
                                          <p:spTgt spid="83"/>
                                        </p:tgtEl>
                                      </p:cBhvr>
                                      <p:by x="105000" y="105000"/>
                                    </p:animScale>
                                  </p:childTnLst>
                                </p:cTn>
                              </p:par>
                              <p:par>
                                <p:cTn fill="hold" grpId="0" id="52" nodeType="withEffect" presetClass="entr" presetID="10" presetSubtype="0">
                                  <p:stCondLst>
                                    <p:cond delay="100"/>
                                  </p:stCondLst>
                                  <p:childTnLst>
                                    <p:set>
                                      <p:cBhvr>
                                        <p:cTn dur="1" fill="hold" id="53">
                                          <p:stCondLst>
                                            <p:cond delay="0"/>
                                          </p:stCondLst>
                                        </p:cTn>
                                        <p:tgtEl>
                                          <p:spTgt spid="84"/>
                                        </p:tgtEl>
                                        <p:attrNameLst>
                                          <p:attrName>style.visibility</p:attrName>
                                        </p:attrNameLst>
                                      </p:cBhvr>
                                      <p:to>
                                        <p:strVal val="visible"/>
                                      </p:to>
                                    </p:set>
                                    <p:animEffect filter="fade" transition="in">
                                      <p:cBhvr>
                                        <p:cTn dur="500" id="54"/>
                                        <p:tgtEl>
                                          <p:spTgt spid="84"/>
                                        </p:tgtEl>
                                      </p:cBhvr>
                                    </p:animEffect>
                                  </p:childTnLst>
                                </p:cTn>
                              </p:par>
                              <p:par>
                                <p:cTn fill="hold" grpId="1" id="55" nodeType="withEffect" presetClass="emph" presetID="26" presetSubtype="0">
                                  <p:stCondLst>
                                    <p:cond delay="0"/>
                                  </p:stCondLst>
                                  <p:childTnLst>
                                    <p:animEffect filter="fade" transition="out">
                                      <p:cBhvr>
                                        <p:cTn dur="500" id="56" tmFilter="0, 0; .2, .5; .8, .5; 1, 0"/>
                                        <p:tgtEl>
                                          <p:spTgt spid="84"/>
                                        </p:tgtEl>
                                      </p:cBhvr>
                                    </p:animEffect>
                                    <p:animScale>
                                      <p:cBhvr>
                                        <p:cTn autoRev="1" dur="250" fill="hold" id="57"/>
                                        <p:tgtEl>
                                          <p:spTgt spid="84"/>
                                        </p:tgtEl>
                                      </p:cBhvr>
                                      <p:by x="105000" y="105000"/>
                                    </p:animScale>
                                  </p:childTnLst>
                                </p:cTn>
                              </p:par>
                            </p:childTnLst>
                          </p:cTn>
                        </p:par>
                        <p:par>
                          <p:cTn fill="hold" id="58" nodeType="afterGroup">
                            <p:stCondLst>
                              <p:cond delay="2250"/>
                            </p:stCondLst>
                            <p:childTnLst>
                              <p:par>
                                <p:cTn decel="100000" fill="hold" grpId="0" id="59" nodeType="afterEffect" presetClass="entr" presetID="50" presetSubtype="0">
                                  <p:stCondLst>
                                    <p:cond delay="0"/>
                                  </p:stCondLst>
                                  <p:iterate type="lt">
                                    <p:tmPct val="10000"/>
                                  </p:iterate>
                                  <p:childTnLst>
                                    <p:set>
                                      <p:cBhvr>
                                        <p:cTn dur="1" fill="hold" id="60">
                                          <p:stCondLst>
                                            <p:cond delay="0"/>
                                          </p:stCondLst>
                                        </p:cTn>
                                        <p:tgtEl>
                                          <p:spTgt spid="41">
                                            <p:txEl>
                                              <p:pRg end="0" st="0"/>
                                            </p:txEl>
                                          </p:spTgt>
                                        </p:tgtEl>
                                        <p:attrNameLst>
                                          <p:attrName>style.visibility</p:attrName>
                                        </p:attrNameLst>
                                      </p:cBhvr>
                                      <p:to>
                                        <p:strVal val="visible"/>
                                      </p:to>
                                    </p:set>
                                    <p:anim calcmode="lin" valueType="num">
                                      <p:cBhvr>
                                        <p:cTn dur="50" fill="hold" id="61"/>
                                        <p:tgtEl>
                                          <p:spTgt spid="41">
                                            <p:txEl>
                                              <p:pRg end="0" st="0"/>
                                            </p:txEl>
                                          </p:spTgt>
                                        </p:tgtEl>
                                        <p:attrNameLst>
                                          <p:attrName>ppt_w</p:attrName>
                                        </p:attrNameLst>
                                      </p:cBhvr>
                                      <p:tavLst>
                                        <p:tav tm="0">
                                          <p:val>
                                            <p:strVal val="#ppt_w+.3"/>
                                          </p:val>
                                        </p:tav>
                                        <p:tav tm="100000">
                                          <p:val>
                                            <p:strVal val="#ppt_w"/>
                                          </p:val>
                                        </p:tav>
                                      </p:tavLst>
                                    </p:anim>
                                    <p:anim calcmode="lin" valueType="num">
                                      <p:cBhvr>
                                        <p:cTn dur="50" fill="hold" id="62"/>
                                        <p:tgtEl>
                                          <p:spTgt spid="41">
                                            <p:txEl>
                                              <p:pRg end="0" st="0"/>
                                            </p:txEl>
                                          </p:spTgt>
                                        </p:tgtEl>
                                        <p:attrNameLst>
                                          <p:attrName>ppt_h</p:attrName>
                                        </p:attrNameLst>
                                      </p:cBhvr>
                                      <p:tavLst>
                                        <p:tav tm="0">
                                          <p:val>
                                            <p:strVal val="#ppt_h"/>
                                          </p:val>
                                        </p:tav>
                                        <p:tav tm="100000">
                                          <p:val>
                                            <p:strVal val="#ppt_h"/>
                                          </p:val>
                                        </p:tav>
                                      </p:tavLst>
                                    </p:anim>
                                    <p:animEffect filter="fade" transition="in">
                                      <p:cBhvr>
                                        <p:cTn dur="50" id="63"/>
                                        <p:tgtEl>
                                          <p:spTgt spid="41">
                                            <p:txEl>
                                              <p:pRg end="0" st="0"/>
                                            </p:txEl>
                                          </p:spTgt>
                                        </p:tgtEl>
                                      </p:cBhvr>
                                    </p:animEffect>
                                  </p:childTnLst>
                                </p:cTn>
                              </p:par>
                              <p:par>
                                <p:cTn decel="100000" fill="hold" grpId="0" id="64" nodeType="withEffect" presetClass="entr" presetID="50" presetSubtype="0">
                                  <p:stCondLst>
                                    <p:cond delay="0"/>
                                  </p:stCondLst>
                                  <p:iterate type="lt">
                                    <p:tmPct val="10000"/>
                                  </p:iterate>
                                  <p:childTnLst>
                                    <p:set>
                                      <p:cBhvr>
                                        <p:cTn dur="1" fill="hold" id="65">
                                          <p:stCondLst>
                                            <p:cond delay="0"/>
                                          </p:stCondLst>
                                        </p:cTn>
                                        <p:tgtEl>
                                          <p:spTgt spid="41">
                                            <p:txEl>
                                              <p:pRg end="1" st="1"/>
                                            </p:txEl>
                                          </p:spTgt>
                                        </p:tgtEl>
                                        <p:attrNameLst>
                                          <p:attrName>style.visibility</p:attrName>
                                        </p:attrNameLst>
                                      </p:cBhvr>
                                      <p:to>
                                        <p:strVal val="visible"/>
                                      </p:to>
                                    </p:set>
                                    <p:anim calcmode="lin" valueType="num">
                                      <p:cBhvr>
                                        <p:cTn dur="50" fill="hold" id="66"/>
                                        <p:tgtEl>
                                          <p:spTgt spid="41">
                                            <p:txEl>
                                              <p:pRg end="1" st="1"/>
                                            </p:txEl>
                                          </p:spTgt>
                                        </p:tgtEl>
                                        <p:attrNameLst>
                                          <p:attrName>ppt_w</p:attrName>
                                        </p:attrNameLst>
                                      </p:cBhvr>
                                      <p:tavLst>
                                        <p:tav tm="0">
                                          <p:val>
                                            <p:strVal val="#ppt_w+.3"/>
                                          </p:val>
                                        </p:tav>
                                        <p:tav tm="100000">
                                          <p:val>
                                            <p:strVal val="#ppt_w"/>
                                          </p:val>
                                        </p:tav>
                                      </p:tavLst>
                                    </p:anim>
                                    <p:anim calcmode="lin" valueType="num">
                                      <p:cBhvr>
                                        <p:cTn dur="50" fill="hold" id="67"/>
                                        <p:tgtEl>
                                          <p:spTgt spid="41">
                                            <p:txEl>
                                              <p:pRg end="1" st="1"/>
                                            </p:txEl>
                                          </p:spTgt>
                                        </p:tgtEl>
                                        <p:attrNameLst>
                                          <p:attrName>ppt_h</p:attrName>
                                        </p:attrNameLst>
                                      </p:cBhvr>
                                      <p:tavLst>
                                        <p:tav tm="0">
                                          <p:val>
                                            <p:strVal val="#ppt_h"/>
                                          </p:val>
                                        </p:tav>
                                        <p:tav tm="100000">
                                          <p:val>
                                            <p:strVal val="#ppt_h"/>
                                          </p:val>
                                        </p:tav>
                                      </p:tavLst>
                                    </p:anim>
                                    <p:animEffect filter="fade" transition="in">
                                      <p:cBhvr>
                                        <p:cTn dur="50" id="68"/>
                                        <p:tgtEl>
                                          <p:spTgt spid="41">
                                            <p:txEl>
                                              <p:pRg end="1" st="1"/>
                                            </p:txEl>
                                          </p:spTgt>
                                        </p:tgtEl>
                                      </p:cBhvr>
                                    </p:animEffect>
                                  </p:childTnLst>
                                </p:cTn>
                              </p:par>
                              <p:par>
                                <p:cTn decel="100000" fill="hold" grpId="0" id="69" nodeType="withEffect" presetClass="entr" presetID="50" presetSubtype="0">
                                  <p:stCondLst>
                                    <p:cond delay="0"/>
                                  </p:stCondLst>
                                  <p:iterate type="lt">
                                    <p:tmPct val="10000"/>
                                  </p:iterate>
                                  <p:childTnLst>
                                    <p:set>
                                      <p:cBhvr>
                                        <p:cTn dur="1" fill="hold" id="70">
                                          <p:stCondLst>
                                            <p:cond delay="0"/>
                                          </p:stCondLst>
                                        </p:cTn>
                                        <p:tgtEl>
                                          <p:spTgt spid="41">
                                            <p:txEl>
                                              <p:pRg end="2" st="2"/>
                                            </p:txEl>
                                          </p:spTgt>
                                        </p:tgtEl>
                                        <p:attrNameLst>
                                          <p:attrName>style.visibility</p:attrName>
                                        </p:attrNameLst>
                                      </p:cBhvr>
                                      <p:to>
                                        <p:strVal val="visible"/>
                                      </p:to>
                                    </p:set>
                                    <p:anim calcmode="lin" valueType="num">
                                      <p:cBhvr>
                                        <p:cTn dur="50" fill="hold" id="71"/>
                                        <p:tgtEl>
                                          <p:spTgt spid="41">
                                            <p:txEl>
                                              <p:pRg end="2" st="2"/>
                                            </p:txEl>
                                          </p:spTgt>
                                        </p:tgtEl>
                                        <p:attrNameLst>
                                          <p:attrName>ppt_w</p:attrName>
                                        </p:attrNameLst>
                                      </p:cBhvr>
                                      <p:tavLst>
                                        <p:tav tm="0">
                                          <p:val>
                                            <p:strVal val="#ppt_w+.3"/>
                                          </p:val>
                                        </p:tav>
                                        <p:tav tm="100000">
                                          <p:val>
                                            <p:strVal val="#ppt_w"/>
                                          </p:val>
                                        </p:tav>
                                      </p:tavLst>
                                    </p:anim>
                                    <p:anim calcmode="lin" valueType="num">
                                      <p:cBhvr>
                                        <p:cTn dur="50" fill="hold" id="72"/>
                                        <p:tgtEl>
                                          <p:spTgt spid="41">
                                            <p:txEl>
                                              <p:pRg end="2" st="2"/>
                                            </p:txEl>
                                          </p:spTgt>
                                        </p:tgtEl>
                                        <p:attrNameLst>
                                          <p:attrName>ppt_h</p:attrName>
                                        </p:attrNameLst>
                                      </p:cBhvr>
                                      <p:tavLst>
                                        <p:tav tm="0">
                                          <p:val>
                                            <p:strVal val="#ppt_h"/>
                                          </p:val>
                                        </p:tav>
                                        <p:tav tm="100000">
                                          <p:val>
                                            <p:strVal val="#ppt_h"/>
                                          </p:val>
                                        </p:tav>
                                      </p:tavLst>
                                    </p:anim>
                                    <p:animEffect filter="fade" transition="in">
                                      <p:cBhvr>
                                        <p:cTn dur="50" id="73"/>
                                        <p:tgtEl>
                                          <p:spTgt spid="41">
                                            <p:txEl>
                                              <p:pRg end="2" st="2"/>
                                            </p:txEl>
                                          </p:spTgt>
                                        </p:tgtEl>
                                      </p:cBhvr>
                                    </p:animEffect>
                                  </p:childTnLst>
                                </p:cTn>
                              </p:par>
                            </p:childTnLst>
                          </p:cTn>
                        </p:par>
                        <p:par>
                          <p:cTn fill="hold" id="74" nodeType="afterGroup">
                            <p:stCondLst>
                              <p:cond delay="2300"/>
                            </p:stCondLst>
                            <p:childTnLst>
                              <p:par>
                                <p:cTn fill="hold" id="75" nodeType="afterEffect" presetClass="entr" presetID="53" presetSubtype="0">
                                  <p:stCondLst>
                                    <p:cond delay="0"/>
                                  </p:stCondLst>
                                  <p:childTnLst>
                                    <p:set>
                                      <p:cBhvr>
                                        <p:cTn dur="1" fill="hold" id="76">
                                          <p:stCondLst>
                                            <p:cond delay="0"/>
                                          </p:stCondLst>
                                        </p:cTn>
                                        <p:tgtEl>
                                          <p:spTgt spid="52"/>
                                        </p:tgtEl>
                                        <p:attrNameLst>
                                          <p:attrName>style.visibility</p:attrName>
                                        </p:attrNameLst>
                                      </p:cBhvr>
                                      <p:to>
                                        <p:strVal val="visible"/>
                                      </p:to>
                                    </p:set>
                                    <p:anim calcmode="lin" valueType="num">
                                      <p:cBhvr>
                                        <p:cTn dur="500" fill="hold" id="77"/>
                                        <p:tgtEl>
                                          <p:spTgt spid="52"/>
                                        </p:tgtEl>
                                        <p:attrNameLst>
                                          <p:attrName>ppt_w</p:attrName>
                                        </p:attrNameLst>
                                      </p:cBhvr>
                                      <p:tavLst>
                                        <p:tav tm="0">
                                          <p:val>
                                            <p:fltVal val="0"/>
                                          </p:val>
                                        </p:tav>
                                        <p:tav tm="100000">
                                          <p:val>
                                            <p:strVal val="#ppt_w"/>
                                          </p:val>
                                        </p:tav>
                                      </p:tavLst>
                                    </p:anim>
                                    <p:anim calcmode="lin" valueType="num">
                                      <p:cBhvr>
                                        <p:cTn dur="500" fill="hold" id="78"/>
                                        <p:tgtEl>
                                          <p:spTgt spid="52"/>
                                        </p:tgtEl>
                                        <p:attrNameLst>
                                          <p:attrName>ppt_h</p:attrName>
                                        </p:attrNameLst>
                                      </p:cBhvr>
                                      <p:tavLst>
                                        <p:tav tm="0">
                                          <p:val>
                                            <p:fltVal val="0"/>
                                          </p:val>
                                        </p:tav>
                                        <p:tav tm="100000">
                                          <p:val>
                                            <p:strVal val="#ppt_h"/>
                                          </p:val>
                                        </p:tav>
                                      </p:tavLst>
                                    </p:anim>
                                    <p:animEffect filter="fade" transition="in">
                                      <p:cBhvr>
                                        <p:cTn dur="500" id="79"/>
                                        <p:tgtEl>
                                          <p:spTgt spid="52"/>
                                        </p:tgtEl>
                                      </p:cBhvr>
                                    </p:animEffect>
                                  </p:childTnLst>
                                </p:cTn>
                              </p:par>
                            </p:childTnLst>
                          </p:cTn>
                        </p:par>
                        <p:par>
                          <p:cTn fill="hold" id="80" nodeType="afterGroup">
                            <p:stCondLst>
                              <p:cond delay="2800"/>
                            </p:stCondLst>
                            <p:childTnLst>
                              <p:par>
                                <p:cTn fill="hold" grpId="0" id="81" nodeType="afterEffect" presetClass="entr" presetID="10" presetSubtype="0">
                                  <p:stCondLst>
                                    <p:cond delay="0"/>
                                  </p:stCondLst>
                                  <p:childTnLst>
                                    <p:set>
                                      <p:cBhvr>
                                        <p:cTn dur="1" fill="hold" id="82">
                                          <p:stCondLst>
                                            <p:cond delay="0"/>
                                          </p:stCondLst>
                                        </p:cTn>
                                        <p:tgtEl>
                                          <p:spTgt spid="85"/>
                                        </p:tgtEl>
                                        <p:attrNameLst>
                                          <p:attrName>style.visibility</p:attrName>
                                        </p:attrNameLst>
                                      </p:cBhvr>
                                      <p:to>
                                        <p:strVal val="visible"/>
                                      </p:to>
                                    </p:set>
                                    <p:animEffect filter="fade" transition="in">
                                      <p:cBhvr>
                                        <p:cTn dur="500" id="83"/>
                                        <p:tgtEl>
                                          <p:spTgt spid="85"/>
                                        </p:tgtEl>
                                      </p:cBhvr>
                                    </p:animEffect>
                                  </p:childTnLst>
                                </p:cTn>
                              </p:par>
                              <p:par>
                                <p:cTn fill="hold" grpId="1" id="84" nodeType="withEffect" presetClass="emph" presetID="26" presetSubtype="0">
                                  <p:stCondLst>
                                    <p:cond delay="0"/>
                                  </p:stCondLst>
                                  <p:childTnLst>
                                    <p:animEffect filter="fade" transition="out">
                                      <p:cBhvr>
                                        <p:cTn dur="500" id="85" tmFilter="0, 0; .2, .5; .8, .5; 1, 0"/>
                                        <p:tgtEl>
                                          <p:spTgt spid="85"/>
                                        </p:tgtEl>
                                      </p:cBhvr>
                                    </p:animEffect>
                                    <p:animScale>
                                      <p:cBhvr>
                                        <p:cTn autoRev="1" dur="250" fill="hold" id="86"/>
                                        <p:tgtEl>
                                          <p:spTgt spid="85"/>
                                        </p:tgtEl>
                                      </p:cBhvr>
                                      <p:by x="105000" y="105000"/>
                                    </p:animScale>
                                  </p:childTnLst>
                                </p:cTn>
                              </p:par>
                              <p:par>
                                <p:cTn fill="hold" grpId="0" id="87" nodeType="withEffect" presetClass="entr" presetID="10" presetSubtype="0">
                                  <p:stCondLst>
                                    <p:cond delay="100"/>
                                  </p:stCondLst>
                                  <p:childTnLst>
                                    <p:set>
                                      <p:cBhvr>
                                        <p:cTn dur="1" fill="hold" id="88">
                                          <p:stCondLst>
                                            <p:cond delay="0"/>
                                          </p:stCondLst>
                                        </p:cTn>
                                        <p:tgtEl>
                                          <p:spTgt spid="86"/>
                                        </p:tgtEl>
                                        <p:attrNameLst>
                                          <p:attrName>style.visibility</p:attrName>
                                        </p:attrNameLst>
                                      </p:cBhvr>
                                      <p:to>
                                        <p:strVal val="visible"/>
                                      </p:to>
                                    </p:set>
                                    <p:animEffect filter="fade" transition="in">
                                      <p:cBhvr>
                                        <p:cTn dur="500" id="89"/>
                                        <p:tgtEl>
                                          <p:spTgt spid="86"/>
                                        </p:tgtEl>
                                      </p:cBhvr>
                                    </p:animEffect>
                                  </p:childTnLst>
                                </p:cTn>
                              </p:par>
                              <p:par>
                                <p:cTn fill="hold" grpId="1" id="90" nodeType="withEffect" presetClass="emph" presetID="26" presetSubtype="0">
                                  <p:stCondLst>
                                    <p:cond delay="0"/>
                                  </p:stCondLst>
                                  <p:childTnLst>
                                    <p:animEffect filter="fade" transition="out">
                                      <p:cBhvr>
                                        <p:cTn dur="500" id="91" tmFilter="0, 0; .2, .5; .8, .5; 1, 0"/>
                                        <p:tgtEl>
                                          <p:spTgt spid="86"/>
                                        </p:tgtEl>
                                      </p:cBhvr>
                                    </p:animEffect>
                                    <p:animScale>
                                      <p:cBhvr>
                                        <p:cTn autoRev="1" dur="250" fill="hold" id="92"/>
                                        <p:tgtEl>
                                          <p:spTgt spid="86"/>
                                        </p:tgtEl>
                                      </p:cBhvr>
                                      <p:by x="105000" y="105000"/>
                                    </p:animScale>
                                  </p:childTnLst>
                                </p:cTn>
                              </p:par>
                            </p:childTnLst>
                          </p:cTn>
                        </p:par>
                        <p:par>
                          <p:cTn fill="hold" id="93" nodeType="afterGroup">
                            <p:stCondLst>
                              <p:cond delay="3400"/>
                            </p:stCondLst>
                            <p:childTnLst>
                              <p:par>
                                <p:cTn decel="100000" fill="hold" grpId="0" id="94" nodeType="afterEffect" presetClass="entr" presetID="50" presetSubtype="0">
                                  <p:stCondLst>
                                    <p:cond delay="0"/>
                                  </p:stCondLst>
                                  <p:iterate type="lt">
                                    <p:tmPct val="10000"/>
                                  </p:iterate>
                                  <p:childTnLst>
                                    <p:set>
                                      <p:cBhvr>
                                        <p:cTn dur="1" fill="hold" id="95">
                                          <p:stCondLst>
                                            <p:cond delay="0"/>
                                          </p:stCondLst>
                                        </p:cTn>
                                        <p:tgtEl>
                                          <p:spTgt spid="67">
                                            <p:txEl>
                                              <p:pRg end="0" st="0"/>
                                            </p:txEl>
                                          </p:spTgt>
                                        </p:tgtEl>
                                        <p:attrNameLst>
                                          <p:attrName>style.visibility</p:attrName>
                                        </p:attrNameLst>
                                      </p:cBhvr>
                                      <p:to>
                                        <p:strVal val="visible"/>
                                      </p:to>
                                    </p:set>
                                    <p:anim calcmode="lin" valueType="num">
                                      <p:cBhvr>
                                        <p:cTn dur="50" fill="hold" id="96"/>
                                        <p:tgtEl>
                                          <p:spTgt spid="67">
                                            <p:txEl>
                                              <p:pRg end="0" st="0"/>
                                            </p:txEl>
                                          </p:spTgt>
                                        </p:tgtEl>
                                        <p:attrNameLst>
                                          <p:attrName>ppt_w</p:attrName>
                                        </p:attrNameLst>
                                      </p:cBhvr>
                                      <p:tavLst>
                                        <p:tav tm="0">
                                          <p:val>
                                            <p:strVal val="#ppt_w+.3"/>
                                          </p:val>
                                        </p:tav>
                                        <p:tav tm="100000">
                                          <p:val>
                                            <p:strVal val="#ppt_w"/>
                                          </p:val>
                                        </p:tav>
                                      </p:tavLst>
                                    </p:anim>
                                    <p:anim calcmode="lin" valueType="num">
                                      <p:cBhvr>
                                        <p:cTn dur="50" fill="hold" id="97"/>
                                        <p:tgtEl>
                                          <p:spTgt spid="67">
                                            <p:txEl>
                                              <p:pRg end="0" st="0"/>
                                            </p:txEl>
                                          </p:spTgt>
                                        </p:tgtEl>
                                        <p:attrNameLst>
                                          <p:attrName>ppt_h</p:attrName>
                                        </p:attrNameLst>
                                      </p:cBhvr>
                                      <p:tavLst>
                                        <p:tav tm="0">
                                          <p:val>
                                            <p:strVal val="#ppt_h"/>
                                          </p:val>
                                        </p:tav>
                                        <p:tav tm="100000">
                                          <p:val>
                                            <p:strVal val="#ppt_h"/>
                                          </p:val>
                                        </p:tav>
                                      </p:tavLst>
                                    </p:anim>
                                    <p:animEffect filter="fade" transition="in">
                                      <p:cBhvr>
                                        <p:cTn dur="50" id="98"/>
                                        <p:tgtEl>
                                          <p:spTgt spid="67">
                                            <p:txEl>
                                              <p:pRg end="0" st="0"/>
                                            </p:txEl>
                                          </p:spTgt>
                                        </p:tgtEl>
                                      </p:cBhvr>
                                    </p:animEffect>
                                  </p:childTnLst>
                                </p:cTn>
                              </p:par>
                              <p:par>
                                <p:cTn decel="100000" fill="hold" grpId="0" id="99" nodeType="withEffect" presetClass="entr" presetID="50" presetSubtype="0">
                                  <p:stCondLst>
                                    <p:cond delay="0"/>
                                  </p:stCondLst>
                                  <p:iterate type="lt">
                                    <p:tmPct val="10000"/>
                                  </p:iterate>
                                  <p:childTnLst>
                                    <p:set>
                                      <p:cBhvr>
                                        <p:cTn dur="1" fill="hold" id="100">
                                          <p:stCondLst>
                                            <p:cond delay="0"/>
                                          </p:stCondLst>
                                        </p:cTn>
                                        <p:tgtEl>
                                          <p:spTgt spid="67">
                                            <p:txEl>
                                              <p:pRg end="1" st="1"/>
                                            </p:txEl>
                                          </p:spTgt>
                                        </p:tgtEl>
                                        <p:attrNameLst>
                                          <p:attrName>style.visibility</p:attrName>
                                        </p:attrNameLst>
                                      </p:cBhvr>
                                      <p:to>
                                        <p:strVal val="visible"/>
                                      </p:to>
                                    </p:set>
                                    <p:anim calcmode="lin" valueType="num">
                                      <p:cBhvr>
                                        <p:cTn dur="50" fill="hold" id="101"/>
                                        <p:tgtEl>
                                          <p:spTgt spid="67">
                                            <p:txEl>
                                              <p:pRg end="1" st="1"/>
                                            </p:txEl>
                                          </p:spTgt>
                                        </p:tgtEl>
                                        <p:attrNameLst>
                                          <p:attrName>ppt_w</p:attrName>
                                        </p:attrNameLst>
                                      </p:cBhvr>
                                      <p:tavLst>
                                        <p:tav tm="0">
                                          <p:val>
                                            <p:strVal val="#ppt_w+.3"/>
                                          </p:val>
                                        </p:tav>
                                        <p:tav tm="100000">
                                          <p:val>
                                            <p:strVal val="#ppt_w"/>
                                          </p:val>
                                        </p:tav>
                                      </p:tavLst>
                                    </p:anim>
                                    <p:anim calcmode="lin" valueType="num">
                                      <p:cBhvr>
                                        <p:cTn dur="50" fill="hold" id="102"/>
                                        <p:tgtEl>
                                          <p:spTgt spid="67">
                                            <p:txEl>
                                              <p:pRg end="1" st="1"/>
                                            </p:txEl>
                                          </p:spTgt>
                                        </p:tgtEl>
                                        <p:attrNameLst>
                                          <p:attrName>ppt_h</p:attrName>
                                        </p:attrNameLst>
                                      </p:cBhvr>
                                      <p:tavLst>
                                        <p:tav tm="0">
                                          <p:val>
                                            <p:strVal val="#ppt_h"/>
                                          </p:val>
                                        </p:tav>
                                        <p:tav tm="100000">
                                          <p:val>
                                            <p:strVal val="#ppt_h"/>
                                          </p:val>
                                        </p:tav>
                                      </p:tavLst>
                                    </p:anim>
                                    <p:animEffect filter="fade" transition="in">
                                      <p:cBhvr>
                                        <p:cTn dur="50" id="103"/>
                                        <p:tgtEl>
                                          <p:spTgt spid="67">
                                            <p:txEl>
                                              <p:pRg end="1" st="1"/>
                                            </p:txEl>
                                          </p:spTgt>
                                        </p:tgtEl>
                                      </p:cBhvr>
                                    </p:animEffect>
                                  </p:childTnLst>
                                </p:cTn>
                              </p:par>
                              <p:par>
                                <p:cTn decel="100000" fill="hold" grpId="0" id="104" nodeType="withEffect" presetClass="entr" presetID="50" presetSubtype="0">
                                  <p:stCondLst>
                                    <p:cond delay="0"/>
                                  </p:stCondLst>
                                  <p:iterate type="lt">
                                    <p:tmPct val="10000"/>
                                  </p:iterate>
                                  <p:childTnLst>
                                    <p:set>
                                      <p:cBhvr>
                                        <p:cTn dur="1" fill="hold" id="105">
                                          <p:stCondLst>
                                            <p:cond delay="0"/>
                                          </p:stCondLst>
                                        </p:cTn>
                                        <p:tgtEl>
                                          <p:spTgt spid="67">
                                            <p:txEl>
                                              <p:pRg end="2" st="2"/>
                                            </p:txEl>
                                          </p:spTgt>
                                        </p:tgtEl>
                                        <p:attrNameLst>
                                          <p:attrName>style.visibility</p:attrName>
                                        </p:attrNameLst>
                                      </p:cBhvr>
                                      <p:to>
                                        <p:strVal val="visible"/>
                                      </p:to>
                                    </p:set>
                                    <p:anim calcmode="lin" valueType="num">
                                      <p:cBhvr>
                                        <p:cTn dur="50" fill="hold" id="106"/>
                                        <p:tgtEl>
                                          <p:spTgt spid="67">
                                            <p:txEl>
                                              <p:pRg end="2" st="2"/>
                                            </p:txEl>
                                          </p:spTgt>
                                        </p:tgtEl>
                                        <p:attrNameLst>
                                          <p:attrName>ppt_w</p:attrName>
                                        </p:attrNameLst>
                                      </p:cBhvr>
                                      <p:tavLst>
                                        <p:tav tm="0">
                                          <p:val>
                                            <p:strVal val="#ppt_w+.3"/>
                                          </p:val>
                                        </p:tav>
                                        <p:tav tm="100000">
                                          <p:val>
                                            <p:strVal val="#ppt_w"/>
                                          </p:val>
                                        </p:tav>
                                      </p:tavLst>
                                    </p:anim>
                                    <p:anim calcmode="lin" valueType="num">
                                      <p:cBhvr>
                                        <p:cTn dur="50" fill="hold" id="107"/>
                                        <p:tgtEl>
                                          <p:spTgt spid="67">
                                            <p:txEl>
                                              <p:pRg end="2" st="2"/>
                                            </p:txEl>
                                          </p:spTgt>
                                        </p:tgtEl>
                                        <p:attrNameLst>
                                          <p:attrName>ppt_h</p:attrName>
                                        </p:attrNameLst>
                                      </p:cBhvr>
                                      <p:tavLst>
                                        <p:tav tm="0">
                                          <p:val>
                                            <p:strVal val="#ppt_h"/>
                                          </p:val>
                                        </p:tav>
                                        <p:tav tm="100000">
                                          <p:val>
                                            <p:strVal val="#ppt_h"/>
                                          </p:val>
                                        </p:tav>
                                      </p:tavLst>
                                    </p:anim>
                                    <p:animEffect filter="fade" transition="in">
                                      <p:cBhvr>
                                        <p:cTn dur="50" id="108"/>
                                        <p:tgtEl>
                                          <p:spTgt spid="67">
                                            <p:txEl>
                                              <p:pRg end="2" st="2"/>
                                            </p:txEl>
                                          </p:spTgt>
                                        </p:tgtEl>
                                      </p:cBhvr>
                                    </p:animEffect>
                                  </p:childTnLst>
                                </p:cTn>
                              </p:par>
                              <p:par>
                                <p:cTn fill="hold" id="109" nodeType="withEffect" presetClass="entr" presetID="16" presetSubtype="37">
                                  <p:stCondLst>
                                    <p:cond delay="250"/>
                                  </p:stCondLst>
                                  <p:childTnLst>
                                    <p:set>
                                      <p:cBhvr>
                                        <p:cTn dur="1" fill="hold" id="110">
                                          <p:stCondLst>
                                            <p:cond delay="0"/>
                                          </p:stCondLst>
                                        </p:cTn>
                                        <p:tgtEl>
                                          <p:spTgt spid="13"/>
                                        </p:tgtEl>
                                        <p:attrNameLst>
                                          <p:attrName>style.visibility</p:attrName>
                                        </p:attrNameLst>
                                      </p:cBhvr>
                                      <p:to>
                                        <p:strVal val="visible"/>
                                      </p:to>
                                    </p:set>
                                    <p:animEffect filter="barn(outVertical)" transition="in">
                                      <p:cBhvr>
                                        <p:cTn dur="500" id="111"/>
                                        <p:tgtEl>
                                          <p:spTgt spid="13"/>
                                        </p:tgtEl>
                                      </p:cBhvr>
                                    </p:animEffect>
                                  </p:childTnLst>
                                </p:cTn>
                              </p:par>
                              <p:par>
                                <p:cTn fill="hold" id="112" nodeType="withEffect" presetClass="entr" presetID="16" presetSubtype="37">
                                  <p:stCondLst>
                                    <p:cond delay="250"/>
                                  </p:stCondLst>
                                  <p:childTnLst>
                                    <p:set>
                                      <p:cBhvr>
                                        <p:cTn dur="1" fill="hold" id="113">
                                          <p:stCondLst>
                                            <p:cond delay="0"/>
                                          </p:stCondLst>
                                        </p:cTn>
                                        <p:tgtEl>
                                          <p:spTgt spid="42"/>
                                        </p:tgtEl>
                                        <p:attrNameLst>
                                          <p:attrName>style.visibility</p:attrName>
                                        </p:attrNameLst>
                                      </p:cBhvr>
                                      <p:to>
                                        <p:strVal val="visible"/>
                                      </p:to>
                                    </p:set>
                                    <p:animEffect filter="barn(outVertical)" transition="in">
                                      <p:cBhvr>
                                        <p:cTn dur="500" id="114"/>
                                        <p:tgtEl>
                                          <p:spTgt spid="42"/>
                                        </p:tgtEl>
                                      </p:cBhvr>
                                    </p:animEffect>
                                  </p:childTnLst>
                                </p:cTn>
                              </p:par>
                              <p:par>
                                <p:cTn fill="hold" id="115" nodeType="withEffect" presetClass="entr" presetID="16" presetSubtype="37">
                                  <p:stCondLst>
                                    <p:cond delay="250"/>
                                  </p:stCondLst>
                                  <p:childTnLst>
                                    <p:set>
                                      <p:cBhvr>
                                        <p:cTn dur="1" fill="hold" id="116">
                                          <p:stCondLst>
                                            <p:cond delay="0"/>
                                          </p:stCondLst>
                                        </p:cTn>
                                        <p:tgtEl>
                                          <p:spTgt spid="68"/>
                                        </p:tgtEl>
                                        <p:attrNameLst>
                                          <p:attrName>style.visibility</p:attrName>
                                        </p:attrNameLst>
                                      </p:cBhvr>
                                      <p:to>
                                        <p:strVal val="visible"/>
                                      </p:to>
                                    </p:set>
                                    <p:animEffect filter="barn(outVertical)" transition="in">
                                      <p:cBhvr>
                                        <p:cTn dur="500" id="117"/>
                                        <p:tgtEl>
                                          <p:spTgt spid="68"/>
                                        </p:tgtEl>
                                      </p:cBhvr>
                                    </p:animEffect>
                                  </p:childTnLst>
                                </p:cTn>
                              </p:par>
                            </p:childTnLst>
                          </p:cTn>
                        </p:par>
                        <p:par>
                          <p:cTn fill="hold" id="118" nodeType="afterGroup">
                            <p:stCondLst>
                              <p:cond delay="4150"/>
                            </p:stCondLst>
                            <p:childTnLst>
                              <p:par>
                                <p:cTn fill="hold" id="119" nodeType="afterEffect" presetClass="entr" presetID="45" presetSubtype="0">
                                  <p:stCondLst>
                                    <p:cond delay="0"/>
                                  </p:stCondLst>
                                  <p:childTnLst>
                                    <p:set>
                                      <p:cBhvr>
                                        <p:cTn dur="1" fill="hold" id="120">
                                          <p:stCondLst>
                                            <p:cond delay="0"/>
                                          </p:stCondLst>
                                        </p:cTn>
                                        <p:tgtEl>
                                          <p:spTgt spid="11"/>
                                        </p:tgtEl>
                                        <p:attrNameLst>
                                          <p:attrName>style.visibility</p:attrName>
                                        </p:attrNameLst>
                                      </p:cBhvr>
                                      <p:to>
                                        <p:strVal val="visible"/>
                                      </p:to>
                                    </p:set>
                                    <p:animEffect filter="fade" transition="in">
                                      <p:cBhvr>
                                        <p:cTn dur="500" id="121"/>
                                        <p:tgtEl>
                                          <p:spTgt spid="11"/>
                                        </p:tgtEl>
                                      </p:cBhvr>
                                    </p:animEffect>
                                    <p:anim calcmode="lin" valueType="num">
                                      <p:cBhvr>
                                        <p:cTn dur="500" fill="hold" id="122"/>
                                        <p:tgtEl>
                                          <p:spTgt spid="11"/>
                                        </p:tgtEl>
                                        <p:attrNameLst>
                                          <p:attrName>ppt_w</p:attrName>
                                        </p:attrNameLst>
                                      </p:cBhvr>
                                      <p:tavLst>
                                        <p:tav fmla="#ppt_w*sin(2.5*pi*$)" tm="0">
                                          <p:val>
                                            <p:fltVal val="0"/>
                                          </p:val>
                                        </p:tav>
                                        <p:tav tm="100000">
                                          <p:val>
                                            <p:fltVal val="1"/>
                                          </p:val>
                                        </p:tav>
                                      </p:tavLst>
                                    </p:anim>
                                    <p:anim calcmode="lin" valueType="num">
                                      <p:cBhvr>
                                        <p:cTn dur="500" fill="hold" id="123"/>
                                        <p:tgtEl>
                                          <p:spTgt spid="11"/>
                                        </p:tgtEl>
                                        <p:attrNameLst>
                                          <p:attrName>ppt_h</p:attrName>
                                        </p:attrNameLst>
                                      </p:cBhvr>
                                      <p:tavLst>
                                        <p:tav tm="0">
                                          <p:val>
                                            <p:strVal val="#ppt_h"/>
                                          </p:val>
                                        </p:tav>
                                        <p:tav tm="100000">
                                          <p:val>
                                            <p:strVal val="#ppt_h"/>
                                          </p:val>
                                        </p:tav>
                                      </p:tavLst>
                                    </p:anim>
                                  </p:childTnLst>
                                </p:cTn>
                              </p:par>
                              <p:par>
                                <p:cTn fill="hold" id="124" nodeType="withEffect" presetClass="entr" presetID="45" presetSubtype="0">
                                  <p:stCondLst>
                                    <p:cond delay="0"/>
                                  </p:stCondLst>
                                  <p:childTnLst>
                                    <p:set>
                                      <p:cBhvr>
                                        <p:cTn dur="1" fill="hold" id="125">
                                          <p:stCondLst>
                                            <p:cond delay="0"/>
                                          </p:stCondLst>
                                        </p:cTn>
                                        <p:tgtEl>
                                          <p:spTgt spid="14"/>
                                        </p:tgtEl>
                                        <p:attrNameLst>
                                          <p:attrName>style.visibility</p:attrName>
                                        </p:attrNameLst>
                                      </p:cBhvr>
                                      <p:to>
                                        <p:strVal val="visible"/>
                                      </p:to>
                                    </p:set>
                                    <p:animEffect filter="fade" transition="in">
                                      <p:cBhvr>
                                        <p:cTn dur="500" id="126"/>
                                        <p:tgtEl>
                                          <p:spTgt spid="14"/>
                                        </p:tgtEl>
                                      </p:cBhvr>
                                    </p:animEffect>
                                    <p:anim calcmode="lin" valueType="num">
                                      <p:cBhvr>
                                        <p:cTn dur="500" fill="hold" id="127"/>
                                        <p:tgtEl>
                                          <p:spTgt spid="14"/>
                                        </p:tgtEl>
                                        <p:attrNameLst>
                                          <p:attrName>ppt_w</p:attrName>
                                        </p:attrNameLst>
                                      </p:cBhvr>
                                      <p:tavLst>
                                        <p:tav fmla="#ppt_w*sin(2.5*pi*$)" tm="0">
                                          <p:val>
                                            <p:fltVal val="0"/>
                                          </p:val>
                                        </p:tav>
                                        <p:tav tm="100000">
                                          <p:val>
                                            <p:fltVal val="1"/>
                                          </p:val>
                                        </p:tav>
                                      </p:tavLst>
                                    </p:anim>
                                    <p:anim calcmode="lin" valueType="num">
                                      <p:cBhvr>
                                        <p:cTn dur="500" fill="hold" id="128"/>
                                        <p:tgtEl>
                                          <p:spTgt spid="14"/>
                                        </p:tgtEl>
                                        <p:attrNameLst>
                                          <p:attrName>ppt_h</p:attrName>
                                        </p:attrNameLst>
                                      </p:cBhvr>
                                      <p:tavLst>
                                        <p:tav tm="0">
                                          <p:val>
                                            <p:strVal val="#ppt_h"/>
                                          </p:val>
                                        </p:tav>
                                        <p:tav tm="100000">
                                          <p:val>
                                            <p:strVal val="#ppt_h"/>
                                          </p:val>
                                        </p:tav>
                                      </p:tavLst>
                                    </p:anim>
                                  </p:childTnLst>
                                </p:cTn>
                              </p:par>
                              <p:par>
                                <p:cTn fill="hold" id="129" nodeType="withEffect" presetClass="entr" presetID="45" presetSubtype="0">
                                  <p:stCondLst>
                                    <p:cond delay="0"/>
                                  </p:stCondLst>
                                  <p:childTnLst>
                                    <p:set>
                                      <p:cBhvr>
                                        <p:cTn dur="1" fill="hold" id="130">
                                          <p:stCondLst>
                                            <p:cond delay="0"/>
                                          </p:stCondLst>
                                        </p:cTn>
                                        <p:tgtEl>
                                          <p:spTgt spid="39"/>
                                        </p:tgtEl>
                                        <p:attrNameLst>
                                          <p:attrName>style.visibility</p:attrName>
                                        </p:attrNameLst>
                                      </p:cBhvr>
                                      <p:to>
                                        <p:strVal val="visible"/>
                                      </p:to>
                                    </p:set>
                                    <p:animEffect filter="fade" transition="in">
                                      <p:cBhvr>
                                        <p:cTn dur="500" id="131"/>
                                        <p:tgtEl>
                                          <p:spTgt spid="39"/>
                                        </p:tgtEl>
                                      </p:cBhvr>
                                    </p:animEffect>
                                    <p:anim calcmode="lin" valueType="num">
                                      <p:cBhvr>
                                        <p:cTn dur="500" fill="hold" id="132"/>
                                        <p:tgtEl>
                                          <p:spTgt spid="39"/>
                                        </p:tgtEl>
                                        <p:attrNameLst>
                                          <p:attrName>ppt_w</p:attrName>
                                        </p:attrNameLst>
                                      </p:cBhvr>
                                      <p:tavLst>
                                        <p:tav fmla="#ppt_w*sin(2.5*pi*$)" tm="0">
                                          <p:val>
                                            <p:fltVal val="0"/>
                                          </p:val>
                                        </p:tav>
                                        <p:tav tm="100000">
                                          <p:val>
                                            <p:fltVal val="1"/>
                                          </p:val>
                                        </p:tav>
                                      </p:tavLst>
                                    </p:anim>
                                    <p:anim calcmode="lin" valueType="num">
                                      <p:cBhvr>
                                        <p:cTn dur="500" fill="hold" id="133"/>
                                        <p:tgtEl>
                                          <p:spTgt spid="39"/>
                                        </p:tgtEl>
                                        <p:attrNameLst>
                                          <p:attrName>ppt_h</p:attrName>
                                        </p:attrNameLst>
                                      </p:cBhvr>
                                      <p:tavLst>
                                        <p:tav tm="0">
                                          <p:val>
                                            <p:strVal val="#ppt_h"/>
                                          </p:val>
                                        </p:tav>
                                        <p:tav tm="100000">
                                          <p:val>
                                            <p:strVal val="#ppt_h"/>
                                          </p:val>
                                        </p:tav>
                                      </p:tavLst>
                                    </p:anim>
                                  </p:childTnLst>
                                </p:cTn>
                              </p:par>
                              <p:par>
                                <p:cTn fill="hold" grpId="0" id="134" nodeType="withEffect" presetClass="entr" presetID="10" presetSubtype="0">
                                  <p:stCondLst>
                                    <p:cond delay="500"/>
                                  </p:stCondLst>
                                  <p:childTnLst>
                                    <p:set>
                                      <p:cBhvr>
                                        <p:cTn dur="1" fill="hold" id="135">
                                          <p:stCondLst>
                                            <p:cond delay="0"/>
                                          </p:stCondLst>
                                        </p:cTn>
                                        <p:tgtEl>
                                          <p:spTgt spid="22"/>
                                        </p:tgtEl>
                                        <p:attrNameLst>
                                          <p:attrName>style.visibility</p:attrName>
                                        </p:attrNameLst>
                                      </p:cBhvr>
                                      <p:to>
                                        <p:strVal val="visible"/>
                                      </p:to>
                                    </p:set>
                                    <p:animEffect filter="fade" transition="in">
                                      <p:cBhvr>
                                        <p:cTn dur="1000" id="136"/>
                                        <p:tgtEl>
                                          <p:spTgt spid="22"/>
                                        </p:tgtEl>
                                      </p:cBhvr>
                                    </p:animEffect>
                                  </p:childTnLst>
                                </p:cTn>
                              </p:par>
                              <p:par>
                                <p:cTn fill="hold" grpId="0" id="137" nodeType="withEffect" presetClass="entr" presetID="10" presetSubtype="0">
                                  <p:stCondLst>
                                    <p:cond delay="500"/>
                                  </p:stCondLst>
                                  <p:childTnLst>
                                    <p:set>
                                      <p:cBhvr>
                                        <p:cTn dur="1" fill="hold" id="138">
                                          <p:stCondLst>
                                            <p:cond delay="0"/>
                                          </p:stCondLst>
                                        </p:cTn>
                                        <p:tgtEl>
                                          <p:spTgt spid="51"/>
                                        </p:tgtEl>
                                        <p:attrNameLst>
                                          <p:attrName>style.visibility</p:attrName>
                                        </p:attrNameLst>
                                      </p:cBhvr>
                                      <p:to>
                                        <p:strVal val="visible"/>
                                      </p:to>
                                    </p:set>
                                    <p:animEffect filter="fade" transition="in">
                                      <p:cBhvr>
                                        <p:cTn dur="1000" id="139"/>
                                        <p:tgtEl>
                                          <p:spTgt spid="51"/>
                                        </p:tgtEl>
                                      </p:cBhvr>
                                    </p:animEffect>
                                  </p:childTnLst>
                                </p:cTn>
                              </p:par>
                              <p:par>
                                <p:cTn fill="hold" grpId="0" id="140" nodeType="withEffect" presetClass="entr" presetID="10" presetSubtype="0">
                                  <p:stCondLst>
                                    <p:cond delay="500"/>
                                  </p:stCondLst>
                                  <p:childTnLst>
                                    <p:set>
                                      <p:cBhvr>
                                        <p:cTn dur="1" fill="hold" id="141">
                                          <p:stCondLst>
                                            <p:cond delay="0"/>
                                          </p:stCondLst>
                                        </p:cTn>
                                        <p:tgtEl>
                                          <p:spTgt spid="77"/>
                                        </p:tgtEl>
                                        <p:attrNameLst>
                                          <p:attrName>style.visibility</p:attrName>
                                        </p:attrNameLst>
                                      </p:cBhvr>
                                      <p:to>
                                        <p:strVal val="visible"/>
                                      </p:to>
                                    </p:set>
                                    <p:animEffect filter="fade" transition="in">
                                      <p:cBhvr>
                                        <p:cTn dur="1000" id="142"/>
                                        <p:tgtEl>
                                          <p:spTgt spid="7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build="allAtOnce" grpId="0" spid="12" uiExpand="1"/>
      <p:bldP grpId="0" spid="22"/>
      <p:bldP build="allAtOnce" grpId="0" spid="41" uiExpand="1"/>
      <p:bldP grpId="0" spid="51"/>
      <p:bldP build="allAtOnce" grpId="0" spid="67" uiExpand="1"/>
      <p:bldP grpId="0" spid="77"/>
      <p:bldP grpId="0" spid="81"/>
      <p:bldP grpId="1" spid="81"/>
      <p:bldP grpId="0" spid="82"/>
      <p:bldP grpId="1" spid="82"/>
      <p:bldP grpId="0" spid="83"/>
      <p:bldP grpId="1" spid="83"/>
      <p:bldP grpId="0" spid="84"/>
      <p:bldP grpId="1" spid="84"/>
      <p:bldP grpId="0" spid="85"/>
      <p:bldP grpId="1" spid="85"/>
      <p:bldP grpId="0" spid="86"/>
      <p:bldP grpId="1" spid="86"/>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矩形 6"/>
          <p:cNvSpPr/>
          <p:nvPr/>
        </p:nvSpPr>
        <p:spPr>
          <a:xfrm>
            <a:off x="8270931" y="286243"/>
            <a:ext cx="363855" cy="304800"/>
          </a:xfrm>
          <a:prstGeom prst="rect">
            <a:avLst/>
          </a:prstGeom>
        </p:spPr>
        <p:txBody>
          <a:bodyPr wrap="none">
            <a:spAutoFit/>
          </a:bodyPr>
          <a:lstStyle/>
          <a:p>
            <a:pPr algn="ctr"/>
            <a:r>
              <a:rPr altLang="zh-CN" lang="en-US" smtClean="0" sz="1400">
                <a:solidFill>
                  <a:schemeClr val="bg1"/>
                </a:solidFill>
                <a:latin charset="0" panose="020b0706030502030204" pitchFamily="34" typeface="HelveticaNeueLT Pro 77 BdCn"/>
              </a:rPr>
              <a:t>06</a:t>
            </a:r>
          </a:p>
        </p:txBody>
      </p:sp>
      <p:grpSp>
        <p:nvGrpSpPr>
          <p:cNvPr id="9" name="组合 8"/>
          <p:cNvGrpSpPr/>
          <p:nvPr/>
        </p:nvGrpSpPr>
        <p:grpSpPr>
          <a:xfrm>
            <a:off x="589237" y="1418796"/>
            <a:ext cx="872891" cy="993808"/>
            <a:chOff x="727309" y="3451411"/>
            <a:chExt cx="872891" cy="993808"/>
          </a:xfrm>
        </p:grpSpPr>
        <p:sp>
          <p:nvSpPr>
            <p:cNvPr id="10" name="Freeform 63"/>
            <p:cNvSpPr>
              <a:spLocks noChangeAspect="1"/>
            </p:cNvSpPr>
            <p:nvPr/>
          </p:nvSpPr>
          <p:spPr bwMode="auto">
            <a:xfrm>
              <a:off x="871569" y="3602655"/>
              <a:ext cx="584370" cy="567090"/>
            </a:xfrm>
            <a:custGeom>
              <a:gdLst>
                <a:gd fmla="*/ 244 w 312" name="T0"/>
                <a:gd fmla="*/ 0 h 303" name="T1"/>
                <a:gd fmla="*/ 209 w 312" name="T2"/>
                <a:gd fmla="*/ 12 h 303" name="T3"/>
                <a:gd fmla="*/ 181 w 312" name="T4"/>
                <a:gd fmla="*/ 49 h 303" name="T5"/>
                <a:gd fmla="*/ 198 w 312" name="T6"/>
                <a:gd fmla="*/ 112 h 303" name="T7"/>
                <a:gd fmla="*/ 195 w 312" name="T8"/>
                <a:gd fmla="*/ 112 h 303" name="T9"/>
                <a:gd fmla="*/ 177 w 312" name="T10"/>
                <a:gd fmla="*/ 92 h 303" name="T11"/>
                <a:gd fmla="*/ 92 w 312" name="T12"/>
                <a:gd fmla="*/ 177 h 303" name="T13"/>
                <a:gd fmla="*/ 71 w 312" name="T14"/>
                <a:gd fmla="*/ 174 h 303" name="T15"/>
                <a:gd fmla="*/ 29 w 312" name="T16"/>
                <a:gd fmla="*/ 192 h 303" name="T17"/>
                <a:gd fmla="*/ 7 w 312" name="T18"/>
                <a:gd fmla="*/ 255 h 303" name="T19"/>
                <a:gd fmla="*/ 14 w 312" name="T20"/>
                <a:gd fmla="*/ 266 h 303" name="T21"/>
                <a:gd fmla="*/ 14 w 312" name="T22"/>
                <a:gd fmla="*/ 266 h 303" name="T23"/>
                <a:gd fmla="*/ 53 w 312" name="T24"/>
                <a:gd fmla="*/ 228 h 303" name="T25"/>
                <a:gd fmla="*/ 80 w 312" name="T26"/>
                <a:gd fmla="*/ 255 h 303" name="T27"/>
                <a:gd fmla="*/ 40 w 312" name="T28"/>
                <a:gd fmla="*/ 296 h 303" name="T29"/>
                <a:gd fmla="*/ 70 w 312" name="T30"/>
                <a:gd fmla="*/ 303 h 303" name="T31"/>
                <a:gd fmla="*/ 100 w 312" name="T32"/>
                <a:gd fmla="*/ 295 h 303" name="T33"/>
                <a:gd fmla="*/ 134 w 312" name="T34"/>
                <a:gd fmla="*/ 244 h 303" name="T35"/>
                <a:gd fmla="*/ 116 w 312" name="T36"/>
                <a:gd fmla="*/ 191 h 303" name="T37"/>
                <a:gd fmla="*/ 118 w 312" name="T38"/>
                <a:gd fmla="*/ 190 h 303" name="T39"/>
                <a:gd fmla="*/ 138 w 312" name="T40"/>
                <a:gd fmla="*/ 209 h 303" name="T41"/>
                <a:gd fmla="*/ 222 w 312" name="T42"/>
                <a:gd fmla="*/ 126 h 303" name="T43"/>
                <a:gd fmla="*/ 245 w 312" name="T44"/>
                <a:gd fmla="*/ 129 h 303" name="T45"/>
                <a:gd fmla="*/ 256 w 312" name="T46"/>
                <a:gd fmla="*/ 127 h 303" name="T47"/>
                <a:gd fmla="*/ 298 w 312" name="T48"/>
                <a:gd fmla="*/ 97 h 303" name="T49"/>
                <a:gd fmla="*/ 302 w 312" name="T50"/>
                <a:gd fmla="*/ 34 h 303" name="T51"/>
                <a:gd fmla="*/ 260 w 312" name="T52"/>
                <a:gd fmla="*/ 75 h 303" name="T53"/>
                <a:gd fmla="*/ 234 w 312" name="T54"/>
                <a:gd fmla="*/ 48 h 303" name="T55"/>
                <a:gd fmla="*/ 274 w 312" name="T56"/>
                <a:gd fmla="*/ 7 h 303" name="T57"/>
                <a:gd fmla="*/ 244 w 312" name="T58"/>
                <a:gd fmla="*/ 0 h 303"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303" w="312">
                  <a:moveTo>
                    <a:pt x="244" y="0"/>
                  </a:moveTo>
                  <a:cubicBezTo>
                    <a:pt x="231" y="0"/>
                    <a:pt x="219" y="4"/>
                    <a:pt x="209" y="12"/>
                  </a:cubicBezTo>
                  <a:cubicBezTo>
                    <a:pt x="197" y="22"/>
                    <a:pt x="185" y="34"/>
                    <a:pt x="181" y="49"/>
                  </a:cubicBezTo>
                  <a:cubicBezTo>
                    <a:pt x="175" y="72"/>
                    <a:pt x="184" y="94"/>
                    <a:pt x="198" y="112"/>
                  </a:cubicBezTo>
                  <a:cubicBezTo>
                    <a:pt x="197" y="112"/>
                    <a:pt x="196" y="112"/>
                    <a:pt x="195" y="112"/>
                  </a:cubicBezTo>
                  <a:cubicBezTo>
                    <a:pt x="185" y="112"/>
                    <a:pt x="181" y="101"/>
                    <a:pt x="177" y="92"/>
                  </a:cubicBezTo>
                  <a:cubicBezTo>
                    <a:pt x="148" y="120"/>
                    <a:pt x="121" y="150"/>
                    <a:pt x="92" y="177"/>
                  </a:cubicBezTo>
                  <a:cubicBezTo>
                    <a:pt x="85" y="175"/>
                    <a:pt x="78" y="174"/>
                    <a:pt x="71" y="174"/>
                  </a:cubicBezTo>
                  <a:cubicBezTo>
                    <a:pt x="55" y="174"/>
                    <a:pt x="39" y="180"/>
                    <a:pt x="29" y="192"/>
                  </a:cubicBezTo>
                  <a:cubicBezTo>
                    <a:pt x="11" y="207"/>
                    <a:pt x="0" y="232"/>
                    <a:pt x="7" y="255"/>
                  </a:cubicBezTo>
                  <a:cubicBezTo>
                    <a:pt x="9" y="258"/>
                    <a:pt x="9" y="266"/>
                    <a:pt x="14" y="266"/>
                  </a:cubicBezTo>
                  <a:cubicBezTo>
                    <a:pt x="14" y="266"/>
                    <a:pt x="14" y="266"/>
                    <a:pt x="14" y="266"/>
                  </a:cubicBezTo>
                  <a:cubicBezTo>
                    <a:pt x="28" y="254"/>
                    <a:pt x="40" y="240"/>
                    <a:pt x="53" y="228"/>
                  </a:cubicBezTo>
                  <a:cubicBezTo>
                    <a:pt x="62" y="236"/>
                    <a:pt x="71" y="246"/>
                    <a:pt x="80" y="255"/>
                  </a:cubicBezTo>
                  <a:cubicBezTo>
                    <a:pt x="67" y="269"/>
                    <a:pt x="53" y="282"/>
                    <a:pt x="40" y="296"/>
                  </a:cubicBezTo>
                  <a:cubicBezTo>
                    <a:pt x="49" y="300"/>
                    <a:pt x="60" y="303"/>
                    <a:pt x="70" y="303"/>
                  </a:cubicBezTo>
                  <a:cubicBezTo>
                    <a:pt x="81" y="303"/>
                    <a:pt x="91" y="300"/>
                    <a:pt x="100" y="295"/>
                  </a:cubicBezTo>
                  <a:cubicBezTo>
                    <a:pt x="117" y="282"/>
                    <a:pt x="133" y="265"/>
                    <a:pt x="134" y="244"/>
                  </a:cubicBezTo>
                  <a:cubicBezTo>
                    <a:pt x="137" y="224"/>
                    <a:pt x="127" y="206"/>
                    <a:pt x="116" y="191"/>
                  </a:cubicBezTo>
                  <a:cubicBezTo>
                    <a:pt x="117" y="190"/>
                    <a:pt x="117" y="190"/>
                    <a:pt x="118" y="190"/>
                  </a:cubicBezTo>
                  <a:cubicBezTo>
                    <a:pt x="128" y="190"/>
                    <a:pt x="133" y="202"/>
                    <a:pt x="138" y="209"/>
                  </a:cubicBezTo>
                  <a:cubicBezTo>
                    <a:pt x="166" y="182"/>
                    <a:pt x="194" y="153"/>
                    <a:pt x="222" y="126"/>
                  </a:cubicBezTo>
                  <a:cubicBezTo>
                    <a:pt x="230" y="127"/>
                    <a:pt x="237" y="129"/>
                    <a:pt x="245" y="129"/>
                  </a:cubicBezTo>
                  <a:cubicBezTo>
                    <a:pt x="249" y="129"/>
                    <a:pt x="252" y="128"/>
                    <a:pt x="256" y="127"/>
                  </a:cubicBezTo>
                  <a:cubicBezTo>
                    <a:pt x="274" y="125"/>
                    <a:pt x="286" y="110"/>
                    <a:pt x="298" y="97"/>
                  </a:cubicBezTo>
                  <a:cubicBezTo>
                    <a:pt x="312" y="79"/>
                    <a:pt x="311" y="54"/>
                    <a:pt x="302" y="34"/>
                  </a:cubicBezTo>
                  <a:cubicBezTo>
                    <a:pt x="287" y="47"/>
                    <a:pt x="274" y="62"/>
                    <a:pt x="260" y="75"/>
                  </a:cubicBezTo>
                  <a:cubicBezTo>
                    <a:pt x="251" y="66"/>
                    <a:pt x="242" y="57"/>
                    <a:pt x="234" y="48"/>
                  </a:cubicBezTo>
                  <a:cubicBezTo>
                    <a:pt x="247" y="34"/>
                    <a:pt x="261" y="20"/>
                    <a:pt x="274" y="7"/>
                  </a:cubicBezTo>
                  <a:cubicBezTo>
                    <a:pt x="265" y="2"/>
                    <a:pt x="255" y="0"/>
                    <a:pt x="244" y="0"/>
                  </a:cubicBezTo>
                </a:path>
              </a:pathLst>
            </a:custGeom>
            <a:solidFill>
              <a:schemeClr val="bg1"/>
            </a:solidFill>
            <a:ln>
              <a:noFill/>
            </a:ln>
            <a:extLst/>
          </p:spPr>
          <p:txBody>
            <a:bodyPr anchor="t" anchorCtr="0" bIns="34290" compatLnSpc="1" lIns="68580" numCol="1" rIns="68580" tIns="34290" vert="horz" wrap="square">
              <a:prstTxWarp prst="textNoShape">
                <a:avLst/>
              </a:prstTxWarp>
            </a:bodyPr>
            <a:lstStyle/>
            <a:p>
              <a:endParaRPr altLang="en-US" lang="zh-CN" sz="1013"/>
            </a:p>
          </p:txBody>
        </p:sp>
        <p:sp>
          <p:nvSpPr>
            <p:cNvPr id="11" name="任意多边形 10"/>
            <p:cNvSpPr/>
            <p:nvPr/>
          </p:nvSpPr>
          <p:spPr>
            <a:xfrm rot="10800000">
              <a:off x="727309" y="3451411"/>
              <a:ext cx="872891" cy="993808"/>
            </a:xfrm>
            <a:custGeom>
              <a:gdLst>
                <a:gd fmla="*/ 770660 w 826161" name="connsiteX0"/>
                <a:gd fmla="*/ 940604 h 940604" name="connsiteY0"/>
                <a:gd fmla="*/ 55501 w 826161" name="connsiteX1"/>
                <a:gd fmla="*/ 940604 h 940604" name="connsiteY1"/>
                <a:gd fmla="*/ 0 w 826161" name="connsiteX2"/>
                <a:gd fmla="*/ 885103 h 940604" name="connsiteY2"/>
                <a:gd fmla="*/ 0 w 826161" name="connsiteX3"/>
                <a:gd fmla="*/ 169944 h 940604" name="connsiteY3"/>
                <a:gd fmla="*/ 55501 w 826161" name="connsiteX4"/>
                <a:gd fmla="*/ 114443 h 940604" name="connsiteY4"/>
                <a:gd fmla="*/ 346704 w 826161" name="connsiteX5"/>
                <a:gd fmla="*/ 114443 h 940604" name="connsiteY5"/>
                <a:gd fmla="*/ 413081 w 826161" name="connsiteX6"/>
                <a:gd fmla="*/ 0 h 940604" name="connsiteY6"/>
                <a:gd fmla="*/ 479458 w 826161" name="connsiteX7"/>
                <a:gd fmla="*/ 114443 h 940604" name="connsiteY7"/>
                <a:gd fmla="*/ 770660 w 826161" name="connsiteX8"/>
                <a:gd fmla="*/ 114443 h 940604" name="connsiteY8"/>
                <a:gd fmla="*/ 826161 w 826161" name="connsiteX9"/>
                <a:gd fmla="*/ 169944 h 940604" name="connsiteY9"/>
                <a:gd fmla="*/ 826161 w 826161" name="connsiteX10"/>
                <a:gd fmla="*/ 885103 h 940604" name="connsiteY10"/>
                <a:gd fmla="*/ 770660 w 826161" name="connsiteX11"/>
                <a:gd fmla="*/ 940604 h 940604"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940604" w="826160">
                  <a:moveTo>
                    <a:pt x="770660" y="940604"/>
                  </a:moveTo>
                  <a:lnTo>
                    <a:pt x="55501" y="940604"/>
                  </a:lnTo>
                  <a:cubicBezTo>
                    <a:pt x="24849" y="940604"/>
                    <a:pt x="0" y="915755"/>
                    <a:pt x="0" y="885103"/>
                  </a:cubicBezTo>
                  <a:lnTo>
                    <a:pt x="0" y="169944"/>
                  </a:lnTo>
                  <a:cubicBezTo>
                    <a:pt x="0" y="139292"/>
                    <a:pt x="24849" y="114443"/>
                    <a:pt x="55501" y="114443"/>
                  </a:cubicBezTo>
                  <a:lnTo>
                    <a:pt x="346704" y="114443"/>
                  </a:lnTo>
                  <a:lnTo>
                    <a:pt x="413081" y="0"/>
                  </a:lnTo>
                  <a:lnTo>
                    <a:pt x="479458" y="114443"/>
                  </a:lnTo>
                  <a:lnTo>
                    <a:pt x="770660" y="114443"/>
                  </a:lnTo>
                  <a:cubicBezTo>
                    <a:pt x="801312" y="114443"/>
                    <a:pt x="826161" y="139292"/>
                    <a:pt x="826161" y="169944"/>
                  </a:cubicBezTo>
                  <a:lnTo>
                    <a:pt x="826161" y="885103"/>
                  </a:lnTo>
                  <a:cubicBezTo>
                    <a:pt x="826161" y="915755"/>
                    <a:pt x="801312" y="940604"/>
                    <a:pt x="770660" y="940604"/>
                  </a:cubicBezTo>
                  <a:close/>
                </a:path>
              </a:pathLst>
            </a:cu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 name="组合 1"/>
          <p:cNvGrpSpPr/>
          <p:nvPr/>
        </p:nvGrpSpPr>
        <p:grpSpPr>
          <a:xfrm>
            <a:off x="3440869" y="1418796"/>
            <a:ext cx="872891" cy="993808"/>
            <a:chOff x="3440869" y="1418796"/>
            <a:chExt cx="872891" cy="993808"/>
          </a:xfrm>
        </p:grpSpPr>
        <p:grpSp>
          <p:nvGrpSpPr>
            <p:cNvPr id="14" name="Group 44"/>
            <p:cNvGrpSpPr>
              <a:grpSpLocks noChangeAspect="1"/>
            </p:cNvGrpSpPr>
            <p:nvPr/>
          </p:nvGrpSpPr>
          <p:grpSpPr>
            <a:xfrm>
              <a:off x="3585330" y="1570041"/>
              <a:ext cx="583968" cy="567090"/>
              <a:chOff x="3202" y="1607"/>
              <a:chExt cx="1730" cy="1680"/>
            </a:xfrm>
            <a:solidFill>
              <a:schemeClr val="bg1"/>
            </a:solidFill>
          </p:grpSpPr>
          <p:sp>
            <p:nvSpPr>
              <p:cNvPr id="16" name="Freeform 45"/>
              <p:cNvSpPr/>
              <p:nvPr/>
            </p:nvSpPr>
            <p:spPr bwMode="auto">
              <a:xfrm>
                <a:off x="3202" y="1607"/>
                <a:ext cx="1521" cy="1336"/>
              </a:xfrm>
              <a:custGeom>
                <a:gdLst>
                  <a:gd fmla="*/ 93 w 327" name="T0"/>
                  <a:gd fmla="*/ 5 h 287" name="T1"/>
                  <a:gd fmla="*/ 123 w 327" name="T2"/>
                  <a:gd fmla="*/ 4 h 287" name="T3"/>
                  <a:gd fmla="*/ 201 w 327" name="T4"/>
                  <a:gd fmla="*/ 37 h 287" name="T5"/>
                  <a:gd fmla="*/ 224 w 327" name="T6"/>
                  <a:gd fmla="*/ 39 h 287" name="T7"/>
                  <a:gd fmla="*/ 299 w 327" name="T8"/>
                  <a:gd fmla="*/ 11 h 287" name="T9"/>
                  <a:gd fmla="*/ 320 w 327" name="T10"/>
                  <a:gd fmla="*/ 9 h 287" name="T11"/>
                  <a:gd fmla="*/ 325 w 327" name="T12"/>
                  <a:gd fmla="*/ 29 h 287" name="T13"/>
                  <a:gd fmla="*/ 325 w 327" name="T14"/>
                  <a:gd fmla="*/ 133 h 287" name="T15"/>
                  <a:gd fmla="*/ 297 w 327" name="T16"/>
                  <a:gd fmla="*/ 104 h 287" name="T17"/>
                  <a:gd fmla="*/ 296 w 327" name="T18"/>
                  <a:gd fmla="*/ 44 h 287" name="T19"/>
                  <a:gd fmla="*/ 214 w 327" name="T20"/>
                  <a:gd fmla="*/ 72 h 287" name="T21"/>
                  <a:gd fmla="*/ 109 w 327" name="T22"/>
                  <a:gd fmla="*/ 29 h 287" name="T23"/>
                  <a:gd fmla="*/ 27 w 327" name="T24"/>
                  <a:gd fmla="*/ 67 h 287" name="T25"/>
                  <a:gd fmla="*/ 27 w 327" name="T26"/>
                  <a:gd fmla="*/ 249 h 287" name="T27"/>
                  <a:gd fmla="*/ 94 w 327" name="T28"/>
                  <a:gd fmla="*/ 219 h 287" name="T29"/>
                  <a:gd fmla="*/ 105 w 327" name="T30"/>
                  <a:gd fmla="*/ 247 h 287" name="T31"/>
                  <a:gd fmla="*/ 23 w 327" name="T32"/>
                  <a:gd fmla="*/ 283 h 287" name="T33"/>
                  <a:gd fmla="*/ 2 w 327" name="T34"/>
                  <a:gd fmla="*/ 285 h 287" name="T35"/>
                  <a:gd fmla="*/ 2 w 327" name="T36"/>
                  <a:gd fmla="*/ 46 h 287" name="T37"/>
                  <a:gd fmla="*/ 93 w 327" name="T38"/>
                  <a:gd fmla="*/ 5 h 287"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287" w="327">
                    <a:moveTo>
                      <a:pt x="93" y="5"/>
                    </a:moveTo>
                    <a:cubicBezTo>
                      <a:pt x="102" y="0"/>
                      <a:pt x="113" y="0"/>
                      <a:pt x="123" y="4"/>
                    </a:cubicBezTo>
                    <a:cubicBezTo>
                      <a:pt x="149" y="15"/>
                      <a:pt x="175" y="25"/>
                      <a:pt x="201" y="37"/>
                    </a:cubicBezTo>
                    <a:cubicBezTo>
                      <a:pt x="208" y="41"/>
                      <a:pt x="216" y="42"/>
                      <a:pt x="224" y="39"/>
                    </a:cubicBezTo>
                    <a:cubicBezTo>
                      <a:pt x="249" y="30"/>
                      <a:pt x="274" y="20"/>
                      <a:pt x="299" y="11"/>
                    </a:cubicBezTo>
                    <a:cubicBezTo>
                      <a:pt x="305" y="8"/>
                      <a:pt x="313" y="7"/>
                      <a:pt x="320" y="9"/>
                    </a:cubicBezTo>
                    <a:cubicBezTo>
                      <a:pt x="327" y="13"/>
                      <a:pt x="325" y="22"/>
                      <a:pt x="325" y="29"/>
                    </a:cubicBezTo>
                    <a:cubicBezTo>
                      <a:pt x="325" y="64"/>
                      <a:pt x="326" y="99"/>
                      <a:pt x="325" y="133"/>
                    </a:cubicBezTo>
                    <a:cubicBezTo>
                      <a:pt x="316" y="123"/>
                      <a:pt x="307" y="113"/>
                      <a:pt x="297" y="104"/>
                    </a:cubicBezTo>
                    <a:cubicBezTo>
                      <a:pt x="296" y="84"/>
                      <a:pt x="297" y="64"/>
                      <a:pt x="296" y="44"/>
                    </a:cubicBezTo>
                    <a:cubicBezTo>
                      <a:pt x="268" y="50"/>
                      <a:pt x="242" y="66"/>
                      <a:pt x="214" y="72"/>
                    </a:cubicBezTo>
                    <a:cubicBezTo>
                      <a:pt x="178" y="61"/>
                      <a:pt x="144" y="43"/>
                      <a:pt x="109" y="29"/>
                    </a:cubicBezTo>
                    <a:cubicBezTo>
                      <a:pt x="98" y="34"/>
                      <a:pt x="44" y="59"/>
                      <a:pt x="27" y="67"/>
                    </a:cubicBezTo>
                    <a:cubicBezTo>
                      <a:pt x="26" y="81"/>
                      <a:pt x="25" y="203"/>
                      <a:pt x="27" y="249"/>
                    </a:cubicBezTo>
                    <a:cubicBezTo>
                      <a:pt x="50" y="241"/>
                      <a:pt x="72" y="229"/>
                      <a:pt x="94" y="219"/>
                    </a:cubicBezTo>
                    <a:cubicBezTo>
                      <a:pt x="101" y="227"/>
                      <a:pt x="103" y="237"/>
                      <a:pt x="105" y="247"/>
                    </a:cubicBezTo>
                    <a:cubicBezTo>
                      <a:pt x="77" y="258"/>
                      <a:pt x="51" y="272"/>
                      <a:pt x="23" y="283"/>
                    </a:cubicBezTo>
                    <a:cubicBezTo>
                      <a:pt x="16" y="287"/>
                      <a:pt x="9" y="285"/>
                      <a:pt x="2" y="285"/>
                    </a:cubicBezTo>
                    <a:cubicBezTo>
                      <a:pt x="1" y="235"/>
                      <a:pt x="0" y="77"/>
                      <a:pt x="2" y="46"/>
                    </a:cubicBezTo>
                    <a:cubicBezTo>
                      <a:pt x="32" y="32"/>
                      <a:pt x="63" y="19"/>
                      <a:pt x="93" y="5"/>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17" name="Freeform 46"/>
              <p:cNvSpPr>
                <a:spLocks noEditPoints="1"/>
              </p:cNvSpPr>
              <p:nvPr/>
            </p:nvSpPr>
            <p:spPr bwMode="auto">
              <a:xfrm>
                <a:off x="3700" y="2068"/>
                <a:ext cx="1232" cy="1219"/>
              </a:xfrm>
              <a:custGeom>
                <a:gdLst>
                  <a:gd fmla="*/ 13 w 265" name="T0"/>
                  <a:gd fmla="*/ 118 h 262" name="T1"/>
                  <a:gd fmla="*/ 98 w 265" name="T2"/>
                  <a:gd fmla="*/ 2 h 262" name="T3"/>
                  <a:gd fmla="*/ 167 w 265" name="T4"/>
                  <a:gd fmla="*/ 21 h 262" name="T5"/>
                  <a:gd fmla="*/ 198 w 265" name="T6"/>
                  <a:gd fmla="*/ 58 h 262" name="T7"/>
                  <a:gd fmla="*/ 206 w 265" name="T8"/>
                  <a:gd fmla="*/ 110 h 262" name="T9"/>
                  <a:gd fmla="*/ 184 w 265" name="T10"/>
                  <a:gd fmla="*/ 167 h 262" name="T11"/>
                  <a:gd fmla="*/ 215 w 265" name="T12"/>
                  <a:gd fmla="*/ 181 h 262" name="T13"/>
                  <a:gd fmla="*/ 255 w 265" name="T14"/>
                  <a:gd fmla="*/ 220 h 262" name="T15"/>
                  <a:gd fmla="*/ 224 w 265" name="T16"/>
                  <a:gd fmla="*/ 252 h 262" name="T17"/>
                  <a:gd fmla="*/ 177 w 265" name="T18"/>
                  <a:gd fmla="*/ 211 h 262" name="T19"/>
                  <a:gd fmla="*/ 161 w 265" name="T20"/>
                  <a:gd fmla="*/ 183 h 262" name="T21"/>
                  <a:gd fmla="*/ 90 w 265" name="T22"/>
                  <a:gd fmla="*/ 195 h 262" name="T23"/>
                  <a:gd fmla="*/ 13 w 265" name="T24"/>
                  <a:gd fmla="*/ 118 h 262" name="T25"/>
                  <a:gd fmla="*/ 100 w 265" name="T26"/>
                  <a:gd fmla="*/ 36 h 262" name="T27"/>
                  <a:gd fmla="*/ 50 w 265" name="T28"/>
                  <a:gd fmla="*/ 74 h 262" name="T29"/>
                  <a:gd fmla="*/ 82 w 265" name="T30"/>
                  <a:gd fmla="*/ 158 h 262" name="T31"/>
                  <a:gd fmla="*/ 171 w 265" name="T32"/>
                  <a:gd fmla="*/ 115 h 262" name="T33"/>
                  <a:gd fmla="*/ 100 w 265" name="T34"/>
                  <a:gd fmla="*/ 36 h 262"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262" w="265">
                    <a:moveTo>
                      <a:pt x="13" y="118"/>
                    </a:moveTo>
                    <a:cubicBezTo>
                      <a:pt x="0" y="64"/>
                      <a:pt x="44" y="7"/>
                      <a:pt x="98" y="2"/>
                    </a:cubicBezTo>
                    <a:cubicBezTo>
                      <a:pt x="120" y="0"/>
                      <a:pt x="150" y="7"/>
                      <a:pt x="167" y="21"/>
                    </a:cubicBezTo>
                    <a:cubicBezTo>
                      <a:pt x="180" y="30"/>
                      <a:pt x="190" y="44"/>
                      <a:pt x="198" y="58"/>
                    </a:cubicBezTo>
                    <a:cubicBezTo>
                      <a:pt x="205" y="72"/>
                      <a:pt x="207" y="95"/>
                      <a:pt x="206" y="110"/>
                    </a:cubicBezTo>
                    <a:cubicBezTo>
                      <a:pt x="205" y="131"/>
                      <a:pt x="192" y="148"/>
                      <a:pt x="184" y="167"/>
                    </a:cubicBezTo>
                    <a:cubicBezTo>
                      <a:pt x="195" y="170"/>
                      <a:pt x="207" y="172"/>
                      <a:pt x="215" y="181"/>
                    </a:cubicBezTo>
                    <a:cubicBezTo>
                      <a:pt x="228" y="195"/>
                      <a:pt x="246" y="204"/>
                      <a:pt x="255" y="220"/>
                    </a:cubicBezTo>
                    <a:cubicBezTo>
                      <a:pt x="265" y="239"/>
                      <a:pt x="242" y="262"/>
                      <a:pt x="224" y="252"/>
                    </a:cubicBezTo>
                    <a:cubicBezTo>
                      <a:pt x="207" y="240"/>
                      <a:pt x="192" y="225"/>
                      <a:pt x="177" y="211"/>
                    </a:cubicBezTo>
                    <a:cubicBezTo>
                      <a:pt x="168" y="204"/>
                      <a:pt x="172" y="189"/>
                      <a:pt x="161" y="183"/>
                    </a:cubicBezTo>
                    <a:cubicBezTo>
                      <a:pt x="139" y="193"/>
                      <a:pt x="114" y="202"/>
                      <a:pt x="90" y="195"/>
                    </a:cubicBezTo>
                    <a:cubicBezTo>
                      <a:pt x="51" y="188"/>
                      <a:pt x="20" y="156"/>
                      <a:pt x="13" y="118"/>
                    </a:cubicBezTo>
                    <a:close/>
                    <a:moveTo>
                      <a:pt x="100" y="36"/>
                    </a:moveTo>
                    <a:cubicBezTo>
                      <a:pt x="78" y="40"/>
                      <a:pt x="59" y="54"/>
                      <a:pt x="50" y="74"/>
                    </a:cubicBezTo>
                    <a:cubicBezTo>
                      <a:pt x="38" y="105"/>
                      <a:pt x="50" y="145"/>
                      <a:pt x="82" y="158"/>
                    </a:cubicBezTo>
                    <a:cubicBezTo>
                      <a:pt x="117" y="175"/>
                      <a:pt x="163" y="153"/>
                      <a:pt x="171" y="115"/>
                    </a:cubicBezTo>
                    <a:cubicBezTo>
                      <a:pt x="184" y="73"/>
                      <a:pt x="142" y="28"/>
                      <a:pt x="100" y="36"/>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18" name="Freeform 47"/>
              <p:cNvSpPr/>
              <p:nvPr/>
            </p:nvSpPr>
            <p:spPr bwMode="auto">
              <a:xfrm>
                <a:off x="3951" y="2501"/>
                <a:ext cx="279" cy="297"/>
              </a:xfrm>
              <a:custGeom>
                <a:gdLst>
                  <a:gd fmla="*/ 0 w 60" name="T0"/>
                  <a:gd fmla="*/ 10 h 64" name="T1"/>
                  <a:gd fmla="*/ 19 w 60" name="T2"/>
                  <a:gd fmla="*/ 1 h 64" name="T3"/>
                  <a:gd fmla="*/ 31 w 60" name="T4"/>
                  <a:gd fmla="*/ 27 h 64" name="T5"/>
                  <a:gd fmla="*/ 59 w 60" name="T6"/>
                  <a:gd fmla="*/ 42 h 64" name="T7"/>
                  <a:gd fmla="*/ 60 w 60" name="T8"/>
                  <a:gd fmla="*/ 58 h 64" name="T9"/>
                  <a:gd fmla="*/ 0 w 60" name="T10"/>
                  <a:gd fmla="*/ 10 h 64" name="T11"/>
                </a:gdLst>
                <a:cxnLst>
                  <a:cxn ang="0">
                    <a:pos x="T0" y="T1"/>
                  </a:cxn>
                  <a:cxn ang="0">
                    <a:pos x="T2" y="T3"/>
                  </a:cxn>
                  <a:cxn ang="0">
                    <a:pos x="T4" y="T5"/>
                  </a:cxn>
                  <a:cxn ang="0">
                    <a:pos x="T6" y="T7"/>
                  </a:cxn>
                  <a:cxn ang="0">
                    <a:pos x="T8" y="T9"/>
                  </a:cxn>
                  <a:cxn ang="0">
                    <a:pos x="T10" y="T11"/>
                  </a:cxn>
                </a:cxnLst>
                <a:rect b="b" l="0" r="r" t="0"/>
                <a:pathLst>
                  <a:path h="64" w="60">
                    <a:moveTo>
                      <a:pt x="0" y="10"/>
                    </a:moveTo>
                    <a:cubicBezTo>
                      <a:pt x="1" y="0"/>
                      <a:pt x="12" y="0"/>
                      <a:pt x="19" y="1"/>
                    </a:cubicBezTo>
                    <a:cubicBezTo>
                      <a:pt x="21" y="10"/>
                      <a:pt x="24" y="20"/>
                      <a:pt x="31" y="27"/>
                    </a:cubicBezTo>
                    <a:cubicBezTo>
                      <a:pt x="38" y="35"/>
                      <a:pt x="49" y="38"/>
                      <a:pt x="59" y="42"/>
                    </a:cubicBezTo>
                    <a:cubicBezTo>
                      <a:pt x="60" y="47"/>
                      <a:pt x="60" y="52"/>
                      <a:pt x="60" y="58"/>
                    </a:cubicBezTo>
                    <a:cubicBezTo>
                      <a:pt x="31" y="64"/>
                      <a:pt x="4" y="38"/>
                      <a:pt x="0" y="10"/>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grpSp>
        <p:sp>
          <p:nvSpPr>
            <p:cNvPr id="15" name="任意多边形 14"/>
            <p:cNvSpPr/>
            <p:nvPr/>
          </p:nvSpPr>
          <p:spPr>
            <a:xfrm rot="10800000">
              <a:off x="3440869" y="1418796"/>
              <a:ext cx="872891" cy="993808"/>
            </a:xfrm>
            <a:custGeom>
              <a:gdLst>
                <a:gd fmla="*/ 770660 w 826161" name="connsiteX0"/>
                <a:gd fmla="*/ 940604 h 940604" name="connsiteY0"/>
                <a:gd fmla="*/ 55501 w 826161" name="connsiteX1"/>
                <a:gd fmla="*/ 940604 h 940604" name="connsiteY1"/>
                <a:gd fmla="*/ 0 w 826161" name="connsiteX2"/>
                <a:gd fmla="*/ 885103 h 940604" name="connsiteY2"/>
                <a:gd fmla="*/ 0 w 826161" name="connsiteX3"/>
                <a:gd fmla="*/ 169944 h 940604" name="connsiteY3"/>
                <a:gd fmla="*/ 55501 w 826161" name="connsiteX4"/>
                <a:gd fmla="*/ 114443 h 940604" name="connsiteY4"/>
                <a:gd fmla="*/ 346704 w 826161" name="connsiteX5"/>
                <a:gd fmla="*/ 114443 h 940604" name="connsiteY5"/>
                <a:gd fmla="*/ 413081 w 826161" name="connsiteX6"/>
                <a:gd fmla="*/ 0 h 940604" name="connsiteY6"/>
                <a:gd fmla="*/ 479458 w 826161" name="connsiteX7"/>
                <a:gd fmla="*/ 114443 h 940604" name="connsiteY7"/>
                <a:gd fmla="*/ 770660 w 826161" name="connsiteX8"/>
                <a:gd fmla="*/ 114443 h 940604" name="connsiteY8"/>
                <a:gd fmla="*/ 826161 w 826161" name="connsiteX9"/>
                <a:gd fmla="*/ 169944 h 940604" name="connsiteY9"/>
                <a:gd fmla="*/ 826161 w 826161" name="connsiteX10"/>
                <a:gd fmla="*/ 885103 h 940604" name="connsiteY10"/>
                <a:gd fmla="*/ 770660 w 826161" name="connsiteX11"/>
                <a:gd fmla="*/ 940604 h 940604"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940604" w="826160">
                  <a:moveTo>
                    <a:pt x="770660" y="940604"/>
                  </a:moveTo>
                  <a:lnTo>
                    <a:pt x="55501" y="940604"/>
                  </a:lnTo>
                  <a:cubicBezTo>
                    <a:pt x="24849" y="940604"/>
                    <a:pt x="0" y="915755"/>
                    <a:pt x="0" y="885103"/>
                  </a:cubicBezTo>
                  <a:lnTo>
                    <a:pt x="0" y="169944"/>
                  </a:lnTo>
                  <a:cubicBezTo>
                    <a:pt x="0" y="139292"/>
                    <a:pt x="24849" y="114443"/>
                    <a:pt x="55501" y="114443"/>
                  </a:cubicBezTo>
                  <a:lnTo>
                    <a:pt x="346704" y="114443"/>
                  </a:lnTo>
                  <a:lnTo>
                    <a:pt x="413081" y="0"/>
                  </a:lnTo>
                  <a:lnTo>
                    <a:pt x="479458" y="114443"/>
                  </a:lnTo>
                  <a:lnTo>
                    <a:pt x="770660" y="114443"/>
                  </a:lnTo>
                  <a:cubicBezTo>
                    <a:pt x="801312" y="114443"/>
                    <a:pt x="826161" y="139292"/>
                    <a:pt x="826161" y="169944"/>
                  </a:cubicBezTo>
                  <a:lnTo>
                    <a:pt x="826161" y="885103"/>
                  </a:lnTo>
                  <a:cubicBezTo>
                    <a:pt x="826161" y="915755"/>
                    <a:pt x="801312" y="940604"/>
                    <a:pt x="770660" y="940604"/>
                  </a:cubicBezTo>
                  <a:close/>
                </a:path>
              </a:pathLst>
            </a:cu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0" name="组合 19"/>
          <p:cNvGrpSpPr/>
          <p:nvPr/>
        </p:nvGrpSpPr>
        <p:grpSpPr>
          <a:xfrm>
            <a:off x="1961137" y="1418796"/>
            <a:ext cx="936375" cy="993808"/>
            <a:chOff x="3181806" y="3451411"/>
            <a:chExt cx="936375" cy="993808"/>
          </a:xfrm>
        </p:grpSpPr>
        <p:sp>
          <p:nvSpPr>
            <p:cNvPr id="21" name="任意多边形 20"/>
            <p:cNvSpPr/>
            <p:nvPr/>
          </p:nvSpPr>
          <p:spPr>
            <a:xfrm rot="10800000">
              <a:off x="3213548" y="3451411"/>
              <a:ext cx="872891" cy="993808"/>
            </a:xfrm>
            <a:custGeom>
              <a:gdLst>
                <a:gd fmla="*/ 770660 w 826161" name="connsiteX0"/>
                <a:gd fmla="*/ 940604 h 940604" name="connsiteY0"/>
                <a:gd fmla="*/ 55501 w 826161" name="connsiteX1"/>
                <a:gd fmla="*/ 940604 h 940604" name="connsiteY1"/>
                <a:gd fmla="*/ 0 w 826161" name="connsiteX2"/>
                <a:gd fmla="*/ 885103 h 940604" name="connsiteY2"/>
                <a:gd fmla="*/ 0 w 826161" name="connsiteX3"/>
                <a:gd fmla="*/ 169944 h 940604" name="connsiteY3"/>
                <a:gd fmla="*/ 55501 w 826161" name="connsiteX4"/>
                <a:gd fmla="*/ 114443 h 940604" name="connsiteY4"/>
                <a:gd fmla="*/ 346704 w 826161" name="connsiteX5"/>
                <a:gd fmla="*/ 114443 h 940604" name="connsiteY5"/>
                <a:gd fmla="*/ 413081 w 826161" name="connsiteX6"/>
                <a:gd fmla="*/ 0 h 940604" name="connsiteY6"/>
                <a:gd fmla="*/ 479458 w 826161" name="connsiteX7"/>
                <a:gd fmla="*/ 114443 h 940604" name="connsiteY7"/>
                <a:gd fmla="*/ 770660 w 826161" name="connsiteX8"/>
                <a:gd fmla="*/ 114443 h 940604" name="connsiteY8"/>
                <a:gd fmla="*/ 826161 w 826161" name="connsiteX9"/>
                <a:gd fmla="*/ 169944 h 940604" name="connsiteY9"/>
                <a:gd fmla="*/ 826161 w 826161" name="connsiteX10"/>
                <a:gd fmla="*/ 885103 h 940604" name="connsiteY10"/>
                <a:gd fmla="*/ 770660 w 826161" name="connsiteX11"/>
                <a:gd fmla="*/ 940604 h 940604"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940604" w="826160">
                  <a:moveTo>
                    <a:pt x="770660" y="940604"/>
                  </a:moveTo>
                  <a:lnTo>
                    <a:pt x="55501" y="940604"/>
                  </a:lnTo>
                  <a:cubicBezTo>
                    <a:pt x="24849" y="940604"/>
                    <a:pt x="0" y="915755"/>
                    <a:pt x="0" y="885103"/>
                  </a:cubicBezTo>
                  <a:lnTo>
                    <a:pt x="0" y="169944"/>
                  </a:lnTo>
                  <a:cubicBezTo>
                    <a:pt x="0" y="139292"/>
                    <a:pt x="24849" y="114443"/>
                    <a:pt x="55501" y="114443"/>
                  </a:cubicBezTo>
                  <a:lnTo>
                    <a:pt x="346704" y="114443"/>
                  </a:lnTo>
                  <a:lnTo>
                    <a:pt x="413081" y="0"/>
                  </a:lnTo>
                  <a:lnTo>
                    <a:pt x="479458" y="114443"/>
                  </a:lnTo>
                  <a:lnTo>
                    <a:pt x="770660" y="114443"/>
                  </a:lnTo>
                  <a:cubicBezTo>
                    <a:pt x="801312" y="114443"/>
                    <a:pt x="826161" y="139292"/>
                    <a:pt x="826161" y="169944"/>
                  </a:cubicBezTo>
                  <a:lnTo>
                    <a:pt x="826161" y="885103"/>
                  </a:lnTo>
                  <a:cubicBezTo>
                    <a:pt x="826161" y="915755"/>
                    <a:pt x="801312" y="940604"/>
                    <a:pt x="770660" y="940604"/>
                  </a:cubicBezTo>
                  <a:close/>
                </a:path>
              </a:pathLst>
            </a:custGeom>
            <a:solidFill>
              <a:srgbClr val="FFC000"/>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2" name="组合 21"/>
            <p:cNvGrpSpPr/>
            <p:nvPr/>
          </p:nvGrpSpPr>
          <p:grpSpPr>
            <a:xfrm>
              <a:off x="3181806" y="3466753"/>
              <a:ext cx="936375" cy="722777"/>
              <a:chOff x="4984441" y="3312181"/>
              <a:chExt cx="1282050" cy="989600"/>
            </a:xfrm>
          </p:grpSpPr>
          <p:sp>
            <p:nvSpPr>
              <p:cNvPr id="23" name="文本框 22"/>
              <p:cNvSpPr txBox="1"/>
              <p:nvPr/>
            </p:nvSpPr>
            <p:spPr>
              <a:xfrm>
                <a:off x="4984441" y="3312181"/>
                <a:ext cx="1282050" cy="792910"/>
              </a:xfrm>
              <a:prstGeom prst="rect">
                <a:avLst/>
              </a:prstGeom>
              <a:noFill/>
            </p:spPr>
            <p:txBody>
              <a:bodyPr rtlCol="0" wrap="square">
                <a:spAutoFit/>
              </a:bodyPr>
              <a:lstStyle/>
              <a:p>
                <a:pPr algn="ctr"/>
                <a:r>
                  <a:rPr altLang="zh-CN" lang="en-US" smtClean="0" sz="3200">
                    <a:solidFill>
                      <a:schemeClr val="bg1"/>
                    </a:solidFill>
                    <a:latin charset="0" panose="020b0606030502030204" pitchFamily="34" typeface="HelveticaNeueLT Pro 67 MdCn"/>
                  </a:rPr>
                  <a:t>34%</a:t>
                </a:r>
              </a:p>
            </p:txBody>
          </p:sp>
          <p:cxnSp>
            <p:nvCxnSpPr>
              <p:cNvPr id="24" name="直接连接符 23"/>
              <p:cNvCxnSpPr/>
              <p:nvPr/>
            </p:nvCxnSpPr>
            <p:spPr>
              <a:xfrm>
                <a:off x="5149911" y="4033692"/>
                <a:ext cx="951111"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25" name="文本框 24"/>
              <p:cNvSpPr txBox="1"/>
              <p:nvPr/>
            </p:nvSpPr>
            <p:spPr>
              <a:xfrm>
                <a:off x="4984441" y="4024782"/>
                <a:ext cx="1282050" cy="375589"/>
              </a:xfrm>
              <a:prstGeom prst="rect">
                <a:avLst/>
              </a:prstGeom>
              <a:noFill/>
            </p:spPr>
            <p:txBody>
              <a:bodyPr rtlCol="0" wrap="square">
                <a:spAutoFit/>
              </a:bodyPr>
              <a:lstStyle/>
              <a:p>
                <a:pPr algn="ctr"/>
                <a:r>
                  <a:rPr altLang="zh-CN" lang="en-US" smtClean="0" sz="1200">
                    <a:solidFill>
                      <a:schemeClr val="bg1"/>
                    </a:solidFill>
                    <a:latin charset="0" panose="020b0606030502030204" pitchFamily="34" typeface="HelveticaNeueLT Pro 67 MdCn"/>
                  </a:rPr>
                  <a:t>From 2014 </a:t>
                </a:r>
              </a:p>
            </p:txBody>
          </p:sp>
        </p:grpSp>
      </p:grpSp>
      <p:sp>
        <p:nvSpPr>
          <p:cNvPr id="35" name="矩形 55"/>
          <p:cNvSpPr/>
          <p:nvPr/>
        </p:nvSpPr>
        <p:spPr>
          <a:xfrm>
            <a:off x="295508" y="4185577"/>
            <a:ext cx="4401566" cy="530352"/>
          </a:xfrm>
          <a:prstGeom prst="rect">
            <a:avLst/>
          </a:prstGeom>
        </p:spPr>
        <p:txBody>
          <a:bodyPr wrap="square">
            <a:spAutoFit/>
          </a:bodyPr>
          <a:lstStyle/>
          <a:p>
            <a:pPr>
              <a:lnSpc>
                <a:spcPct val="120000"/>
              </a:lnSpc>
            </a:pPr>
            <a:r>
              <a:rPr altLang="zh-CN" lang="zh-CN" sz="800">
                <a:solidFill>
                  <a:schemeClr val="bg1">
                    <a:lumMod val="75000"/>
                  </a:schemeClr>
                </a:solidFill>
                <a:latin charset="0" panose="020b0606030402020204" pitchFamily="34" typeface="Franklin Gothic Medium Cond"/>
                <a:ea charset="-122" panose="020b0300000000000000" pitchFamily="34" typeface="Hiragino Sans GB W3"/>
                <a:cs charset="0" panose="020b0606030504020204" pitchFamily="34" typeface="Open Sans"/>
                <a:sym charset="0" typeface="News Gothic MT"/>
              </a:rPr>
              <a:t>Lorem ipsum dolor sit amet, consectetur adipisicing elit, sed do eiusmod tempor incididunt ut labore et dolore </a:t>
            </a:r>
          </a:p>
          <a:p>
            <a:pPr>
              <a:lnSpc>
                <a:spcPct val="120000"/>
              </a:lnSpc>
            </a:pPr>
            <a:r>
              <a:rPr altLang="zh-CN" lang="zh-CN" sz="800">
                <a:solidFill>
                  <a:schemeClr val="bg1">
                    <a:lumMod val="75000"/>
                  </a:schemeClr>
                </a:solidFill>
                <a:latin charset="0" panose="020b0606030402020204" pitchFamily="34" typeface="Franklin Gothic Medium Cond"/>
                <a:ea charset="-122" panose="020b0300000000000000" pitchFamily="34" typeface="Hiragino Sans GB W3"/>
                <a:cs charset="0" panose="020b0606030504020204" pitchFamily="34" typeface="Open Sans"/>
                <a:sym charset="0" typeface="News Gothic MT"/>
              </a:rPr>
              <a:t>magnaLorem amet, consectetur adipisicing elit, sed do eiusmod tempor incididunt ut labore et dolore magna </a:t>
            </a:r>
          </a:p>
          <a:p>
            <a:pPr>
              <a:lnSpc>
                <a:spcPct val="120000"/>
              </a:lnSpc>
            </a:pPr>
            <a:r>
              <a:rPr altLang="zh-CN" lang="zh-CN" sz="800">
                <a:solidFill>
                  <a:schemeClr val="bg1">
                    <a:lumMod val="75000"/>
                  </a:schemeClr>
                </a:solidFill>
                <a:latin charset="0" panose="020b0606030402020204" pitchFamily="34" typeface="Franklin Gothic Medium Cond"/>
                <a:ea charset="-122" panose="020b0300000000000000" pitchFamily="34" typeface="Hiragino Sans GB W3"/>
                <a:cs charset="0" panose="020b0606030504020204" pitchFamily="34" typeface="Open Sans"/>
                <a:sym charset="0" typeface="News Gothic MT"/>
              </a:rPr>
              <a:t>consectetur adipisicing elit, sed do eiusmod tempor incididunt .</a:t>
            </a:r>
          </a:p>
        </p:txBody>
      </p:sp>
      <p:sp>
        <p:nvSpPr>
          <p:cNvPr id="36" name="矩形 39"/>
          <p:cNvSpPr/>
          <p:nvPr/>
        </p:nvSpPr>
        <p:spPr>
          <a:xfrm>
            <a:off x="369541" y="3334210"/>
            <a:ext cx="3197492" cy="396240"/>
          </a:xfrm>
          <a:prstGeom prst="rect">
            <a:avLst/>
          </a:prstGeom>
          <a:solidFill>
            <a:srgbClr val="FFC000"/>
          </a:solidFill>
        </p:spPr>
        <p:txBody>
          <a:bodyPr wrap="none">
            <a:spAutoFit/>
          </a:bodyPr>
          <a:lstStyle/>
          <a:p>
            <a:r>
              <a:rPr altLang="zh-CN" lang="zh-CN" smtClean="0" sz="2000">
                <a:solidFill>
                  <a:schemeClr val="bg1"/>
                </a:solidFill>
                <a:latin charset="0" panose="020b0606030502030204" pitchFamily="34" typeface="HelveticaNeueLT Pro 67 MdCn"/>
                <a:ea charset="-122" panose="020b0300000000000000" pitchFamily="34" typeface="Hiragino Sans GB W3"/>
                <a:sym charset="0" typeface="News Gothic MT"/>
              </a:rPr>
              <a:t>LOREM IPSUM DOLOR AMET </a:t>
            </a:r>
          </a:p>
        </p:txBody>
      </p:sp>
      <p:sp>
        <p:nvSpPr>
          <p:cNvPr id="37" name="矩形 36"/>
          <p:cNvSpPr/>
          <p:nvPr/>
        </p:nvSpPr>
        <p:spPr>
          <a:xfrm>
            <a:off x="369541" y="3781841"/>
            <a:ext cx="2169636" cy="396240"/>
          </a:xfrm>
          <a:prstGeom prst="rect">
            <a:avLst/>
          </a:prstGeom>
          <a:solidFill>
            <a:srgbClr val="FFC000"/>
          </a:solidFill>
        </p:spPr>
        <p:txBody>
          <a:bodyPr wrap="none">
            <a:spAutoFit/>
          </a:bodyPr>
          <a:lstStyle/>
          <a:p>
            <a:r>
              <a:rPr altLang="zh-CN" lang="zh-CN" smtClean="0" sz="2000">
                <a:solidFill>
                  <a:schemeClr val="bg1"/>
                </a:solidFill>
                <a:latin charset="0" panose="020b0606030502030204" pitchFamily="34" typeface="HelveticaNeueLT Pro 67 MdCn"/>
                <a:ea charset="-122" panose="020b0300000000000000" pitchFamily="34" typeface="Hiragino Sans GB W3"/>
                <a:sym charset="0" typeface="News Gothic MT"/>
              </a:rPr>
              <a:t>CONSECTETUR ELIT</a:t>
            </a:r>
          </a:p>
        </p:txBody>
      </p:sp>
      <p:grpSp>
        <p:nvGrpSpPr>
          <p:cNvPr id="5" name="组合 4"/>
          <p:cNvGrpSpPr/>
          <p:nvPr/>
        </p:nvGrpSpPr>
        <p:grpSpPr>
          <a:xfrm>
            <a:off x="5280957" y="1336962"/>
            <a:ext cx="3376368" cy="4268194"/>
            <a:chOff x="5280957" y="1336962"/>
            <a:chExt cx="3376368" cy="4268194"/>
          </a:xfrm>
        </p:grpSpPr>
        <p:grpSp>
          <p:nvGrpSpPr>
            <p:cNvPr id="51" name="组合 50"/>
            <p:cNvGrpSpPr/>
            <p:nvPr/>
          </p:nvGrpSpPr>
          <p:grpSpPr>
            <a:xfrm>
              <a:off x="5524500" y="1779101"/>
              <a:ext cx="2905125" cy="3364399"/>
              <a:chOff x="5524500" y="1779101"/>
              <a:chExt cx="2905125" cy="3364399"/>
            </a:xfrm>
          </p:grpSpPr>
          <p:pic>
            <p:nvPicPr>
              <p:cNvPr id="3" name="图片 2"/>
              <p:cNvPicPr>
                <a:picLocks noChangeAspect="1"/>
              </p:cNvPicPr>
              <p:nvPr/>
            </p:nvPicPr>
            <p:blipFill>
              <a:blip r:embed="rId2">
                <a:extLst>
                  <a:ext uri="{28A0092B-C50C-407E-A947-70E740481C1C}">
                    <a14:useLocalDpi val="0"/>
                  </a:ext>
                </a:extLst>
              </a:blip>
              <a:srcRect l="13527" r="20684"/>
              <a:stretch>
                <a:fillRect/>
              </a:stretch>
            </p:blipFill>
            <p:spPr>
              <a:xfrm>
                <a:off x="5524500" y="1779101"/>
                <a:ext cx="2905125" cy="3364399"/>
              </a:xfrm>
              <a:prstGeom prst="rect">
                <a:avLst/>
              </a:prstGeom>
            </p:spPr>
          </p:pic>
          <p:sp>
            <p:nvSpPr>
              <p:cNvPr id="38" name="矩形 37"/>
              <p:cNvSpPr/>
              <p:nvPr/>
            </p:nvSpPr>
            <p:spPr>
              <a:xfrm>
                <a:off x="5556242" y="1779102"/>
                <a:ext cx="2873383" cy="135462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9" name="组合 38"/>
              <p:cNvGrpSpPr/>
              <p:nvPr/>
            </p:nvGrpSpPr>
            <p:grpSpPr>
              <a:xfrm>
                <a:off x="6828028" y="1875096"/>
                <a:ext cx="1282050" cy="1081933"/>
                <a:chOff x="4984441" y="3312181"/>
                <a:chExt cx="1282050" cy="1081933"/>
              </a:xfrm>
            </p:grpSpPr>
            <p:sp>
              <p:nvSpPr>
                <p:cNvPr id="40" name="文本框 39"/>
                <p:cNvSpPr txBox="1"/>
                <p:nvPr/>
              </p:nvSpPr>
              <p:spPr>
                <a:xfrm>
                  <a:off x="4984441" y="3312181"/>
                  <a:ext cx="1282050" cy="762000"/>
                </a:xfrm>
                <a:prstGeom prst="rect">
                  <a:avLst/>
                </a:prstGeom>
                <a:noFill/>
              </p:spPr>
              <p:txBody>
                <a:bodyPr rtlCol="0" wrap="square">
                  <a:spAutoFit/>
                </a:bodyPr>
                <a:lstStyle/>
                <a:p>
                  <a:pPr algn="ctr"/>
                  <a:r>
                    <a:rPr altLang="zh-CN" lang="en-US" smtClean="0" sz="4400">
                      <a:solidFill>
                        <a:schemeClr val="bg1"/>
                      </a:solidFill>
                      <a:latin charset="0" panose="020b0606030502030204" pitchFamily="34" typeface="HelveticaNeueLT Pro 67 MdCn"/>
                    </a:rPr>
                    <a:t>52%</a:t>
                  </a:r>
                </a:p>
              </p:txBody>
            </p:sp>
            <p:cxnSp>
              <p:nvCxnSpPr>
                <p:cNvPr id="41" name="直接连接符 40"/>
                <p:cNvCxnSpPr/>
                <p:nvPr/>
              </p:nvCxnSpPr>
              <p:spPr>
                <a:xfrm>
                  <a:off x="5149911" y="4014126"/>
                  <a:ext cx="951111"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2" name="文本框 41"/>
                <p:cNvSpPr txBox="1"/>
                <p:nvPr/>
              </p:nvSpPr>
              <p:spPr>
                <a:xfrm>
                  <a:off x="4984441" y="4024782"/>
                  <a:ext cx="1282050" cy="365760"/>
                </a:xfrm>
                <a:prstGeom prst="rect">
                  <a:avLst/>
                </a:prstGeom>
                <a:noFill/>
              </p:spPr>
              <p:txBody>
                <a:bodyPr rtlCol="0" wrap="square">
                  <a:spAutoFit/>
                </a:bodyPr>
                <a:lstStyle/>
                <a:p>
                  <a:pPr algn="ctr"/>
                  <a:r>
                    <a:rPr altLang="zh-CN" lang="en-US" smtClean="0" sz="1800">
                      <a:solidFill>
                        <a:schemeClr val="bg1"/>
                      </a:solidFill>
                      <a:latin charset="0" panose="020b0606030502030204" pitchFamily="34" typeface="HelveticaNeueLT Pro 67 MdCn"/>
                    </a:rPr>
                    <a:t>From 2014 </a:t>
                  </a:r>
                </a:p>
              </p:txBody>
            </p:sp>
          </p:grpSp>
          <p:grpSp>
            <p:nvGrpSpPr>
              <p:cNvPr id="45" name="组合 44"/>
              <p:cNvGrpSpPr>
                <a:grpSpLocks noChangeAspect="1"/>
              </p:cNvGrpSpPr>
              <p:nvPr/>
            </p:nvGrpSpPr>
            <p:grpSpPr>
              <a:xfrm>
                <a:off x="5966656" y="2113975"/>
                <a:ext cx="777487" cy="687441"/>
                <a:chOff x="3676115" y="1160462"/>
                <a:chExt cx="5659574" cy="5004107"/>
              </a:xfrm>
              <a:solidFill>
                <a:schemeClr val="bg1"/>
              </a:solidFill>
            </p:grpSpPr>
            <p:sp>
              <p:nvSpPr>
                <p:cNvPr id="47" name="任意多边形 46"/>
                <p:cNvSpPr/>
                <p:nvPr/>
              </p:nvSpPr>
              <p:spPr>
                <a:xfrm>
                  <a:off x="3676115" y="2915504"/>
                  <a:ext cx="4433135" cy="3249065"/>
                </a:xfrm>
                <a:custGeom>
                  <a:gdLst>
                    <a:gd fmla="*/ 1383752 w 4433135" name="connsiteX0"/>
                    <a:gd fmla="*/ 867104 h 3249065" name="connsiteY0"/>
                    <a:gd fmla="*/ 1258108 w 4433135" name="connsiteX1"/>
                    <a:gd fmla="*/ 868142 h 3249065" name="connsiteY1"/>
                    <a:gd fmla="*/ 1210263 w 4433135" name="connsiteX2"/>
                    <a:gd fmla="*/ 944893 h 3249065" name="connsiteY2"/>
                    <a:gd fmla="*/ 1459057 w 4433135" name="connsiteX3"/>
                    <a:gd fmla="*/ 2196531 h 3249065" name="connsiteY3"/>
                    <a:gd fmla="*/ 1733368 w 4433135" name="connsiteX4"/>
                    <a:gd fmla="*/ 2583239 h 3249065" name="connsiteY4"/>
                    <a:gd fmla="*/ 2049146 w 4433135" name="connsiteX5"/>
                    <a:gd fmla="*/ 2583239 h 3249065" name="connsiteY5"/>
                    <a:gd fmla="*/ 2103371 w 4433135" name="connsiteX6"/>
                    <a:gd fmla="*/ 2456304 h 3249065" name="connsiteY6"/>
                    <a:gd fmla="*/ 1832248 w 4433135" name="connsiteX7"/>
                    <a:gd fmla="*/ 1054116 h 3249065" name="connsiteY7"/>
                    <a:gd fmla="*/ 1720610 w 4433135" name="connsiteX8"/>
                    <a:gd fmla="*/ 868142 h 3249065" name="connsiteY8"/>
                    <a:gd fmla="*/ 1511289 w 4433135" name="connsiteX9"/>
                    <a:gd fmla="*/ 867589 h 3249065" name="connsiteY9"/>
                    <a:gd fmla="*/ 1383752 w 4433135" name="connsiteX10"/>
                    <a:gd fmla="*/ 867104 h 3249065" name="connsiteY10"/>
                    <a:gd fmla="*/ 146071 w 4433135" name="connsiteX11"/>
                    <a:gd fmla="*/ 0 h 3249065" name="connsiteY11"/>
                    <a:gd fmla="*/ 882914 w 4433135" name="connsiteX12"/>
                    <a:gd fmla="*/ 0 h 3249065" name="connsiteY12"/>
                    <a:gd fmla="*/ 880954 w 4433135" name="connsiteX13"/>
                    <a:gd fmla="*/ 74488 h 3249065" name="connsiteY13"/>
                    <a:gd fmla="*/ 1122741 w 4433135" name="connsiteX14"/>
                    <a:gd fmla="*/ 461420 h 3249065" name="connsiteY14"/>
                    <a:gd fmla="*/ 1786399 w 4433135" name="connsiteX15"/>
                    <a:gd fmla="*/ 283593 h 3249065" name="connsiteY15"/>
                    <a:gd fmla="*/ 1950131 w 4433135" name="connsiteX16"/>
                    <a:gd fmla="*/ 0 h 3249065" name="connsiteY16"/>
                    <a:gd fmla="*/ 2992123 w 4433135" name="connsiteX17"/>
                    <a:gd fmla="*/ 0 h 3249065" name="connsiteY17"/>
                    <a:gd fmla="*/ 2975391 w 4433135" name="connsiteX18"/>
                    <a:gd fmla="*/ 34734 h 3249065" name="connsiteY18"/>
                    <a:gd fmla="*/ 2853142 w 4433135" name="connsiteX19"/>
                    <a:gd fmla="*/ 640253 h 3249065" name="connsiteY19"/>
                    <a:gd fmla="*/ 2861174 w 4433135" name="connsiteX20"/>
                    <a:gd fmla="*/ 799307 h 3249065" name="connsiteY20"/>
                    <a:gd fmla="*/ 2870542 w 4433135" name="connsiteX21"/>
                    <a:gd fmla="*/ 860687 h 3249065" name="connsiteY21"/>
                    <a:gd fmla="*/ 2849298 w 4433135" name="connsiteX22"/>
                    <a:gd fmla="*/ 859746 h 3249065" name="connsiteY22"/>
                    <a:gd fmla="*/ 2617108 w 4433135" name="connsiteX23"/>
                    <a:gd fmla="*/ 855875 h 3249065" name="connsiteY23"/>
                    <a:gd fmla="*/ 2511161 w 4433135" name="connsiteX24"/>
                    <a:gd fmla="*/ 856055 h 3249065" name="connsiteY24"/>
                    <a:gd fmla="*/ 2397787 w 4433135" name="connsiteX25"/>
                    <a:gd fmla="*/ 858300 h 3249065" name="connsiteY25"/>
                    <a:gd fmla="*/ 2267900 w 4433135" name="connsiteX26"/>
                    <a:gd fmla="*/ 1007867 h 3249065" name="connsiteY26"/>
                    <a:gd fmla="*/ 2452890 w 4433135" name="connsiteX27"/>
                    <a:gd fmla="*/ 2491724 h 3249065" name="connsiteY27"/>
                    <a:gd fmla="*/ 2523737 w 4433135" name="connsiteX28"/>
                    <a:gd fmla="*/ 2594059 h 3249065" name="connsiteY28"/>
                    <a:gd fmla="*/ 2783511 w 4433135" name="connsiteX29"/>
                    <a:gd fmla="*/ 2590123 h 3249065" name="connsiteY29"/>
                    <a:gd fmla="*/ 2846486 w 4433135" name="connsiteX30"/>
                    <a:gd fmla="*/ 2479916 h 3249065" name="connsiteY30"/>
                    <a:gd fmla="*/ 2980514 w 4433135" name="connsiteX31"/>
                    <a:gd fmla="*/ 1369603 h 3249065" name="connsiteY31"/>
                    <a:gd fmla="*/ 2991426 w 4433135" name="connsiteX32"/>
                    <a:gd fmla="*/ 1279059 h 3249065" name="connsiteY32"/>
                    <a:gd fmla="*/ 3040898 w 4433135" name="connsiteX33"/>
                    <a:gd fmla="*/ 1381756 h 3249065" name="connsiteY33"/>
                    <a:gd fmla="*/ 3308774 w 4433135" name="connsiteX34"/>
                    <a:gd fmla="*/ 1740245 h 3249065" name="connsiteY34"/>
                    <a:gd fmla="*/ 3336412 w 4433135" name="connsiteX35"/>
                    <a:gd fmla="*/ 1765365 h 3249065" name="connsiteY35"/>
                    <a:gd fmla="*/ 3296438 w 4433135" name="connsiteX36"/>
                    <a:gd fmla="*/ 1973342 h 3249065" name="connsiteY36"/>
                    <a:gd fmla="*/ 3203877 w 4433135" name="connsiteX37"/>
                    <a:gd fmla="*/ 2456304 h 3249065" name="connsiteY37"/>
                    <a:gd fmla="*/ 3258102 w 4433135" name="connsiteX38"/>
                    <a:gd fmla="*/ 2583239 h 3249065" name="connsiteY38"/>
                    <a:gd fmla="*/ 3573880 w 4433135" name="connsiteX39"/>
                    <a:gd fmla="*/ 2583239 h 3249065" name="connsiteY39"/>
                    <a:gd fmla="*/ 3848192 w 4433135" name="connsiteX40"/>
                    <a:gd fmla="*/ 2196531 h 3249065" name="connsiteY40"/>
                    <a:gd fmla="*/ 3860345 w 4433135" name="connsiteX41"/>
                    <a:gd fmla="*/ 2138945 h 3249065" name="connsiteY41"/>
                    <a:gd fmla="*/ 3868876 w 4433135" name="connsiteX42"/>
                    <a:gd fmla="*/ 2097649 h 3249065" name="connsiteY42"/>
                    <a:gd fmla="*/ 3946171 w 4433135" name="connsiteX43"/>
                    <a:gd fmla="*/ 2125939 h 3249065" name="connsiteY43"/>
                    <a:gd fmla="*/ 4408766 w 4433135" name="connsiteX44"/>
                    <a:gd fmla="*/ 2195877 h 3249065" name="connsiteY44"/>
                    <a:gd fmla="*/ 4433135 w 4433135" name="connsiteX45"/>
                    <a:gd fmla="*/ 2194647 h 3249065" name="connsiteY45"/>
                    <a:gd fmla="*/ 4229977 w 4433135" name="connsiteX46"/>
                    <a:gd fmla="*/ 2999465 h 3249065" name="connsiteY46"/>
                    <a:gd fmla="*/ 3976107 w 4433135" name="connsiteX47"/>
                    <a:gd fmla="*/ 3247430 h 3249065" name="connsiteY47"/>
                    <a:gd fmla="*/ 1337046 w 4433135" name="connsiteX48"/>
                    <a:gd fmla="*/ 3247430 h 3249065" name="connsiteY48"/>
                    <a:gd fmla="*/ 1035944 w 4433135" name="connsiteX49"/>
                    <a:gd fmla="*/ 3023080 h 3249065" name="connsiteY49"/>
                    <a:gd fmla="*/ 507540 w 4433135" name="connsiteX50"/>
                    <a:gd fmla="*/ 904676 h 3249065" name="connsiteY50"/>
                    <a:gd fmla="*/ 501007 w 4433135" name="connsiteX51"/>
                    <a:gd fmla="*/ 876408 h 3249065" name="connsiteY51"/>
                    <a:gd fmla="*/ 146071 w 4433135" name="connsiteX52"/>
                    <a:gd fmla="*/ 876408 h 3249065" name="connsiteY52"/>
                    <a:gd fmla="*/ 0 w 4433135" name="connsiteX53"/>
                    <a:gd fmla="*/ 730337 h 3249065" name="connsiteY53"/>
                    <a:gd fmla="*/ 0 w 4433135" name="connsiteX54"/>
                    <a:gd fmla="*/ 146071 h 3249065" name="connsiteY54"/>
                    <a:gd fmla="*/ 146071 w 4433135" name="connsiteX55"/>
                    <a:gd fmla="*/ 0 h 3249065" name="connsiteY5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b="b" l="l" r="r" t="t"/>
                  <a:pathLst>
                    <a:path h="3249065" w="4433135">
                      <a:moveTo>
                        <a:pt x="1383752" y="867104"/>
                      </a:moveTo>
                      <a:cubicBezTo>
                        <a:pt x="1340842" y="867128"/>
                        <a:pt x="1298245" y="867404"/>
                        <a:pt x="1258108" y="868142"/>
                      </a:cubicBezTo>
                      <a:cubicBezTo>
                        <a:pt x="1226200" y="868728"/>
                        <a:pt x="1200798" y="897345"/>
                        <a:pt x="1210263" y="944893"/>
                      </a:cubicBezTo>
                      <a:cubicBezTo>
                        <a:pt x="1255501" y="1172141"/>
                        <a:pt x="1399244" y="1917234"/>
                        <a:pt x="1459057" y="2196531"/>
                      </a:cubicBezTo>
                      <a:cubicBezTo>
                        <a:pt x="1517533" y="2469589"/>
                        <a:pt x="1583985" y="2577827"/>
                        <a:pt x="1733368" y="2583239"/>
                      </a:cubicBezTo>
                      <a:cubicBezTo>
                        <a:pt x="1882751" y="2588652"/>
                        <a:pt x="1965151" y="2586683"/>
                        <a:pt x="2049146" y="2583239"/>
                      </a:cubicBezTo>
                      <a:cubicBezTo>
                        <a:pt x="2114849" y="2580546"/>
                        <a:pt x="2126761" y="2578319"/>
                        <a:pt x="2103371" y="2456304"/>
                      </a:cubicBezTo>
                      <a:cubicBezTo>
                        <a:pt x="2054855" y="2203216"/>
                        <a:pt x="1887410" y="1326877"/>
                        <a:pt x="1832248" y="1054116"/>
                      </a:cubicBezTo>
                      <a:cubicBezTo>
                        <a:pt x="1820648" y="996757"/>
                        <a:pt x="1822680" y="866667"/>
                        <a:pt x="1720610" y="868142"/>
                      </a:cubicBezTo>
                      <a:cubicBezTo>
                        <a:pt x="1669576" y="868880"/>
                        <a:pt x="1594087" y="868142"/>
                        <a:pt x="1511289" y="867589"/>
                      </a:cubicBezTo>
                      <a:cubicBezTo>
                        <a:pt x="1469890" y="867313"/>
                        <a:pt x="1426663" y="867082"/>
                        <a:pt x="1383752" y="867104"/>
                      </a:cubicBezTo>
                      <a:close/>
                      <a:moveTo>
                        <a:pt x="146071" y="0"/>
                      </a:moveTo>
                      <a:lnTo>
                        <a:pt x="882914" y="0"/>
                      </a:lnTo>
                      <a:lnTo>
                        <a:pt x="880954" y="74488"/>
                      </a:lnTo>
                      <a:cubicBezTo>
                        <a:pt x="891949" y="230061"/>
                        <a:pt x="977510" y="377571"/>
                        <a:pt x="1122741" y="461420"/>
                      </a:cubicBezTo>
                      <a:cubicBezTo>
                        <a:pt x="1355110" y="595579"/>
                        <a:pt x="1652240" y="515962"/>
                        <a:pt x="1786399" y="283593"/>
                      </a:cubicBezTo>
                      <a:lnTo>
                        <a:pt x="1950131" y="0"/>
                      </a:lnTo>
                      <a:lnTo>
                        <a:pt x="2992123" y="0"/>
                      </a:lnTo>
                      <a:lnTo>
                        <a:pt x="2975391" y="34734"/>
                      </a:lnTo>
                      <a:cubicBezTo>
                        <a:pt x="2896672" y="220847"/>
                        <a:pt x="2853142" y="425466"/>
                        <a:pt x="2853142" y="640253"/>
                      </a:cubicBezTo>
                      <a:cubicBezTo>
                        <a:pt x="2853142" y="693950"/>
                        <a:pt x="2855863" y="747011"/>
                        <a:pt x="2861174" y="799307"/>
                      </a:cubicBezTo>
                      <a:lnTo>
                        <a:pt x="2870542" y="860687"/>
                      </a:lnTo>
                      <a:lnTo>
                        <a:pt x="2849298" y="859746"/>
                      </a:lnTo>
                      <a:cubicBezTo>
                        <a:pt x="2785069" y="857540"/>
                        <a:pt x="2699546" y="856201"/>
                        <a:pt x="2617108" y="855875"/>
                      </a:cubicBezTo>
                      <a:cubicBezTo>
                        <a:pt x="2580470" y="855730"/>
                        <a:pt x="2544440" y="855786"/>
                        <a:pt x="2511161" y="856055"/>
                      </a:cubicBezTo>
                      <a:cubicBezTo>
                        <a:pt x="2466789" y="856415"/>
                        <a:pt x="2427307" y="857152"/>
                        <a:pt x="2397787" y="858300"/>
                      </a:cubicBezTo>
                      <a:cubicBezTo>
                        <a:pt x="2279708" y="862892"/>
                        <a:pt x="2261098" y="953733"/>
                        <a:pt x="2267900" y="1007867"/>
                      </a:cubicBezTo>
                      <a:cubicBezTo>
                        <a:pt x="2330617" y="1506995"/>
                        <a:pt x="2441738" y="2400541"/>
                        <a:pt x="2452890" y="2491724"/>
                      </a:cubicBezTo>
                      <a:cubicBezTo>
                        <a:pt x="2464042" y="2582907"/>
                        <a:pt x="2468634" y="2577660"/>
                        <a:pt x="2523737" y="2594059"/>
                      </a:cubicBezTo>
                      <a:lnTo>
                        <a:pt x="2783511" y="2590123"/>
                      </a:lnTo>
                      <a:cubicBezTo>
                        <a:pt x="2840561" y="2589259"/>
                        <a:pt x="2834023" y="2573068"/>
                        <a:pt x="2846486" y="2479916"/>
                      </a:cubicBezTo>
                      <a:cubicBezTo>
                        <a:pt x="2855055" y="2415875"/>
                        <a:pt x="2930735" y="1783074"/>
                        <a:pt x="2980514" y="1369603"/>
                      </a:cubicBezTo>
                      <a:lnTo>
                        <a:pt x="2991426" y="1279059"/>
                      </a:lnTo>
                      <a:lnTo>
                        <a:pt x="3040898" y="1381756"/>
                      </a:lnTo>
                      <a:cubicBezTo>
                        <a:pt x="3112742" y="1514009"/>
                        <a:pt x="3203207" y="1634678"/>
                        <a:pt x="3308774" y="1740245"/>
                      </a:cubicBezTo>
                      <a:lnTo>
                        <a:pt x="3336412" y="1765365"/>
                      </a:lnTo>
                      <a:lnTo>
                        <a:pt x="3296438" y="1973342"/>
                      </a:lnTo>
                      <a:cubicBezTo>
                        <a:pt x="3256989" y="2178844"/>
                        <a:pt x="3222071" y="2361396"/>
                        <a:pt x="3203877" y="2456304"/>
                      </a:cubicBezTo>
                      <a:cubicBezTo>
                        <a:pt x="3180486" y="2578319"/>
                        <a:pt x="3192398" y="2580546"/>
                        <a:pt x="3258102" y="2583239"/>
                      </a:cubicBezTo>
                      <a:cubicBezTo>
                        <a:pt x="3342096" y="2586683"/>
                        <a:pt x="3424497" y="2588652"/>
                        <a:pt x="3573880" y="2583239"/>
                      </a:cubicBezTo>
                      <a:cubicBezTo>
                        <a:pt x="3723264" y="2577827"/>
                        <a:pt x="3789714" y="2469589"/>
                        <a:pt x="3848192" y="2196531"/>
                      </a:cubicBezTo>
                      <a:cubicBezTo>
                        <a:pt x="3851930" y="2179075"/>
                        <a:pt x="3855996" y="2159800"/>
                        <a:pt x="3860345" y="2138945"/>
                      </a:cubicBezTo>
                      <a:lnTo>
                        <a:pt x="3868876" y="2097649"/>
                      </a:lnTo>
                      <a:lnTo>
                        <a:pt x="3946171" y="2125939"/>
                      </a:lnTo>
                      <a:cubicBezTo>
                        <a:pt x="4092305" y="2171392"/>
                        <a:pt x="4247676" y="2195877"/>
                        <a:pt x="4408766" y="2195877"/>
                      </a:cubicBezTo>
                      <a:lnTo>
                        <a:pt x="4433135" y="2194647"/>
                      </a:lnTo>
                      <a:lnTo>
                        <a:pt x="4229977" y="2999465"/>
                      </a:lnTo>
                      <a:cubicBezTo>
                        <a:pt x="4192585" y="3135255"/>
                        <a:pt x="4084504" y="3248248"/>
                        <a:pt x="3976107" y="3247430"/>
                      </a:cubicBezTo>
                      <a:cubicBezTo>
                        <a:pt x="3103632" y="3240841"/>
                        <a:pt x="1474260" y="3253335"/>
                        <a:pt x="1337046" y="3247430"/>
                      </a:cubicBezTo>
                      <a:cubicBezTo>
                        <a:pt x="1199831" y="3241526"/>
                        <a:pt x="1075123" y="3182143"/>
                        <a:pt x="1035944" y="3023080"/>
                      </a:cubicBezTo>
                      <a:cubicBezTo>
                        <a:pt x="943259" y="2646780"/>
                        <a:pt x="638350" y="1461446"/>
                        <a:pt x="507540" y="904676"/>
                      </a:cubicBezTo>
                      <a:lnTo>
                        <a:pt x="501007" y="876408"/>
                      </a:lnTo>
                      <a:lnTo>
                        <a:pt x="146071" y="876408"/>
                      </a:lnTo>
                      <a:cubicBezTo>
                        <a:pt x="65398" y="876408"/>
                        <a:pt x="0" y="811010"/>
                        <a:pt x="0" y="730337"/>
                      </a:cubicBezTo>
                      <a:lnTo>
                        <a:pt x="0" y="146071"/>
                      </a:lnTo>
                      <a:cubicBezTo>
                        <a:pt x="0" y="65398"/>
                        <a:pt x="65398" y="0"/>
                        <a:pt x="14607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48" name="圆角矩形 47"/>
                <p:cNvSpPr/>
                <p:nvPr/>
              </p:nvSpPr>
              <p:spPr>
                <a:xfrm rot="18000000">
                  <a:off x="4361123" y="1903929"/>
                  <a:ext cx="2151747" cy="664814"/>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49" name="任意多边形 48"/>
                <p:cNvSpPr/>
                <p:nvPr/>
              </p:nvSpPr>
              <p:spPr>
                <a:xfrm flipH="1" rot="3600000">
                  <a:off x="6549512" y="1435724"/>
                  <a:ext cx="1070472" cy="664814"/>
                </a:xfrm>
                <a:custGeom>
                  <a:gdLst>
                    <a:gd fmla="*/ 1013702 w 1070472" name="connsiteX0"/>
                    <a:gd fmla="*/ 146555 h 664814" name="connsiteY0"/>
                    <a:gd fmla="*/ 738065 w 1070472" name="connsiteX1"/>
                    <a:gd fmla="*/ 0 h 664814" name="connsiteY1"/>
                    <a:gd fmla="*/ 0 w 1070472" name="connsiteX2"/>
                    <a:gd fmla="*/ 0 h 664814" name="connsiteY2"/>
                    <a:gd fmla="*/ 4980 w 1070472" name="connsiteX3"/>
                    <a:gd fmla="*/ 17857 h 664814" name="connsiteY3"/>
                    <a:gd fmla="*/ 21373 w 1070472" name="connsiteX4"/>
                    <a:gd fmla="*/ 616834 h 664814" name="connsiteY4"/>
                    <a:gd fmla="*/ 10941 w 1070472" name="connsiteX5"/>
                    <a:gd fmla="*/ 664814 h 664814" name="connsiteY5"/>
                    <a:gd fmla="*/ 738065 w 1070472" name="connsiteX6"/>
                    <a:gd fmla="*/ 664814 h 664814" name="connsiteY6"/>
                    <a:gd fmla="*/ 1070472 w 1070472" name="connsiteX7"/>
                    <a:gd fmla="*/ 332407 h 664814" name="connsiteY7"/>
                    <a:gd fmla="*/ 1013702 w 1070472" name="connsiteX8"/>
                    <a:gd fmla="*/ 146555 h 664814"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664814" w="1070472">
                      <a:moveTo>
                        <a:pt x="1013702" y="146555"/>
                      </a:moveTo>
                      <a:cubicBezTo>
                        <a:pt x="953966" y="58134"/>
                        <a:pt x="852804" y="0"/>
                        <a:pt x="738065" y="0"/>
                      </a:cubicBezTo>
                      <a:lnTo>
                        <a:pt x="0" y="0"/>
                      </a:lnTo>
                      <a:lnTo>
                        <a:pt x="4980" y="17857"/>
                      </a:lnTo>
                      <a:cubicBezTo>
                        <a:pt x="49918" y="216899"/>
                        <a:pt x="54365" y="420356"/>
                        <a:pt x="21373" y="616834"/>
                      </a:cubicBezTo>
                      <a:lnTo>
                        <a:pt x="10941" y="664814"/>
                      </a:lnTo>
                      <a:lnTo>
                        <a:pt x="738065" y="664814"/>
                      </a:lnTo>
                      <a:cubicBezTo>
                        <a:pt x="921648" y="664814"/>
                        <a:pt x="1070472" y="515990"/>
                        <a:pt x="1070472" y="332407"/>
                      </a:cubicBezTo>
                      <a:cubicBezTo>
                        <a:pt x="1070472" y="263563"/>
                        <a:pt x="1049544" y="199608"/>
                        <a:pt x="1013702" y="14655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50" name="任意多边形 49"/>
                <p:cNvSpPr/>
                <p:nvPr/>
              </p:nvSpPr>
              <p:spPr>
                <a:xfrm>
                  <a:off x="6834073" y="2304949"/>
                  <a:ext cx="2501616" cy="2501616"/>
                </a:xfrm>
                <a:custGeom>
                  <a:gdLst>
                    <a:gd fmla="*/ 1250808 w 2501616" name="connsiteX0"/>
                    <a:gd fmla="*/ 432015 h 2501616" name="connsiteY0"/>
                    <a:gd fmla="*/ 1054370 w 2501616" name="connsiteX1"/>
                    <a:gd fmla="*/ 628453 h 2501616" name="connsiteY1"/>
                    <a:gd fmla="*/ 1054370 w 2501616" name="connsiteX2"/>
                    <a:gd fmla="*/ 1086456 h 2501616" name="connsiteY2"/>
                    <a:gd fmla="*/ 628453 w 2501616" name="connsiteX3"/>
                    <a:gd fmla="*/ 1086456 h 2501616" name="connsiteY3"/>
                    <a:gd fmla="*/ 432015 w 2501616" name="connsiteX4"/>
                    <a:gd fmla="*/ 1282894 h 2501616" name="connsiteY4"/>
                    <a:gd fmla="*/ 628453 w 2501616" name="connsiteX5"/>
                    <a:gd fmla="*/ 1479332 h 2501616" name="connsiteY5"/>
                    <a:gd fmla="*/ 1054370 w 2501616" name="connsiteX6"/>
                    <a:gd fmla="*/ 1479332 h 2501616" name="connsiteY6"/>
                    <a:gd fmla="*/ 1054370 w 2501616" name="connsiteX7"/>
                    <a:gd fmla="*/ 1873163 h 2501616" name="connsiteY7"/>
                    <a:gd fmla="*/ 1250808 w 2501616" name="connsiteX8"/>
                    <a:gd fmla="*/ 2069601 h 2501616" name="connsiteY8"/>
                    <a:gd fmla="*/ 1447246 w 2501616" name="connsiteX9"/>
                    <a:gd fmla="*/ 1873163 h 2501616" name="connsiteY9"/>
                    <a:gd fmla="*/ 1447246 w 2501616" name="connsiteX10"/>
                    <a:gd fmla="*/ 1479332 h 2501616" name="connsiteY10"/>
                    <a:gd fmla="*/ 1873163 w 2501616" name="connsiteX11"/>
                    <a:gd fmla="*/ 1479332 h 2501616" name="connsiteY11"/>
                    <a:gd fmla="*/ 2069601 w 2501616" name="connsiteX12"/>
                    <a:gd fmla="*/ 1282894 h 2501616" name="connsiteY12"/>
                    <a:gd fmla="*/ 1873163 w 2501616" name="connsiteX13"/>
                    <a:gd fmla="*/ 1086456 h 2501616" name="connsiteY13"/>
                    <a:gd fmla="*/ 1447246 w 2501616" name="connsiteX14"/>
                    <a:gd fmla="*/ 1086456 h 2501616" name="connsiteY14"/>
                    <a:gd fmla="*/ 1447246 w 2501616" name="connsiteX15"/>
                    <a:gd fmla="*/ 628453 h 2501616" name="connsiteY15"/>
                    <a:gd fmla="*/ 1250808 w 2501616" name="connsiteX16"/>
                    <a:gd fmla="*/ 432015 h 2501616" name="connsiteY16"/>
                    <a:gd fmla="*/ 1250808 w 2501616" name="connsiteX17"/>
                    <a:gd fmla="*/ 0 h 2501616" name="connsiteY17"/>
                    <a:gd fmla="*/ 2501616 w 2501616" name="connsiteX18"/>
                    <a:gd fmla="*/ 1250808 h 2501616" name="connsiteY18"/>
                    <a:gd fmla="*/ 1250808 w 2501616" name="connsiteX19"/>
                    <a:gd fmla="*/ 2501616 h 2501616" name="connsiteY19"/>
                    <a:gd fmla="*/ 0 w 2501616" name="connsiteX20"/>
                    <a:gd fmla="*/ 1250808 h 2501616" name="connsiteY20"/>
                    <a:gd fmla="*/ 1250808 w 2501616" name="connsiteX21"/>
                    <a:gd fmla="*/ 0 h 2501616" name="connsiteY2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b="b" l="l" r="r" t="t"/>
                  <a:pathLst>
                    <a:path h="2501616" w="2501616">
                      <a:moveTo>
                        <a:pt x="1250808" y="432015"/>
                      </a:moveTo>
                      <a:cubicBezTo>
                        <a:pt x="1142318" y="432015"/>
                        <a:pt x="1054370" y="519963"/>
                        <a:pt x="1054370" y="628453"/>
                      </a:cubicBezTo>
                      <a:lnTo>
                        <a:pt x="1054370" y="1086456"/>
                      </a:lnTo>
                      <a:lnTo>
                        <a:pt x="628453" y="1086456"/>
                      </a:lnTo>
                      <a:cubicBezTo>
                        <a:pt x="519963" y="1086456"/>
                        <a:pt x="432015" y="1174404"/>
                        <a:pt x="432015" y="1282894"/>
                      </a:cubicBezTo>
                      <a:cubicBezTo>
                        <a:pt x="432015" y="1391384"/>
                        <a:pt x="519963" y="1479332"/>
                        <a:pt x="628453" y="1479332"/>
                      </a:cubicBezTo>
                      <a:lnTo>
                        <a:pt x="1054370" y="1479332"/>
                      </a:lnTo>
                      <a:lnTo>
                        <a:pt x="1054370" y="1873163"/>
                      </a:lnTo>
                      <a:cubicBezTo>
                        <a:pt x="1054370" y="1981653"/>
                        <a:pt x="1142318" y="2069601"/>
                        <a:pt x="1250808" y="2069601"/>
                      </a:cubicBezTo>
                      <a:cubicBezTo>
                        <a:pt x="1359298" y="2069601"/>
                        <a:pt x="1447246" y="1981653"/>
                        <a:pt x="1447246" y="1873163"/>
                      </a:cubicBezTo>
                      <a:lnTo>
                        <a:pt x="1447246" y="1479332"/>
                      </a:lnTo>
                      <a:lnTo>
                        <a:pt x="1873163" y="1479332"/>
                      </a:lnTo>
                      <a:cubicBezTo>
                        <a:pt x="1981653" y="1479332"/>
                        <a:pt x="2069601" y="1391384"/>
                        <a:pt x="2069601" y="1282894"/>
                      </a:cubicBezTo>
                      <a:cubicBezTo>
                        <a:pt x="2069601" y="1174404"/>
                        <a:pt x="1981653" y="1086456"/>
                        <a:pt x="1873163" y="1086456"/>
                      </a:cubicBezTo>
                      <a:lnTo>
                        <a:pt x="1447246" y="1086456"/>
                      </a:lnTo>
                      <a:lnTo>
                        <a:pt x="1447246" y="628453"/>
                      </a:lnTo>
                      <a:cubicBezTo>
                        <a:pt x="1447246" y="519963"/>
                        <a:pt x="1359298" y="432015"/>
                        <a:pt x="1250808" y="432015"/>
                      </a:cubicBezTo>
                      <a:close/>
                      <a:moveTo>
                        <a:pt x="1250808" y="0"/>
                      </a:moveTo>
                      <a:cubicBezTo>
                        <a:pt x="1941610" y="0"/>
                        <a:pt x="2501616" y="560006"/>
                        <a:pt x="2501616" y="1250808"/>
                      </a:cubicBezTo>
                      <a:cubicBezTo>
                        <a:pt x="2501616" y="1941610"/>
                        <a:pt x="1941610" y="2501616"/>
                        <a:pt x="1250808" y="2501616"/>
                      </a:cubicBezTo>
                      <a:cubicBezTo>
                        <a:pt x="560006" y="2501616"/>
                        <a:pt x="0" y="1941610"/>
                        <a:pt x="0" y="1250808"/>
                      </a:cubicBezTo>
                      <a:cubicBezTo>
                        <a:pt x="0" y="560006"/>
                        <a:pt x="560006" y="0"/>
                        <a:pt x="12508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grpSp>
        </p:grpSp>
        <p:pic>
          <p:nvPicPr>
            <p:cNvPr id="4" name="图片 3"/>
            <p:cNvPicPr>
              <a:picLocks noChangeAspect="1"/>
            </p:cNvPicPr>
            <p:nvPr/>
          </p:nvPicPr>
          <p:blipFill>
            <a:blip r:embed="rId3">
              <a:extLst>
                <a:ext uri="{28A0092B-C50C-407E-A947-70E740481C1C}">
                  <a14:useLocalDpi val="0"/>
                </a:ext>
              </a:extLst>
            </a:blip>
            <a:srcRect b="17484" l="53909" r="5430" t="10520"/>
            <a:stretch>
              <a:fillRect/>
            </a:stretch>
          </p:blipFill>
          <p:spPr>
            <a:xfrm>
              <a:off x="5280957" y="1336962"/>
              <a:ext cx="3376368" cy="4268194"/>
            </a:xfrm>
            <a:prstGeom prst="rect">
              <a:avLst/>
            </a:prstGeom>
          </p:spPr>
        </p:pic>
      </p:grpSp>
      <p:sp>
        <p:nvSpPr>
          <p:cNvPr id="52" name="矩形 39"/>
          <p:cNvSpPr/>
          <p:nvPr/>
        </p:nvSpPr>
        <p:spPr>
          <a:xfrm>
            <a:off x="293627" y="101796"/>
            <a:ext cx="4394121" cy="579120"/>
          </a:xfrm>
          <a:prstGeom prst="rect">
            <a:avLst/>
          </a:prstGeom>
        </p:spPr>
        <p:txBody>
          <a:bodyPr wrap="none">
            <a:spAutoFit/>
          </a:bodyPr>
          <a:lstStyle/>
          <a:p>
            <a:r>
              <a:rPr altLang="zh-CN" lang="en-US" smtClean="0" sz="3200">
                <a:solidFill>
                  <a:schemeClr val="bg1"/>
                </a:solidFill>
                <a:latin charset="0" panose="020b0606030502030204" pitchFamily="34" typeface="HelveticaNeueLT Pro 67 MdCn"/>
                <a:ea charset="-122" panose="020b0300000000000000" pitchFamily="34" typeface="Hiragino Sans GB W3"/>
                <a:sym charset="0" typeface="News Gothic MT"/>
              </a:rPr>
              <a:t>Welcome To Coolsummer</a:t>
            </a:r>
          </a:p>
        </p:txBody>
      </p:sp>
      <p:sp>
        <p:nvSpPr>
          <p:cNvPr id="53" name="Rectangle 11"/>
          <p:cNvSpPr/>
          <p:nvPr/>
        </p:nvSpPr>
        <p:spPr>
          <a:xfrm>
            <a:off x="293627" y="594020"/>
            <a:ext cx="3842685" cy="213360"/>
          </a:xfrm>
          <a:prstGeom prst="rect">
            <a:avLst/>
          </a:prstGeom>
        </p:spPr>
        <p:txBody>
          <a:bodyPr wrap="square">
            <a:spAutoFit/>
          </a:bodyPr>
          <a:lstStyle/>
          <a:p>
            <a:r>
              <a:rPr altLang="zh-CN" lang="en-US" sz="800">
                <a:solidFill>
                  <a:schemeClr val="bg1"/>
                </a:solidFill>
                <a:latin charset="0" panose="020b0606030502030204" pitchFamily="34" typeface="HelveticaNeueLT Pro 67 MdCn"/>
                <a:ea charset="-122" panose="020b0300000000000000" pitchFamily="34" typeface="Hiragino Sans GB W3"/>
                <a:sym charset="0" typeface="News Gothic MT"/>
              </a:rPr>
              <a:t>Welcome To The Cool Summer Studio: https://www.Coolsummer.Org</a:t>
            </a:r>
          </a:p>
        </p:txBody>
      </p:sp>
    </p:spTree>
    <p:extLst>
      <p:ext uri="{BB962C8B-B14F-4D97-AF65-F5344CB8AC3E}">
        <p14:creationId val="2175882796"/>
      </p:ext>
    </p:extLst>
  </p:cSld>
  <p:clrMapOvr>
    <a:masterClrMapping/>
  </p:clrMapOvr>
  <mc:AlternateContent>
    <mc:Choice Requires="p14">
      <p:transition advClick="0" advTm="1000" p14:dur="1500" spd="slow">
        <p14:window dir="vert"/>
      </p:transition>
    </mc:Choice>
    <mc:Fallback>
      <p:transition advClick="0" advTm="1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37" presetSubtype="0">
                                  <p:stCondLst>
                                    <p:cond delay="0"/>
                                  </p:stCondLst>
                                  <p:childTnLst>
                                    <p:set>
                                      <p:cBhvr>
                                        <p:cTn dur="1" fill="hold" id="6">
                                          <p:stCondLst>
                                            <p:cond delay="0"/>
                                          </p:stCondLst>
                                        </p:cTn>
                                        <p:tgtEl>
                                          <p:spTgt spid="5"/>
                                        </p:tgtEl>
                                        <p:attrNameLst>
                                          <p:attrName>style.visibility</p:attrName>
                                        </p:attrNameLst>
                                      </p:cBhvr>
                                      <p:to>
                                        <p:strVal val="visible"/>
                                      </p:to>
                                    </p:set>
                                    <p:animEffect filter="fade" transition="in">
                                      <p:cBhvr>
                                        <p:cTn dur="1000" id="7"/>
                                        <p:tgtEl>
                                          <p:spTgt spid="5"/>
                                        </p:tgtEl>
                                      </p:cBhvr>
                                    </p:animEffect>
                                    <p:anim calcmode="lin" valueType="num">
                                      <p:cBhvr>
                                        <p:cTn dur="1000" fill="hold" id="8"/>
                                        <p:tgtEl>
                                          <p:spTgt spid="5"/>
                                        </p:tgtEl>
                                        <p:attrNameLst>
                                          <p:attrName>ppt_x</p:attrName>
                                        </p:attrNameLst>
                                      </p:cBhvr>
                                      <p:tavLst>
                                        <p:tav tm="0">
                                          <p:val>
                                            <p:strVal val="#ppt_x"/>
                                          </p:val>
                                        </p:tav>
                                        <p:tav tm="100000">
                                          <p:val>
                                            <p:strVal val="#ppt_x"/>
                                          </p:val>
                                        </p:tav>
                                      </p:tavLst>
                                    </p:anim>
                                    <p:anim calcmode="lin" valueType="num">
                                      <p:cBhvr>
                                        <p:cTn decel="100000" dur="900" fill="hold" id="9"/>
                                        <p:tgtEl>
                                          <p:spTgt spid="5"/>
                                        </p:tgtEl>
                                        <p:attrNameLst>
                                          <p:attrName>ppt_y</p:attrName>
                                        </p:attrNameLst>
                                      </p:cBhvr>
                                      <p:tavLst>
                                        <p:tav tm="0">
                                          <p:val>
                                            <p:strVal val="#ppt_y+1"/>
                                          </p:val>
                                        </p:tav>
                                        <p:tav tm="100000">
                                          <p:val>
                                            <p:strVal val="#ppt_y-.03"/>
                                          </p:val>
                                        </p:tav>
                                      </p:tavLst>
                                    </p:anim>
                                    <p:anim calcmode="lin" valueType="num">
                                      <p:cBhvr>
                                        <p:cTn accel="100000" dur="100" fill="hold" id="10">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fill="hold" id="11" nodeType="afterGroup">
                            <p:stCondLst>
                              <p:cond delay="1000"/>
                            </p:stCondLst>
                            <p:childTnLst>
                              <p:par>
                                <p:cTn fill="hold" id="12" nodeType="afterEffect" presetClass="entr" presetID="23" presetSubtype="288">
                                  <p:stCondLst>
                                    <p:cond delay="0"/>
                                  </p:stCondLst>
                                  <p:childTnLst>
                                    <p:set>
                                      <p:cBhvr>
                                        <p:cTn dur="1" fill="hold" id="13">
                                          <p:stCondLst>
                                            <p:cond delay="0"/>
                                          </p:stCondLst>
                                        </p:cTn>
                                        <p:tgtEl>
                                          <p:spTgt spid="9"/>
                                        </p:tgtEl>
                                        <p:attrNameLst>
                                          <p:attrName>style.visibility</p:attrName>
                                        </p:attrNameLst>
                                      </p:cBhvr>
                                      <p:to>
                                        <p:strVal val="visible"/>
                                      </p:to>
                                    </p:set>
                                    <p:anim calcmode="lin" valueType="num">
                                      <p:cBhvr>
                                        <p:cTn dur="500" fill="hold" id="14"/>
                                        <p:tgtEl>
                                          <p:spTgt spid="9"/>
                                        </p:tgtEl>
                                        <p:attrNameLst>
                                          <p:attrName>ppt_w</p:attrName>
                                        </p:attrNameLst>
                                      </p:cBhvr>
                                      <p:tavLst>
                                        <p:tav tm="0">
                                          <p:val>
                                            <p:strVal val="4/3*#ppt_w"/>
                                          </p:val>
                                        </p:tav>
                                        <p:tav tm="100000">
                                          <p:val>
                                            <p:strVal val="#ppt_w"/>
                                          </p:val>
                                        </p:tav>
                                      </p:tavLst>
                                    </p:anim>
                                    <p:anim calcmode="lin" valueType="num">
                                      <p:cBhvr>
                                        <p:cTn dur="500" fill="hold" id="15"/>
                                        <p:tgtEl>
                                          <p:spTgt spid="9"/>
                                        </p:tgtEl>
                                        <p:attrNameLst>
                                          <p:attrName>ppt_h</p:attrName>
                                        </p:attrNameLst>
                                      </p:cBhvr>
                                      <p:tavLst>
                                        <p:tav tm="0">
                                          <p:val>
                                            <p:strVal val="4/3*#ppt_h"/>
                                          </p:val>
                                        </p:tav>
                                        <p:tav tm="100000">
                                          <p:val>
                                            <p:strVal val="#ppt_h"/>
                                          </p:val>
                                        </p:tav>
                                      </p:tavLst>
                                    </p:anim>
                                  </p:childTnLst>
                                </p:cTn>
                              </p:par>
                            </p:childTnLst>
                          </p:cTn>
                        </p:par>
                        <p:par>
                          <p:cTn fill="hold" id="16" nodeType="afterGroup">
                            <p:stCondLst>
                              <p:cond delay="1500"/>
                            </p:stCondLst>
                            <p:childTnLst>
                              <p:par>
                                <p:cTn fill="hold" id="17" nodeType="afterEffect" presetClass="entr" presetID="23" presetSubtype="288">
                                  <p:stCondLst>
                                    <p:cond delay="0"/>
                                  </p:stCondLst>
                                  <p:childTnLst>
                                    <p:set>
                                      <p:cBhvr>
                                        <p:cTn dur="1" fill="hold" id="18">
                                          <p:stCondLst>
                                            <p:cond delay="0"/>
                                          </p:stCondLst>
                                        </p:cTn>
                                        <p:tgtEl>
                                          <p:spTgt spid="20"/>
                                        </p:tgtEl>
                                        <p:attrNameLst>
                                          <p:attrName>style.visibility</p:attrName>
                                        </p:attrNameLst>
                                      </p:cBhvr>
                                      <p:to>
                                        <p:strVal val="visible"/>
                                      </p:to>
                                    </p:set>
                                    <p:anim calcmode="lin" valueType="num">
                                      <p:cBhvr>
                                        <p:cTn dur="500" fill="hold" id="19"/>
                                        <p:tgtEl>
                                          <p:spTgt spid="20"/>
                                        </p:tgtEl>
                                        <p:attrNameLst>
                                          <p:attrName>ppt_w</p:attrName>
                                        </p:attrNameLst>
                                      </p:cBhvr>
                                      <p:tavLst>
                                        <p:tav tm="0">
                                          <p:val>
                                            <p:strVal val="4/3*#ppt_w"/>
                                          </p:val>
                                        </p:tav>
                                        <p:tav tm="100000">
                                          <p:val>
                                            <p:strVal val="#ppt_w"/>
                                          </p:val>
                                        </p:tav>
                                      </p:tavLst>
                                    </p:anim>
                                    <p:anim calcmode="lin" valueType="num">
                                      <p:cBhvr>
                                        <p:cTn dur="500" fill="hold" id="20"/>
                                        <p:tgtEl>
                                          <p:spTgt spid="20"/>
                                        </p:tgtEl>
                                        <p:attrNameLst>
                                          <p:attrName>ppt_h</p:attrName>
                                        </p:attrNameLst>
                                      </p:cBhvr>
                                      <p:tavLst>
                                        <p:tav tm="0">
                                          <p:val>
                                            <p:strVal val="4/3*#ppt_h"/>
                                          </p:val>
                                        </p:tav>
                                        <p:tav tm="100000">
                                          <p:val>
                                            <p:strVal val="#ppt_h"/>
                                          </p:val>
                                        </p:tav>
                                      </p:tavLst>
                                    </p:anim>
                                  </p:childTnLst>
                                </p:cTn>
                              </p:par>
                            </p:childTnLst>
                          </p:cTn>
                        </p:par>
                        <p:par>
                          <p:cTn fill="hold" id="21" nodeType="afterGroup">
                            <p:stCondLst>
                              <p:cond delay="2000"/>
                            </p:stCondLst>
                            <p:childTnLst>
                              <p:par>
                                <p:cTn fill="hold" id="22" nodeType="afterEffect" presetClass="entr" presetID="23" presetSubtype="288">
                                  <p:stCondLst>
                                    <p:cond delay="0"/>
                                  </p:stCondLst>
                                  <p:childTnLst>
                                    <p:set>
                                      <p:cBhvr>
                                        <p:cTn dur="1" fill="hold" id="23">
                                          <p:stCondLst>
                                            <p:cond delay="0"/>
                                          </p:stCondLst>
                                        </p:cTn>
                                        <p:tgtEl>
                                          <p:spTgt spid="2"/>
                                        </p:tgtEl>
                                        <p:attrNameLst>
                                          <p:attrName>style.visibility</p:attrName>
                                        </p:attrNameLst>
                                      </p:cBhvr>
                                      <p:to>
                                        <p:strVal val="visible"/>
                                      </p:to>
                                    </p:set>
                                    <p:anim calcmode="lin" valueType="num">
                                      <p:cBhvr>
                                        <p:cTn dur="500" fill="hold" id="24"/>
                                        <p:tgtEl>
                                          <p:spTgt spid="2"/>
                                        </p:tgtEl>
                                        <p:attrNameLst>
                                          <p:attrName>ppt_w</p:attrName>
                                        </p:attrNameLst>
                                      </p:cBhvr>
                                      <p:tavLst>
                                        <p:tav tm="0">
                                          <p:val>
                                            <p:strVal val="4/3*#ppt_w"/>
                                          </p:val>
                                        </p:tav>
                                        <p:tav tm="100000">
                                          <p:val>
                                            <p:strVal val="#ppt_w"/>
                                          </p:val>
                                        </p:tav>
                                      </p:tavLst>
                                    </p:anim>
                                    <p:anim calcmode="lin" valueType="num">
                                      <p:cBhvr>
                                        <p:cTn dur="500" fill="hold" id="25"/>
                                        <p:tgtEl>
                                          <p:spTgt spid="2"/>
                                        </p:tgtEl>
                                        <p:attrNameLst>
                                          <p:attrName>ppt_h</p:attrName>
                                        </p:attrNameLst>
                                      </p:cBhvr>
                                      <p:tavLst>
                                        <p:tav tm="0">
                                          <p:val>
                                            <p:strVal val="4/3*#ppt_h"/>
                                          </p:val>
                                        </p:tav>
                                        <p:tav tm="100000">
                                          <p:val>
                                            <p:strVal val="#ppt_h"/>
                                          </p:val>
                                        </p:tav>
                                      </p:tavLst>
                                    </p:anim>
                                  </p:childTnLst>
                                </p:cTn>
                              </p:par>
                            </p:childTnLst>
                          </p:cTn>
                        </p:par>
                        <p:par>
                          <p:cTn fill="hold" id="26" nodeType="afterGroup">
                            <p:stCondLst>
                              <p:cond delay="2500"/>
                            </p:stCondLst>
                            <p:childTnLst>
                              <p:par>
                                <p:cTn fill="hold" grpId="0" id="27" nodeType="afterEffect" presetClass="entr" presetID="53" presetSubtype="0">
                                  <p:stCondLst>
                                    <p:cond delay="0"/>
                                  </p:stCondLst>
                                  <p:childTnLst>
                                    <p:set>
                                      <p:cBhvr>
                                        <p:cTn dur="1" fill="hold" id="28">
                                          <p:stCondLst>
                                            <p:cond delay="0"/>
                                          </p:stCondLst>
                                        </p:cTn>
                                        <p:tgtEl>
                                          <p:spTgt spid="36"/>
                                        </p:tgtEl>
                                        <p:attrNameLst>
                                          <p:attrName>style.visibility</p:attrName>
                                        </p:attrNameLst>
                                      </p:cBhvr>
                                      <p:to>
                                        <p:strVal val="visible"/>
                                      </p:to>
                                    </p:set>
                                    <p:anim calcmode="lin" valueType="num">
                                      <p:cBhvr>
                                        <p:cTn dur="750" fill="hold" id="29"/>
                                        <p:tgtEl>
                                          <p:spTgt spid="36"/>
                                        </p:tgtEl>
                                        <p:attrNameLst>
                                          <p:attrName>ppt_w</p:attrName>
                                        </p:attrNameLst>
                                      </p:cBhvr>
                                      <p:tavLst>
                                        <p:tav tm="0">
                                          <p:val>
                                            <p:fltVal val="0"/>
                                          </p:val>
                                        </p:tav>
                                        <p:tav tm="100000">
                                          <p:val>
                                            <p:strVal val="#ppt_w"/>
                                          </p:val>
                                        </p:tav>
                                      </p:tavLst>
                                    </p:anim>
                                    <p:anim calcmode="lin" valueType="num">
                                      <p:cBhvr>
                                        <p:cTn dur="750" fill="hold" id="30"/>
                                        <p:tgtEl>
                                          <p:spTgt spid="36"/>
                                        </p:tgtEl>
                                        <p:attrNameLst>
                                          <p:attrName>ppt_h</p:attrName>
                                        </p:attrNameLst>
                                      </p:cBhvr>
                                      <p:tavLst>
                                        <p:tav tm="0">
                                          <p:val>
                                            <p:fltVal val="0"/>
                                          </p:val>
                                        </p:tav>
                                        <p:tav tm="100000">
                                          <p:val>
                                            <p:strVal val="#ppt_h"/>
                                          </p:val>
                                        </p:tav>
                                      </p:tavLst>
                                    </p:anim>
                                    <p:animEffect filter="fade" transition="in">
                                      <p:cBhvr>
                                        <p:cTn dur="750" id="31"/>
                                        <p:tgtEl>
                                          <p:spTgt spid="36"/>
                                        </p:tgtEl>
                                      </p:cBhvr>
                                    </p:animEffect>
                                  </p:childTnLst>
                                </p:cTn>
                              </p:par>
                              <p:par>
                                <p:cTn accel="50000" decel="50000" fill="hold" grpId="1" id="32" nodeType="withEffect" presetClass="path" presetID="35" presetSubtype="0">
                                  <p:stCondLst>
                                    <p:cond delay="0"/>
                                  </p:stCondLst>
                                  <p:childTnLst>
                                    <p:animMotion origin="layout" path="M 2.77778E-07 -2.83951E-06 L -0.25 -2.83951E-06" pathEditMode="relative" ptsTypes="AA" rAng="0">
                                      <p:cBhvr>
                                        <p:cTn dur="1250" fill="hold" id="33" spd="-100000"/>
                                        <p:tgtEl>
                                          <p:spTgt spid="36"/>
                                        </p:tgtEl>
                                        <p:attrNameLst>
                                          <p:attrName>ppt_x</p:attrName>
                                          <p:attrName>ppt_y</p:attrName>
                                        </p:attrNameLst>
                                      </p:cBhvr>
                                      <p:rCtr x="-12500" y="0"/>
                                    </p:animMotion>
                                  </p:childTnLst>
                                </p:cTn>
                              </p:par>
                              <p:par>
                                <p:cTn fill="hold" grpId="0" id="34" nodeType="withEffect" presetClass="entr" presetID="53" presetSubtype="0">
                                  <p:stCondLst>
                                    <p:cond delay="500"/>
                                  </p:stCondLst>
                                  <p:childTnLst>
                                    <p:set>
                                      <p:cBhvr>
                                        <p:cTn dur="1" fill="hold" id="35">
                                          <p:stCondLst>
                                            <p:cond delay="0"/>
                                          </p:stCondLst>
                                        </p:cTn>
                                        <p:tgtEl>
                                          <p:spTgt spid="37"/>
                                        </p:tgtEl>
                                        <p:attrNameLst>
                                          <p:attrName>style.visibility</p:attrName>
                                        </p:attrNameLst>
                                      </p:cBhvr>
                                      <p:to>
                                        <p:strVal val="visible"/>
                                      </p:to>
                                    </p:set>
                                    <p:anim calcmode="lin" valueType="num">
                                      <p:cBhvr>
                                        <p:cTn dur="750" fill="hold" id="36"/>
                                        <p:tgtEl>
                                          <p:spTgt spid="37"/>
                                        </p:tgtEl>
                                        <p:attrNameLst>
                                          <p:attrName>ppt_w</p:attrName>
                                        </p:attrNameLst>
                                      </p:cBhvr>
                                      <p:tavLst>
                                        <p:tav tm="0">
                                          <p:val>
                                            <p:fltVal val="0"/>
                                          </p:val>
                                        </p:tav>
                                        <p:tav tm="100000">
                                          <p:val>
                                            <p:strVal val="#ppt_w"/>
                                          </p:val>
                                        </p:tav>
                                      </p:tavLst>
                                    </p:anim>
                                    <p:anim calcmode="lin" valueType="num">
                                      <p:cBhvr>
                                        <p:cTn dur="750" fill="hold" id="37"/>
                                        <p:tgtEl>
                                          <p:spTgt spid="37"/>
                                        </p:tgtEl>
                                        <p:attrNameLst>
                                          <p:attrName>ppt_h</p:attrName>
                                        </p:attrNameLst>
                                      </p:cBhvr>
                                      <p:tavLst>
                                        <p:tav tm="0">
                                          <p:val>
                                            <p:fltVal val="0"/>
                                          </p:val>
                                        </p:tav>
                                        <p:tav tm="100000">
                                          <p:val>
                                            <p:strVal val="#ppt_h"/>
                                          </p:val>
                                        </p:tav>
                                      </p:tavLst>
                                    </p:anim>
                                    <p:animEffect filter="fade" transition="in">
                                      <p:cBhvr>
                                        <p:cTn dur="750" id="38"/>
                                        <p:tgtEl>
                                          <p:spTgt spid="37"/>
                                        </p:tgtEl>
                                      </p:cBhvr>
                                    </p:animEffect>
                                  </p:childTnLst>
                                </p:cTn>
                              </p:par>
                              <p:par>
                                <p:cTn accel="50000" decel="50000" fill="hold" grpId="1" id="39" nodeType="withEffect" presetClass="path" presetID="35" presetSubtype="0">
                                  <p:stCondLst>
                                    <p:cond delay="500"/>
                                  </p:stCondLst>
                                  <p:childTnLst>
                                    <p:animMotion origin="layout" path="M 1.38889E-06 -2.46914E-07 L -0.25 -2.46914E-07" pathEditMode="relative" ptsTypes="AA" rAng="0">
                                      <p:cBhvr>
                                        <p:cTn dur="1250" fill="hold" id="40" spd="-100000"/>
                                        <p:tgtEl>
                                          <p:spTgt spid="37"/>
                                        </p:tgtEl>
                                        <p:attrNameLst>
                                          <p:attrName>ppt_x</p:attrName>
                                          <p:attrName>ppt_y</p:attrName>
                                        </p:attrNameLst>
                                      </p:cBhvr>
                                      <p:rCtr x="-12500" y="0"/>
                                    </p:animMotion>
                                  </p:childTnLst>
                                </p:cTn>
                              </p:par>
                            </p:childTnLst>
                          </p:cTn>
                        </p:par>
                        <p:par>
                          <p:cTn fill="hold" id="41" nodeType="afterGroup">
                            <p:stCondLst>
                              <p:cond delay="4250"/>
                            </p:stCondLst>
                            <p:childTnLst>
                              <p:par>
                                <p:cTn decel="100000" fill="hold" grpId="0" id="42" nodeType="afterEffect" presetClass="entr" presetID="50" presetSubtype="0">
                                  <p:stCondLst>
                                    <p:cond delay="0"/>
                                  </p:stCondLst>
                                  <p:iterate type="lt">
                                    <p:tmPct val="10000"/>
                                  </p:iterate>
                                  <p:childTnLst>
                                    <p:set>
                                      <p:cBhvr>
                                        <p:cTn dur="1" fill="hold" id="43">
                                          <p:stCondLst>
                                            <p:cond delay="0"/>
                                          </p:stCondLst>
                                        </p:cTn>
                                        <p:tgtEl>
                                          <p:spTgt spid="35">
                                            <p:txEl>
                                              <p:pRg end="0" st="0"/>
                                            </p:txEl>
                                          </p:spTgt>
                                        </p:tgtEl>
                                        <p:attrNameLst>
                                          <p:attrName>style.visibility</p:attrName>
                                        </p:attrNameLst>
                                      </p:cBhvr>
                                      <p:to>
                                        <p:strVal val="visible"/>
                                      </p:to>
                                    </p:set>
                                    <p:anim calcmode="lin" valueType="num">
                                      <p:cBhvr>
                                        <p:cTn dur="50" fill="hold" id="44"/>
                                        <p:tgtEl>
                                          <p:spTgt spid="35">
                                            <p:txEl>
                                              <p:pRg end="0" st="0"/>
                                            </p:txEl>
                                          </p:spTgt>
                                        </p:tgtEl>
                                        <p:attrNameLst>
                                          <p:attrName>ppt_w</p:attrName>
                                        </p:attrNameLst>
                                      </p:cBhvr>
                                      <p:tavLst>
                                        <p:tav tm="0">
                                          <p:val>
                                            <p:strVal val="#ppt_w+.3"/>
                                          </p:val>
                                        </p:tav>
                                        <p:tav tm="100000">
                                          <p:val>
                                            <p:strVal val="#ppt_w"/>
                                          </p:val>
                                        </p:tav>
                                      </p:tavLst>
                                    </p:anim>
                                    <p:anim calcmode="lin" valueType="num">
                                      <p:cBhvr>
                                        <p:cTn dur="50" fill="hold" id="45"/>
                                        <p:tgtEl>
                                          <p:spTgt spid="35">
                                            <p:txEl>
                                              <p:pRg end="0" st="0"/>
                                            </p:txEl>
                                          </p:spTgt>
                                        </p:tgtEl>
                                        <p:attrNameLst>
                                          <p:attrName>ppt_h</p:attrName>
                                        </p:attrNameLst>
                                      </p:cBhvr>
                                      <p:tavLst>
                                        <p:tav tm="0">
                                          <p:val>
                                            <p:strVal val="#ppt_h"/>
                                          </p:val>
                                        </p:tav>
                                        <p:tav tm="100000">
                                          <p:val>
                                            <p:strVal val="#ppt_h"/>
                                          </p:val>
                                        </p:tav>
                                      </p:tavLst>
                                    </p:anim>
                                    <p:animEffect filter="fade" transition="in">
                                      <p:cBhvr>
                                        <p:cTn dur="50" id="46"/>
                                        <p:tgtEl>
                                          <p:spTgt spid="35">
                                            <p:txEl>
                                              <p:pRg end="0" st="0"/>
                                            </p:txEl>
                                          </p:spTgt>
                                        </p:tgtEl>
                                      </p:cBhvr>
                                    </p:animEffect>
                                  </p:childTnLst>
                                </p:cTn>
                              </p:par>
                              <p:par>
                                <p:cTn decel="100000" fill="hold" grpId="0" id="47" nodeType="withEffect" presetClass="entr" presetID="50" presetSubtype="0">
                                  <p:stCondLst>
                                    <p:cond delay="0"/>
                                  </p:stCondLst>
                                  <p:iterate type="lt">
                                    <p:tmPct val="10000"/>
                                  </p:iterate>
                                  <p:childTnLst>
                                    <p:set>
                                      <p:cBhvr>
                                        <p:cTn dur="1" fill="hold" id="48">
                                          <p:stCondLst>
                                            <p:cond delay="0"/>
                                          </p:stCondLst>
                                        </p:cTn>
                                        <p:tgtEl>
                                          <p:spTgt spid="35">
                                            <p:txEl>
                                              <p:pRg end="1" st="1"/>
                                            </p:txEl>
                                          </p:spTgt>
                                        </p:tgtEl>
                                        <p:attrNameLst>
                                          <p:attrName>style.visibility</p:attrName>
                                        </p:attrNameLst>
                                      </p:cBhvr>
                                      <p:to>
                                        <p:strVal val="visible"/>
                                      </p:to>
                                    </p:set>
                                    <p:anim calcmode="lin" valueType="num">
                                      <p:cBhvr>
                                        <p:cTn dur="50" fill="hold" id="49"/>
                                        <p:tgtEl>
                                          <p:spTgt spid="35">
                                            <p:txEl>
                                              <p:pRg end="1" st="1"/>
                                            </p:txEl>
                                          </p:spTgt>
                                        </p:tgtEl>
                                        <p:attrNameLst>
                                          <p:attrName>ppt_w</p:attrName>
                                        </p:attrNameLst>
                                      </p:cBhvr>
                                      <p:tavLst>
                                        <p:tav tm="0">
                                          <p:val>
                                            <p:strVal val="#ppt_w+.3"/>
                                          </p:val>
                                        </p:tav>
                                        <p:tav tm="100000">
                                          <p:val>
                                            <p:strVal val="#ppt_w"/>
                                          </p:val>
                                        </p:tav>
                                      </p:tavLst>
                                    </p:anim>
                                    <p:anim calcmode="lin" valueType="num">
                                      <p:cBhvr>
                                        <p:cTn dur="50" fill="hold" id="50"/>
                                        <p:tgtEl>
                                          <p:spTgt spid="35">
                                            <p:txEl>
                                              <p:pRg end="1" st="1"/>
                                            </p:txEl>
                                          </p:spTgt>
                                        </p:tgtEl>
                                        <p:attrNameLst>
                                          <p:attrName>ppt_h</p:attrName>
                                        </p:attrNameLst>
                                      </p:cBhvr>
                                      <p:tavLst>
                                        <p:tav tm="0">
                                          <p:val>
                                            <p:strVal val="#ppt_h"/>
                                          </p:val>
                                        </p:tav>
                                        <p:tav tm="100000">
                                          <p:val>
                                            <p:strVal val="#ppt_h"/>
                                          </p:val>
                                        </p:tav>
                                      </p:tavLst>
                                    </p:anim>
                                    <p:animEffect filter="fade" transition="in">
                                      <p:cBhvr>
                                        <p:cTn dur="50" id="51"/>
                                        <p:tgtEl>
                                          <p:spTgt spid="35">
                                            <p:txEl>
                                              <p:pRg end="1" st="1"/>
                                            </p:txEl>
                                          </p:spTgt>
                                        </p:tgtEl>
                                      </p:cBhvr>
                                    </p:animEffect>
                                  </p:childTnLst>
                                </p:cTn>
                              </p:par>
                              <p:par>
                                <p:cTn decel="100000" fill="hold" grpId="0" id="52" nodeType="withEffect" presetClass="entr" presetID="50" presetSubtype="0">
                                  <p:stCondLst>
                                    <p:cond delay="0"/>
                                  </p:stCondLst>
                                  <p:iterate type="lt">
                                    <p:tmPct val="10000"/>
                                  </p:iterate>
                                  <p:childTnLst>
                                    <p:set>
                                      <p:cBhvr>
                                        <p:cTn dur="1" fill="hold" id="53">
                                          <p:stCondLst>
                                            <p:cond delay="0"/>
                                          </p:stCondLst>
                                        </p:cTn>
                                        <p:tgtEl>
                                          <p:spTgt spid="35">
                                            <p:txEl>
                                              <p:pRg end="2" st="2"/>
                                            </p:txEl>
                                          </p:spTgt>
                                        </p:tgtEl>
                                        <p:attrNameLst>
                                          <p:attrName>style.visibility</p:attrName>
                                        </p:attrNameLst>
                                      </p:cBhvr>
                                      <p:to>
                                        <p:strVal val="visible"/>
                                      </p:to>
                                    </p:set>
                                    <p:anim calcmode="lin" valueType="num">
                                      <p:cBhvr>
                                        <p:cTn dur="50" fill="hold" id="54"/>
                                        <p:tgtEl>
                                          <p:spTgt spid="35">
                                            <p:txEl>
                                              <p:pRg end="2" st="2"/>
                                            </p:txEl>
                                          </p:spTgt>
                                        </p:tgtEl>
                                        <p:attrNameLst>
                                          <p:attrName>ppt_w</p:attrName>
                                        </p:attrNameLst>
                                      </p:cBhvr>
                                      <p:tavLst>
                                        <p:tav tm="0">
                                          <p:val>
                                            <p:strVal val="#ppt_w+.3"/>
                                          </p:val>
                                        </p:tav>
                                        <p:tav tm="100000">
                                          <p:val>
                                            <p:strVal val="#ppt_w"/>
                                          </p:val>
                                        </p:tav>
                                      </p:tavLst>
                                    </p:anim>
                                    <p:anim calcmode="lin" valueType="num">
                                      <p:cBhvr>
                                        <p:cTn dur="50" fill="hold" id="55"/>
                                        <p:tgtEl>
                                          <p:spTgt spid="35">
                                            <p:txEl>
                                              <p:pRg end="2" st="2"/>
                                            </p:txEl>
                                          </p:spTgt>
                                        </p:tgtEl>
                                        <p:attrNameLst>
                                          <p:attrName>ppt_h</p:attrName>
                                        </p:attrNameLst>
                                      </p:cBhvr>
                                      <p:tavLst>
                                        <p:tav tm="0">
                                          <p:val>
                                            <p:strVal val="#ppt_h"/>
                                          </p:val>
                                        </p:tav>
                                        <p:tav tm="100000">
                                          <p:val>
                                            <p:strVal val="#ppt_h"/>
                                          </p:val>
                                        </p:tav>
                                      </p:tavLst>
                                    </p:anim>
                                    <p:animEffect filter="fade" transition="in">
                                      <p:cBhvr>
                                        <p:cTn dur="50" id="56"/>
                                        <p:tgtEl>
                                          <p:spTgt spid="35">
                                            <p:txEl>
                                              <p:pRg end="2" st="2"/>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build="allAtOnce" grpId="0" spid="35" uiExpand="1"/>
      <p:bldP grpId="0" spid="36"/>
      <p:bldP grpId="1" spid="36"/>
      <p:bldP grpId="0" spid="37"/>
      <p:bldP grpId="1" spid="37"/>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1" name="Group 44"/>
          <p:cNvGrpSpPr>
            <a:grpSpLocks noChangeAspect="1"/>
          </p:cNvGrpSpPr>
          <p:nvPr/>
        </p:nvGrpSpPr>
        <p:grpSpPr>
          <a:xfrm>
            <a:off x="1181433" y="3427858"/>
            <a:ext cx="583969" cy="567091"/>
            <a:chOff x="3202" y="1607"/>
            <a:chExt cx="1730" cy="1680"/>
          </a:xfrm>
          <a:solidFill>
            <a:schemeClr val="bg1"/>
          </a:solidFill>
        </p:grpSpPr>
        <p:sp>
          <p:nvSpPr>
            <p:cNvPr id="12" name="Freeform 45"/>
            <p:cNvSpPr/>
            <p:nvPr/>
          </p:nvSpPr>
          <p:spPr bwMode="auto">
            <a:xfrm>
              <a:off x="3202" y="1607"/>
              <a:ext cx="1521" cy="1336"/>
            </a:xfrm>
            <a:custGeom>
              <a:gdLst>
                <a:gd fmla="*/ 93 w 327" name="T0"/>
                <a:gd fmla="*/ 5 h 287" name="T1"/>
                <a:gd fmla="*/ 123 w 327" name="T2"/>
                <a:gd fmla="*/ 4 h 287" name="T3"/>
                <a:gd fmla="*/ 201 w 327" name="T4"/>
                <a:gd fmla="*/ 37 h 287" name="T5"/>
                <a:gd fmla="*/ 224 w 327" name="T6"/>
                <a:gd fmla="*/ 39 h 287" name="T7"/>
                <a:gd fmla="*/ 299 w 327" name="T8"/>
                <a:gd fmla="*/ 11 h 287" name="T9"/>
                <a:gd fmla="*/ 320 w 327" name="T10"/>
                <a:gd fmla="*/ 9 h 287" name="T11"/>
                <a:gd fmla="*/ 325 w 327" name="T12"/>
                <a:gd fmla="*/ 29 h 287" name="T13"/>
                <a:gd fmla="*/ 325 w 327" name="T14"/>
                <a:gd fmla="*/ 133 h 287" name="T15"/>
                <a:gd fmla="*/ 297 w 327" name="T16"/>
                <a:gd fmla="*/ 104 h 287" name="T17"/>
                <a:gd fmla="*/ 296 w 327" name="T18"/>
                <a:gd fmla="*/ 44 h 287" name="T19"/>
                <a:gd fmla="*/ 214 w 327" name="T20"/>
                <a:gd fmla="*/ 72 h 287" name="T21"/>
                <a:gd fmla="*/ 109 w 327" name="T22"/>
                <a:gd fmla="*/ 29 h 287" name="T23"/>
                <a:gd fmla="*/ 27 w 327" name="T24"/>
                <a:gd fmla="*/ 67 h 287" name="T25"/>
                <a:gd fmla="*/ 27 w 327" name="T26"/>
                <a:gd fmla="*/ 249 h 287" name="T27"/>
                <a:gd fmla="*/ 94 w 327" name="T28"/>
                <a:gd fmla="*/ 219 h 287" name="T29"/>
                <a:gd fmla="*/ 105 w 327" name="T30"/>
                <a:gd fmla="*/ 247 h 287" name="T31"/>
                <a:gd fmla="*/ 23 w 327" name="T32"/>
                <a:gd fmla="*/ 283 h 287" name="T33"/>
                <a:gd fmla="*/ 2 w 327" name="T34"/>
                <a:gd fmla="*/ 285 h 287" name="T35"/>
                <a:gd fmla="*/ 2 w 327" name="T36"/>
                <a:gd fmla="*/ 46 h 287" name="T37"/>
                <a:gd fmla="*/ 93 w 327" name="T38"/>
                <a:gd fmla="*/ 5 h 287"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287" w="327">
                  <a:moveTo>
                    <a:pt x="93" y="5"/>
                  </a:moveTo>
                  <a:cubicBezTo>
                    <a:pt x="102" y="0"/>
                    <a:pt x="113" y="0"/>
                    <a:pt x="123" y="4"/>
                  </a:cubicBezTo>
                  <a:cubicBezTo>
                    <a:pt x="149" y="15"/>
                    <a:pt x="175" y="25"/>
                    <a:pt x="201" y="37"/>
                  </a:cubicBezTo>
                  <a:cubicBezTo>
                    <a:pt x="208" y="41"/>
                    <a:pt x="216" y="42"/>
                    <a:pt x="224" y="39"/>
                  </a:cubicBezTo>
                  <a:cubicBezTo>
                    <a:pt x="249" y="30"/>
                    <a:pt x="274" y="20"/>
                    <a:pt x="299" y="11"/>
                  </a:cubicBezTo>
                  <a:cubicBezTo>
                    <a:pt x="305" y="8"/>
                    <a:pt x="313" y="7"/>
                    <a:pt x="320" y="9"/>
                  </a:cubicBezTo>
                  <a:cubicBezTo>
                    <a:pt x="327" y="13"/>
                    <a:pt x="325" y="22"/>
                    <a:pt x="325" y="29"/>
                  </a:cubicBezTo>
                  <a:cubicBezTo>
                    <a:pt x="325" y="64"/>
                    <a:pt x="326" y="99"/>
                    <a:pt x="325" y="133"/>
                  </a:cubicBezTo>
                  <a:cubicBezTo>
                    <a:pt x="316" y="123"/>
                    <a:pt x="307" y="113"/>
                    <a:pt x="297" y="104"/>
                  </a:cubicBezTo>
                  <a:cubicBezTo>
                    <a:pt x="296" y="84"/>
                    <a:pt x="297" y="64"/>
                    <a:pt x="296" y="44"/>
                  </a:cubicBezTo>
                  <a:cubicBezTo>
                    <a:pt x="268" y="50"/>
                    <a:pt x="242" y="66"/>
                    <a:pt x="214" y="72"/>
                  </a:cubicBezTo>
                  <a:cubicBezTo>
                    <a:pt x="178" y="61"/>
                    <a:pt x="144" y="43"/>
                    <a:pt x="109" y="29"/>
                  </a:cubicBezTo>
                  <a:cubicBezTo>
                    <a:pt x="98" y="34"/>
                    <a:pt x="44" y="59"/>
                    <a:pt x="27" y="67"/>
                  </a:cubicBezTo>
                  <a:cubicBezTo>
                    <a:pt x="26" y="81"/>
                    <a:pt x="25" y="203"/>
                    <a:pt x="27" y="249"/>
                  </a:cubicBezTo>
                  <a:cubicBezTo>
                    <a:pt x="50" y="241"/>
                    <a:pt x="72" y="229"/>
                    <a:pt x="94" y="219"/>
                  </a:cubicBezTo>
                  <a:cubicBezTo>
                    <a:pt x="101" y="227"/>
                    <a:pt x="103" y="237"/>
                    <a:pt x="105" y="247"/>
                  </a:cubicBezTo>
                  <a:cubicBezTo>
                    <a:pt x="77" y="258"/>
                    <a:pt x="51" y="272"/>
                    <a:pt x="23" y="283"/>
                  </a:cubicBezTo>
                  <a:cubicBezTo>
                    <a:pt x="16" y="287"/>
                    <a:pt x="9" y="285"/>
                    <a:pt x="2" y="285"/>
                  </a:cubicBezTo>
                  <a:cubicBezTo>
                    <a:pt x="1" y="235"/>
                    <a:pt x="0" y="77"/>
                    <a:pt x="2" y="46"/>
                  </a:cubicBezTo>
                  <a:cubicBezTo>
                    <a:pt x="32" y="32"/>
                    <a:pt x="63" y="19"/>
                    <a:pt x="93" y="5"/>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13" name="Freeform 46"/>
            <p:cNvSpPr>
              <a:spLocks noEditPoints="1"/>
            </p:cNvSpPr>
            <p:nvPr/>
          </p:nvSpPr>
          <p:spPr bwMode="auto">
            <a:xfrm>
              <a:off x="3700" y="2068"/>
              <a:ext cx="1232" cy="1219"/>
            </a:xfrm>
            <a:custGeom>
              <a:gdLst>
                <a:gd fmla="*/ 13 w 265" name="T0"/>
                <a:gd fmla="*/ 118 h 262" name="T1"/>
                <a:gd fmla="*/ 98 w 265" name="T2"/>
                <a:gd fmla="*/ 2 h 262" name="T3"/>
                <a:gd fmla="*/ 167 w 265" name="T4"/>
                <a:gd fmla="*/ 21 h 262" name="T5"/>
                <a:gd fmla="*/ 198 w 265" name="T6"/>
                <a:gd fmla="*/ 58 h 262" name="T7"/>
                <a:gd fmla="*/ 206 w 265" name="T8"/>
                <a:gd fmla="*/ 110 h 262" name="T9"/>
                <a:gd fmla="*/ 184 w 265" name="T10"/>
                <a:gd fmla="*/ 167 h 262" name="T11"/>
                <a:gd fmla="*/ 215 w 265" name="T12"/>
                <a:gd fmla="*/ 181 h 262" name="T13"/>
                <a:gd fmla="*/ 255 w 265" name="T14"/>
                <a:gd fmla="*/ 220 h 262" name="T15"/>
                <a:gd fmla="*/ 224 w 265" name="T16"/>
                <a:gd fmla="*/ 252 h 262" name="T17"/>
                <a:gd fmla="*/ 177 w 265" name="T18"/>
                <a:gd fmla="*/ 211 h 262" name="T19"/>
                <a:gd fmla="*/ 161 w 265" name="T20"/>
                <a:gd fmla="*/ 183 h 262" name="T21"/>
                <a:gd fmla="*/ 90 w 265" name="T22"/>
                <a:gd fmla="*/ 195 h 262" name="T23"/>
                <a:gd fmla="*/ 13 w 265" name="T24"/>
                <a:gd fmla="*/ 118 h 262" name="T25"/>
                <a:gd fmla="*/ 100 w 265" name="T26"/>
                <a:gd fmla="*/ 36 h 262" name="T27"/>
                <a:gd fmla="*/ 50 w 265" name="T28"/>
                <a:gd fmla="*/ 74 h 262" name="T29"/>
                <a:gd fmla="*/ 82 w 265" name="T30"/>
                <a:gd fmla="*/ 158 h 262" name="T31"/>
                <a:gd fmla="*/ 171 w 265" name="T32"/>
                <a:gd fmla="*/ 115 h 262" name="T33"/>
                <a:gd fmla="*/ 100 w 265" name="T34"/>
                <a:gd fmla="*/ 36 h 262"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262" w="265">
                  <a:moveTo>
                    <a:pt x="13" y="118"/>
                  </a:moveTo>
                  <a:cubicBezTo>
                    <a:pt x="0" y="64"/>
                    <a:pt x="44" y="7"/>
                    <a:pt x="98" y="2"/>
                  </a:cubicBezTo>
                  <a:cubicBezTo>
                    <a:pt x="120" y="0"/>
                    <a:pt x="150" y="7"/>
                    <a:pt x="167" y="21"/>
                  </a:cubicBezTo>
                  <a:cubicBezTo>
                    <a:pt x="180" y="30"/>
                    <a:pt x="190" y="44"/>
                    <a:pt x="198" y="58"/>
                  </a:cubicBezTo>
                  <a:cubicBezTo>
                    <a:pt x="205" y="72"/>
                    <a:pt x="207" y="95"/>
                    <a:pt x="206" y="110"/>
                  </a:cubicBezTo>
                  <a:cubicBezTo>
                    <a:pt x="205" y="131"/>
                    <a:pt x="192" y="148"/>
                    <a:pt x="184" y="167"/>
                  </a:cubicBezTo>
                  <a:cubicBezTo>
                    <a:pt x="195" y="170"/>
                    <a:pt x="207" y="172"/>
                    <a:pt x="215" y="181"/>
                  </a:cubicBezTo>
                  <a:cubicBezTo>
                    <a:pt x="228" y="195"/>
                    <a:pt x="246" y="204"/>
                    <a:pt x="255" y="220"/>
                  </a:cubicBezTo>
                  <a:cubicBezTo>
                    <a:pt x="265" y="239"/>
                    <a:pt x="242" y="262"/>
                    <a:pt x="224" y="252"/>
                  </a:cubicBezTo>
                  <a:cubicBezTo>
                    <a:pt x="207" y="240"/>
                    <a:pt x="192" y="225"/>
                    <a:pt x="177" y="211"/>
                  </a:cubicBezTo>
                  <a:cubicBezTo>
                    <a:pt x="168" y="204"/>
                    <a:pt x="172" y="189"/>
                    <a:pt x="161" y="183"/>
                  </a:cubicBezTo>
                  <a:cubicBezTo>
                    <a:pt x="139" y="193"/>
                    <a:pt x="114" y="202"/>
                    <a:pt x="90" y="195"/>
                  </a:cubicBezTo>
                  <a:cubicBezTo>
                    <a:pt x="51" y="188"/>
                    <a:pt x="20" y="156"/>
                    <a:pt x="13" y="118"/>
                  </a:cubicBezTo>
                  <a:close/>
                  <a:moveTo>
                    <a:pt x="100" y="36"/>
                  </a:moveTo>
                  <a:cubicBezTo>
                    <a:pt x="78" y="40"/>
                    <a:pt x="59" y="54"/>
                    <a:pt x="50" y="74"/>
                  </a:cubicBezTo>
                  <a:cubicBezTo>
                    <a:pt x="38" y="105"/>
                    <a:pt x="50" y="145"/>
                    <a:pt x="82" y="158"/>
                  </a:cubicBezTo>
                  <a:cubicBezTo>
                    <a:pt x="117" y="175"/>
                    <a:pt x="163" y="153"/>
                    <a:pt x="171" y="115"/>
                  </a:cubicBezTo>
                  <a:cubicBezTo>
                    <a:pt x="184" y="73"/>
                    <a:pt x="142" y="28"/>
                    <a:pt x="100" y="36"/>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14" name="Freeform 47"/>
            <p:cNvSpPr/>
            <p:nvPr/>
          </p:nvSpPr>
          <p:spPr bwMode="auto">
            <a:xfrm>
              <a:off x="3951" y="2501"/>
              <a:ext cx="279" cy="297"/>
            </a:xfrm>
            <a:custGeom>
              <a:gdLst>
                <a:gd fmla="*/ 0 w 60" name="T0"/>
                <a:gd fmla="*/ 10 h 64" name="T1"/>
                <a:gd fmla="*/ 19 w 60" name="T2"/>
                <a:gd fmla="*/ 1 h 64" name="T3"/>
                <a:gd fmla="*/ 31 w 60" name="T4"/>
                <a:gd fmla="*/ 27 h 64" name="T5"/>
                <a:gd fmla="*/ 59 w 60" name="T6"/>
                <a:gd fmla="*/ 42 h 64" name="T7"/>
                <a:gd fmla="*/ 60 w 60" name="T8"/>
                <a:gd fmla="*/ 58 h 64" name="T9"/>
                <a:gd fmla="*/ 0 w 60" name="T10"/>
                <a:gd fmla="*/ 10 h 64" name="T11"/>
              </a:gdLst>
              <a:cxnLst>
                <a:cxn ang="0">
                  <a:pos x="T0" y="T1"/>
                </a:cxn>
                <a:cxn ang="0">
                  <a:pos x="T2" y="T3"/>
                </a:cxn>
                <a:cxn ang="0">
                  <a:pos x="T4" y="T5"/>
                </a:cxn>
                <a:cxn ang="0">
                  <a:pos x="T6" y="T7"/>
                </a:cxn>
                <a:cxn ang="0">
                  <a:pos x="T8" y="T9"/>
                </a:cxn>
                <a:cxn ang="0">
                  <a:pos x="T10" y="T11"/>
                </a:cxn>
              </a:cxnLst>
              <a:rect b="b" l="0" r="r" t="0"/>
              <a:pathLst>
                <a:path h="64" w="60">
                  <a:moveTo>
                    <a:pt x="0" y="10"/>
                  </a:moveTo>
                  <a:cubicBezTo>
                    <a:pt x="1" y="0"/>
                    <a:pt x="12" y="0"/>
                    <a:pt x="19" y="1"/>
                  </a:cubicBezTo>
                  <a:cubicBezTo>
                    <a:pt x="21" y="10"/>
                    <a:pt x="24" y="20"/>
                    <a:pt x="31" y="27"/>
                  </a:cubicBezTo>
                  <a:cubicBezTo>
                    <a:pt x="38" y="35"/>
                    <a:pt x="49" y="38"/>
                    <a:pt x="59" y="42"/>
                  </a:cubicBezTo>
                  <a:cubicBezTo>
                    <a:pt x="60" y="47"/>
                    <a:pt x="60" y="52"/>
                    <a:pt x="60" y="58"/>
                  </a:cubicBezTo>
                  <a:cubicBezTo>
                    <a:pt x="31" y="64"/>
                    <a:pt x="4" y="38"/>
                    <a:pt x="0" y="10"/>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grpSp>
      <p:grpSp>
        <p:nvGrpSpPr>
          <p:cNvPr id="15" name="Group 58"/>
          <p:cNvGrpSpPr>
            <a:grpSpLocks noChangeAspect="1"/>
          </p:cNvGrpSpPr>
          <p:nvPr/>
        </p:nvGrpSpPr>
        <p:grpSpPr>
          <a:xfrm>
            <a:off x="5186474" y="3429103"/>
            <a:ext cx="469459" cy="564601"/>
            <a:chOff x="4372" y="1753"/>
            <a:chExt cx="676" cy="813"/>
          </a:xfrm>
          <a:solidFill>
            <a:schemeClr val="bg1"/>
          </a:solidFill>
        </p:grpSpPr>
        <p:sp>
          <p:nvSpPr>
            <p:cNvPr id="16" name="Freeform 59"/>
            <p:cNvSpPr/>
            <p:nvPr/>
          </p:nvSpPr>
          <p:spPr bwMode="auto">
            <a:xfrm>
              <a:off x="4372" y="1756"/>
              <a:ext cx="294" cy="388"/>
            </a:xfrm>
            <a:custGeom>
              <a:gdLst>
                <a:gd fmla="*/ 52 w 123" name="T0"/>
                <a:gd fmla="*/ 6 h 163" name="T1"/>
                <a:gd fmla="*/ 71 w 123" name="T2"/>
                <a:gd fmla="*/ 7 h 163" name="T3"/>
                <a:gd fmla="*/ 115 w 123" name="T4"/>
                <a:gd fmla="*/ 59 h 163" name="T5"/>
                <a:gd fmla="*/ 115 w 123" name="T6"/>
                <a:gd fmla="*/ 81 h 163" name="T7"/>
                <a:gd fmla="*/ 84 w 123" name="T8"/>
                <a:gd fmla="*/ 83 h 163" name="T9"/>
                <a:gd fmla="*/ 113 w 123" name="T10"/>
                <a:gd fmla="*/ 137 h 163" name="T11"/>
                <a:gd fmla="*/ 65 w 123" name="T12"/>
                <a:gd fmla="*/ 163 h 163" name="T13"/>
                <a:gd fmla="*/ 36 w 123" name="T14"/>
                <a:gd fmla="*/ 83 h 163" name="T15"/>
                <a:gd fmla="*/ 0 w 123" name="T16"/>
                <a:gd fmla="*/ 70 h 163" name="T17"/>
                <a:gd fmla="*/ 21 w 123" name="T18"/>
                <a:gd fmla="*/ 42 h 163" name="T19"/>
                <a:gd fmla="*/ 52 w 123" name="T20"/>
                <a:gd fmla="*/ 6 h 163"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63" w="123">
                  <a:moveTo>
                    <a:pt x="52" y="6"/>
                  </a:moveTo>
                  <a:cubicBezTo>
                    <a:pt x="56" y="0"/>
                    <a:pt x="67" y="1"/>
                    <a:pt x="71" y="7"/>
                  </a:cubicBezTo>
                  <a:cubicBezTo>
                    <a:pt x="85" y="25"/>
                    <a:pt x="100" y="42"/>
                    <a:pt x="115" y="59"/>
                  </a:cubicBezTo>
                  <a:cubicBezTo>
                    <a:pt x="121" y="65"/>
                    <a:pt x="123" y="76"/>
                    <a:pt x="115" y="81"/>
                  </a:cubicBezTo>
                  <a:cubicBezTo>
                    <a:pt x="105" y="83"/>
                    <a:pt x="95" y="82"/>
                    <a:pt x="84" y="83"/>
                  </a:cubicBezTo>
                  <a:cubicBezTo>
                    <a:pt x="81" y="105"/>
                    <a:pt x="95" y="125"/>
                    <a:pt x="113" y="137"/>
                  </a:cubicBezTo>
                  <a:cubicBezTo>
                    <a:pt x="97" y="145"/>
                    <a:pt x="82" y="156"/>
                    <a:pt x="65" y="163"/>
                  </a:cubicBezTo>
                  <a:cubicBezTo>
                    <a:pt x="46" y="141"/>
                    <a:pt x="33" y="113"/>
                    <a:pt x="36" y="83"/>
                  </a:cubicBezTo>
                  <a:cubicBezTo>
                    <a:pt x="24" y="81"/>
                    <a:pt x="1" y="88"/>
                    <a:pt x="0" y="70"/>
                  </a:cubicBezTo>
                  <a:cubicBezTo>
                    <a:pt x="4" y="59"/>
                    <a:pt x="13" y="51"/>
                    <a:pt x="21" y="42"/>
                  </a:cubicBezTo>
                  <a:cubicBezTo>
                    <a:pt x="31" y="31"/>
                    <a:pt x="41" y="18"/>
                    <a:pt x="52" y="6"/>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17" name="Freeform 60"/>
            <p:cNvSpPr/>
            <p:nvPr/>
          </p:nvSpPr>
          <p:spPr bwMode="auto">
            <a:xfrm>
              <a:off x="4463" y="1753"/>
              <a:ext cx="585" cy="813"/>
            </a:xfrm>
            <a:custGeom>
              <a:gdLst>
                <a:gd fmla="*/ 179 w 245" name="T0"/>
                <a:gd fmla="*/ 4 h 341" name="T1"/>
                <a:gd fmla="*/ 201 w 245" name="T2"/>
                <a:gd fmla="*/ 16 h 341" name="T3"/>
                <a:gd fmla="*/ 241 w 245" name="T4"/>
                <a:gd fmla="*/ 64 h 341" name="T5"/>
                <a:gd fmla="*/ 240 w 245" name="T6"/>
                <a:gd fmla="*/ 81 h 341" name="T7"/>
                <a:gd fmla="*/ 211 w 245" name="T8"/>
                <a:gd fmla="*/ 84 h 341" name="T9"/>
                <a:gd fmla="*/ 172 w 245" name="T10"/>
                <a:gd fmla="*/ 169 h 341" name="T11"/>
                <a:gd fmla="*/ 87 w 245" name="T12"/>
                <a:gd fmla="*/ 221 h 341" name="T13"/>
                <a:gd fmla="*/ 53 w 245" name="T14"/>
                <a:gd fmla="*/ 250 h 341" name="T15"/>
                <a:gd fmla="*/ 46 w 245" name="T16"/>
                <a:gd fmla="*/ 339 h 341" name="T17"/>
                <a:gd fmla="*/ 1 w 245" name="T18"/>
                <a:gd fmla="*/ 340 h 341" name="T19"/>
                <a:gd fmla="*/ 1 w 245" name="T20"/>
                <a:gd fmla="*/ 267 h 341" name="T21"/>
                <a:gd fmla="*/ 12 w 245" name="T22"/>
                <a:gd fmla="*/ 225 h 341" name="T23"/>
                <a:gd fmla="*/ 54 w 245" name="T24"/>
                <a:gd fmla="*/ 184 h 341" name="T25"/>
                <a:gd fmla="*/ 107 w 245" name="T26"/>
                <a:gd fmla="*/ 152 h 341" name="T27"/>
                <a:gd fmla="*/ 154 w 245" name="T28"/>
                <a:gd fmla="*/ 115 h 341" name="T29"/>
                <a:gd fmla="*/ 159 w 245" name="T30"/>
                <a:gd fmla="*/ 84 h 341" name="T31"/>
                <a:gd fmla="*/ 126 w 245" name="T32"/>
                <a:gd fmla="*/ 78 h 341" name="T33"/>
                <a:gd fmla="*/ 138 w 245" name="T34"/>
                <a:gd fmla="*/ 51 h 341" name="T35"/>
                <a:gd fmla="*/ 179 w 245" name="T36"/>
                <a:gd fmla="*/ 4 h 341"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341" w="245">
                  <a:moveTo>
                    <a:pt x="179" y="4"/>
                  </a:moveTo>
                  <a:cubicBezTo>
                    <a:pt x="189" y="0"/>
                    <a:pt x="195" y="10"/>
                    <a:pt x="201" y="16"/>
                  </a:cubicBezTo>
                  <a:cubicBezTo>
                    <a:pt x="214" y="32"/>
                    <a:pt x="229" y="47"/>
                    <a:pt x="241" y="64"/>
                  </a:cubicBezTo>
                  <a:cubicBezTo>
                    <a:pt x="245" y="69"/>
                    <a:pt x="244" y="77"/>
                    <a:pt x="240" y="81"/>
                  </a:cubicBezTo>
                  <a:cubicBezTo>
                    <a:pt x="231" y="85"/>
                    <a:pt x="221" y="83"/>
                    <a:pt x="211" y="84"/>
                  </a:cubicBezTo>
                  <a:cubicBezTo>
                    <a:pt x="209" y="115"/>
                    <a:pt x="199" y="149"/>
                    <a:pt x="172" y="169"/>
                  </a:cubicBezTo>
                  <a:cubicBezTo>
                    <a:pt x="145" y="187"/>
                    <a:pt x="115" y="203"/>
                    <a:pt x="87" y="221"/>
                  </a:cubicBezTo>
                  <a:cubicBezTo>
                    <a:pt x="75" y="229"/>
                    <a:pt x="59" y="235"/>
                    <a:pt x="53" y="250"/>
                  </a:cubicBezTo>
                  <a:cubicBezTo>
                    <a:pt x="42" y="278"/>
                    <a:pt x="50" y="310"/>
                    <a:pt x="46" y="339"/>
                  </a:cubicBezTo>
                  <a:cubicBezTo>
                    <a:pt x="31" y="341"/>
                    <a:pt x="16" y="341"/>
                    <a:pt x="1" y="340"/>
                  </a:cubicBezTo>
                  <a:cubicBezTo>
                    <a:pt x="0" y="316"/>
                    <a:pt x="1" y="291"/>
                    <a:pt x="1" y="267"/>
                  </a:cubicBezTo>
                  <a:cubicBezTo>
                    <a:pt x="1" y="252"/>
                    <a:pt x="3" y="237"/>
                    <a:pt x="12" y="225"/>
                  </a:cubicBezTo>
                  <a:cubicBezTo>
                    <a:pt x="25" y="210"/>
                    <a:pt x="41" y="198"/>
                    <a:pt x="54" y="184"/>
                  </a:cubicBezTo>
                  <a:cubicBezTo>
                    <a:pt x="71" y="171"/>
                    <a:pt x="90" y="164"/>
                    <a:pt x="107" y="152"/>
                  </a:cubicBezTo>
                  <a:cubicBezTo>
                    <a:pt x="123" y="140"/>
                    <a:pt x="144" y="133"/>
                    <a:pt x="154" y="115"/>
                  </a:cubicBezTo>
                  <a:cubicBezTo>
                    <a:pt x="159" y="105"/>
                    <a:pt x="163" y="94"/>
                    <a:pt x="159" y="84"/>
                  </a:cubicBezTo>
                  <a:cubicBezTo>
                    <a:pt x="148" y="82"/>
                    <a:pt x="135" y="86"/>
                    <a:pt x="126" y="78"/>
                  </a:cubicBezTo>
                  <a:cubicBezTo>
                    <a:pt x="122" y="67"/>
                    <a:pt x="132" y="59"/>
                    <a:pt x="138" y="51"/>
                  </a:cubicBezTo>
                  <a:cubicBezTo>
                    <a:pt x="152" y="36"/>
                    <a:pt x="164" y="18"/>
                    <a:pt x="179" y="4"/>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18" name="Freeform 61"/>
            <p:cNvSpPr/>
            <p:nvPr/>
          </p:nvSpPr>
          <p:spPr bwMode="auto">
            <a:xfrm>
              <a:off x="4785" y="2230"/>
              <a:ext cx="172" cy="336"/>
            </a:xfrm>
            <a:custGeom>
              <a:gdLst>
                <a:gd fmla="*/ 0 w 72" name="T0"/>
                <a:gd fmla="*/ 25 h 141" name="T1"/>
                <a:gd fmla="*/ 42 w 72" name="T2"/>
                <a:gd fmla="*/ 0 h 141" name="T3"/>
                <a:gd fmla="*/ 71 w 72" name="T4"/>
                <a:gd fmla="*/ 63 h 141" name="T5"/>
                <a:gd fmla="*/ 71 w 72" name="T6"/>
                <a:gd fmla="*/ 139 h 141" name="T7"/>
                <a:gd fmla="*/ 23 w 72" name="T8"/>
                <a:gd fmla="*/ 140 h 141" name="T9"/>
                <a:gd fmla="*/ 22 w 72" name="T10"/>
                <a:gd fmla="*/ 63 h 141" name="T11"/>
                <a:gd fmla="*/ 0 w 72" name="T12"/>
                <a:gd fmla="*/ 29 h 141" name="T13"/>
                <a:gd fmla="*/ 0 w 72" name="T14"/>
                <a:gd fmla="*/ 25 h 14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41" w="72">
                  <a:moveTo>
                    <a:pt x="0" y="25"/>
                  </a:moveTo>
                  <a:cubicBezTo>
                    <a:pt x="14" y="16"/>
                    <a:pt x="28" y="8"/>
                    <a:pt x="42" y="0"/>
                  </a:cubicBezTo>
                  <a:cubicBezTo>
                    <a:pt x="57" y="18"/>
                    <a:pt x="71" y="39"/>
                    <a:pt x="71" y="63"/>
                  </a:cubicBezTo>
                  <a:cubicBezTo>
                    <a:pt x="71" y="88"/>
                    <a:pt x="72" y="114"/>
                    <a:pt x="71" y="139"/>
                  </a:cubicBezTo>
                  <a:cubicBezTo>
                    <a:pt x="55" y="141"/>
                    <a:pt x="39" y="141"/>
                    <a:pt x="23" y="140"/>
                  </a:cubicBezTo>
                  <a:cubicBezTo>
                    <a:pt x="22" y="114"/>
                    <a:pt x="24" y="88"/>
                    <a:pt x="22" y="63"/>
                  </a:cubicBezTo>
                  <a:cubicBezTo>
                    <a:pt x="21" y="49"/>
                    <a:pt x="10" y="39"/>
                    <a:pt x="0" y="29"/>
                  </a:cubicBezTo>
                  <a:cubicBezTo>
                    <a:pt x="0" y="28"/>
                    <a:pt x="0" y="26"/>
                    <a:pt x="0" y="25"/>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grpSp>
      <p:grpSp>
        <p:nvGrpSpPr>
          <p:cNvPr id="6" name="组合 5"/>
          <p:cNvGrpSpPr>
            <a:grpSpLocks noChangeAspect="1"/>
          </p:cNvGrpSpPr>
          <p:nvPr/>
        </p:nvGrpSpPr>
        <p:grpSpPr>
          <a:xfrm>
            <a:off x="5115328" y="1527140"/>
            <a:ext cx="638555" cy="564600"/>
            <a:chOff x="3676115" y="1160462"/>
            <a:chExt cx="5659574" cy="5004107"/>
          </a:xfrm>
          <a:solidFill>
            <a:schemeClr val="bg1"/>
          </a:solidFill>
        </p:grpSpPr>
        <p:sp>
          <p:nvSpPr>
            <p:cNvPr id="7" name="任意多边形 6"/>
            <p:cNvSpPr/>
            <p:nvPr/>
          </p:nvSpPr>
          <p:spPr>
            <a:xfrm>
              <a:off x="3676115" y="2915504"/>
              <a:ext cx="4433135" cy="3249065"/>
            </a:xfrm>
            <a:custGeom>
              <a:gdLst>
                <a:gd fmla="*/ 1383752 w 4433135" name="connsiteX0"/>
                <a:gd fmla="*/ 867104 h 3249065" name="connsiteY0"/>
                <a:gd fmla="*/ 1258108 w 4433135" name="connsiteX1"/>
                <a:gd fmla="*/ 868142 h 3249065" name="connsiteY1"/>
                <a:gd fmla="*/ 1210263 w 4433135" name="connsiteX2"/>
                <a:gd fmla="*/ 944893 h 3249065" name="connsiteY2"/>
                <a:gd fmla="*/ 1459057 w 4433135" name="connsiteX3"/>
                <a:gd fmla="*/ 2196531 h 3249065" name="connsiteY3"/>
                <a:gd fmla="*/ 1733368 w 4433135" name="connsiteX4"/>
                <a:gd fmla="*/ 2583239 h 3249065" name="connsiteY4"/>
                <a:gd fmla="*/ 2049146 w 4433135" name="connsiteX5"/>
                <a:gd fmla="*/ 2583239 h 3249065" name="connsiteY5"/>
                <a:gd fmla="*/ 2103371 w 4433135" name="connsiteX6"/>
                <a:gd fmla="*/ 2456304 h 3249065" name="connsiteY6"/>
                <a:gd fmla="*/ 1832248 w 4433135" name="connsiteX7"/>
                <a:gd fmla="*/ 1054116 h 3249065" name="connsiteY7"/>
                <a:gd fmla="*/ 1720610 w 4433135" name="connsiteX8"/>
                <a:gd fmla="*/ 868142 h 3249065" name="connsiteY8"/>
                <a:gd fmla="*/ 1511289 w 4433135" name="connsiteX9"/>
                <a:gd fmla="*/ 867589 h 3249065" name="connsiteY9"/>
                <a:gd fmla="*/ 1383752 w 4433135" name="connsiteX10"/>
                <a:gd fmla="*/ 867104 h 3249065" name="connsiteY10"/>
                <a:gd fmla="*/ 146071 w 4433135" name="connsiteX11"/>
                <a:gd fmla="*/ 0 h 3249065" name="connsiteY11"/>
                <a:gd fmla="*/ 882914 w 4433135" name="connsiteX12"/>
                <a:gd fmla="*/ 0 h 3249065" name="connsiteY12"/>
                <a:gd fmla="*/ 880954 w 4433135" name="connsiteX13"/>
                <a:gd fmla="*/ 74488 h 3249065" name="connsiteY13"/>
                <a:gd fmla="*/ 1122741 w 4433135" name="connsiteX14"/>
                <a:gd fmla="*/ 461420 h 3249065" name="connsiteY14"/>
                <a:gd fmla="*/ 1786399 w 4433135" name="connsiteX15"/>
                <a:gd fmla="*/ 283593 h 3249065" name="connsiteY15"/>
                <a:gd fmla="*/ 1950131 w 4433135" name="connsiteX16"/>
                <a:gd fmla="*/ 0 h 3249065" name="connsiteY16"/>
                <a:gd fmla="*/ 2992123 w 4433135" name="connsiteX17"/>
                <a:gd fmla="*/ 0 h 3249065" name="connsiteY17"/>
                <a:gd fmla="*/ 2975391 w 4433135" name="connsiteX18"/>
                <a:gd fmla="*/ 34734 h 3249065" name="connsiteY18"/>
                <a:gd fmla="*/ 2853142 w 4433135" name="connsiteX19"/>
                <a:gd fmla="*/ 640253 h 3249065" name="connsiteY19"/>
                <a:gd fmla="*/ 2861174 w 4433135" name="connsiteX20"/>
                <a:gd fmla="*/ 799307 h 3249065" name="connsiteY20"/>
                <a:gd fmla="*/ 2870542 w 4433135" name="connsiteX21"/>
                <a:gd fmla="*/ 860687 h 3249065" name="connsiteY21"/>
                <a:gd fmla="*/ 2849298 w 4433135" name="connsiteX22"/>
                <a:gd fmla="*/ 859746 h 3249065" name="connsiteY22"/>
                <a:gd fmla="*/ 2617108 w 4433135" name="connsiteX23"/>
                <a:gd fmla="*/ 855875 h 3249065" name="connsiteY23"/>
                <a:gd fmla="*/ 2511161 w 4433135" name="connsiteX24"/>
                <a:gd fmla="*/ 856055 h 3249065" name="connsiteY24"/>
                <a:gd fmla="*/ 2397787 w 4433135" name="connsiteX25"/>
                <a:gd fmla="*/ 858300 h 3249065" name="connsiteY25"/>
                <a:gd fmla="*/ 2267900 w 4433135" name="connsiteX26"/>
                <a:gd fmla="*/ 1007867 h 3249065" name="connsiteY26"/>
                <a:gd fmla="*/ 2452890 w 4433135" name="connsiteX27"/>
                <a:gd fmla="*/ 2491724 h 3249065" name="connsiteY27"/>
                <a:gd fmla="*/ 2523737 w 4433135" name="connsiteX28"/>
                <a:gd fmla="*/ 2594059 h 3249065" name="connsiteY28"/>
                <a:gd fmla="*/ 2783511 w 4433135" name="connsiteX29"/>
                <a:gd fmla="*/ 2590123 h 3249065" name="connsiteY29"/>
                <a:gd fmla="*/ 2846486 w 4433135" name="connsiteX30"/>
                <a:gd fmla="*/ 2479916 h 3249065" name="connsiteY30"/>
                <a:gd fmla="*/ 2980514 w 4433135" name="connsiteX31"/>
                <a:gd fmla="*/ 1369603 h 3249065" name="connsiteY31"/>
                <a:gd fmla="*/ 2991426 w 4433135" name="connsiteX32"/>
                <a:gd fmla="*/ 1279059 h 3249065" name="connsiteY32"/>
                <a:gd fmla="*/ 3040898 w 4433135" name="connsiteX33"/>
                <a:gd fmla="*/ 1381756 h 3249065" name="connsiteY33"/>
                <a:gd fmla="*/ 3308774 w 4433135" name="connsiteX34"/>
                <a:gd fmla="*/ 1740245 h 3249065" name="connsiteY34"/>
                <a:gd fmla="*/ 3336412 w 4433135" name="connsiteX35"/>
                <a:gd fmla="*/ 1765365 h 3249065" name="connsiteY35"/>
                <a:gd fmla="*/ 3296438 w 4433135" name="connsiteX36"/>
                <a:gd fmla="*/ 1973342 h 3249065" name="connsiteY36"/>
                <a:gd fmla="*/ 3203877 w 4433135" name="connsiteX37"/>
                <a:gd fmla="*/ 2456304 h 3249065" name="connsiteY37"/>
                <a:gd fmla="*/ 3258102 w 4433135" name="connsiteX38"/>
                <a:gd fmla="*/ 2583239 h 3249065" name="connsiteY38"/>
                <a:gd fmla="*/ 3573880 w 4433135" name="connsiteX39"/>
                <a:gd fmla="*/ 2583239 h 3249065" name="connsiteY39"/>
                <a:gd fmla="*/ 3848192 w 4433135" name="connsiteX40"/>
                <a:gd fmla="*/ 2196531 h 3249065" name="connsiteY40"/>
                <a:gd fmla="*/ 3860345 w 4433135" name="connsiteX41"/>
                <a:gd fmla="*/ 2138945 h 3249065" name="connsiteY41"/>
                <a:gd fmla="*/ 3868876 w 4433135" name="connsiteX42"/>
                <a:gd fmla="*/ 2097649 h 3249065" name="connsiteY42"/>
                <a:gd fmla="*/ 3946171 w 4433135" name="connsiteX43"/>
                <a:gd fmla="*/ 2125939 h 3249065" name="connsiteY43"/>
                <a:gd fmla="*/ 4408766 w 4433135" name="connsiteX44"/>
                <a:gd fmla="*/ 2195877 h 3249065" name="connsiteY44"/>
                <a:gd fmla="*/ 4433135 w 4433135" name="connsiteX45"/>
                <a:gd fmla="*/ 2194647 h 3249065" name="connsiteY45"/>
                <a:gd fmla="*/ 4229977 w 4433135" name="connsiteX46"/>
                <a:gd fmla="*/ 2999465 h 3249065" name="connsiteY46"/>
                <a:gd fmla="*/ 3976107 w 4433135" name="connsiteX47"/>
                <a:gd fmla="*/ 3247430 h 3249065" name="connsiteY47"/>
                <a:gd fmla="*/ 1337046 w 4433135" name="connsiteX48"/>
                <a:gd fmla="*/ 3247430 h 3249065" name="connsiteY48"/>
                <a:gd fmla="*/ 1035944 w 4433135" name="connsiteX49"/>
                <a:gd fmla="*/ 3023080 h 3249065" name="connsiteY49"/>
                <a:gd fmla="*/ 507540 w 4433135" name="connsiteX50"/>
                <a:gd fmla="*/ 904676 h 3249065" name="connsiteY50"/>
                <a:gd fmla="*/ 501007 w 4433135" name="connsiteX51"/>
                <a:gd fmla="*/ 876408 h 3249065" name="connsiteY51"/>
                <a:gd fmla="*/ 146071 w 4433135" name="connsiteX52"/>
                <a:gd fmla="*/ 876408 h 3249065" name="connsiteY52"/>
                <a:gd fmla="*/ 0 w 4433135" name="connsiteX53"/>
                <a:gd fmla="*/ 730337 h 3249065" name="connsiteY53"/>
                <a:gd fmla="*/ 0 w 4433135" name="connsiteX54"/>
                <a:gd fmla="*/ 146071 h 3249065" name="connsiteY54"/>
                <a:gd fmla="*/ 146071 w 4433135" name="connsiteX55"/>
                <a:gd fmla="*/ 0 h 3249065" name="connsiteY5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b="b" l="l" r="r" t="t"/>
              <a:pathLst>
                <a:path h="3249065" w="4433135">
                  <a:moveTo>
                    <a:pt x="1383752" y="867104"/>
                  </a:moveTo>
                  <a:cubicBezTo>
                    <a:pt x="1340842" y="867128"/>
                    <a:pt x="1298245" y="867404"/>
                    <a:pt x="1258108" y="868142"/>
                  </a:cubicBezTo>
                  <a:cubicBezTo>
                    <a:pt x="1226200" y="868728"/>
                    <a:pt x="1200798" y="897345"/>
                    <a:pt x="1210263" y="944893"/>
                  </a:cubicBezTo>
                  <a:cubicBezTo>
                    <a:pt x="1255501" y="1172141"/>
                    <a:pt x="1399244" y="1917234"/>
                    <a:pt x="1459057" y="2196531"/>
                  </a:cubicBezTo>
                  <a:cubicBezTo>
                    <a:pt x="1517533" y="2469589"/>
                    <a:pt x="1583985" y="2577827"/>
                    <a:pt x="1733368" y="2583239"/>
                  </a:cubicBezTo>
                  <a:cubicBezTo>
                    <a:pt x="1882751" y="2588652"/>
                    <a:pt x="1965151" y="2586683"/>
                    <a:pt x="2049146" y="2583239"/>
                  </a:cubicBezTo>
                  <a:cubicBezTo>
                    <a:pt x="2114849" y="2580546"/>
                    <a:pt x="2126761" y="2578319"/>
                    <a:pt x="2103371" y="2456304"/>
                  </a:cubicBezTo>
                  <a:cubicBezTo>
                    <a:pt x="2054855" y="2203216"/>
                    <a:pt x="1887410" y="1326877"/>
                    <a:pt x="1832248" y="1054116"/>
                  </a:cubicBezTo>
                  <a:cubicBezTo>
                    <a:pt x="1820648" y="996757"/>
                    <a:pt x="1822680" y="866667"/>
                    <a:pt x="1720610" y="868142"/>
                  </a:cubicBezTo>
                  <a:cubicBezTo>
                    <a:pt x="1669576" y="868880"/>
                    <a:pt x="1594087" y="868142"/>
                    <a:pt x="1511289" y="867589"/>
                  </a:cubicBezTo>
                  <a:cubicBezTo>
                    <a:pt x="1469890" y="867313"/>
                    <a:pt x="1426663" y="867082"/>
                    <a:pt x="1383752" y="867104"/>
                  </a:cubicBezTo>
                  <a:close/>
                  <a:moveTo>
                    <a:pt x="146071" y="0"/>
                  </a:moveTo>
                  <a:lnTo>
                    <a:pt x="882914" y="0"/>
                  </a:lnTo>
                  <a:lnTo>
                    <a:pt x="880954" y="74488"/>
                  </a:lnTo>
                  <a:cubicBezTo>
                    <a:pt x="891949" y="230061"/>
                    <a:pt x="977510" y="377571"/>
                    <a:pt x="1122741" y="461420"/>
                  </a:cubicBezTo>
                  <a:cubicBezTo>
                    <a:pt x="1355110" y="595579"/>
                    <a:pt x="1652240" y="515962"/>
                    <a:pt x="1786399" y="283593"/>
                  </a:cubicBezTo>
                  <a:lnTo>
                    <a:pt x="1950131" y="0"/>
                  </a:lnTo>
                  <a:lnTo>
                    <a:pt x="2992123" y="0"/>
                  </a:lnTo>
                  <a:lnTo>
                    <a:pt x="2975391" y="34734"/>
                  </a:lnTo>
                  <a:cubicBezTo>
                    <a:pt x="2896672" y="220847"/>
                    <a:pt x="2853142" y="425466"/>
                    <a:pt x="2853142" y="640253"/>
                  </a:cubicBezTo>
                  <a:cubicBezTo>
                    <a:pt x="2853142" y="693950"/>
                    <a:pt x="2855863" y="747011"/>
                    <a:pt x="2861174" y="799307"/>
                  </a:cubicBezTo>
                  <a:lnTo>
                    <a:pt x="2870542" y="860687"/>
                  </a:lnTo>
                  <a:lnTo>
                    <a:pt x="2849298" y="859746"/>
                  </a:lnTo>
                  <a:cubicBezTo>
                    <a:pt x="2785069" y="857540"/>
                    <a:pt x="2699546" y="856201"/>
                    <a:pt x="2617108" y="855875"/>
                  </a:cubicBezTo>
                  <a:cubicBezTo>
                    <a:pt x="2580470" y="855730"/>
                    <a:pt x="2544440" y="855786"/>
                    <a:pt x="2511161" y="856055"/>
                  </a:cubicBezTo>
                  <a:cubicBezTo>
                    <a:pt x="2466789" y="856415"/>
                    <a:pt x="2427307" y="857152"/>
                    <a:pt x="2397787" y="858300"/>
                  </a:cubicBezTo>
                  <a:cubicBezTo>
                    <a:pt x="2279708" y="862892"/>
                    <a:pt x="2261098" y="953733"/>
                    <a:pt x="2267900" y="1007867"/>
                  </a:cubicBezTo>
                  <a:cubicBezTo>
                    <a:pt x="2330617" y="1506995"/>
                    <a:pt x="2441738" y="2400541"/>
                    <a:pt x="2452890" y="2491724"/>
                  </a:cubicBezTo>
                  <a:cubicBezTo>
                    <a:pt x="2464042" y="2582907"/>
                    <a:pt x="2468634" y="2577660"/>
                    <a:pt x="2523737" y="2594059"/>
                  </a:cubicBezTo>
                  <a:lnTo>
                    <a:pt x="2783511" y="2590123"/>
                  </a:lnTo>
                  <a:cubicBezTo>
                    <a:pt x="2840561" y="2589259"/>
                    <a:pt x="2834023" y="2573068"/>
                    <a:pt x="2846486" y="2479916"/>
                  </a:cubicBezTo>
                  <a:cubicBezTo>
                    <a:pt x="2855055" y="2415875"/>
                    <a:pt x="2930735" y="1783074"/>
                    <a:pt x="2980514" y="1369603"/>
                  </a:cubicBezTo>
                  <a:lnTo>
                    <a:pt x="2991426" y="1279059"/>
                  </a:lnTo>
                  <a:lnTo>
                    <a:pt x="3040898" y="1381756"/>
                  </a:lnTo>
                  <a:cubicBezTo>
                    <a:pt x="3112742" y="1514009"/>
                    <a:pt x="3203207" y="1634678"/>
                    <a:pt x="3308774" y="1740245"/>
                  </a:cubicBezTo>
                  <a:lnTo>
                    <a:pt x="3336412" y="1765365"/>
                  </a:lnTo>
                  <a:lnTo>
                    <a:pt x="3296438" y="1973342"/>
                  </a:lnTo>
                  <a:cubicBezTo>
                    <a:pt x="3256989" y="2178844"/>
                    <a:pt x="3222071" y="2361396"/>
                    <a:pt x="3203877" y="2456304"/>
                  </a:cubicBezTo>
                  <a:cubicBezTo>
                    <a:pt x="3180486" y="2578319"/>
                    <a:pt x="3192398" y="2580546"/>
                    <a:pt x="3258102" y="2583239"/>
                  </a:cubicBezTo>
                  <a:cubicBezTo>
                    <a:pt x="3342096" y="2586683"/>
                    <a:pt x="3424497" y="2588652"/>
                    <a:pt x="3573880" y="2583239"/>
                  </a:cubicBezTo>
                  <a:cubicBezTo>
                    <a:pt x="3723264" y="2577827"/>
                    <a:pt x="3789714" y="2469589"/>
                    <a:pt x="3848192" y="2196531"/>
                  </a:cubicBezTo>
                  <a:cubicBezTo>
                    <a:pt x="3851930" y="2179075"/>
                    <a:pt x="3855996" y="2159800"/>
                    <a:pt x="3860345" y="2138945"/>
                  </a:cubicBezTo>
                  <a:lnTo>
                    <a:pt x="3868876" y="2097649"/>
                  </a:lnTo>
                  <a:lnTo>
                    <a:pt x="3946171" y="2125939"/>
                  </a:lnTo>
                  <a:cubicBezTo>
                    <a:pt x="4092305" y="2171392"/>
                    <a:pt x="4247676" y="2195877"/>
                    <a:pt x="4408766" y="2195877"/>
                  </a:cubicBezTo>
                  <a:lnTo>
                    <a:pt x="4433135" y="2194647"/>
                  </a:lnTo>
                  <a:lnTo>
                    <a:pt x="4229977" y="2999465"/>
                  </a:lnTo>
                  <a:cubicBezTo>
                    <a:pt x="4192585" y="3135255"/>
                    <a:pt x="4084504" y="3248248"/>
                    <a:pt x="3976107" y="3247430"/>
                  </a:cubicBezTo>
                  <a:cubicBezTo>
                    <a:pt x="3103632" y="3240841"/>
                    <a:pt x="1474260" y="3253335"/>
                    <a:pt x="1337046" y="3247430"/>
                  </a:cubicBezTo>
                  <a:cubicBezTo>
                    <a:pt x="1199831" y="3241526"/>
                    <a:pt x="1075123" y="3182143"/>
                    <a:pt x="1035944" y="3023080"/>
                  </a:cubicBezTo>
                  <a:cubicBezTo>
                    <a:pt x="943259" y="2646780"/>
                    <a:pt x="638350" y="1461446"/>
                    <a:pt x="507540" y="904676"/>
                  </a:cubicBezTo>
                  <a:lnTo>
                    <a:pt x="501007" y="876408"/>
                  </a:lnTo>
                  <a:lnTo>
                    <a:pt x="146071" y="876408"/>
                  </a:lnTo>
                  <a:cubicBezTo>
                    <a:pt x="65398" y="876408"/>
                    <a:pt x="0" y="811010"/>
                    <a:pt x="0" y="730337"/>
                  </a:cubicBezTo>
                  <a:lnTo>
                    <a:pt x="0" y="146071"/>
                  </a:lnTo>
                  <a:cubicBezTo>
                    <a:pt x="0" y="65398"/>
                    <a:pt x="65398" y="0"/>
                    <a:pt x="14607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8" name="圆角矩形 7"/>
            <p:cNvSpPr/>
            <p:nvPr/>
          </p:nvSpPr>
          <p:spPr>
            <a:xfrm rot="18000000">
              <a:off x="4361123" y="1903929"/>
              <a:ext cx="2151747" cy="664814"/>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9" name="任意多边形 8"/>
            <p:cNvSpPr/>
            <p:nvPr/>
          </p:nvSpPr>
          <p:spPr>
            <a:xfrm flipH="1" rot="3600000">
              <a:off x="6549512" y="1435724"/>
              <a:ext cx="1070472" cy="664814"/>
            </a:xfrm>
            <a:custGeom>
              <a:gdLst>
                <a:gd fmla="*/ 1013702 w 1070472" name="connsiteX0"/>
                <a:gd fmla="*/ 146555 h 664814" name="connsiteY0"/>
                <a:gd fmla="*/ 738065 w 1070472" name="connsiteX1"/>
                <a:gd fmla="*/ 0 h 664814" name="connsiteY1"/>
                <a:gd fmla="*/ 0 w 1070472" name="connsiteX2"/>
                <a:gd fmla="*/ 0 h 664814" name="connsiteY2"/>
                <a:gd fmla="*/ 4980 w 1070472" name="connsiteX3"/>
                <a:gd fmla="*/ 17857 h 664814" name="connsiteY3"/>
                <a:gd fmla="*/ 21373 w 1070472" name="connsiteX4"/>
                <a:gd fmla="*/ 616834 h 664814" name="connsiteY4"/>
                <a:gd fmla="*/ 10941 w 1070472" name="connsiteX5"/>
                <a:gd fmla="*/ 664814 h 664814" name="connsiteY5"/>
                <a:gd fmla="*/ 738065 w 1070472" name="connsiteX6"/>
                <a:gd fmla="*/ 664814 h 664814" name="connsiteY6"/>
                <a:gd fmla="*/ 1070472 w 1070472" name="connsiteX7"/>
                <a:gd fmla="*/ 332407 h 664814" name="connsiteY7"/>
                <a:gd fmla="*/ 1013702 w 1070472" name="connsiteX8"/>
                <a:gd fmla="*/ 146555 h 664814"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664814" w="1070472">
                  <a:moveTo>
                    <a:pt x="1013702" y="146555"/>
                  </a:moveTo>
                  <a:cubicBezTo>
                    <a:pt x="953966" y="58134"/>
                    <a:pt x="852804" y="0"/>
                    <a:pt x="738065" y="0"/>
                  </a:cubicBezTo>
                  <a:lnTo>
                    <a:pt x="0" y="0"/>
                  </a:lnTo>
                  <a:lnTo>
                    <a:pt x="4980" y="17857"/>
                  </a:lnTo>
                  <a:cubicBezTo>
                    <a:pt x="49918" y="216899"/>
                    <a:pt x="54365" y="420356"/>
                    <a:pt x="21373" y="616834"/>
                  </a:cubicBezTo>
                  <a:lnTo>
                    <a:pt x="10941" y="664814"/>
                  </a:lnTo>
                  <a:lnTo>
                    <a:pt x="738065" y="664814"/>
                  </a:lnTo>
                  <a:cubicBezTo>
                    <a:pt x="921648" y="664814"/>
                    <a:pt x="1070472" y="515990"/>
                    <a:pt x="1070472" y="332407"/>
                  </a:cubicBezTo>
                  <a:cubicBezTo>
                    <a:pt x="1070472" y="263563"/>
                    <a:pt x="1049544" y="199608"/>
                    <a:pt x="1013702" y="14655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10" name="任意多边形 9"/>
            <p:cNvSpPr/>
            <p:nvPr/>
          </p:nvSpPr>
          <p:spPr>
            <a:xfrm>
              <a:off x="6834073" y="2304949"/>
              <a:ext cx="2501616" cy="2501616"/>
            </a:xfrm>
            <a:custGeom>
              <a:gdLst>
                <a:gd fmla="*/ 1250808 w 2501616" name="connsiteX0"/>
                <a:gd fmla="*/ 432015 h 2501616" name="connsiteY0"/>
                <a:gd fmla="*/ 1054370 w 2501616" name="connsiteX1"/>
                <a:gd fmla="*/ 628453 h 2501616" name="connsiteY1"/>
                <a:gd fmla="*/ 1054370 w 2501616" name="connsiteX2"/>
                <a:gd fmla="*/ 1086456 h 2501616" name="connsiteY2"/>
                <a:gd fmla="*/ 628453 w 2501616" name="connsiteX3"/>
                <a:gd fmla="*/ 1086456 h 2501616" name="connsiteY3"/>
                <a:gd fmla="*/ 432015 w 2501616" name="connsiteX4"/>
                <a:gd fmla="*/ 1282894 h 2501616" name="connsiteY4"/>
                <a:gd fmla="*/ 628453 w 2501616" name="connsiteX5"/>
                <a:gd fmla="*/ 1479332 h 2501616" name="connsiteY5"/>
                <a:gd fmla="*/ 1054370 w 2501616" name="connsiteX6"/>
                <a:gd fmla="*/ 1479332 h 2501616" name="connsiteY6"/>
                <a:gd fmla="*/ 1054370 w 2501616" name="connsiteX7"/>
                <a:gd fmla="*/ 1873163 h 2501616" name="connsiteY7"/>
                <a:gd fmla="*/ 1250808 w 2501616" name="connsiteX8"/>
                <a:gd fmla="*/ 2069601 h 2501616" name="connsiteY8"/>
                <a:gd fmla="*/ 1447246 w 2501616" name="connsiteX9"/>
                <a:gd fmla="*/ 1873163 h 2501616" name="connsiteY9"/>
                <a:gd fmla="*/ 1447246 w 2501616" name="connsiteX10"/>
                <a:gd fmla="*/ 1479332 h 2501616" name="connsiteY10"/>
                <a:gd fmla="*/ 1873163 w 2501616" name="connsiteX11"/>
                <a:gd fmla="*/ 1479332 h 2501616" name="connsiteY11"/>
                <a:gd fmla="*/ 2069601 w 2501616" name="connsiteX12"/>
                <a:gd fmla="*/ 1282894 h 2501616" name="connsiteY12"/>
                <a:gd fmla="*/ 1873163 w 2501616" name="connsiteX13"/>
                <a:gd fmla="*/ 1086456 h 2501616" name="connsiteY13"/>
                <a:gd fmla="*/ 1447246 w 2501616" name="connsiteX14"/>
                <a:gd fmla="*/ 1086456 h 2501616" name="connsiteY14"/>
                <a:gd fmla="*/ 1447246 w 2501616" name="connsiteX15"/>
                <a:gd fmla="*/ 628453 h 2501616" name="connsiteY15"/>
                <a:gd fmla="*/ 1250808 w 2501616" name="connsiteX16"/>
                <a:gd fmla="*/ 432015 h 2501616" name="connsiteY16"/>
                <a:gd fmla="*/ 1250808 w 2501616" name="connsiteX17"/>
                <a:gd fmla="*/ 0 h 2501616" name="connsiteY17"/>
                <a:gd fmla="*/ 2501616 w 2501616" name="connsiteX18"/>
                <a:gd fmla="*/ 1250808 h 2501616" name="connsiteY18"/>
                <a:gd fmla="*/ 1250808 w 2501616" name="connsiteX19"/>
                <a:gd fmla="*/ 2501616 h 2501616" name="connsiteY19"/>
                <a:gd fmla="*/ 0 w 2501616" name="connsiteX20"/>
                <a:gd fmla="*/ 1250808 h 2501616" name="connsiteY20"/>
                <a:gd fmla="*/ 1250808 w 2501616" name="connsiteX21"/>
                <a:gd fmla="*/ 0 h 2501616" name="connsiteY2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b="b" l="l" r="r" t="t"/>
              <a:pathLst>
                <a:path h="2501616" w="2501616">
                  <a:moveTo>
                    <a:pt x="1250808" y="432015"/>
                  </a:moveTo>
                  <a:cubicBezTo>
                    <a:pt x="1142318" y="432015"/>
                    <a:pt x="1054370" y="519963"/>
                    <a:pt x="1054370" y="628453"/>
                  </a:cubicBezTo>
                  <a:lnTo>
                    <a:pt x="1054370" y="1086456"/>
                  </a:lnTo>
                  <a:lnTo>
                    <a:pt x="628453" y="1086456"/>
                  </a:lnTo>
                  <a:cubicBezTo>
                    <a:pt x="519963" y="1086456"/>
                    <a:pt x="432015" y="1174404"/>
                    <a:pt x="432015" y="1282894"/>
                  </a:cubicBezTo>
                  <a:cubicBezTo>
                    <a:pt x="432015" y="1391384"/>
                    <a:pt x="519963" y="1479332"/>
                    <a:pt x="628453" y="1479332"/>
                  </a:cubicBezTo>
                  <a:lnTo>
                    <a:pt x="1054370" y="1479332"/>
                  </a:lnTo>
                  <a:lnTo>
                    <a:pt x="1054370" y="1873163"/>
                  </a:lnTo>
                  <a:cubicBezTo>
                    <a:pt x="1054370" y="1981653"/>
                    <a:pt x="1142318" y="2069601"/>
                    <a:pt x="1250808" y="2069601"/>
                  </a:cubicBezTo>
                  <a:cubicBezTo>
                    <a:pt x="1359298" y="2069601"/>
                    <a:pt x="1447246" y="1981653"/>
                    <a:pt x="1447246" y="1873163"/>
                  </a:cubicBezTo>
                  <a:lnTo>
                    <a:pt x="1447246" y="1479332"/>
                  </a:lnTo>
                  <a:lnTo>
                    <a:pt x="1873163" y="1479332"/>
                  </a:lnTo>
                  <a:cubicBezTo>
                    <a:pt x="1981653" y="1479332"/>
                    <a:pt x="2069601" y="1391384"/>
                    <a:pt x="2069601" y="1282894"/>
                  </a:cubicBezTo>
                  <a:cubicBezTo>
                    <a:pt x="2069601" y="1174404"/>
                    <a:pt x="1981653" y="1086456"/>
                    <a:pt x="1873163" y="1086456"/>
                  </a:cubicBezTo>
                  <a:lnTo>
                    <a:pt x="1447246" y="1086456"/>
                  </a:lnTo>
                  <a:lnTo>
                    <a:pt x="1447246" y="628453"/>
                  </a:lnTo>
                  <a:cubicBezTo>
                    <a:pt x="1447246" y="519963"/>
                    <a:pt x="1359298" y="432015"/>
                    <a:pt x="1250808" y="432015"/>
                  </a:cubicBezTo>
                  <a:close/>
                  <a:moveTo>
                    <a:pt x="1250808" y="0"/>
                  </a:moveTo>
                  <a:cubicBezTo>
                    <a:pt x="1941610" y="0"/>
                    <a:pt x="2501616" y="560006"/>
                    <a:pt x="2501616" y="1250808"/>
                  </a:cubicBezTo>
                  <a:cubicBezTo>
                    <a:pt x="2501616" y="1941610"/>
                    <a:pt x="1941610" y="2501616"/>
                    <a:pt x="1250808" y="2501616"/>
                  </a:cubicBezTo>
                  <a:cubicBezTo>
                    <a:pt x="560006" y="2501616"/>
                    <a:pt x="0" y="1941610"/>
                    <a:pt x="0" y="1250808"/>
                  </a:cubicBezTo>
                  <a:cubicBezTo>
                    <a:pt x="0" y="560006"/>
                    <a:pt x="560006" y="0"/>
                    <a:pt x="12508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grpSp>
      <p:sp>
        <p:nvSpPr>
          <p:cNvPr id="19" name="Freeform 63"/>
          <p:cNvSpPr>
            <a:spLocks noChangeAspect="1"/>
          </p:cNvSpPr>
          <p:nvPr/>
        </p:nvSpPr>
        <p:spPr bwMode="auto">
          <a:xfrm>
            <a:off x="1161466" y="1525895"/>
            <a:ext cx="584370" cy="567090"/>
          </a:xfrm>
          <a:custGeom>
            <a:gdLst>
              <a:gd fmla="*/ 244 w 312" name="T0"/>
              <a:gd fmla="*/ 0 h 303" name="T1"/>
              <a:gd fmla="*/ 209 w 312" name="T2"/>
              <a:gd fmla="*/ 12 h 303" name="T3"/>
              <a:gd fmla="*/ 181 w 312" name="T4"/>
              <a:gd fmla="*/ 49 h 303" name="T5"/>
              <a:gd fmla="*/ 198 w 312" name="T6"/>
              <a:gd fmla="*/ 112 h 303" name="T7"/>
              <a:gd fmla="*/ 195 w 312" name="T8"/>
              <a:gd fmla="*/ 112 h 303" name="T9"/>
              <a:gd fmla="*/ 177 w 312" name="T10"/>
              <a:gd fmla="*/ 92 h 303" name="T11"/>
              <a:gd fmla="*/ 92 w 312" name="T12"/>
              <a:gd fmla="*/ 177 h 303" name="T13"/>
              <a:gd fmla="*/ 71 w 312" name="T14"/>
              <a:gd fmla="*/ 174 h 303" name="T15"/>
              <a:gd fmla="*/ 29 w 312" name="T16"/>
              <a:gd fmla="*/ 192 h 303" name="T17"/>
              <a:gd fmla="*/ 7 w 312" name="T18"/>
              <a:gd fmla="*/ 255 h 303" name="T19"/>
              <a:gd fmla="*/ 14 w 312" name="T20"/>
              <a:gd fmla="*/ 266 h 303" name="T21"/>
              <a:gd fmla="*/ 14 w 312" name="T22"/>
              <a:gd fmla="*/ 266 h 303" name="T23"/>
              <a:gd fmla="*/ 53 w 312" name="T24"/>
              <a:gd fmla="*/ 228 h 303" name="T25"/>
              <a:gd fmla="*/ 80 w 312" name="T26"/>
              <a:gd fmla="*/ 255 h 303" name="T27"/>
              <a:gd fmla="*/ 40 w 312" name="T28"/>
              <a:gd fmla="*/ 296 h 303" name="T29"/>
              <a:gd fmla="*/ 70 w 312" name="T30"/>
              <a:gd fmla="*/ 303 h 303" name="T31"/>
              <a:gd fmla="*/ 100 w 312" name="T32"/>
              <a:gd fmla="*/ 295 h 303" name="T33"/>
              <a:gd fmla="*/ 134 w 312" name="T34"/>
              <a:gd fmla="*/ 244 h 303" name="T35"/>
              <a:gd fmla="*/ 116 w 312" name="T36"/>
              <a:gd fmla="*/ 191 h 303" name="T37"/>
              <a:gd fmla="*/ 118 w 312" name="T38"/>
              <a:gd fmla="*/ 190 h 303" name="T39"/>
              <a:gd fmla="*/ 138 w 312" name="T40"/>
              <a:gd fmla="*/ 209 h 303" name="T41"/>
              <a:gd fmla="*/ 222 w 312" name="T42"/>
              <a:gd fmla="*/ 126 h 303" name="T43"/>
              <a:gd fmla="*/ 245 w 312" name="T44"/>
              <a:gd fmla="*/ 129 h 303" name="T45"/>
              <a:gd fmla="*/ 256 w 312" name="T46"/>
              <a:gd fmla="*/ 127 h 303" name="T47"/>
              <a:gd fmla="*/ 298 w 312" name="T48"/>
              <a:gd fmla="*/ 97 h 303" name="T49"/>
              <a:gd fmla="*/ 302 w 312" name="T50"/>
              <a:gd fmla="*/ 34 h 303" name="T51"/>
              <a:gd fmla="*/ 260 w 312" name="T52"/>
              <a:gd fmla="*/ 75 h 303" name="T53"/>
              <a:gd fmla="*/ 234 w 312" name="T54"/>
              <a:gd fmla="*/ 48 h 303" name="T55"/>
              <a:gd fmla="*/ 274 w 312" name="T56"/>
              <a:gd fmla="*/ 7 h 303" name="T57"/>
              <a:gd fmla="*/ 244 w 312" name="T58"/>
              <a:gd fmla="*/ 0 h 303"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303" w="312">
                <a:moveTo>
                  <a:pt x="244" y="0"/>
                </a:moveTo>
                <a:cubicBezTo>
                  <a:pt x="231" y="0"/>
                  <a:pt x="219" y="4"/>
                  <a:pt x="209" y="12"/>
                </a:cubicBezTo>
                <a:cubicBezTo>
                  <a:pt x="197" y="22"/>
                  <a:pt x="185" y="34"/>
                  <a:pt x="181" y="49"/>
                </a:cubicBezTo>
                <a:cubicBezTo>
                  <a:pt x="175" y="72"/>
                  <a:pt x="184" y="94"/>
                  <a:pt x="198" y="112"/>
                </a:cubicBezTo>
                <a:cubicBezTo>
                  <a:pt x="197" y="112"/>
                  <a:pt x="196" y="112"/>
                  <a:pt x="195" y="112"/>
                </a:cubicBezTo>
                <a:cubicBezTo>
                  <a:pt x="185" y="112"/>
                  <a:pt x="181" y="101"/>
                  <a:pt x="177" y="92"/>
                </a:cubicBezTo>
                <a:cubicBezTo>
                  <a:pt x="148" y="120"/>
                  <a:pt x="121" y="150"/>
                  <a:pt x="92" y="177"/>
                </a:cubicBezTo>
                <a:cubicBezTo>
                  <a:pt x="85" y="175"/>
                  <a:pt x="78" y="174"/>
                  <a:pt x="71" y="174"/>
                </a:cubicBezTo>
                <a:cubicBezTo>
                  <a:pt x="55" y="174"/>
                  <a:pt x="39" y="180"/>
                  <a:pt x="29" y="192"/>
                </a:cubicBezTo>
                <a:cubicBezTo>
                  <a:pt x="11" y="207"/>
                  <a:pt x="0" y="232"/>
                  <a:pt x="7" y="255"/>
                </a:cubicBezTo>
                <a:cubicBezTo>
                  <a:pt x="9" y="258"/>
                  <a:pt x="9" y="266"/>
                  <a:pt x="14" y="266"/>
                </a:cubicBezTo>
                <a:cubicBezTo>
                  <a:pt x="14" y="266"/>
                  <a:pt x="14" y="266"/>
                  <a:pt x="14" y="266"/>
                </a:cubicBezTo>
                <a:cubicBezTo>
                  <a:pt x="28" y="254"/>
                  <a:pt x="40" y="240"/>
                  <a:pt x="53" y="228"/>
                </a:cubicBezTo>
                <a:cubicBezTo>
                  <a:pt x="62" y="236"/>
                  <a:pt x="71" y="246"/>
                  <a:pt x="80" y="255"/>
                </a:cubicBezTo>
                <a:cubicBezTo>
                  <a:pt x="67" y="269"/>
                  <a:pt x="53" y="282"/>
                  <a:pt x="40" y="296"/>
                </a:cubicBezTo>
                <a:cubicBezTo>
                  <a:pt x="49" y="300"/>
                  <a:pt x="60" y="303"/>
                  <a:pt x="70" y="303"/>
                </a:cubicBezTo>
                <a:cubicBezTo>
                  <a:pt x="81" y="303"/>
                  <a:pt x="91" y="300"/>
                  <a:pt x="100" y="295"/>
                </a:cubicBezTo>
                <a:cubicBezTo>
                  <a:pt x="117" y="282"/>
                  <a:pt x="133" y="265"/>
                  <a:pt x="134" y="244"/>
                </a:cubicBezTo>
                <a:cubicBezTo>
                  <a:pt x="137" y="224"/>
                  <a:pt x="127" y="206"/>
                  <a:pt x="116" y="191"/>
                </a:cubicBezTo>
                <a:cubicBezTo>
                  <a:pt x="117" y="190"/>
                  <a:pt x="117" y="190"/>
                  <a:pt x="118" y="190"/>
                </a:cubicBezTo>
                <a:cubicBezTo>
                  <a:pt x="128" y="190"/>
                  <a:pt x="133" y="202"/>
                  <a:pt x="138" y="209"/>
                </a:cubicBezTo>
                <a:cubicBezTo>
                  <a:pt x="166" y="182"/>
                  <a:pt x="194" y="153"/>
                  <a:pt x="222" y="126"/>
                </a:cubicBezTo>
                <a:cubicBezTo>
                  <a:pt x="230" y="127"/>
                  <a:pt x="237" y="129"/>
                  <a:pt x="245" y="129"/>
                </a:cubicBezTo>
                <a:cubicBezTo>
                  <a:pt x="249" y="129"/>
                  <a:pt x="252" y="128"/>
                  <a:pt x="256" y="127"/>
                </a:cubicBezTo>
                <a:cubicBezTo>
                  <a:pt x="274" y="125"/>
                  <a:pt x="286" y="110"/>
                  <a:pt x="298" y="97"/>
                </a:cubicBezTo>
                <a:cubicBezTo>
                  <a:pt x="312" y="79"/>
                  <a:pt x="311" y="54"/>
                  <a:pt x="302" y="34"/>
                </a:cubicBezTo>
                <a:cubicBezTo>
                  <a:pt x="287" y="47"/>
                  <a:pt x="274" y="62"/>
                  <a:pt x="260" y="75"/>
                </a:cubicBezTo>
                <a:cubicBezTo>
                  <a:pt x="251" y="66"/>
                  <a:pt x="242" y="57"/>
                  <a:pt x="234" y="48"/>
                </a:cubicBezTo>
                <a:cubicBezTo>
                  <a:pt x="247" y="34"/>
                  <a:pt x="261" y="20"/>
                  <a:pt x="274" y="7"/>
                </a:cubicBezTo>
                <a:cubicBezTo>
                  <a:pt x="265" y="2"/>
                  <a:pt x="255" y="0"/>
                  <a:pt x="244" y="0"/>
                </a:cubicBezTo>
              </a:path>
            </a:pathLst>
          </a:custGeom>
          <a:solidFill>
            <a:schemeClr val="bg1"/>
          </a:solidFill>
          <a:ln>
            <a:noFill/>
          </a:ln>
          <a:extLst/>
        </p:spPr>
        <p:txBody>
          <a:bodyPr anchor="t" anchorCtr="0" bIns="34290" compatLnSpc="1" lIns="68580" numCol="1" rIns="68580" tIns="34290" vert="horz" wrap="square">
            <a:prstTxWarp prst="textNoShape">
              <a:avLst/>
            </a:prstTxWarp>
          </a:bodyPr>
          <a:lstStyle/>
          <a:p>
            <a:endParaRPr altLang="en-US" lang="zh-CN" sz="1013"/>
          </a:p>
        </p:txBody>
      </p:sp>
      <p:grpSp>
        <p:nvGrpSpPr>
          <p:cNvPr id="4" name="组合 3"/>
          <p:cNvGrpSpPr/>
          <p:nvPr/>
        </p:nvGrpSpPr>
        <p:grpSpPr>
          <a:xfrm>
            <a:off x="2134865" y="3206452"/>
            <a:ext cx="2077540" cy="1089391"/>
            <a:chOff x="2134865" y="3206452"/>
            <a:chExt cx="2077540" cy="1089391"/>
          </a:xfrm>
        </p:grpSpPr>
        <p:sp>
          <p:nvSpPr>
            <p:cNvPr id="36" name="矩形 55"/>
            <p:cNvSpPr/>
            <p:nvPr/>
          </p:nvSpPr>
          <p:spPr>
            <a:xfrm>
              <a:off x="2134865" y="3464845"/>
              <a:ext cx="2077540" cy="822960"/>
            </a:xfrm>
            <a:prstGeom prst="rect">
              <a:avLst/>
            </a:prstGeom>
          </p:spPr>
          <p:txBody>
            <a:bodyPr wrap="square">
              <a:spAutoFit/>
            </a:bodyPr>
            <a:lstStyle/>
            <a:p>
              <a:pPr>
                <a:lnSpc>
                  <a:spcPct val="120000"/>
                </a:lnSpc>
              </a:pPr>
              <a:r>
                <a:rPr altLang="zh-CN" lang="zh-CN" sz="800">
                  <a:solidFill>
                    <a:schemeClr val="bg1">
                      <a:lumMod val="85000"/>
                    </a:schemeClr>
                  </a:solidFill>
                  <a:latin charset="0" panose="020b0606030402020204" pitchFamily="34" typeface="Franklin Gothic Medium Cond"/>
                  <a:ea charset="-122" panose="020b0300000000000000" pitchFamily="34" typeface="Hiragino Sans GB W3"/>
                  <a:cs charset="0" panose="020b0606030504020204" pitchFamily="34" typeface="Open Sans"/>
                  <a:sym charset="0" typeface="News Gothic MT"/>
                </a:rPr>
                <a:t>Lorem ipsum dolor sit amet, consectetur adipisicing elit, sed do eiusmod tempor incididunt ut labore et dolore magnaLorem ipsum dolor sit amet, consectetur adipisicing elit, sed do eiusmod tempor incididunt ut labore et dolore magna</a:t>
              </a:r>
            </a:p>
          </p:txBody>
        </p:sp>
        <p:sp>
          <p:nvSpPr>
            <p:cNvPr id="38" name="矩形 37"/>
            <p:cNvSpPr/>
            <p:nvPr/>
          </p:nvSpPr>
          <p:spPr>
            <a:xfrm>
              <a:off x="2213732" y="3206452"/>
              <a:ext cx="1377474" cy="274320"/>
            </a:xfrm>
            <a:prstGeom prst="rect">
              <a:avLst/>
            </a:prstGeom>
            <a:solidFill>
              <a:srgbClr val="FFC000"/>
            </a:solidFill>
          </p:spPr>
          <p:txBody>
            <a:bodyPr wrap="none">
              <a:spAutoFit/>
            </a:bodyPr>
            <a:lstStyle/>
            <a:p>
              <a:r>
                <a:rPr altLang="zh-CN" lang="zh-CN" smtClean="0" sz="1200">
                  <a:solidFill>
                    <a:schemeClr val="bg1"/>
                  </a:solidFill>
                  <a:latin charset="0" panose="020b0606030502030204" pitchFamily="34" typeface="HelveticaNeueLT Pro 67 MdCn"/>
                  <a:ea charset="-122" panose="020b0300000000000000" pitchFamily="34" typeface="Hiragino Sans GB W3"/>
                  <a:sym charset="0" typeface="News Gothic MT"/>
                </a:rPr>
                <a:t>CONSECTETUR ELIT</a:t>
              </a:r>
            </a:p>
          </p:txBody>
        </p:sp>
      </p:grpSp>
      <p:grpSp>
        <p:nvGrpSpPr>
          <p:cNvPr id="3" name="组合 2"/>
          <p:cNvGrpSpPr/>
          <p:nvPr/>
        </p:nvGrpSpPr>
        <p:grpSpPr>
          <a:xfrm>
            <a:off x="6149733" y="1324188"/>
            <a:ext cx="2077540" cy="1089391"/>
            <a:chOff x="6149733" y="1324188"/>
            <a:chExt cx="2077540" cy="1089391"/>
          </a:xfrm>
        </p:grpSpPr>
        <p:sp>
          <p:nvSpPr>
            <p:cNvPr id="53" name="矩形 55"/>
            <p:cNvSpPr/>
            <p:nvPr/>
          </p:nvSpPr>
          <p:spPr>
            <a:xfrm>
              <a:off x="6149733" y="1582582"/>
              <a:ext cx="2077540" cy="822960"/>
            </a:xfrm>
            <a:prstGeom prst="rect">
              <a:avLst/>
            </a:prstGeom>
          </p:spPr>
          <p:txBody>
            <a:bodyPr wrap="square">
              <a:spAutoFit/>
            </a:bodyPr>
            <a:lstStyle/>
            <a:p>
              <a:pPr>
                <a:lnSpc>
                  <a:spcPct val="120000"/>
                </a:lnSpc>
              </a:pPr>
              <a:r>
                <a:rPr altLang="zh-CN" lang="zh-CN" sz="800">
                  <a:solidFill>
                    <a:schemeClr val="bg1">
                      <a:lumMod val="85000"/>
                    </a:schemeClr>
                  </a:solidFill>
                  <a:latin charset="0" panose="020b0606030402020204" pitchFamily="34" typeface="Franklin Gothic Medium Cond"/>
                  <a:ea charset="-122" panose="020b0300000000000000" pitchFamily="34" typeface="Hiragino Sans GB W3"/>
                  <a:cs charset="0" panose="020b0606030504020204" pitchFamily="34" typeface="Open Sans"/>
                  <a:sym charset="0" typeface="News Gothic MT"/>
                </a:rPr>
                <a:t>Lorem ipsum dolor sit amet, consectetur adipisicing elit, sed do eiusmod tempor incididunt ut labore et dolore magnaLorem ipsum dolor sit amet, consectetur adipisicing elit, sed do eiusmod tempor incididunt ut labore et dolore magna</a:t>
              </a:r>
            </a:p>
          </p:txBody>
        </p:sp>
        <p:sp>
          <p:nvSpPr>
            <p:cNvPr id="55" name="矩形 54"/>
            <p:cNvSpPr/>
            <p:nvPr/>
          </p:nvSpPr>
          <p:spPr>
            <a:xfrm>
              <a:off x="6228600" y="1324188"/>
              <a:ext cx="1377474" cy="274320"/>
            </a:xfrm>
            <a:prstGeom prst="rect">
              <a:avLst/>
            </a:prstGeom>
            <a:solidFill>
              <a:srgbClr val="FFC000"/>
            </a:solidFill>
          </p:spPr>
          <p:txBody>
            <a:bodyPr wrap="none">
              <a:spAutoFit/>
            </a:bodyPr>
            <a:lstStyle/>
            <a:p>
              <a:r>
                <a:rPr altLang="zh-CN" lang="zh-CN" smtClean="0" sz="1200">
                  <a:solidFill>
                    <a:schemeClr val="bg1"/>
                  </a:solidFill>
                  <a:latin charset="0" panose="020b0606030502030204" pitchFamily="34" typeface="HelveticaNeueLT Pro 67 MdCn"/>
                  <a:ea charset="-122" panose="020b0300000000000000" pitchFamily="34" typeface="Hiragino Sans GB W3"/>
                  <a:sym charset="0" typeface="News Gothic MT"/>
                </a:rPr>
                <a:t>CONSECTETUR ELIT</a:t>
              </a:r>
            </a:p>
          </p:txBody>
        </p:sp>
      </p:grpSp>
      <p:sp>
        <p:nvSpPr>
          <p:cNvPr id="58" name="任意多边形 57"/>
          <p:cNvSpPr/>
          <p:nvPr/>
        </p:nvSpPr>
        <p:spPr>
          <a:xfrm rot="5400000">
            <a:off x="1015582" y="1234541"/>
            <a:ext cx="1009902" cy="1149798"/>
          </a:xfrm>
          <a:custGeom>
            <a:gdLst>
              <a:gd fmla="*/ 770660 w 826161" name="connsiteX0"/>
              <a:gd fmla="*/ 940604 h 940604" name="connsiteY0"/>
              <a:gd fmla="*/ 55501 w 826161" name="connsiteX1"/>
              <a:gd fmla="*/ 940604 h 940604" name="connsiteY1"/>
              <a:gd fmla="*/ 0 w 826161" name="connsiteX2"/>
              <a:gd fmla="*/ 885103 h 940604" name="connsiteY2"/>
              <a:gd fmla="*/ 0 w 826161" name="connsiteX3"/>
              <a:gd fmla="*/ 169944 h 940604" name="connsiteY3"/>
              <a:gd fmla="*/ 55501 w 826161" name="connsiteX4"/>
              <a:gd fmla="*/ 114443 h 940604" name="connsiteY4"/>
              <a:gd fmla="*/ 346704 w 826161" name="connsiteX5"/>
              <a:gd fmla="*/ 114443 h 940604" name="connsiteY5"/>
              <a:gd fmla="*/ 413081 w 826161" name="connsiteX6"/>
              <a:gd fmla="*/ 0 h 940604" name="connsiteY6"/>
              <a:gd fmla="*/ 479458 w 826161" name="connsiteX7"/>
              <a:gd fmla="*/ 114443 h 940604" name="connsiteY7"/>
              <a:gd fmla="*/ 770660 w 826161" name="connsiteX8"/>
              <a:gd fmla="*/ 114443 h 940604" name="connsiteY8"/>
              <a:gd fmla="*/ 826161 w 826161" name="connsiteX9"/>
              <a:gd fmla="*/ 169944 h 940604" name="connsiteY9"/>
              <a:gd fmla="*/ 826161 w 826161" name="connsiteX10"/>
              <a:gd fmla="*/ 885103 h 940604" name="connsiteY10"/>
              <a:gd fmla="*/ 770660 w 826161" name="connsiteX11"/>
              <a:gd fmla="*/ 940604 h 940604"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940604" w="826160">
                <a:moveTo>
                  <a:pt x="770660" y="940604"/>
                </a:moveTo>
                <a:lnTo>
                  <a:pt x="55501" y="940604"/>
                </a:lnTo>
                <a:cubicBezTo>
                  <a:pt x="24849" y="940604"/>
                  <a:pt x="0" y="915755"/>
                  <a:pt x="0" y="885103"/>
                </a:cubicBezTo>
                <a:lnTo>
                  <a:pt x="0" y="169944"/>
                </a:lnTo>
                <a:cubicBezTo>
                  <a:pt x="0" y="139292"/>
                  <a:pt x="24849" y="114443"/>
                  <a:pt x="55501" y="114443"/>
                </a:cubicBezTo>
                <a:lnTo>
                  <a:pt x="346704" y="114443"/>
                </a:lnTo>
                <a:lnTo>
                  <a:pt x="413081" y="0"/>
                </a:lnTo>
                <a:lnTo>
                  <a:pt x="479458" y="114443"/>
                </a:lnTo>
                <a:lnTo>
                  <a:pt x="770660" y="114443"/>
                </a:lnTo>
                <a:cubicBezTo>
                  <a:pt x="801312" y="114443"/>
                  <a:pt x="826161" y="139292"/>
                  <a:pt x="826161" y="169944"/>
                </a:cubicBezTo>
                <a:lnTo>
                  <a:pt x="826161" y="885103"/>
                </a:lnTo>
                <a:cubicBezTo>
                  <a:pt x="826161" y="915755"/>
                  <a:pt x="801312" y="940604"/>
                  <a:pt x="770660" y="940604"/>
                </a:cubicBezTo>
                <a:close/>
              </a:path>
            </a:pathLst>
          </a:cu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9" name="任意多边形 58"/>
          <p:cNvSpPr/>
          <p:nvPr/>
        </p:nvSpPr>
        <p:spPr>
          <a:xfrm rot="5400000">
            <a:off x="1015582" y="3136504"/>
            <a:ext cx="1009902" cy="1149798"/>
          </a:xfrm>
          <a:custGeom>
            <a:gdLst>
              <a:gd fmla="*/ 770660 w 826161" name="connsiteX0"/>
              <a:gd fmla="*/ 940604 h 940604" name="connsiteY0"/>
              <a:gd fmla="*/ 55501 w 826161" name="connsiteX1"/>
              <a:gd fmla="*/ 940604 h 940604" name="connsiteY1"/>
              <a:gd fmla="*/ 0 w 826161" name="connsiteX2"/>
              <a:gd fmla="*/ 885103 h 940604" name="connsiteY2"/>
              <a:gd fmla="*/ 0 w 826161" name="connsiteX3"/>
              <a:gd fmla="*/ 169944 h 940604" name="connsiteY3"/>
              <a:gd fmla="*/ 55501 w 826161" name="connsiteX4"/>
              <a:gd fmla="*/ 114443 h 940604" name="connsiteY4"/>
              <a:gd fmla="*/ 346704 w 826161" name="connsiteX5"/>
              <a:gd fmla="*/ 114443 h 940604" name="connsiteY5"/>
              <a:gd fmla="*/ 413081 w 826161" name="connsiteX6"/>
              <a:gd fmla="*/ 0 h 940604" name="connsiteY6"/>
              <a:gd fmla="*/ 479458 w 826161" name="connsiteX7"/>
              <a:gd fmla="*/ 114443 h 940604" name="connsiteY7"/>
              <a:gd fmla="*/ 770660 w 826161" name="connsiteX8"/>
              <a:gd fmla="*/ 114443 h 940604" name="connsiteY8"/>
              <a:gd fmla="*/ 826161 w 826161" name="connsiteX9"/>
              <a:gd fmla="*/ 169944 h 940604" name="connsiteY9"/>
              <a:gd fmla="*/ 826161 w 826161" name="connsiteX10"/>
              <a:gd fmla="*/ 885103 h 940604" name="connsiteY10"/>
              <a:gd fmla="*/ 770660 w 826161" name="connsiteX11"/>
              <a:gd fmla="*/ 940604 h 940604"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940604" w="826160">
                <a:moveTo>
                  <a:pt x="770660" y="940604"/>
                </a:moveTo>
                <a:lnTo>
                  <a:pt x="55501" y="940604"/>
                </a:lnTo>
                <a:cubicBezTo>
                  <a:pt x="24849" y="940604"/>
                  <a:pt x="0" y="915755"/>
                  <a:pt x="0" y="885103"/>
                </a:cubicBezTo>
                <a:lnTo>
                  <a:pt x="0" y="169944"/>
                </a:lnTo>
                <a:cubicBezTo>
                  <a:pt x="0" y="139292"/>
                  <a:pt x="24849" y="114443"/>
                  <a:pt x="55501" y="114443"/>
                </a:cubicBezTo>
                <a:lnTo>
                  <a:pt x="346704" y="114443"/>
                </a:lnTo>
                <a:lnTo>
                  <a:pt x="413081" y="0"/>
                </a:lnTo>
                <a:lnTo>
                  <a:pt x="479458" y="114443"/>
                </a:lnTo>
                <a:lnTo>
                  <a:pt x="770660" y="114443"/>
                </a:lnTo>
                <a:cubicBezTo>
                  <a:pt x="801312" y="114443"/>
                  <a:pt x="826161" y="139292"/>
                  <a:pt x="826161" y="169944"/>
                </a:cubicBezTo>
                <a:lnTo>
                  <a:pt x="826161" y="885103"/>
                </a:lnTo>
                <a:cubicBezTo>
                  <a:pt x="826161" y="915755"/>
                  <a:pt x="801312" y="940604"/>
                  <a:pt x="770660" y="940604"/>
                </a:cubicBezTo>
                <a:close/>
              </a:path>
            </a:pathLst>
          </a:cu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0" name="任意多边形 59"/>
          <p:cNvSpPr/>
          <p:nvPr/>
        </p:nvSpPr>
        <p:spPr>
          <a:xfrm rot="5400000">
            <a:off x="4983335" y="3136504"/>
            <a:ext cx="1009902" cy="1149798"/>
          </a:xfrm>
          <a:custGeom>
            <a:gdLst>
              <a:gd fmla="*/ 770660 w 826161" name="connsiteX0"/>
              <a:gd fmla="*/ 940604 h 940604" name="connsiteY0"/>
              <a:gd fmla="*/ 55501 w 826161" name="connsiteX1"/>
              <a:gd fmla="*/ 940604 h 940604" name="connsiteY1"/>
              <a:gd fmla="*/ 0 w 826161" name="connsiteX2"/>
              <a:gd fmla="*/ 885103 h 940604" name="connsiteY2"/>
              <a:gd fmla="*/ 0 w 826161" name="connsiteX3"/>
              <a:gd fmla="*/ 169944 h 940604" name="connsiteY3"/>
              <a:gd fmla="*/ 55501 w 826161" name="connsiteX4"/>
              <a:gd fmla="*/ 114443 h 940604" name="connsiteY4"/>
              <a:gd fmla="*/ 346704 w 826161" name="connsiteX5"/>
              <a:gd fmla="*/ 114443 h 940604" name="connsiteY5"/>
              <a:gd fmla="*/ 413081 w 826161" name="connsiteX6"/>
              <a:gd fmla="*/ 0 h 940604" name="connsiteY6"/>
              <a:gd fmla="*/ 479458 w 826161" name="connsiteX7"/>
              <a:gd fmla="*/ 114443 h 940604" name="connsiteY7"/>
              <a:gd fmla="*/ 770660 w 826161" name="connsiteX8"/>
              <a:gd fmla="*/ 114443 h 940604" name="connsiteY8"/>
              <a:gd fmla="*/ 826161 w 826161" name="connsiteX9"/>
              <a:gd fmla="*/ 169944 h 940604" name="connsiteY9"/>
              <a:gd fmla="*/ 826161 w 826161" name="connsiteX10"/>
              <a:gd fmla="*/ 885103 h 940604" name="connsiteY10"/>
              <a:gd fmla="*/ 770660 w 826161" name="connsiteX11"/>
              <a:gd fmla="*/ 940604 h 940604"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940604" w="826160">
                <a:moveTo>
                  <a:pt x="770660" y="940604"/>
                </a:moveTo>
                <a:lnTo>
                  <a:pt x="55501" y="940604"/>
                </a:lnTo>
                <a:cubicBezTo>
                  <a:pt x="24849" y="940604"/>
                  <a:pt x="0" y="915755"/>
                  <a:pt x="0" y="885103"/>
                </a:cubicBezTo>
                <a:lnTo>
                  <a:pt x="0" y="169944"/>
                </a:lnTo>
                <a:cubicBezTo>
                  <a:pt x="0" y="139292"/>
                  <a:pt x="24849" y="114443"/>
                  <a:pt x="55501" y="114443"/>
                </a:cubicBezTo>
                <a:lnTo>
                  <a:pt x="346704" y="114443"/>
                </a:lnTo>
                <a:lnTo>
                  <a:pt x="413081" y="0"/>
                </a:lnTo>
                <a:lnTo>
                  <a:pt x="479458" y="114443"/>
                </a:lnTo>
                <a:lnTo>
                  <a:pt x="770660" y="114443"/>
                </a:lnTo>
                <a:cubicBezTo>
                  <a:pt x="801312" y="114443"/>
                  <a:pt x="826161" y="139292"/>
                  <a:pt x="826161" y="169944"/>
                </a:cubicBezTo>
                <a:lnTo>
                  <a:pt x="826161" y="885103"/>
                </a:lnTo>
                <a:cubicBezTo>
                  <a:pt x="826161" y="915755"/>
                  <a:pt x="801312" y="940604"/>
                  <a:pt x="770660" y="940604"/>
                </a:cubicBezTo>
                <a:close/>
              </a:path>
            </a:pathLst>
          </a:cu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1" name="任意多边形 60"/>
          <p:cNvSpPr/>
          <p:nvPr/>
        </p:nvSpPr>
        <p:spPr>
          <a:xfrm rot="5400000">
            <a:off x="4983335" y="1234541"/>
            <a:ext cx="1009902" cy="1149798"/>
          </a:xfrm>
          <a:custGeom>
            <a:gdLst>
              <a:gd fmla="*/ 770660 w 826161" name="connsiteX0"/>
              <a:gd fmla="*/ 940604 h 940604" name="connsiteY0"/>
              <a:gd fmla="*/ 55501 w 826161" name="connsiteX1"/>
              <a:gd fmla="*/ 940604 h 940604" name="connsiteY1"/>
              <a:gd fmla="*/ 0 w 826161" name="connsiteX2"/>
              <a:gd fmla="*/ 885103 h 940604" name="connsiteY2"/>
              <a:gd fmla="*/ 0 w 826161" name="connsiteX3"/>
              <a:gd fmla="*/ 169944 h 940604" name="connsiteY3"/>
              <a:gd fmla="*/ 55501 w 826161" name="connsiteX4"/>
              <a:gd fmla="*/ 114443 h 940604" name="connsiteY4"/>
              <a:gd fmla="*/ 346704 w 826161" name="connsiteX5"/>
              <a:gd fmla="*/ 114443 h 940604" name="connsiteY5"/>
              <a:gd fmla="*/ 413081 w 826161" name="connsiteX6"/>
              <a:gd fmla="*/ 0 h 940604" name="connsiteY6"/>
              <a:gd fmla="*/ 479458 w 826161" name="connsiteX7"/>
              <a:gd fmla="*/ 114443 h 940604" name="connsiteY7"/>
              <a:gd fmla="*/ 770660 w 826161" name="connsiteX8"/>
              <a:gd fmla="*/ 114443 h 940604" name="connsiteY8"/>
              <a:gd fmla="*/ 826161 w 826161" name="connsiteX9"/>
              <a:gd fmla="*/ 169944 h 940604" name="connsiteY9"/>
              <a:gd fmla="*/ 826161 w 826161" name="connsiteX10"/>
              <a:gd fmla="*/ 885103 h 940604" name="connsiteY10"/>
              <a:gd fmla="*/ 770660 w 826161" name="connsiteX11"/>
              <a:gd fmla="*/ 940604 h 940604"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940604" w="826160">
                <a:moveTo>
                  <a:pt x="770660" y="940604"/>
                </a:moveTo>
                <a:lnTo>
                  <a:pt x="55501" y="940604"/>
                </a:lnTo>
                <a:cubicBezTo>
                  <a:pt x="24849" y="940604"/>
                  <a:pt x="0" y="915755"/>
                  <a:pt x="0" y="885103"/>
                </a:cubicBezTo>
                <a:lnTo>
                  <a:pt x="0" y="169944"/>
                </a:lnTo>
                <a:cubicBezTo>
                  <a:pt x="0" y="139292"/>
                  <a:pt x="24849" y="114443"/>
                  <a:pt x="55501" y="114443"/>
                </a:cubicBezTo>
                <a:lnTo>
                  <a:pt x="346704" y="114443"/>
                </a:lnTo>
                <a:lnTo>
                  <a:pt x="413081" y="0"/>
                </a:lnTo>
                <a:lnTo>
                  <a:pt x="479458" y="114443"/>
                </a:lnTo>
                <a:lnTo>
                  <a:pt x="770660" y="114443"/>
                </a:lnTo>
                <a:cubicBezTo>
                  <a:pt x="801312" y="114443"/>
                  <a:pt x="826161" y="139292"/>
                  <a:pt x="826161" y="169944"/>
                </a:cubicBezTo>
                <a:lnTo>
                  <a:pt x="826161" y="885103"/>
                </a:lnTo>
                <a:cubicBezTo>
                  <a:pt x="826161" y="915755"/>
                  <a:pt x="801312" y="940604"/>
                  <a:pt x="770660" y="940604"/>
                </a:cubicBezTo>
                <a:close/>
              </a:path>
            </a:pathLst>
          </a:cu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 name="组合 1"/>
          <p:cNvGrpSpPr/>
          <p:nvPr/>
        </p:nvGrpSpPr>
        <p:grpSpPr>
          <a:xfrm>
            <a:off x="2181981" y="1260751"/>
            <a:ext cx="1282050" cy="1081933"/>
            <a:chOff x="2181981" y="1260751"/>
            <a:chExt cx="1282050" cy="1081933"/>
          </a:xfrm>
        </p:grpSpPr>
        <p:sp>
          <p:nvSpPr>
            <p:cNvPr id="62" name="文本框 61"/>
            <p:cNvSpPr txBox="1"/>
            <p:nvPr/>
          </p:nvSpPr>
          <p:spPr>
            <a:xfrm>
              <a:off x="2181981" y="1260751"/>
              <a:ext cx="1282050" cy="762000"/>
            </a:xfrm>
            <a:prstGeom prst="rect">
              <a:avLst/>
            </a:prstGeom>
            <a:noFill/>
          </p:spPr>
          <p:txBody>
            <a:bodyPr rtlCol="0" wrap="square">
              <a:spAutoFit/>
            </a:bodyPr>
            <a:lstStyle/>
            <a:p>
              <a:r>
                <a:rPr altLang="zh-CN" lang="en-US" smtClean="0" sz="4400">
                  <a:solidFill>
                    <a:srgbClr val="FFC000"/>
                  </a:solidFill>
                  <a:latin charset="0" panose="020b0606030502030204" pitchFamily="34" typeface="HelveticaNeueLT Pro 67 MdCn"/>
                </a:rPr>
                <a:t>48%</a:t>
              </a:r>
            </a:p>
          </p:txBody>
        </p:sp>
        <p:cxnSp>
          <p:nvCxnSpPr>
            <p:cNvPr id="63" name="直接连接符 62"/>
            <p:cNvCxnSpPr/>
            <p:nvPr/>
          </p:nvCxnSpPr>
          <p:spPr>
            <a:xfrm>
              <a:off x="2261518" y="1962696"/>
              <a:ext cx="951111" cy="0"/>
            </a:xfrm>
            <a:prstGeom prst="line">
              <a:avLst/>
            </a:prstGeom>
            <a:ln>
              <a:solidFill>
                <a:srgbClr val="FFC000"/>
              </a:solidFill>
              <a:prstDash val="sysDot"/>
            </a:ln>
          </p:spPr>
          <p:style>
            <a:lnRef idx="1">
              <a:schemeClr val="accent1"/>
            </a:lnRef>
            <a:fillRef idx="0">
              <a:schemeClr val="accent1"/>
            </a:fillRef>
            <a:effectRef idx="0">
              <a:schemeClr val="accent1"/>
            </a:effectRef>
            <a:fontRef idx="minor">
              <a:schemeClr val="tx1"/>
            </a:fontRef>
          </p:style>
        </p:cxnSp>
        <p:sp>
          <p:nvSpPr>
            <p:cNvPr id="64" name="文本框 63"/>
            <p:cNvSpPr txBox="1"/>
            <p:nvPr/>
          </p:nvSpPr>
          <p:spPr>
            <a:xfrm>
              <a:off x="2181981" y="1973352"/>
              <a:ext cx="1282050" cy="365760"/>
            </a:xfrm>
            <a:prstGeom prst="rect">
              <a:avLst/>
            </a:prstGeom>
            <a:noFill/>
          </p:spPr>
          <p:txBody>
            <a:bodyPr rtlCol="0" wrap="square">
              <a:spAutoFit/>
            </a:bodyPr>
            <a:lstStyle/>
            <a:p>
              <a:r>
                <a:rPr altLang="zh-CN" lang="en-US" smtClean="0" sz="1800">
                  <a:solidFill>
                    <a:schemeClr val="bg1"/>
                  </a:solidFill>
                  <a:latin charset="0" panose="020b0606030502030204" pitchFamily="34" typeface="HelveticaNeueLT Pro 67 MdCn"/>
                </a:rPr>
                <a:t>From 2014 </a:t>
              </a:r>
            </a:p>
          </p:txBody>
        </p:sp>
      </p:grpSp>
      <p:grpSp>
        <p:nvGrpSpPr>
          <p:cNvPr id="5" name="组合 4"/>
          <p:cNvGrpSpPr/>
          <p:nvPr/>
        </p:nvGrpSpPr>
        <p:grpSpPr>
          <a:xfrm>
            <a:off x="6227087" y="3198749"/>
            <a:ext cx="1282050" cy="1081933"/>
            <a:chOff x="6227087" y="3198749"/>
            <a:chExt cx="1282050" cy="1081933"/>
          </a:xfrm>
        </p:grpSpPr>
        <p:sp>
          <p:nvSpPr>
            <p:cNvPr id="65" name="文本框 64"/>
            <p:cNvSpPr txBox="1"/>
            <p:nvPr/>
          </p:nvSpPr>
          <p:spPr>
            <a:xfrm>
              <a:off x="6227087" y="3198749"/>
              <a:ext cx="1282050" cy="762000"/>
            </a:xfrm>
            <a:prstGeom prst="rect">
              <a:avLst/>
            </a:prstGeom>
            <a:noFill/>
          </p:spPr>
          <p:txBody>
            <a:bodyPr rtlCol="0" wrap="square">
              <a:spAutoFit/>
            </a:bodyPr>
            <a:lstStyle/>
            <a:p>
              <a:r>
                <a:rPr altLang="zh-CN" lang="en-US" smtClean="0" sz="4400">
                  <a:solidFill>
                    <a:srgbClr val="FFC000"/>
                  </a:solidFill>
                  <a:latin charset="0" panose="020b0606030502030204" pitchFamily="34" typeface="HelveticaNeueLT Pro 67 MdCn"/>
                </a:rPr>
                <a:t>34%</a:t>
              </a:r>
            </a:p>
          </p:txBody>
        </p:sp>
        <p:cxnSp>
          <p:nvCxnSpPr>
            <p:cNvPr id="66" name="直接连接符 65"/>
            <p:cNvCxnSpPr/>
            <p:nvPr/>
          </p:nvCxnSpPr>
          <p:spPr>
            <a:xfrm>
              <a:off x="6306624" y="3900694"/>
              <a:ext cx="951111" cy="0"/>
            </a:xfrm>
            <a:prstGeom prst="line">
              <a:avLst/>
            </a:prstGeom>
            <a:ln>
              <a:solidFill>
                <a:srgbClr val="FFC000"/>
              </a:solidFill>
              <a:prstDash val="sysDot"/>
            </a:ln>
          </p:spPr>
          <p:style>
            <a:lnRef idx="1">
              <a:schemeClr val="accent1"/>
            </a:lnRef>
            <a:fillRef idx="0">
              <a:schemeClr val="accent1"/>
            </a:fillRef>
            <a:effectRef idx="0">
              <a:schemeClr val="accent1"/>
            </a:effectRef>
            <a:fontRef idx="minor">
              <a:schemeClr val="tx1"/>
            </a:fontRef>
          </p:style>
        </p:cxnSp>
        <p:sp>
          <p:nvSpPr>
            <p:cNvPr id="67" name="文本框 66"/>
            <p:cNvSpPr txBox="1"/>
            <p:nvPr/>
          </p:nvSpPr>
          <p:spPr>
            <a:xfrm>
              <a:off x="6227087" y="3911350"/>
              <a:ext cx="1282050" cy="365760"/>
            </a:xfrm>
            <a:prstGeom prst="rect">
              <a:avLst/>
            </a:prstGeom>
            <a:noFill/>
          </p:spPr>
          <p:txBody>
            <a:bodyPr rtlCol="0" wrap="square">
              <a:spAutoFit/>
            </a:bodyPr>
            <a:lstStyle/>
            <a:p>
              <a:r>
                <a:rPr altLang="zh-CN" lang="en-US" smtClean="0" sz="1800">
                  <a:solidFill>
                    <a:schemeClr val="bg1"/>
                  </a:solidFill>
                  <a:latin charset="0" panose="020b0606030502030204" pitchFamily="34" typeface="HelveticaNeueLT Pro 67 MdCn"/>
                </a:rPr>
                <a:t>From 2014 </a:t>
              </a:r>
            </a:p>
          </p:txBody>
        </p:sp>
      </p:grpSp>
      <p:sp>
        <p:nvSpPr>
          <p:cNvPr id="68" name="矩形 39"/>
          <p:cNvSpPr/>
          <p:nvPr/>
        </p:nvSpPr>
        <p:spPr>
          <a:xfrm>
            <a:off x="293627" y="101796"/>
            <a:ext cx="4394121" cy="579120"/>
          </a:xfrm>
          <a:prstGeom prst="rect">
            <a:avLst/>
          </a:prstGeom>
        </p:spPr>
        <p:txBody>
          <a:bodyPr wrap="none">
            <a:spAutoFit/>
          </a:bodyPr>
          <a:lstStyle/>
          <a:p>
            <a:r>
              <a:rPr altLang="zh-CN" lang="en-US" smtClean="0" sz="3200">
                <a:solidFill>
                  <a:schemeClr val="bg1"/>
                </a:solidFill>
                <a:latin charset="0" panose="020b0606030502030204" pitchFamily="34" typeface="HelveticaNeueLT Pro 67 MdCn"/>
                <a:ea charset="-122" panose="020b0300000000000000" pitchFamily="34" typeface="Hiragino Sans GB W3"/>
                <a:sym charset="0" typeface="News Gothic MT"/>
              </a:rPr>
              <a:t>Welcome To Coolsummer</a:t>
            </a:r>
          </a:p>
        </p:txBody>
      </p:sp>
      <p:sp>
        <p:nvSpPr>
          <p:cNvPr id="69" name="Rectangle 11"/>
          <p:cNvSpPr/>
          <p:nvPr/>
        </p:nvSpPr>
        <p:spPr>
          <a:xfrm>
            <a:off x="293627" y="594020"/>
            <a:ext cx="3842685" cy="213360"/>
          </a:xfrm>
          <a:prstGeom prst="rect">
            <a:avLst/>
          </a:prstGeom>
        </p:spPr>
        <p:txBody>
          <a:bodyPr wrap="square">
            <a:spAutoFit/>
          </a:bodyPr>
          <a:lstStyle/>
          <a:p>
            <a:r>
              <a:rPr altLang="zh-CN" lang="en-US" sz="800">
                <a:solidFill>
                  <a:schemeClr val="bg1"/>
                </a:solidFill>
                <a:latin charset="0" panose="020b0606030502030204" pitchFamily="34" typeface="HelveticaNeueLT Pro 67 MdCn"/>
                <a:ea charset="-122" panose="020b0300000000000000" pitchFamily="34" typeface="Hiragino Sans GB W3"/>
                <a:sym charset="0" typeface="News Gothic MT"/>
              </a:rPr>
              <a:t>Welcome To The Cool Summer Studio: https://www.Coolsummer.Org</a:t>
            </a:r>
          </a:p>
        </p:txBody>
      </p:sp>
      <p:sp>
        <p:nvSpPr>
          <p:cNvPr id="70" name="矩形 69"/>
          <p:cNvSpPr/>
          <p:nvPr/>
        </p:nvSpPr>
        <p:spPr>
          <a:xfrm>
            <a:off x="8270931" y="286243"/>
            <a:ext cx="363855" cy="304800"/>
          </a:xfrm>
          <a:prstGeom prst="rect">
            <a:avLst/>
          </a:prstGeom>
        </p:spPr>
        <p:txBody>
          <a:bodyPr wrap="none">
            <a:spAutoFit/>
          </a:bodyPr>
          <a:lstStyle/>
          <a:p>
            <a:pPr algn="ctr"/>
            <a:r>
              <a:rPr altLang="zh-CN" lang="en-US" smtClean="0" sz="1400">
                <a:solidFill>
                  <a:schemeClr val="bg1"/>
                </a:solidFill>
                <a:latin charset="0" panose="020b0706030502030204" pitchFamily="34" typeface="HelveticaNeueLT Pro 77 BdCn"/>
              </a:rPr>
              <a:t>07</a:t>
            </a:r>
          </a:p>
        </p:txBody>
      </p:sp>
    </p:spTree>
    <p:extLst>
      <p:ext uri="{BB962C8B-B14F-4D97-AF65-F5344CB8AC3E}">
        <p14:creationId val="3321949445"/>
      </p:ext>
    </p:extLst>
  </p:cSld>
  <p:clrMapOvr>
    <a:masterClrMapping/>
  </p:clrMapOvr>
  <mc:AlternateContent>
    <mc:Choice Requires="p14">
      <p:transition advClick="0" advTm="1000" p14:dur="1600" spd="slow">
        <p14:conveyor dir="l"/>
      </p:transition>
    </mc:Choice>
    <mc:Fallback>
      <p:transition advClick="0" advTm="1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3" presetSubtype="0">
                                  <p:stCondLst>
                                    <p:cond delay="0"/>
                                  </p:stCondLst>
                                  <p:childTnLst>
                                    <p:set>
                                      <p:cBhvr>
                                        <p:cTn dur="1" fill="hold" id="6">
                                          <p:stCondLst>
                                            <p:cond delay="0"/>
                                          </p:stCondLst>
                                        </p:cTn>
                                        <p:tgtEl>
                                          <p:spTgt spid="58"/>
                                        </p:tgtEl>
                                        <p:attrNameLst>
                                          <p:attrName>style.visibility</p:attrName>
                                        </p:attrNameLst>
                                      </p:cBhvr>
                                      <p:to>
                                        <p:strVal val="visible"/>
                                      </p:to>
                                    </p:set>
                                    <p:anim calcmode="lin" valueType="num">
                                      <p:cBhvr>
                                        <p:cTn dur="750" fill="hold" id="7"/>
                                        <p:tgtEl>
                                          <p:spTgt spid="58"/>
                                        </p:tgtEl>
                                        <p:attrNameLst>
                                          <p:attrName>ppt_w</p:attrName>
                                        </p:attrNameLst>
                                      </p:cBhvr>
                                      <p:tavLst>
                                        <p:tav tm="0">
                                          <p:val>
                                            <p:fltVal val="0"/>
                                          </p:val>
                                        </p:tav>
                                        <p:tav tm="100000">
                                          <p:val>
                                            <p:strVal val="#ppt_w"/>
                                          </p:val>
                                        </p:tav>
                                      </p:tavLst>
                                    </p:anim>
                                    <p:anim calcmode="lin" valueType="num">
                                      <p:cBhvr>
                                        <p:cTn dur="750" fill="hold" id="8"/>
                                        <p:tgtEl>
                                          <p:spTgt spid="58"/>
                                        </p:tgtEl>
                                        <p:attrNameLst>
                                          <p:attrName>ppt_h</p:attrName>
                                        </p:attrNameLst>
                                      </p:cBhvr>
                                      <p:tavLst>
                                        <p:tav tm="0">
                                          <p:val>
                                            <p:fltVal val="0"/>
                                          </p:val>
                                        </p:tav>
                                        <p:tav tm="100000">
                                          <p:val>
                                            <p:strVal val="#ppt_h"/>
                                          </p:val>
                                        </p:tav>
                                      </p:tavLst>
                                    </p:anim>
                                    <p:animEffect filter="fade" transition="in">
                                      <p:cBhvr>
                                        <p:cTn dur="750" id="9"/>
                                        <p:tgtEl>
                                          <p:spTgt spid="58"/>
                                        </p:tgtEl>
                                      </p:cBhvr>
                                    </p:animEffect>
                                  </p:childTnLst>
                                </p:cTn>
                              </p:par>
                              <p:par>
                                <p:cTn accel="50000" decel="50000" fill="hold" grpId="1" id="10" nodeType="withEffect" presetClass="path" presetID="35" presetSubtype="0">
                                  <p:stCondLst>
                                    <p:cond delay="0"/>
                                  </p:stCondLst>
                                  <p:childTnLst>
                                    <p:animMotion origin="layout" path="M 2.77778E-07 -2.83951E-06 L -0.25 -2.83951E-06" pathEditMode="relative" ptsTypes="AA" rAng="0">
                                      <p:cBhvr>
                                        <p:cTn dur="750" fill="hold" id="11" spd="-100000"/>
                                        <p:tgtEl>
                                          <p:spTgt spid="58"/>
                                        </p:tgtEl>
                                        <p:attrNameLst>
                                          <p:attrName>ppt_x</p:attrName>
                                          <p:attrName>ppt_y</p:attrName>
                                        </p:attrNameLst>
                                      </p:cBhvr>
                                      <p:rCtr x="-12500" y="0"/>
                                    </p:animMotion>
                                  </p:childTnLst>
                                </p:cTn>
                              </p:par>
                              <p:par>
                                <p:cTn fill="hold" grpId="0" id="12" nodeType="withEffect" presetClass="entr" presetID="53" presetSubtype="0">
                                  <p:stCondLst>
                                    <p:cond delay="850"/>
                                  </p:stCondLst>
                                  <p:childTnLst>
                                    <p:set>
                                      <p:cBhvr>
                                        <p:cTn dur="1" fill="hold" id="13">
                                          <p:stCondLst>
                                            <p:cond delay="0"/>
                                          </p:stCondLst>
                                        </p:cTn>
                                        <p:tgtEl>
                                          <p:spTgt spid="19"/>
                                        </p:tgtEl>
                                        <p:attrNameLst>
                                          <p:attrName>style.visibility</p:attrName>
                                        </p:attrNameLst>
                                      </p:cBhvr>
                                      <p:to>
                                        <p:strVal val="visible"/>
                                      </p:to>
                                    </p:set>
                                    <p:anim calcmode="lin" valueType="num">
                                      <p:cBhvr>
                                        <p:cTn dur="500" fill="hold" id="14"/>
                                        <p:tgtEl>
                                          <p:spTgt spid="19"/>
                                        </p:tgtEl>
                                        <p:attrNameLst>
                                          <p:attrName>ppt_w</p:attrName>
                                        </p:attrNameLst>
                                      </p:cBhvr>
                                      <p:tavLst>
                                        <p:tav tm="0">
                                          <p:val>
                                            <p:fltVal val="0"/>
                                          </p:val>
                                        </p:tav>
                                        <p:tav tm="100000">
                                          <p:val>
                                            <p:strVal val="#ppt_w"/>
                                          </p:val>
                                        </p:tav>
                                      </p:tavLst>
                                    </p:anim>
                                    <p:anim calcmode="lin" valueType="num">
                                      <p:cBhvr>
                                        <p:cTn dur="500" fill="hold" id="15"/>
                                        <p:tgtEl>
                                          <p:spTgt spid="19"/>
                                        </p:tgtEl>
                                        <p:attrNameLst>
                                          <p:attrName>ppt_h</p:attrName>
                                        </p:attrNameLst>
                                      </p:cBhvr>
                                      <p:tavLst>
                                        <p:tav tm="0">
                                          <p:val>
                                            <p:fltVal val="0"/>
                                          </p:val>
                                        </p:tav>
                                        <p:tav tm="100000">
                                          <p:val>
                                            <p:strVal val="#ppt_h"/>
                                          </p:val>
                                        </p:tav>
                                      </p:tavLst>
                                    </p:anim>
                                    <p:animEffect filter="fade" transition="in">
                                      <p:cBhvr>
                                        <p:cTn dur="500" id="16"/>
                                        <p:tgtEl>
                                          <p:spTgt spid="19"/>
                                        </p:tgtEl>
                                      </p:cBhvr>
                                    </p:animEffect>
                                  </p:childTnLst>
                                </p:cTn>
                              </p:par>
                            </p:childTnLst>
                          </p:cTn>
                        </p:par>
                        <p:par>
                          <p:cTn fill="hold" id="17" nodeType="afterGroup">
                            <p:stCondLst>
                              <p:cond delay="1350"/>
                            </p:stCondLst>
                            <p:childTnLst>
                              <p:par>
                                <p:cTn fill="hold" id="18" nodeType="afterEffect" presetClass="entr" presetID="10" presetSubtype="0">
                                  <p:stCondLst>
                                    <p:cond delay="0"/>
                                  </p:stCondLst>
                                  <p:childTnLst>
                                    <p:set>
                                      <p:cBhvr>
                                        <p:cTn dur="1" fill="hold" id="19">
                                          <p:stCondLst>
                                            <p:cond delay="0"/>
                                          </p:stCondLst>
                                        </p:cTn>
                                        <p:tgtEl>
                                          <p:spTgt spid="2"/>
                                        </p:tgtEl>
                                        <p:attrNameLst>
                                          <p:attrName>style.visibility</p:attrName>
                                        </p:attrNameLst>
                                      </p:cBhvr>
                                      <p:to>
                                        <p:strVal val="visible"/>
                                      </p:to>
                                    </p:set>
                                    <p:animEffect filter="fade" transition="in">
                                      <p:cBhvr>
                                        <p:cTn dur="500" id="20"/>
                                        <p:tgtEl>
                                          <p:spTgt spid="2"/>
                                        </p:tgtEl>
                                      </p:cBhvr>
                                    </p:animEffect>
                                  </p:childTnLst>
                                </p:cTn>
                              </p:par>
                            </p:childTnLst>
                          </p:cTn>
                        </p:par>
                        <p:par>
                          <p:cTn fill="hold" id="21" nodeType="afterGroup">
                            <p:stCondLst>
                              <p:cond delay="1850"/>
                            </p:stCondLst>
                            <p:childTnLst>
                              <p:par>
                                <p:cTn fill="hold" grpId="0" id="22" nodeType="afterEffect" presetClass="entr" presetID="53" presetSubtype="0">
                                  <p:stCondLst>
                                    <p:cond delay="0"/>
                                  </p:stCondLst>
                                  <p:childTnLst>
                                    <p:set>
                                      <p:cBhvr>
                                        <p:cTn dur="1" fill="hold" id="23">
                                          <p:stCondLst>
                                            <p:cond delay="0"/>
                                          </p:stCondLst>
                                        </p:cTn>
                                        <p:tgtEl>
                                          <p:spTgt spid="61"/>
                                        </p:tgtEl>
                                        <p:attrNameLst>
                                          <p:attrName>style.visibility</p:attrName>
                                        </p:attrNameLst>
                                      </p:cBhvr>
                                      <p:to>
                                        <p:strVal val="visible"/>
                                      </p:to>
                                    </p:set>
                                    <p:anim calcmode="lin" valueType="num">
                                      <p:cBhvr>
                                        <p:cTn dur="750" fill="hold" id="24"/>
                                        <p:tgtEl>
                                          <p:spTgt spid="61"/>
                                        </p:tgtEl>
                                        <p:attrNameLst>
                                          <p:attrName>ppt_w</p:attrName>
                                        </p:attrNameLst>
                                      </p:cBhvr>
                                      <p:tavLst>
                                        <p:tav tm="0">
                                          <p:val>
                                            <p:fltVal val="0"/>
                                          </p:val>
                                        </p:tav>
                                        <p:tav tm="100000">
                                          <p:val>
                                            <p:strVal val="#ppt_w"/>
                                          </p:val>
                                        </p:tav>
                                      </p:tavLst>
                                    </p:anim>
                                    <p:anim calcmode="lin" valueType="num">
                                      <p:cBhvr>
                                        <p:cTn dur="750" fill="hold" id="25"/>
                                        <p:tgtEl>
                                          <p:spTgt spid="61"/>
                                        </p:tgtEl>
                                        <p:attrNameLst>
                                          <p:attrName>ppt_h</p:attrName>
                                        </p:attrNameLst>
                                      </p:cBhvr>
                                      <p:tavLst>
                                        <p:tav tm="0">
                                          <p:val>
                                            <p:fltVal val="0"/>
                                          </p:val>
                                        </p:tav>
                                        <p:tav tm="100000">
                                          <p:val>
                                            <p:strVal val="#ppt_h"/>
                                          </p:val>
                                        </p:tav>
                                      </p:tavLst>
                                    </p:anim>
                                    <p:animEffect filter="fade" transition="in">
                                      <p:cBhvr>
                                        <p:cTn dur="750" id="26"/>
                                        <p:tgtEl>
                                          <p:spTgt spid="61"/>
                                        </p:tgtEl>
                                      </p:cBhvr>
                                    </p:animEffect>
                                  </p:childTnLst>
                                </p:cTn>
                              </p:par>
                              <p:par>
                                <p:cTn accel="50000" decel="50000" fill="hold" grpId="1" id="27" nodeType="withEffect" presetClass="path" presetID="35" presetSubtype="0">
                                  <p:stCondLst>
                                    <p:cond delay="0"/>
                                  </p:stCondLst>
                                  <p:childTnLst>
                                    <p:animMotion origin="layout" path="M -3.61111E-06 -1.85185E-06 L -0.19757 -1.85185E-06" pathEditMode="relative" ptsTypes="AA" rAng="0">
                                      <p:cBhvr>
                                        <p:cTn dur="750" fill="hold" id="28" spd="-100000"/>
                                        <p:tgtEl>
                                          <p:spTgt spid="61"/>
                                        </p:tgtEl>
                                        <p:attrNameLst>
                                          <p:attrName>ppt_x</p:attrName>
                                          <p:attrName>ppt_y</p:attrName>
                                        </p:attrNameLst>
                                      </p:cBhvr>
                                      <p:rCtr x="-9878" y="0"/>
                                    </p:animMotion>
                                  </p:childTnLst>
                                </p:cTn>
                              </p:par>
                              <p:par>
                                <p:cTn fill="hold" id="29" nodeType="withEffect" presetClass="entr" presetID="53" presetSubtype="0">
                                  <p:stCondLst>
                                    <p:cond delay="850"/>
                                  </p:stCondLst>
                                  <p:childTnLst>
                                    <p:set>
                                      <p:cBhvr>
                                        <p:cTn dur="1" fill="hold" id="30">
                                          <p:stCondLst>
                                            <p:cond delay="0"/>
                                          </p:stCondLst>
                                        </p:cTn>
                                        <p:tgtEl>
                                          <p:spTgt spid="6"/>
                                        </p:tgtEl>
                                        <p:attrNameLst>
                                          <p:attrName>style.visibility</p:attrName>
                                        </p:attrNameLst>
                                      </p:cBhvr>
                                      <p:to>
                                        <p:strVal val="visible"/>
                                      </p:to>
                                    </p:set>
                                    <p:anim calcmode="lin" valueType="num">
                                      <p:cBhvr>
                                        <p:cTn dur="500" fill="hold" id="31"/>
                                        <p:tgtEl>
                                          <p:spTgt spid="6"/>
                                        </p:tgtEl>
                                        <p:attrNameLst>
                                          <p:attrName>ppt_w</p:attrName>
                                        </p:attrNameLst>
                                      </p:cBhvr>
                                      <p:tavLst>
                                        <p:tav tm="0">
                                          <p:val>
                                            <p:fltVal val="0"/>
                                          </p:val>
                                        </p:tav>
                                        <p:tav tm="100000">
                                          <p:val>
                                            <p:strVal val="#ppt_w"/>
                                          </p:val>
                                        </p:tav>
                                      </p:tavLst>
                                    </p:anim>
                                    <p:anim calcmode="lin" valueType="num">
                                      <p:cBhvr>
                                        <p:cTn dur="500" fill="hold" id="32"/>
                                        <p:tgtEl>
                                          <p:spTgt spid="6"/>
                                        </p:tgtEl>
                                        <p:attrNameLst>
                                          <p:attrName>ppt_h</p:attrName>
                                        </p:attrNameLst>
                                      </p:cBhvr>
                                      <p:tavLst>
                                        <p:tav tm="0">
                                          <p:val>
                                            <p:fltVal val="0"/>
                                          </p:val>
                                        </p:tav>
                                        <p:tav tm="100000">
                                          <p:val>
                                            <p:strVal val="#ppt_h"/>
                                          </p:val>
                                        </p:tav>
                                      </p:tavLst>
                                    </p:anim>
                                    <p:animEffect filter="fade" transition="in">
                                      <p:cBhvr>
                                        <p:cTn dur="500" id="33"/>
                                        <p:tgtEl>
                                          <p:spTgt spid="6"/>
                                        </p:tgtEl>
                                      </p:cBhvr>
                                    </p:animEffect>
                                  </p:childTnLst>
                                </p:cTn>
                              </p:par>
                            </p:childTnLst>
                          </p:cTn>
                        </p:par>
                        <p:par>
                          <p:cTn fill="hold" id="34" nodeType="afterGroup">
                            <p:stCondLst>
                              <p:cond delay="3200"/>
                            </p:stCondLst>
                            <p:childTnLst>
                              <p:par>
                                <p:cTn fill="hold" id="35" nodeType="afterEffect" presetClass="entr" presetID="10" presetSubtype="0">
                                  <p:stCondLst>
                                    <p:cond delay="0"/>
                                  </p:stCondLst>
                                  <p:childTnLst>
                                    <p:set>
                                      <p:cBhvr>
                                        <p:cTn dur="1" fill="hold" id="36">
                                          <p:stCondLst>
                                            <p:cond delay="0"/>
                                          </p:stCondLst>
                                        </p:cTn>
                                        <p:tgtEl>
                                          <p:spTgt spid="3"/>
                                        </p:tgtEl>
                                        <p:attrNameLst>
                                          <p:attrName>style.visibility</p:attrName>
                                        </p:attrNameLst>
                                      </p:cBhvr>
                                      <p:to>
                                        <p:strVal val="visible"/>
                                      </p:to>
                                    </p:set>
                                    <p:animEffect filter="fade" transition="in">
                                      <p:cBhvr>
                                        <p:cTn dur="500" id="37"/>
                                        <p:tgtEl>
                                          <p:spTgt spid="3"/>
                                        </p:tgtEl>
                                      </p:cBhvr>
                                    </p:animEffect>
                                  </p:childTnLst>
                                </p:cTn>
                              </p:par>
                            </p:childTnLst>
                          </p:cTn>
                        </p:par>
                        <p:par>
                          <p:cTn fill="hold" id="38" nodeType="afterGroup">
                            <p:stCondLst>
                              <p:cond delay="3700"/>
                            </p:stCondLst>
                            <p:childTnLst>
                              <p:par>
                                <p:cTn fill="hold" grpId="0" id="39" nodeType="afterEffect" presetClass="entr" presetID="53" presetSubtype="0">
                                  <p:stCondLst>
                                    <p:cond delay="0"/>
                                  </p:stCondLst>
                                  <p:childTnLst>
                                    <p:set>
                                      <p:cBhvr>
                                        <p:cTn dur="1" fill="hold" id="40">
                                          <p:stCondLst>
                                            <p:cond delay="0"/>
                                          </p:stCondLst>
                                        </p:cTn>
                                        <p:tgtEl>
                                          <p:spTgt spid="59"/>
                                        </p:tgtEl>
                                        <p:attrNameLst>
                                          <p:attrName>style.visibility</p:attrName>
                                        </p:attrNameLst>
                                      </p:cBhvr>
                                      <p:to>
                                        <p:strVal val="visible"/>
                                      </p:to>
                                    </p:set>
                                    <p:anim calcmode="lin" valueType="num">
                                      <p:cBhvr>
                                        <p:cTn dur="750" fill="hold" id="41"/>
                                        <p:tgtEl>
                                          <p:spTgt spid="59"/>
                                        </p:tgtEl>
                                        <p:attrNameLst>
                                          <p:attrName>ppt_w</p:attrName>
                                        </p:attrNameLst>
                                      </p:cBhvr>
                                      <p:tavLst>
                                        <p:tav tm="0">
                                          <p:val>
                                            <p:fltVal val="0"/>
                                          </p:val>
                                        </p:tav>
                                        <p:tav tm="100000">
                                          <p:val>
                                            <p:strVal val="#ppt_w"/>
                                          </p:val>
                                        </p:tav>
                                      </p:tavLst>
                                    </p:anim>
                                    <p:anim calcmode="lin" valueType="num">
                                      <p:cBhvr>
                                        <p:cTn dur="750" fill="hold" id="42"/>
                                        <p:tgtEl>
                                          <p:spTgt spid="59"/>
                                        </p:tgtEl>
                                        <p:attrNameLst>
                                          <p:attrName>ppt_h</p:attrName>
                                        </p:attrNameLst>
                                      </p:cBhvr>
                                      <p:tavLst>
                                        <p:tav tm="0">
                                          <p:val>
                                            <p:fltVal val="0"/>
                                          </p:val>
                                        </p:tav>
                                        <p:tav tm="100000">
                                          <p:val>
                                            <p:strVal val="#ppt_h"/>
                                          </p:val>
                                        </p:tav>
                                      </p:tavLst>
                                    </p:anim>
                                    <p:animEffect filter="fade" transition="in">
                                      <p:cBhvr>
                                        <p:cTn dur="750" id="43"/>
                                        <p:tgtEl>
                                          <p:spTgt spid="59"/>
                                        </p:tgtEl>
                                      </p:cBhvr>
                                    </p:animEffect>
                                  </p:childTnLst>
                                </p:cTn>
                              </p:par>
                              <p:par>
                                <p:cTn accel="50000" decel="50000" fill="hold" grpId="1" id="44" nodeType="withEffect" presetClass="path" presetID="35" presetSubtype="0">
                                  <p:stCondLst>
                                    <p:cond delay="0"/>
                                  </p:stCondLst>
                                  <p:childTnLst>
                                    <p:animMotion origin="layout" path="M 2.77778E-07 -2.83951E-06 L -0.25 -2.83951E-06" pathEditMode="relative" ptsTypes="AA" rAng="0">
                                      <p:cBhvr>
                                        <p:cTn dur="750" fill="hold" id="45" spd="-100000"/>
                                        <p:tgtEl>
                                          <p:spTgt spid="59"/>
                                        </p:tgtEl>
                                        <p:attrNameLst>
                                          <p:attrName>ppt_x</p:attrName>
                                          <p:attrName>ppt_y</p:attrName>
                                        </p:attrNameLst>
                                      </p:cBhvr>
                                      <p:rCtr x="-12500" y="0"/>
                                    </p:animMotion>
                                  </p:childTnLst>
                                </p:cTn>
                              </p:par>
                              <p:par>
                                <p:cTn fill="hold" id="46" nodeType="withEffect" presetClass="entr" presetID="53" presetSubtype="0">
                                  <p:stCondLst>
                                    <p:cond delay="850"/>
                                  </p:stCondLst>
                                  <p:childTnLst>
                                    <p:set>
                                      <p:cBhvr>
                                        <p:cTn dur="1" fill="hold" id="47">
                                          <p:stCondLst>
                                            <p:cond delay="0"/>
                                          </p:stCondLst>
                                        </p:cTn>
                                        <p:tgtEl>
                                          <p:spTgt spid="11"/>
                                        </p:tgtEl>
                                        <p:attrNameLst>
                                          <p:attrName>style.visibility</p:attrName>
                                        </p:attrNameLst>
                                      </p:cBhvr>
                                      <p:to>
                                        <p:strVal val="visible"/>
                                      </p:to>
                                    </p:set>
                                    <p:anim calcmode="lin" valueType="num">
                                      <p:cBhvr>
                                        <p:cTn dur="500" fill="hold" id="48"/>
                                        <p:tgtEl>
                                          <p:spTgt spid="11"/>
                                        </p:tgtEl>
                                        <p:attrNameLst>
                                          <p:attrName>ppt_w</p:attrName>
                                        </p:attrNameLst>
                                      </p:cBhvr>
                                      <p:tavLst>
                                        <p:tav tm="0">
                                          <p:val>
                                            <p:fltVal val="0"/>
                                          </p:val>
                                        </p:tav>
                                        <p:tav tm="100000">
                                          <p:val>
                                            <p:strVal val="#ppt_w"/>
                                          </p:val>
                                        </p:tav>
                                      </p:tavLst>
                                    </p:anim>
                                    <p:anim calcmode="lin" valueType="num">
                                      <p:cBhvr>
                                        <p:cTn dur="500" fill="hold" id="49"/>
                                        <p:tgtEl>
                                          <p:spTgt spid="11"/>
                                        </p:tgtEl>
                                        <p:attrNameLst>
                                          <p:attrName>ppt_h</p:attrName>
                                        </p:attrNameLst>
                                      </p:cBhvr>
                                      <p:tavLst>
                                        <p:tav tm="0">
                                          <p:val>
                                            <p:fltVal val="0"/>
                                          </p:val>
                                        </p:tav>
                                        <p:tav tm="100000">
                                          <p:val>
                                            <p:strVal val="#ppt_h"/>
                                          </p:val>
                                        </p:tav>
                                      </p:tavLst>
                                    </p:anim>
                                    <p:animEffect filter="fade" transition="in">
                                      <p:cBhvr>
                                        <p:cTn dur="500" id="50"/>
                                        <p:tgtEl>
                                          <p:spTgt spid="11"/>
                                        </p:tgtEl>
                                      </p:cBhvr>
                                    </p:animEffect>
                                  </p:childTnLst>
                                </p:cTn>
                              </p:par>
                            </p:childTnLst>
                          </p:cTn>
                        </p:par>
                        <p:par>
                          <p:cTn fill="hold" id="51" nodeType="afterGroup">
                            <p:stCondLst>
                              <p:cond delay="5050"/>
                            </p:stCondLst>
                            <p:childTnLst>
                              <p:par>
                                <p:cTn fill="hold" id="52" nodeType="afterEffect" presetClass="entr" presetID="10" presetSubtype="0">
                                  <p:stCondLst>
                                    <p:cond delay="0"/>
                                  </p:stCondLst>
                                  <p:childTnLst>
                                    <p:set>
                                      <p:cBhvr>
                                        <p:cTn dur="1" fill="hold" id="53">
                                          <p:stCondLst>
                                            <p:cond delay="0"/>
                                          </p:stCondLst>
                                        </p:cTn>
                                        <p:tgtEl>
                                          <p:spTgt spid="4"/>
                                        </p:tgtEl>
                                        <p:attrNameLst>
                                          <p:attrName>style.visibility</p:attrName>
                                        </p:attrNameLst>
                                      </p:cBhvr>
                                      <p:to>
                                        <p:strVal val="visible"/>
                                      </p:to>
                                    </p:set>
                                    <p:animEffect filter="fade" transition="in">
                                      <p:cBhvr>
                                        <p:cTn dur="500" id="54"/>
                                        <p:tgtEl>
                                          <p:spTgt spid="4"/>
                                        </p:tgtEl>
                                      </p:cBhvr>
                                    </p:animEffect>
                                  </p:childTnLst>
                                </p:cTn>
                              </p:par>
                            </p:childTnLst>
                          </p:cTn>
                        </p:par>
                        <p:par>
                          <p:cTn fill="hold" id="55" nodeType="afterGroup">
                            <p:stCondLst>
                              <p:cond delay="5550"/>
                            </p:stCondLst>
                            <p:childTnLst>
                              <p:par>
                                <p:cTn fill="hold" grpId="0" id="56" nodeType="afterEffect" presetClass="entr" presetID="53" presetSubtype="0">
                                  <p:stCondLst>
                                    <p:cond delay="0"/>
                                  </p:stCondLst>
                                  <p:childTnLst>
                                    <p:set>
                                      <p:cBhvr>
                                        <p:cTn dur="1" fill="hold" id="57">
                                          <p:stCondLst>
                                            <p:cond delay="0"/>
                                          </p:stCondLst>
                                        </p:cTn>
                                        <p:tgtEl>
                                          <p:spTgt spid="60"/>
                                        </p:tgtEl>
                                        <p:attrNameLst>
                                          <p:attrName>style.visibility</p:attrName>
                                        </p:attrNameLst>
                                      </p:cBhvr>
                                      <p:to>
                                        <p:strVal val="visible"/>
                                      </p:to>
                                    </p:set>
                                    <p:anim calcmode="lin" valueType="num">
                                      <p:cBhvr>
                                        <p:cTn dur="750" fill="hold" id="58"/>
                                        <p:tgtEl>
                                          <p:spTgt spid="60"/>
                                        </p:tgtEl>
                                        <p:attrNameLst>
                                          <p:attrName>ppt_w</p:attrName>
                                        </p:attrNameLst>
                                      </p:cBhvr>
                                      <p:tavLst>
                                        <p:tav tm="0">
                                          <p:val>
                                            <p:fltVal val="0"/>
                                          </p:val>
                                        </p:tav>
                                        <p:tav tm="100000">
                                          <p:val>
                                            <p:strVal val="#ppt_w"/>
                                          </p:val>
                                        </p:tav>
                                      </p:tavLst>
                                    </p:anim>
                                    <p:anim calcmode="lin" valueType="num">
                                      <p:cBhvr>
                                        <p:cTn dur="750" fill="hold" id="59"/>
                                        <p:tgtEl>
                                          <p:spTgt spid="60"/>
                                        </p:tgtEl>
                                        <p:attrNameLst>
                                          <p:attrName>ppt_h</p:attrName>
                                        </p:attrNameLst>
                                      </p:cBhvr>
                                      <p:tavLst>
                                        <p:tav tm="0">
                                          <p:val>
                                            <p:fltVal val="0"/>
                                          </p:val>
                                        </p:tav>
                                        <p:tav tm="100000">
                                          <p:val>
                                            <p:strVal val="#ppt_h"/>
                                          </p:val>
                                        </p:tav>
                                      </p:tavLst>
                                    </p:anim>
                                    <p:animEffect filter="fade" transition="in">
                                      <p:cBhvr>
                                        <p:cTn dur="750" id="60"/>
                                        <p:tgtEl>
                                          <p:spTgt spid="60"/>
                                        </p:tgtEl>
                                      </p:cBhvr>
                                    </p:animEffect>
                                  </p:childTnLst>
                                </p:cTn>
                              </p:par>
                              <p:par>
                                <p:cTn accel="50000" decel="50000" fill="hold" grpId="1" id="61" nodeType="withEffect" presetClass="path" presetID="35" presetSubtype="0">
                                  <p:stCondLst>
                                    <p:cond delay="0"/>
                                  </p:stCondLst>
                                  <p:childTnLst>
                                    <p:animMotion origin="layout" path="M -3.61111E-06 -4.93827E-06 L -0.196 -4.93827E-06" pathEditMode="relative" ptsTypes="AA" rAng="0">
                                      <p:cBhvr>
                                        <p:cTn dur="750" fill="hold" id="62" spd="-100000"/>
                                        <p:tgtEl>
                                          <p:spTgt spid="60"/>
                                        </p:tgtEl>
                                        <p:attrNameLst>
                                          <p:attrName>ppt_x</p:attrName>
                                          <p:attrName>ppt_y</p:attrName>
                                        </p:attrNameLst>
                                      </p:cBhvr>
                                      <p:rCtr x="-9809" y="0"/>
                                    </p:animMotion>
                                  </p:childTnLst>
                                </p:cTn>
                              </p:par>
                              <p:par>
                                <p:cTn fill="hold" id="63" nodeType="withEffect" presetClass="entr" presetID="53" presetSubtype="0">
                                  <p:stCondLst>
                                    <p:cond delay="850"/>
                                  </p:stCondLst>
                                  <p:childTnLst>
                                    <p:set>
                                      <p:cBhvr>
                                        <p:cTn dur="1" fill="hold" id="64">
                                          <p:stCondLst>
                                            <p:cond delay="0"/>
                                          </p:stCondLst>
                                        </p:cTn>
                                        <p:tgtEl>
                                          <p:spTgt spid="15"/>
                                        </p:tgtEl>
                                        <p:attrNameLst>
                                          <p:attrName>style.visibility</p:attrName>
                                        </p:attrNameLst>
                                      </p:cBhvr>
                                      <p:to>
                                        <p:strVal val="visible"/>
                                      </p:to>
                                    </p:set>
                                    <p:anim calcmode="lin" valueType="num">
                                      <p:cBhvr>
                                        <p:cTn dur="500" fill="hold" id="65"/>
                                        <p:tgtEl>
                                          <p:spTgt spid="15"/>
                                        </p:tgtEl>
                                        <p:attrNameLst>
                                          <p:attrName>ppt_w</p:attrName>
                                        </p:attrNameLst>
                                      </p:cBhvr>
                                      <p:tavLst>
                                        <p:tav tm="0">
                                          <p:val>
                                            <p:fltVal val="0"/>
                                          </p:val>
                                        </p:tav>
                                        <p:tav tm="100000">
                                          <p:val>
                                            <p:strVal val="#ppt_w"/>
                                          </p:val>
                                        </p:tav>
                                      </p:tavLst>
                                    </p:anim>
                                    <p:anim calcmode="lin" valueType="num">
                                      <p:cBhvr>
                                        <p:cTn dur="500" fill="hold" id="66"/>
                                        <p:tgtEl>
                                          <p:spTgt spid="15"/>
                                        </p:tgtEl>
                                        <p:attrNameLst>
                                          <p:attrName>ppt_h</p:attrName>
                                        </p:attrNameLst>
                                      </p:cBhvr>
                                      <p:tavLst>
                                        <p:tav tm="0">
                                          <p:val>
                                            <p:fltVal val="0"/>
                                          </p:val>
                                        </p:tav>
                                        <p:tav tm="100000">
                                          <p:val>
                                            <p:strVal val="#ppt_h"/>
                                          </p:val>
                                        </p:tav>
                                      </p:tavLst>
                                    </p:anim>
                                    <p:animEffect filter="fade" transition="in">
                                      <p:cBhvr>
                                        <p:cTn dur="500" id="67"/>
                                        <p:tgtEl>
                                          <p:spTgt spid="15"/>
                                        </p:tgtEl>
                                      </p:cBhvr>
                                    </p:animEffect>
                                  </p:childTnLst>
                                </p:cTn>
                              </p:par>
                            </p:childTnLst>
                          </p:cTn>
                        </p:par>
                        <p:par>
                          <p:cTn fill="hold" id="68" nodeType="afterGroup">
                            <p:stCondLst>
                              <p:cond delay="6900"/>
                            </p:stCondLst>
                            <p:childTnLst>
                              <p:par>
                                <p:cTn fill="hold" id="69" nodeType="afterEffect" presetClass="entr" presetID="10" presetSubtype="0">
                                  <p:stCondLst>
                                    <p:cond delay="0"/>
                                  </p:stCondLst>
                                  <p:childTnLst>
                                    <p:set>
                                      <p:cBhvr>
                                        <p:cTn dur="1" fill="hold" id="70">
                                          <p:stCondLst>
                                            <p:cond delay="0"/>
                                          </p:stCondLst>
                                        </p:cTn>
                                        <p:tgtEl>
                                          <p:spTgt spid="5"/>
                                        </p:tgtEl>
                                        <p:attrNameLst>
                                          <p:attrName>style.visibility</p:attrName>
                                        </p:attrNameLst>
                                      </p:cBhvr>
                                      <p:to>
                                        <p:strVal val="visible"/>
                                      </p:to>
                                    </p:set>
                                    <p:animEffect filter="fade" transition="in">
                                      <p:cBhvr>
                                        <p:cTn dur="500" id="71"/>
                                        <p:tgtEl>
                                          <p:spTgt spid="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9"/>
      <p:bldP grpId="0" spid="58"/>
      <p:bldP grpId="1" spid="58"/>
      <p:bldP grpId="0" spid="59"/>
      <p:bldP grpId="1" spid="59"/>
      <p:bldP grpId="0" spid="60"/>
      <p:bldP grpId="1" spid="60"/>
      <p:bldP grpId="0" spid="61"/>
      <p:bldP grpId="1" spid="61"/>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矩形 2"/>
          <p:cNvSpPr/>
          <p:nvPr/>
        </p:nvSpPr>
        <p:spPr>
          <a:xfrm>
            <a:off x="8270931" y="286243"/>
            <a:ext cx="363855" cy="304800"/>
          </a:xfrm>
          <a:prstGeom prst="rect">
            <a:avLst/>
          </a:prstGeom>
        </p:spPr>
        <p:txBody>
          <a:bodyPr wrap="none">
            <a:spAutoFit/>
          </a:bodyPr>
          <a:lstStyle/>
          <a:p>
            <a:pPr algn="ctr"/>
            <a:r>
              <a:rPr altLang="zh-CN" lang="en-US" smtClean="0" sz="1400">
                <a:solidFill>
                  <a:schemeClr val="bg1"/>
                </a:solidFill>
                <a:latin charset="0" panose="020b0706030502030204" pitchFamily="34" typeface="HelveticaNeueLT Pro 77 BdCn"/>
              </a:rPr>
              <a:t>08</a:t>
            </a:r>
          </a:p>
        </p:txBody>
      </p:sp>
      <p:grpSp>
        <p:nvGrpSpPr>
          <p:cNvPr id="32" name="组合 31"/>
          <p:cNvGrpSpPr/>
          <p:nvPr/>
        </p:nvGrpSpPr>
        <p:grpSpPr>
          <a:xfrm>
            <a:off x="1032731" y="1218645"/>
            <a:ext cx="380273" cy="1135650"/>
            <a:chOff x="1130115" y="1231708"/>
            <a:chExt cx="380273" cy="1135650"/>
          </a:xfrm>
          <a:solidFill>
            <a:schemeClr val="bg1"/>
          </a:solidFill>
        </p:grpSpPr>
        <p:sp>
          <p:nvSpPr>
            <p:cNvPr id="7" name="圆角矩形 6"/>
            <p:cNvSpPr/>
            <p:nvPr/>
          </p:nvSpPr>
          <p:spPr>
            <a:xfrm>
              <a:off x="1202920" y="1593243"/>
              <a:ext cx="234440" cy="255846"/>
            </a:xfrm>
            <a:prstGeom prst="roundRect">
              <a:avLst>
                <a:gd fmla="val 3496"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8" name="Group 61"/>
            <p:cNvGrpSpPr/>
            <p:nvPr/>
          </p:nvGrpSpPr>
          <p:grpSpPr>
            <a:xfrm>
              <a:off x="1143760" y="1231708"/>
              <a:ext cx="347391" cy="392181"/>
              <a:chOff x="1368788" y="1195980"/>
              <a:chExt cx="1009651" cy="1139821"/>
            </a:xfrm>
            <a:grpFill/>
          </p:grpSpPr>
          <p:sp>
            <p:nvSpPr>
              <p:cNvPr id="13" name="Freeform 6"/>
              <p:cNvSpPr>
                <a:spLocks noEditPoints="1"/>
              </p:cNvSpPr>
              <p:nvPr/>
            </p:nvSpPr>
            <p:spPr bwMode="auto">
              <a:xfrm>
                <a:off x="1643427" y="1195980"/>
                <a:ext cx="460377" cy="598485"/>
              </a:xfrm>
              <a:custGeom>
                <a:gdLst>
                  <a:gd fmla="*/ 41 w 122" name="T0"/>
                  <a:gd fmla="*/ 4 h 159" name="T1"/>
                  <a:gd fmla="*/ 97 w 122" name="T2"/>
                  <a:gd fmla="*/ 12 h 159" name="T3"/>
                  <a:gd fmla="*/ 120 w 122" name="T4"/>
                  <a:gd fmla="*/ 58 h 159" name="T5"/>
                  <a:gd fmla="*/ 121 w 122" name="T6"/>
                  <a:gd fmla="*/ 94 h 159" name="T7"/>
                  <a:gd fmla="*/ 103 w 122" name="T8"/>
                  <a:gd fmla="*/ 126 h 159" name="T9"/>
                  <a:gd fmla="*/ 63 w 122" name="T10"/>
                  <a:gd fmla="*/ 157 h 159" name="T11"/>
                  <a:gd fmla="*/ 19 w 122" name="T12"/>
                  <a:gd fmla="*/ 126 h 159" name="T13"/>
                  <a:gd fmla="*/ 1 w 122" name="T14"/>
                  <a:gd fmla="*/ 94 h 159" name="T15"/>
                  <a:gd fmla="*/ 3 w 122" name="T16"/>
                  <a:gd fmla="*/ 46 h 159" name="T17"/>
                  <a:gd fmla="*/ 41 w 122" name="T18"/>
                  <a:gd fmla="*/ 4 h 159" name="T19"/>
                  <a:gd fmla="*/ 19 w 122" name="T20"/>
                  <a:gd fmla="*/ 80 h 159" name="T21"/>
                  <a:gd fmla="*/ 41 w 122" name="T22"/>
                  <a:gd fmla="*/ 136 h 159" name="T23"/>
                  <a:gd fmla="*/ 77 w 122" name="T24"/>
                  <a:gd fmla="*/ 140 h 159" name="T25"/>
                  <a:gd fmla="*/ 104 w 122" name="T26"/>
                  <a:gd fmla="*/ 73 h 159" name="T27"/>
                  <a:gd fmla="*/ 79 w 122" name="T28"/>
                  <a:gd fmla="*/ 54 h 159" name="T29"/>
                  <a:gd fmla="*/ 19 w 122" name="T30"/>
                  <a:gd fmla="*/ 80 h 159"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59" w="122">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 name="Freeform 8"/>
              <p:cNvSpPr>
                <a:spLocks noEditPoints="1"/>
              </p:cNvSpPr>
              <p:nvPr/>
            </p:nvSpPr>
            <p:spPr bwMode="auto">
              <a:xfrm>
                <a:off x="1368788" y="1753191"/>
                <a:ext cx="1009651" cy="582610"/>
              </a:xfrm>
              <a:custGeom>
                <a:gdLst>
                  <a:gd fmla="*/ 51 w 268" name="T0"/>
                  <a:gd fmla="*/ 17 h 155" name="T1"/>
                  <a:gd fmla="*/ 92 w 268" name="T2"/>
                  <a:gd fmla="*/ 0 h 155" name="T3"/>
                  <a:gd fmla="*/ 98 w 268" name="T4"/>
                  <a:gd fmla="*/ 10 h 155" name="T5"/>
                  <a:gd fmla="*/ 89 w 268" name="T6"/>
                  <a:gd fmla="*/ 16 h 155" name="T7"/>
                  <a:gd fmla="*/ 122 w 268" name="T8"/>
                  <a:gd fmla="*/ 130 h 155" name="T9"/>
                  <a:gd fmla="*/ 127 w 268" name="T10"/>
                  <a:gd fmla="*/ 55 h 155" name="T11"/>
                  <a:gd fmla="*/ 142 w 268" name="T12"/>
                  <a:gd fmla="*/ 54 h 155" name="T13"/>
                  <a:gd fmla="*/ 146 w 268" name="T14"/>
                  <a:gd fmla="*/ 130 h 155" name="T15"/>
                  <a:gd fmla="*/ 180 w 268" name="T16"/>
                  <a:gd fmla="*/ 16 h 155" name="T17"/>
                  <a:gd fmla="*/ 175 w 268" name="T18"/>
                  <a:gd fmla="*/ 1 h 155" name="T19"/>
                  <a:gd fmla="*/ 239 w 268" name="T20"/>
                  <a:gd fmla="*/ 35 h 155" name="T21"/>
                  <a:gd fmla="*/ 265 w 268" name="T22"/>
                  <a:gd fmla="*/ 114 h 155" name="T23"/>
                  <a:gd fmla="*/ 220 w 268" name="T24"/>
                  <a:gd fmla="*/ 133 h 155" name="T25"/>
                  <a:gd fmla="*/ 124 w 268" name="T26"/>
                  <a:gd fmla="*/ 154 h 155" name="T27"/>
                  <a:gd fmla="*/ 50 w 268" name="T28"/>
                  <a:gd fmla="*/ 133 h 155" name="T29"/>
                  <a:gd fmla="*/ 3 w 268" name="T30"/>
                  <a:gd fmla="*/ 110 h 155" name="T31"/>
                  <a:gd fmla="*/ 51 w 268" name="T32"/>
                  <a:gd fmla="*/ 17 h 155" name="T33"/>
                  <a:gd fmla="*/ 167 w 268" name="T34"/>
                  <a:gd fmla="*/ 107 h 155" name="T35"/>
                  <a:gd fmla="*/ 170 w 268" name="T36"/>
                  <a:gd fmla="*/ 113 h 155" name="T37"/>
                  <a:gd fmla="*/ 205 w 268" name="T38"/>
                  <a:gd fmla="*/ 109 h 155" name="T39"/>
                  <a:gd fmla="*/ 213 w 268" name="T40"/>
                  <a:gd fmla="*/ 100 h 155" name="T41"/>
                  <a:gd fmla="*/ 167 w 268" name="T42"/>
                  <a:gd fmla="*/ 107 h 155"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55" w="268">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 name="Freeform 9"/>
              <p:cNvSpPr/>
              <p:nvPr/>
            </p:nvSpPr>
            <p:spPr bwMode="auto">
              <a:xfrm>
                <a:off x="1816461" y="1850037"/>
                <a:ext cx="117476" cy="87313"/>
              </a:xfrm>
              <a:custGeom>
                <a:gdLst>
                  <a:gd fmla="*/ 4 w 31" name="T0"/>
                  <a:gd fmla="*/ 3 h 23" name="T1"/>
                  <a:gd fmla="*/ 26 w 31" name="T2"/>
                  <a:gd fmla="*/ 3 h 23" name="T3"/>
                  <a:gd fmla="*/ 24 w 31" name="T4"/>
                  <a:gd fmla="*/ 23 h 23" name="T5"/>
                  <a:gd fmla="*/ 6 w 31" name="T6"/>
                  <a:gd fmla="*/ 23 h 23" name="T7"/>
                  <a:gd fmla="*/ 4 w 31" name="T8"/>
                  <a:gd fmla="*/ 3 h 23" name="T9"/>
                </a:gdLst>
                <a:cxnLst>
                  <a:cxn ang="0">
                    <a:pos x="T0" y="T1"/>
                  </a:cxn>
                  <a:cxn ang="0">
                    <a:pos x="T2" y="T3"/>
                  </a:cxn>
                  <a:cxn ang="0">
                    <a:pos x="T4" y="T5"/>
                  </a:cxn>
                  <a:cxn ang="0">
                    <a:pos x="T6" y="T7"/>
                  </a:cxn>
                  <a:cxn ang="0">
                    <a:pos x="T8" y="T9"/>
                  </a:cxn>
                </a:cxnLst>
                <a:rect b="b" l="0" r="r" t="0"/>
                <a:pathLst>
                  <a:path h="23" w="31">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9" name="圆角矩形 8"/>
            <p:cNvSpPr/>
            <p:nvPr/>
          </p:nvSpPr>
          <p:spPr>
            <a:xfrm rot="457219">
              <a:off x="1130115" y="1521106"/>
              <a:ext cx="66422" cy="36724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圆角矩形 9"/>
            <p:cNvSpPr/>
            <p:nvPr/>
          </p:nvSpPr>
          <p:spPr>
            <a:xfrm flipH="1" rot="21142780">
              <a:off x="1443966" y="1521089"/>
              <a:ext cx="66422" cy="370619"/>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圆角矩形 10"/>
            <p:cNvSpPr/>
            <p:nvPr/>
          </p:nvSpPr>
          <p:spPr>
            <a:xfrm flipH="1" rot="21437232">
              <a:off x="1341896"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圆角矩形 11"/>
            <p:cNvSpPr/>
            <p:nvPr/>
          </p:nvSpPr>
          <p:spPr>
            <a:xfrm rot="162769">
              <a:off x="1190034"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1" name="组合 30"/>
          <p:cNvGrpSpPr/>
          <p:nvPr/>
        </p:nvGrpSpPr>
        <p:grpSpPr>
          <a:xfrm>
            <a:off x="5076649" y="1218641"/>
            <a:ext cx="361995" cy="1137830"/>
            <a:chOff x="2319652" y="1231704"/>
            <a:chExt cx="361995" cy="1137830"/>
          </a:xfrm>
          <a:solidFill>
            <a:schemeClr val="bg1"/>
          </a:solidFill>
        </p:grpSpPr>
        <p:sp>
          <p:nvSpPr>
            <p:cNvPr id="17" name="圆角矩形 16"/>
            <p:cNvSpPr/>
            <p:nvPr/>
          </p:nvSpPr>
          <p:spPr>
            <a:xfrm>
              <a:off x="2386569" y="1593243"/>
              <a:ext cx="226979" cy="255846"/>
            </a:xfrm>
            <a:prstGeom prst="roundRect">
              <a:avLst>
                <a:gd fmla="val 3496"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圆角矩形 18"/>
            <p:cNvSpPr/>
            <p:nvPr/>
          </p:nvSpPr>
          <p:spPr>
            <a:xfrm rot="457219">
              <a:off x="2319652" y="1521106"/>
              <a:ext cx="66422" cy="36724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圆角矩形 19"/>
            <p:cNvSpPr/>
            <p:nvPr/>
          </p:nvSpPr>
          <p:spPr>
            <a:xfrm flipH="1" rot="21142780">
              <a:off x="2615225" y="1521089"/>
              <a:ext cx="66422" cy="370619"/>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0" name="组合 29"/>
            <p:cNvGrpSpPr/>
            <p:nvPr/>
          </p:nvGrpSpPr>
          <p:grpSpPr>
            <a:xfrm>
              <a:off x="2373129" y="1784512"/>
              <a:ext cx="251524" cy="585022"/>
              <a:chOff x="2373129" y="1782336"/>
              <a:chExt cx="251524" cy="585022"/>
            </a:xfrm>
            <a:grpFill/>
          </p:grpSpPr>
          <p:sp>
            <p:nvSpPr>
              <p:cNvPr id="21" name="圆角矩形 20"/>
              <p:cNvSpPr/>
              <p:nvPr/>
            </p:nvSpPr>
            <p:spPr>
              <a:xfrm flipH="1" rot="21437232">
                <a:off x="2518880"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圆角矩形 21"/>
              <p:cNvSpPr/>
              <p:nvPr/>
            </p:nvSpPr>
            <p:spPr>
              <a:xfrm rot="162769">
                <a:off x="2373129"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9" name="Freeform 17"/>
            <p:cNvSpPr>
              <a:spLocks noEditPoints="1"/>
            </p:cNvSpPr>
            <p:nvPr/>
          </p:nvSpPr>
          <p:spPr bwMode="auto">
            <a:xfrm>
              <a:off x="2336154" y="1231704"/>
              <a:ext cx="334161" cy="392185"/>
            </a:xfrm>
            <a:custGeom>
              <a:gdLst>
                <a:gd fmla="*/ 206 w 272" name="T0"/>
                <a:gd fmla="*/ 171 h 320" name="T1"/>
                <a:gd fmla="*/ 184 w 272" name="T2"/>
                <a:gd fmla="*/ 35 h 320" name="T3"/>
                <a:gd fmla="*/ 77 w 272" name="T4"/>
                <a:gd fmla="*/ 47 h 320" name="T5"/>
                <a:gd fmla="*/ 63 w 272" name="T6"/>
                <a:gd fmla="*/ 172 h 320" name="T7"/>
                <a:gd fmla="*/ 4 w 272" name="T8"/>
                <a:gd fmla="*/ 274 h 320" name="T9"/>
                <a:gd fmla="*/ 5 w 272" name="T10"/>
                <a:gd fmla="*/ 275 h 320" name="T11"/>
                <a:gd fmla="*/ 49 w 272" name="T12"/>
                <a:gd fmla="*/ 295 h 320" name="T13"/>
                <a:gd fmla="*/ 91 w 272" name="T14"/>
                <a:gd fmla="*/ 312 h 320" name="T15"/>
                <a:gd fmla="*/ 218 w 272" name="T16"/>
                <a:gd fmla="*/ 296 h 320" name="T17"/>
                <a:gd fmla="*/ 265 w 272" name="T18"/>
                <a:gd fmla="*/ 275 h 320" name="T19"/>
                <a:gd fmla="*/ 206 w 272" name="T20"/>
                <a:gd fmla="*/ 171 h 320" name="T21"/>
                <a:gd fmla="*/ 179 w 272" name="T22"/>
                <a:gd fmla="*/ 172 h 320" name="T23"/>
                <a:gd fmla="*/ 196 w 272" name="T24"/>
                <a:gd fmla="*/ 206 h 320" name="T25"/>
                <a:gd fmla="*/ 157 w 272" name="T26"/>
                <a:gd fmla="*/ 206 h 320" name="T27"/>
                <a:gd fmla="*/ 179 w 272" name="T28"/>
                <a:gd fmla="*/ 172 h 320" name="T29"/>
                <a:gd fmla="*/ 135 w 272" name="T30"/>
                <a:gd fmla="*/ 219 h 320" name="T31"/>
                <a:gd fmla="*/ 108 w 272" name="T32"/>
                <a:gd fmla="*/ 174 h 320" name="T33"/>
                <a:gd fmla="*/ 106 w 272" name="T34"/>
                <a:gd fmla="*/ 162 h 320" name="T35"/>
                <a:gd fmla="*/ 141 w 272" name="T36"/>
                <a:gd fmla="*/ 171 h 320" name="T37"/>
                <a:gd fmla="*/ 165 w 272" name="T38"/>
                <a:gd fmla="*/ 160 h 320" name="T39"/>
                <a:gd fmla="*/ 165 w 272" name="T40"/>
                <a:gd fmla="*/ 167 h 320" name="T41"/>
                <a:gd fmla="*/ 135 w 272" name="T42"/>
                <a:gd fmla="*/ 219 h 320" name="T43"/>
                <a:gd fmla="*/ 191 w 272" name="T44"/>
                <a:gd fmla="*/ 91 h 320" name="T45"/>
                <a:gd fmla="*/ 185 w 272" name="T46"/>
                <a:gd fmla="*/ 124 h 320" name="T47"/>
                <a:gd fmla="*/ 189 w 272" name="T48"/>
                <a:gd fmla="*/ 102 h 320" name="T49"/>
                <a:gd fmla="*/ 191 w 272" name="T50"/>
                <a:gd fmla="*/ 91 h 320" name="T51"/>
                <a:gd fmla="*/ 152 w 272" name="T52"/>
                <a:gd fmla="*/ 68 h 320" name="T53"/>
                <a:gd fmla="*/ 173 w 272" name="T54"/>
                <a:gd fmla="*/ 91 h 320" name="T55"/>
                <a:gd fmla="*/ 180 w 272" name="T56"/>
                <a:gd fmla="*/ 95 h 320" name="T57"/>
                <a:gd fmla="*/ 177 w 272" name="T58"/>
                <a:gd fmla="*/ 101 h 320" name="T59"/>
                <a:gd fmla="*/ 153 w 272" name="T60"/>
                <a:gd fmla="*/ 151 h 320" name="T61"/>
                <a:gd fmla="*/ 117 w 272" name="T62"/>
                <a:gd fmla="*/ 151 h 320" name="T63"/>
                <a:gd fmla="*/ 93 w 272" name="T64"/>
                <a:gd fmla="*/ 98 h 320" name="T65"/>
                <a:gd fmla="*/ 152 w 272" name="T66"/>
                <a:gd fmla="*/ 68 h 320" name="T67"/>
                <a:gd fmla="*/ 84 w 272" name="T68"/>
                <a:gd fmla="*/ 124 h 320" name="T69"/>
                <a:gd fmla="*/ 74 w 272" name="T70"/>
                <a:gd fmla="*/ 95 h 320" name="T71"/>
                <a:gd fmla="*/ 84 w 272" name="T72"/>
                <a:gd fmla="*/ 124 h 320" name="T73"/>
                <a:gd fmla="*/ 76 w 272" name="T74"/>
                <a:gd fmla="*/ 206 h 320" name="T75"/>
                <a:gd fmla="*/ 92 w 272" name="T76"/>
                <a:gd fmla="*/ 172 h 320" name="T77"/>
                <a:gd fmla="*/ 100 w 272" name="T78"/>
                <a:gd fmla="*/ 186 h 320" name="T79"/>
                <a:gd fmla="*/ 113 w 272" name="T80"/>
                <a:gd fmla="*/ 206 h 320" name="T81"/>
                <a:gd fmla="*/ 76 w 272" name="T82"/>
                <a:gd fmla="*/ 206 h 320" name="T83"/>
                <a:gd fmla="*/ 128 w 272" name="T84"/>
                <a:gd fmla="*/ 304 h 320" name="T85"/>
                <a:gd fmla="*/ 94 w 272" name="T86"/>
                <a:gd fmla="*/ 219 h 320" name="T87"/>
                <a:gd fmla="*/ 121 w 272" name="T88"/>
                <a:gd fmla="*/ 220 h 320" name="T89"/>
                <a:gd fmla="*/ 135 w 272" name="T90"/>
                <a:gd fmla="*/ 257 h 320" name="T91"/>
                <a:gd fmla="*/ 149 w 272" name="T92"/>
                <a:gd fmla="*/ 220 h 320" name="T93"/>
                <a:gd fmla="*/ 176 w 272" name="T94"/>
                <a:gd fmla="*/ 219 h 320" name="T95"/>
                <a:gd fmla="*/ 143 w 272" name="T96"/>
                <a:gd fmla="*/ 304 h 320" name="T97"/>
                <a:gd fmla="*/ 128 w 272" name="T98"/>
                <a:gd fmla="*/ 304 h 320" name="T99"/>
                <a:gd fmla="*/ 215 w 272" name="T100"/>
                <a:gd fmla="*/ 269 h 320" name="T101"/>
                <a:gd fmla="*/ 171 w 272" name="T102"/>
                <a:gd fmla="*/ 275 h 320" name="T103"/>
                <a:gd fmla="*/ 174 w 272" name="T104"/>
                <a:gd fmla="*/ 269 h 320" name="T105"/>
                <a:gd fmla="*/ 216 w 272" name="T106"/>
                <a:gd fmla="*/ 261 h 320" name="T107"/>
                <a:gd fmla="*/ 215 w 272" name="T108"/>
                <a:gd fmla="*/ 269 h 320"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320" w="272">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anchor="t" anchorCtr="0" bIns="34290" compatLnSpc="1" lIns="68580" numCol="1" rIns="68580" tIns="34290" vert="horz" wrap="square">
              <a:prstTxWarp prst="textNoShape">
                <a:avLst/>
              </a:prstTxWarp>
            </a:bodyPr>
            <a:lstStyle/>
            <a:p>
              <a:endParaRPr altLang="en-US" lang="zh-CN" sz="1013"/>
            </a:p>
          </p:txBody>
        </p:sp>
      </p:grpSp>
      <p:grpSp>
        <p:nvGrpSpPr>
          <p:cNvPr id="2" name="组合 1"/>
          <p:cNvGrpSpPr/>
          <p:nvPr/>
        </p:nvGrpSpPr>
        <p:grpSpPr>
          <a:xfrm>
            <a:off x="1579168" y="1260751"/>
            <a:ext cx="1282050" cy="1081933"/>
            <a:chOff x="1579168" y="1260751"/>
            <a:chExt cx="1282050" cy="1081933"/>
          </a:xfrm>
        </p:grpSpPr>
        <p:sp>
          <p:nvSpPr>
            <p:cNvPr id="33" name="文本框 32"/>
            <p:cNvSpPr txBox="1"/>
            <p:nvPr/>
          </p:nvSpPr>
          <p:spPr>
            <a:xfrm>
              <a:off x="1579168" y="1260751"/>
              <a:ext cx="1282050" cy="762000"/>
            </a:xfrm>
            <a:prstGeom prst="rect">
              <a:avLst/>
            </a:prstGeom>
            <a:noFill/>
          </p:spPr>
          <p:txBody>
            <a:bodyPr rtlCol="0" wrap="square">
              <a:spAutoFit/>
            </a:bodyPr>
            <a:lstStyle/>
            <a:p>
              <a:r>
                <a:rPr altLang="zh-CN" lang="en-US" smtClean="0" sz="4400">
                  <a:solidFill>
                    <a:srgbClr val="FFC000"/>
                  </a:solidFill>
                  <a:latin charset="0" panose="020b0606030502030204" pitchFamily="34" typeface="HelveticaNeueLT Pro 67 MdCn"/>
                </a:rPr>
                <a:t>48%</a:t>
              </a:r>
            </a:p>
          </p:txBody>
        </p:sp>
        <p:cxnSp>
          <p:nvCxnSpPr>
            <p:cNvPr id="35" name="直接连接符 34"/>
            <p:cNvCxnSpPr/>
            <p:nvPr/>
          </p:nvCxnSpPr>
          <p:spPr>
            <a:xfrm>
              <a:off x="1658705" y="1962696"/>
              <a:ext cx="951111" cy="0"/>
            </a:xfrm>
            <a:prstGeom prst="line">
              <a:avLst/>
            </a:prstGeom>
            <a:ln>
              <a:solidFill>
                <a:srgbClr val="FFC000"/>
              </a:solidFill>
              <a:prstDash val="sysDot"/>
            </a:ln>
          </p:spPr>
          <p:style>
            <a:lnRef idx="1">
              <a:schemeClr val="accent1"/>
            </a:lnRef>
            <a:fillRef idx="0">
              <a:schemeClr val="accent1"/>
            </a:fillRef>
            <a:effectRef idx="0">
              <a:schemeClr val="accent1"/>
            </a:effectRef>
            <a:fontRef idx="minor">
              <a:schemeClr val="tx1"/>
            </a:fontRef>
          </p:style>
        </p:cxnSp>
        <p:sp>
          <p:nvSpPr>
            <p:cNvPr id="36" name="文本框 35"/>
            <p:cNvSpPr txBox="1"/>
            <p:nvPr/>
          </p:nvSpPr>
          <p:spPr>
            <a:xfrm>
              <a:off x="1579168" y="1973352"/>
              <a:ext cx="1282050" cy="365760"/>
            </a:xfrm>
            <a:prstGeom prst="rect">
              <a:avLst/>
            </a:prstGeom>
            <a:noFill/>
          </p:spPr>
          <p:txBody>
            <a:bodyPr rtlCol="0" wrap="square">
              <a:spAutoFit/>
            </a:bodyPr>
            <a:lstStyle/>
            <a:p>
              <a:r>
                <a:rPr altLang="zh-CN" lang="en-US" smtClean="0" sz="1800">
                  <a:solidFill>
                    <a:schemeClr val="bg1"/>
                  </a:solidFill>
                  <a:latin charset="0" panose="020b0606030502030204" pitchFamily="34" typeface="HelveticaNeueLT Pro 67 MdCn"/>
                </a:rPr>
                <a:t>From 2014 </a:t>
              </a:r>
            </a:p>
          </p:txBody>
        </p:sp>
      </p:grpSp>
      <p:grpSp>
        <p:nvGrpSpPr>
          <p:cNvPr id="4" name="组合 3"/>
          <p:cNvGrpSpPr/>
          <p:nvPr/>
        </p:nvGrpSpPr>
        <p:grpSpPr>
          <a:xfrm>
            <a:off x="5576249" y="1260751"/>
            <a:ext cx="1282050" cy="1081933"/>
            <a:chOff x="5576249" y="1260751"/>
            <a:chExt cx="1282050" cy="1081933"/>
          </a:xfrm>
        </p:grpSpPr>
        <p:sp>
          <p:nvSpPr>
            <p:cNvPr id="38" name="文本框 37"/>
            <p:cNvSpPr txBox="1"/>
            <p:nvPr/>
          </p:nvSpPr>
          <p:spPr>
            <a:xfrm>
              <a:off x="5576249" y="1260751"/>
              <a:ext cx="1282050" cy="762000"/>
            </a:xfrm>
            <a:prstGeom prst="rect">
              <a:avLst/>
            </a:prstGeom>
            <a:noFill/>
          </p:spPr>
          <p:txBody>
            <a:bodyPr rtlCol="0" wrap="square">
              <a:spAutoFit/>
            </a:bodyPr>
            <a:lstStyle/>
            <a:p>
              <a:r>
                <a:rPr altLang="zh-CN" lang="en-US" smtClean="0" sz="4400">
                  <a:solidFill>
                    <a:srgbClr val="FFC000"/>
                  </a:solidFill>
                  <a:latin charset="0" panose="020b0606030502030204" pitchFamily="34" typeface="HelveticaNeueLT Pro 67 MdCn"/>
                </a:rPr>
                <a:t>52%</a:t>
              </a:r>
            </a:p>
          </p:txBody>
        </p:sp>
        <p:cxnSp>
          <p:nvCxnSpPr>
            <p:cNvPr id="39" name="直接连接符 38"/>
            <p:cNvCxnSpPr/>
            <p:nvPr/>
          </p:nvCxnSpPr>
          <p:spPr>
            <a:xfrm>
              <a:off x="5655786" y="1962696"/>
              <a:ext cx="951111" cy="0"/>
            </a:xfrm>
            <a:prstGeom prst="line">
              <a:avLst/>
            </a:prstGeom>
            <a:ln>
              <a:solidFill>
                <a:srgbClr val="FFC000"/>
              </a:solidFill>
              <a:prstDash val="sysDot"/>
            </a:ln>
          </p:spPr>
          <p:style>
            <a:lnRef idx="1">
              <a:schemeClr val="accent1"/>
            </a:lnRef>
            <a:fillRef idx="0">
              <a:schemeClr val="accent1"/>
            </a:fillRef>
            <a:effectRef idx="0">
              <a:schemeClr val="accent1"/>
            </a:effectRef>
            <a:fontRef idx="minor">
              <a:schemeClr val="tx1"/>
            </a:fontRef>
          </p:style>
        </p:cxnSp>
        <p:sp>
          <p:nvSpPr>
            <p:cNvPr id="40" name="文本框 39"/>
            <p:cNvSpPr txBox="1"/>
            <p:nvPr/>
          </p:nvSpPr>
          <p:spPr>
            <a:xfrm>
              <a:off x="5576249" y="1973352"/>
              <a:ext cx="1282050" cy="365760"/>
            </a:xfrm>
            <a:prstGeom prst="rect">
              <a:avLst/>
            </a:prstGeom>
            <a:noFill/>
          </p:spPr>
          <p:txBody>
            <a:bodyPr rtlCol="0" wrap="square">
              <a:spAutoFit/>
            </a:bodyPr>
            <a:lstStyle/>
            <a:p>
              <a:r>
                <a:rPr altLang="zh-CN" lang="en-US" smtClean="0" sz="1800">
                  <a:solidFill>
                    <a:schemeClr val="bg1"/>
                  </a:solidFill>
                  <a:latin charset="0" panose="020b0606030502030204" pitchFamily="34" typeface="HelveticaNeueLT Pro 67 MdCn"/>
                </a:rPr>
                <a:t>From 2014 </a:t>
              </a:r>
            </a:p>
          </p:txBody>
        </p:sp>
      </p:grpSp>
      <p:grpSp>
        <p:nvGrpSpPr>
          <p:cNvPr id="41" name="组合 40"/>
          <p:cNvGrpSpPr/>
          <p:nvPr/>
        </p:nvGrpSpPr>
        <p:grpSpPr>
          <a:xfrm>
            <a:off x="1032731" y="2570417"/>
            <a:ext cx="167677" cy="500752"/>
            <a:chOff x="1130115" y="1231708"/>
            <a:chExt cx="380273" cy="1135650"/>
          </a:xfrm>
          <a:solidFill>
            <a:srgbClr val="FFC000"/>
          </a:solidFill>
        </p:grpSpPr>
        <p:sp>
          <p:nvSpPr>
            <p:cNvPr id="42" name="圆角矩形 41"/>
            <p:cNvSpPr/>
            <p:nvPr/>
          </p:nvSpPr>
          <p:spPr>
            <a:xfrm>
              <a:off x="1202920" y="1593243"/>
              <a:ext cx="234440" cy="255846"/>
            </a:xfrm>
            <a:prstGeom prst="roundRect">
              <a:avLst>
                <a:gd fmla="val 3496"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43" name="Group 61"/>
            <p:cNvGrpSpPr/>
            <p:nvPr/>
          </p:nvGrpSpPr>
          <p:grpSpPr>
            <a:xfrm>
              <a:off x="1143760" y="1231708"/>
              <a:ext cx="347391" cy="392181"/>
              <a:chOff x="1368786" y="1195986"/>
              <a:chExt cx="1009650" cy="1139826"/>
            </a:xfrm>
            <a:grpFill/>
          </p:grpSpPr>
          <p:sp>
            <p:nvSpPr>
              <p:cNvPr id="48" name="Freeform 6"/>
              <p:cNvSpPr>
                <a:spLocks noEditPoints="1"/>
              </p:cNvSpPr>
              <p:nvPr/>
            </p:nvSpPr>
            <p:spPr bwMode="auto">
              <a:xfrm>
                <a:off x="1643423" y="1195986"/>
                <a:ext cx="460375" cy="598488"/>
              </a:xfrm>
              <a:custGeom>
                <a:gdLst>
                  <a:gd fmla="*/ 41 w 122" name="T0"/>
                  <a:gd fmla="*/ 4 h 159" name="T1"/>
                  <a:gd fmla="*/ 97 w 122" name="T2"/>
                  <a:gd fmla="*/ 12 h 159" name="T3"/>
                  <a:gd fmla="*/ 120 w 122" name="T4"/>
                  <a:gd fmla="*/ 58 h 159" name="T5"/>
                  <a:gd fmla="*/ 121 w 122" name="T6"/>
                  <a:gd fmla="*/ 94 h 159" name="T7"/>
                  <a:gd fmla="*/ 103 w 122" name="T8"/>
                  <a:gd fmla="*/ 126 h 159" name="T9"/>
                  <a:gd fmla="*/ 63 w 122" name="T10"/>
                  <a:gd fmla="*/ 157 h 159" name="T11"/>
                  <a:gd fmla="*/ 19 w 122" name="T12"/>
                  <a:gd fmla="*/ 126 h 159" name="T13"/>
                  <a:gd fmla="*/ 1 w 122" name="T14"/>
                  <a:gd fmla="*/ 94 h 159" name="T15"/>
                  <a:gd fmla="*/ 3 w 122" name="T16"/>
                  <a:gd fmla="*/ 46 h 159" name="T17"/>
                  <a:gd fmla="*/ 41 w 122" name="T18"/>
                  <a:gd fmla="*/ 4 h 159" name="T19"/>
                  <a:gd fmla="*/ 19 w 122" name="T20"/>
                  <a:gd fmla="*/ 80 h 159" name="T21"/>
                  <a:gd fmla="*/ 41 w 122" name="T22"/>
                  <a:gd fmla="*/ 136 h 159" name="T23"/>
                  <a:gd fmla="*/ 77 w 122" name="T24"/>
                  <a:gd fmla="*/ 140 h 159" name="T25"/>
                  <a:gd fmla="*/ 104 w 122" name="T26"/>
                  <a:gd fmla="*/ 73 h 159" name="T27"/>
                  <a:gd fmla="*/ 79 w 122" name="T28"/>
                  <a:gd fmla="*/ 54 h 159" name="T29"/>
                  <a:gd fmla="*/ 19 w 122" name="T30"/>
                  <a:gd fmla="*/ 80 h 159"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59" w="122">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9" name="Freeform 8"/>
              <p:cNvSpPr>
                <a:spLocks noEditPoints="1"/>
              </p:cNvSpPr>
              <p:nvPr/>
            </p:nvSpPr>
            <p:spPr bwMode="auto">
              <a:xfrm>
                <a:off x="1368786" y="1753199"/>
                <a:ext cx="1009650" cy="582613"/>
              </a:xfrm>
              <a:custGeom>
                <a:gdLst>
                  <a:gd fmla="*/ 51 w 268" name="T0"/>
                  <a:gd fmla="*/ 17 h 155" name="T1"/>
                  <a:gd fmla="*/ 92 w 268" name="T2"/>
                  <a:gd fmla="*/ 0 h 155" name="T3"/>
                  <a:gd fmla="*/ 98 w 268" name="T4"/>
                  <a:gd fmla="*/ 10 h 155" name="T5"/>
                  <a:gd fmla="*/ 89 w 268" name="T6"/>
                  <a:gd fmla="*/ 16 h 155" name="T7"/>
                  <a:gd fmla="*/ 122 w 268" name="T8"/>
                  <a:gd fmla="*/ 130 h 155" name="T9"/>
                  <a:gd fmla="*/ 127 w 268" name="T10"/>
                  <a:gd fmla="*/ 55 h 155" name="T11"/>
                  <a:gd fmla="*/ 142 w 268" name="T12"/>
                  <a:gd fmla="*/ 54 h 155" name="T13"/>
                  <a:gd fmla="*/ 146 w 268" name="T14"/>
                  <a:gd fmla="*/ 130 h 155" name="T15"/>
                  <a:gd fmla="*/ 180 w 268" name="T16"/>
                  <a:gd fmla="*/ 16 h 155" name="T17"/>
                  <a:gd fmla="*/ 175 w 268" name="T18"/>
                  <a:gd fmla="*/ 1 h 155" name="T19"/>
                  <a:gd fmla="*/ 239 w 268" name="T20"/>
                  <a:gd fmla="*/ 35 h 155" name="T21"/>
                  <a:gd fmla="*/ 265 w 268" name="T22"/>
                  <a:gd fmla="*/ 114 h 155" name="T23"/>
                  <a:gd fmla="*/ 220 w 268" name="T24"/>
                  <a:gd fmla="*/ 133 h 155" name="T25"/>
                  <a:gd fmla="*/ 124 w 268" name="T26"/>
                  <a:gd fmla="*/ 154 h 155" name="T27"/>
                  <a:gd fmla="*/ 50 w 268" name="T28"/>
                  <a:gd fmla="*/ 133 h 155" name="T29"/>
                  <a:gd fmla="*/ 3 w 268" name="T30"/>
                  <a:gd fmla="*/ 110 h 155" name="T31"/>
                  <a:gd fmla="*/ 51 w 268" name="T32"/>
                  <a:gd fmla="*/ 17 h 155" name="T33"/>
                  <a:gd fmla="*/ 167 w 268" name="T34"/>
                  <a:gd fmla="*/ 107 h 155" name="T35"/>
                  <a:gd fmla="*/ 170 w 268" name="T36"/>
                  <a:gd fmla="*/ 113 h 155" name="T37"/>
                  <a:gd fmla="*/ 205 w 268" name="T38"/>
                  <a:gd fmla="*/ 109 h 155" name="T39"/>
                  <a:gd fmla="*/ 213 w 268" name="T40"/>
                  <a:gd fmla="*/ 100 h 155" name="T41"/>
                  <a:gd fmla="*/ 167 w 268" name="T42"/>
                  <a:gd fmla="*/ 107 h 155"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55" w="268">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0" name="Freeform 9"/>
              <p:cNvSpPr/>
              <p:nvPr/>
            </p:nvSpPr>
            <p:spPr bwMode="auto">
              <a:xfrm>
                <a:off x="1816461" y="1850036"/>
                <a:ext cx="117475" cy="87313"/>
              </a:xfrm>
              <a:custGeom>
                <a:gdLst>
                  <a:gd fmla="*/ 4 w 31" name="T0"/>
                  <a:gd fmla="*/ 3 h 23" name="T1"/>
                  <a:gd fmla="*/ 26 w 31" name="T2"/>
                  <a:gd fmla="*/ 3 h 23" name="T3"/>
                  <a:gd fmla="*/ 24 w 31" name="T4"/>
                  <a:gd fmla="*/ 23 h 23" name="T5"/>
                  <a:gd fmla="*/ 6 w 31" name="T6"/>
                  <a:gd fmla="*/ 23 h 23" name="T7"/>
                  <a:gd fmla="*/ 4 w 31" name="T8"/>
                  <a:gd fmla="*/ 3 h 23" name="T9"/>
                </a:gdLst>
                <a:cxnLst>
                  <a:cxn ang="0">
                    <a:pos x="T0" y="T1"/>
                  </a:cxn>
                  <a:cxn ang="0">
                    <a:pos x="T2" y="T3"/>
                  </a:cxn>
                  <a:cxn ang="0">
                    <a:pos x="T4" y="T5"/>
                  </a:cxn>
                  <a:cxn ang="0">
                    <a:pos x="T6" y="T7"/>
                  </a:cxn>
                  <a:cxn ang="0">
                    <a:pos x="T8" y="T9"/>
                  </a:cxn>
                </a:cxnLst>
                <a:rect b="b" l="0" r="r" t="0"/>
                <a:pathLst>
                  <a:path h="23" w="31">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44" name="圆角矩形 43"/>
            <p:cNvSpPr/>
            <p:nvPr/>
          </p:nvSpPr>
          <p:spPr>
            <a:xfrm rot="457219">
              <a:off x="1130115" y="1521106"/>
              <a:ext cx="66422" cy="36724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5" name="圆角矩形 44"/>
            <p:cNvSpPr/>
            <p:nvPr/>
          </p:nvSpPr>
          <p:spPr>
            <a:xfrm flipH="1" rot="21142780">
              <a:off x="1443966" y="1521089"/>
              <a:ext cx="66422" cy="370619"/>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6" name="圆角矩形 45"/>
            <p:cNvSpPr/>
            <p:nvPr/>
          </p:nvSpPr>
          <p:spPr>
            <a:xfrm flipH="1" rot="21437232">
              <a:off x="1341896"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7" name="圆角矩形 46"/>
            <p:cNvSpPr/>
            <p:nvPr/>
          </p:nvSpPr>
          <p:spPr>
            <a:xfrm rot="162769">
              <a:off x="1190034"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51" name="组合 50"/>
          <p:cNvGrpSpPr/>
          <p:nvPr/>
        </p:nvGrpSpPr>
        <p:grpSpPr>
          <a:xfrm>
            <a:off x="1344610" y="2570417"/>
            <a:ext cx="167677" cy="500752"/>
            <a:chOff x="1130115" y="1231708"/>
            <a:chExt cx="380273" cy="1135650"/>
          </a:xfrm>
          <a:solidFill>
            <a:srgbClr val="FFC000"/>
          </a:solidFill>
        </p:grpSpPr>
        <p:sp>
          <p:nvSpPr>
            <p:cNvPr id="52" name="圆角矩形 51"/>
            <p:cNvSpPr/>
            <p:nvPr/>
          </p:nvSpPr>
          <p:spPr>
            <a:xfrm>
              <a:off x="1202920" y="1593243"/>
              <a:ext cx="234440" cy="255846"/>
            </a:xfrm>
            <a:prstGeom prst="roundRect">
              <a:avLst>
                <a:gd fmla="val 3496"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53" name="Group 61"/>
            <p:cNvGrpSpPr/>
            <p:nvPr/>
          </p:nvGrpSpPr>
          <p:grpSpPr>
            <a:xfrm>
              <a:off x="1143760" y="1231708"/>
              <a:ext cx="347391" cy="392181"/>
              <a:chOff x="1368786" y="1195986"/>
              <a:chExt cx="1009650" cy="1139826"/>
            </a:xfrm>
            <a:grpFill/>
          </p:grpSpPr>
          <p:sp>
            <p:nvSpPr>
              <p:cNvPr id="58" name="Freeform 6"/>
              <p:cNvSpPr>
                <a:spLocks noEditPoints="1"/>
              </p:cNvSpPr>
              <p:nvPr/>
            </p:nvSpPr>
            <p:spPr bwMode="auto">
              <a:xfrm>
                <a:off x="1643423" y="1195986"/>
                <a:ext cx="460375" cy="598488"/>
              </a:xfrm>
              <a:custGeom>
                <a:gdLst>
                  <a:gd fmla="*/ 41 w 122" name="T0"/>
                  <a:gd fmla="*/ 4 h 159" name="T1"/>
                  <a:gd fmla="*/ 97 w 122" name="T2"/>
                  <a:gd fmla="*/ 12 h 159" name="T3"/>
                  <a:gd fmla="*/ 120 w 122" name="T4"/>
                  <a:gd fmla="*/ 58 h 159" name="T5"/>
                  <a:gd fmla="*/ 121 w 122" name="T6"/>
                  <a:gd fmla="*/ 94 h 159" name="T7"/>
                  <a:gd fmla="*/ 103 w 122" name="T8"/>
                  <a:gd fmla="*/ 126 h 159" name="T9"/>
                  <a:gd fmla="*/ 63 w 122" name="T10"/>
                  <a:gd fmla="*/ 157 h 159" name="T11"/>
                  <a:gd fmla="*/ 19 w 122" name="T12"/>
                  <a:gd fmla="*/ 126 h 159" name="T13"/>
                  <a:gd fmla="*/ 1 w 122" name="T14"/>
                  <a:gd fmla="*/ 94 h 159" name="T15"/>
                  <a:gd fmla="*/ 3 w 122" name="T16"/>
                  <a:gd fmla="*/ 46 h 159" name="T17"/>
                  <a:gd fmla="*/ 41 w 122" name="T18"/>
                  <a:gd fmla="*/ 4 h 159" name="T19"/>
                  <a:gd fmla="*/ 19 w 122" name="T20"/>
                  <a:gd fmla="*/ 80 h 159" name="T21"/>
                  <a:gd fmla="*/ 41 w 122" name="T22"/>
                  <a:gd fmla="*/ 136 h 159" name="T23"/>
                  <a:gd fmla="*/ 77 w 122" name="T24"/>
                  <a:gd fmla="*/ 140 h 159" name="T25"/>
                  <a:gd fmla="*/ 104 w 122" name="T26"/>
                  <a:gd fmla="*/ 73 h 159" name="T27"/>
                  <a:gd fmla="*/ 79 w 122" name="T28"/>
                  <a:gd fmla="*/ 54 h 159" name="T29"/>
                  <a:gd fmla="*/ 19 w 122" name="T30"/>
                  <a:gd fmla="*/ 80 h 159"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59" w="122">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9" name="Freeform 8"/>
              <p:cNvSpPr>
                <a:spLocks noEditPoints="1"/>
              </p:cNvSpPr>
              <p:nvPr/>
            </p:nvSpPr>
            <p:spPr bwMode="auto">
              <a:xfrm>
                <a:off x="1368786" y="1753199"/>
                <a:ext cx="1009650" cy="582613"/>
              </a:xfrm>
              <a:custGeom>
                <a:gdLst>
                  <a:gd fmla="*/ 51 w 268" name="T0"/>
                  <a:gd fmla="*/ 17 h 155" name="T1"/>
                  <a:gd fmla="*/ 92 w 268" name="T2"/>
                  <a:gd fmla="*/ 0 h 155" name="T3"/>
                  <a:gd fmla="*/ 98 w 268" name="T4"/>
                  <a:gd fmla="*/ 10 h 155" name="T5"/>
                  <a:gd fmla="*/ 89 w 268" name="T6"/>
                  <a:gd fmla="*/ 16 h 155" name="T7"/>
                  <a:gd fmla="*/ 122 w 268" name="T8"/>
                  <a:gd fmla="*/ 130 h 155" name="T9"/>
                  <a:gd fmla="*/ 127 w 268" name="T10"/>
                  <a:gd fmla="*/ 55 h 155" name="T11"/>
                  <a:gd fmla="*/ 142 w 268" name="T12"/>
                  <a:gd fmla="*/ 54 h 155" name="T13"/>
                  <a:gd fmla="*/ 146 w 268" name="T14"/>
                  <a:gd fmla="*/ 130 h 155" name="T15"/>
                  <a:gd fmla="*/ 180 w 268" name="T16"/>
                  <a:gd fmla="*/ 16 h 155" name="T17"/>
                  <a:gd fmla="*/ 175 w 268" name="T18"/>
                  <a:gd fmla="*/ 1 h 155" name="T19"/>
                  <a:gd fmla="*/ 239 w 268" name="T20"/>
                  <a:gd fmla="*/ 35 h 155" name="T21"/>
                  <a:gd fmla="*/ 265 w 268" name="T22"/>
                  <a:gd fmla="*/ 114 h 155" name="T23"/>
                  <a:gd fmla="*/ 220 w 268" name="T24"/>
                  <a:gd fmla="*/ 133 h 155" name="T25"/>
                  <a:gd fmla="*/ 124 w 268" name="T26"/>
                  <a:gd fmla="*/ 154 h 155" name="T27"/>
                  <a:gd fmla="*/ 50 w 268" name="T28"/>
                  <a:gd fmla="*/ 133 h 155" name="T29"/>
                  <a:gd fmla="*/ 3 w 268" name="T30"/>
                  <a:gd fmla="*/ 110 h 155" name="T31"/>
                  <a:gd fmla="*/ 51 w 268" name="T32"/>
                  <a:gd fmla="*/ 17 h 155" name="T33"/>
                  <a:gd fmla="*/ 167 w 268" name="T34"/>
                  <a:gd fmla="*/ 107 h 155" name="T35"/>
                  <a:gd fmla="*/ 170 w 268" name="T36"/>
                  <a:gd fmla="*/ 113 h 155" name="T37"/>
                  <a:gd fmla="*/ 205 w 268" name="T38"/>
                  <a:gd fmla="*/ 109 h 155" name="T39"/>
                  <a:gd fmla="*/ 213 w 268" name="T40"/>
                  <a:gd fmla="*/ 100 h 155" name="T41"/>
                  <a:gd fmla="*/ 167 w 268" name="T42"/>
                  <a:gd fmla="*/ 107 h 155"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55" w="268">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0" name="Freeform 9"/>
              <p:cNvSpPr/>
              <p:nvPr/>
            </p:nvSpPr>
            <p:spPr bwMode="auto">
              <a:xfrm>
                <a:off x="1816461" y="1850036"/>
                <a:ext cx="117475" cy="87313"/>
              </a:xfrm>
              <a:custGeom>
                <a:gdLst>
                  <a:gd fmla="*/ 4 w 31" name="T0"/>
                  <a:gd fmla="*/ 3 h 23" name="T1"/>
                  <a:gd fmla="*/ 26 w 31" name="T2"/>
                  <a:gd fmla="*/ 3 h 23" name="T3"/>
                  <a:gd fmla="*/ 24 w 31" name="T4"/>
                  <a:gd fmla="*/ 23 h 23" name="T5"/>
                  <a:gd fmla="*/ 6 w 31" name="T6"/>
                  <a:gd fmla="*/ 23 h 23" name="T7"/>
                  <a:gd fmla="*/ 4 w 31" name="T8"/>
                  <a:gd fmla="*/ 3 h 23" name="T9"/>
                </a:gdLst>
                <a:cxnLst>
                  <a:cxn ang="0">
                    <a:pos x="T0" y="T1"/>
                  </a:cxn>
                  <a:cxn ang="0">
                    <a:pos x="T2" y="T3"/>
                  </a:cxn>
                  <a:cxn ang="0">
                    <a:pos x="T4" y="T5"/>
                  </a:cxn>
                  <a:cxn ang="0">
                    <a:pos x="T6" y="T7"/>
                  </a:cxn>
                  <a:cxn ang="0">
                    <a:pos x="T8" y="T9"/>
                  </a:cxn>
                </a:cxnLst>
                <a:rect b="b" l="0" r="r" t="0"/>
                <a:pathLst>
                  <a:path h="23" w="31">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54" name="圆角矩形 53"/>
            <p:cNvSpPr/>
            <p:nvPr/>
          </p:nvSpPr>
          <p:spPr>
            <a:xfrm rot="457219">
              <a:off x="1130115" y="1521106"/>
              <a:ext cx="66422" cy="36724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5" name="圆角矩形 54"/>
            <p:cNvSpPr/>
            <p:nvPr/>
          </p:nvSpPr>
          <p:spPr>
            <a:xfrm flipH="1" rot="21142780">
              <a:off x="1443966" y="1521089"/>
              <a:ext cx="66422" cy="370619"/>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6" name="圆角矩形 55"/>
            <p:cNvSpPr/>
            <p:nvPr/>
          </p:nvSpPr>
          <p:spPr>
            <a:xfrm flipH="1" rot="21437232">
              <a:off x="1341896"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7" name="圆角矩形 56"/>
            <p:cNvSpPr/>
            <p:nvPr/>
          </p:nvSpPr>
          <p:spPr>
            <a:xfrm rot="162769">
              <a:off x="1190034"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61" name="组合 60"/>
          <p:cNvGrpSpPr/>
          <p:nvPr/>
        </p:nvGrpSpPr>
        <p:grpSpPr>
          <a:xfrm>
            <a:off x="1656489" y="2570417"/>
            <a:ext cx="167677" cy="500752"/>
            <a:chOff x="1130115" y="1231708"/>
            <a:chExt cx="380273" cy="1135650"/>
          </a:xfrm>
          <a:solidFill>
            <a:srgbClr val="FFC000"/>
          </a:solidFill>
        </p:grpSpPr>
        <p:sp>
          <p:nvSpPr>
            <p:cNvPr id="62" name="圆角矩形 61"/>
            <p:cNvSpPr/>
            <p:nvPr/>
          </p:nvSpPr>
          <p:spPr>
            <a:xfrm>
              <a:off x="1202920" y="1593243"/>
              <a:ext cx="234440" cy="255846"/>
            </a:xfrm>
            <a:prstGeom prst="roundRect">
              <a:avLst>
                <a:gd fmla="val 3496"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63" name="Group 61"/>
            <p:cNvGrpSpPr/>
            <p:nvPr/>
          </p:nvGrpSpPr>
          <p:grpSpPr>
            <a:xfrm>
              <a:off x="1143760" y="1231708"/>
              <a:ext cx="347391" cy="392181"/>
              <a:chOff x="1368786" y="1195986"/>
              <a:chExt cx="1009650" cy="1139826"/>
            </a:xfrm>
            <a:grpFill/>
          </p:grpSpPr>
          <p:sp>
            <p:nvSpPr>
              <p:cNvPr id="68" name="Freeform 6"/>
              <p:cNvSpPr>
                <a:spLocks noEditPoints="1"/>
              </p:cNvSpPr>
              <p:nvPr/>
            </p:nvSpPr>
            <p:spPr bwMode="auto">
              <a:xfrm>
                <a:off x="1643423" y="1195986"/>
                <a:ext cx="460375" cy="598488"/>
              </a:xfrm>
              <a:custGeom>
                <a:gdLst>
                  <a:gd fmla="*/ 41 w 122" name="T0"/>
                  <a:gd fmla="*/ 4 h 159" name="T1"/>
                  <a:gd fmla="*/ 97 w 122" name="T2"/>
                  <a:gd fmla="*/ 12 h 159" name="T3"/>
                  <a:gd fmla="*/ 120 w 122" name="T4"/>
                  <a:gd fmla="*/ 58 h 159" name="T5"/>
                  <a:gd fmla="*/ 121 w 122" name="T6"/>
                  <a:gd fmla="*/ 94 h 159" name="T7"/>
                  <a:gd fmla="*/ 103 w 122" name="T8"/>
                  <a:gd fmla="*/ 126 h 159" name="T9"/>
                  <a:gd fmla="*/ 63 w 122" name="T10"/>
                  <a:gd fmla="*/ 157 h 159" name="T11"/>
                  <a:gd fmla="*/ 19 w 122" name="T12"/>
                  <a:gd fmla="*/ 126 h 159" name="T13"/>
                  <a:gd fmla="*/ 1 w 122" name="T14"/>
                  <a:gd fmla="*/ 94 h 159" name="T15"/>
                  <a:gd fmla="*/ 3 w 122" name="T16"/>
                  <a:gd fmla="*/ 46 h 159" name="T17"/>
                  <a:gd fmla="*/ 41 w 122" name="T18"/>
                  <a:gd fmla="*/ 4 h 159" name="T19"/>
                  <a:gd fmla="*/ 19 w 122" name="T20"/>
                  <a:gd fmla="*/ 80 h 159" name="T21"/>
                  <a:gd fmla="*/ 41 w 122" name="T22"/>
                  <a:gd fmla="*/ 136 h 159" name="T23"/>
                  <a:gd fmla="*/ 77 w 122" name="T24"/>
                  <a:gd fmla="*/ 140 h 159" name="T25"/>
                  <a:gd fmla="*/ 104 w 122" name="T26"/>
                  <a:gd fmla="*/ 73 h 159" name="T27"/>
                  <a:gd fmla="*/ 79 w 122" name="T28"/>
                  <a:gd fmla="*/ 54 h 159" name="T29"/>
                  <a:gd fmla="*/ 19 w 122" name="T30"/>
                  <a:gd fmla="*/ 80 h 159"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59" w="122">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9" name="Freeform 8"/>
              <p:cNvSpPr>
                <a:spLocks noEditPoints="1"/>
              </p:cNvSpPr>
              <p:nvPr/>
            </p:nvSpPr>
            <p:spPr bwMode="auto">
              <a:xfrm>
                <a:off x="1368786" y="1753199"/>
                <a:ext cx="1009650" cy="582613"/>
              </a:xfrm>
              <a:custGeom>
                <a:gdLst>
                  <a:gd fmla="*/ 51 w 268" name="T0"/>
                  <a:gd fmla="*/ 17 h 155" name="T1"/>
                  <a:gd fmla="*/ 92 w 268" name="T2"/>
                  <a:gd fmla="*/ 0 h 155" name="T3"/>
                  <a:gd fmla="*/ 98 w 268" name="T4"/>
                  <a:gd fmla="*/ 10 h 155" name="T5"/>
                  <a:gd fmla="*/ 89 w 268" name="T6"/>
                  <a:gd fmla="*/ 16 h 155" name="T7"/>
                  <a:gd fmla="*/ 122 w 268" name="T8"/>
                  <a:gd fmla="*/ 130 h 155" name="T9"/>
                  <a:gd fmla="*/ 127 w 268" name="T10"/>
                  <a:gd fmla="*/ 55 h 155" name="T11"/>
                  <a:gd fmla="*/ 142 w 268" name="T12"/>
                  <a:gd fmla="*/ 54 h 155" name="T13"/>
                  <a:gd fmla="*/ 146 w 268" name="T14"/>
                  <a:gd fmla="*/ 130 h 155" name="T15"/>
                  <a:gd fmla="*/ 180 w 268" name="T16"/>
                  <a:gd fmla="*/ 16 h 155" name="T17"/>
                  <a:gd fmla="*/ 175 w 268" name="T18"/>
                  <a:gd fmla="*/ 1 h 155" name="T19"/>
                  <a:gd fmla="*/ 239 w 268" name="T20"/>
                  <a:gd fmla="*/ 35 h 155" name="T21"/>
                  <a:gd fmla="*/ 265 w 268" name="T22"/>
                  <a:gd fmla="*/ 114 h 155" name="T23"/>
                  <a:gd fmla="*/ 220 w 268" name="T24"/>
                  <a:gd fmla="*/ 133 h 155" name="T25"/>
                  <a:gd fmla="*/ 124 w 268" name="T26"/>
                  <a:gd fmla="*/ 154 h 155" name="T27"/>
                  <a:gd fmla="*/ 50 w 268" name="T28"/>
                  <a:gd fmla="*/ 133 h 155" name="T29"/>
                  <a:gd fmla="*/ 3 w 268" name="T30"/>
                  <a:gd fmla="*/ 110 h 155" name="T31"/>
                  <a:gd fmla="*/ 51 w 268" name="T32"/>
                  <a:gd fmla="*/ 17 h 155" name="T33"/>
                  <a:gd fmla="*/ 167 w 268" name="T34"/>
                  <a:gd fmla="*/ 107 h 155" name="T35"/>
                  <a:gd fmla="*/ 170 w 268" name="T36"/>
                  <a:gd fmla="*/ 113 h 155" name="T37"/>
                  <a:gd fmla="*/ 205 w 268" name="T38"/>
                  <a:gd fmla="*/ 109 h 155" name="T39"/>
                  <a:gd fmla="*/ 213 w 268" name="T40"/>
                  <a:gd fmla="*/ 100 h 155" name="T41"/>
                  <a:gd fmla="*/ 167 w 268" name="T42"/>
                  <a:gd fmla="*/ 107 h 155"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55" w="268">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0" name="Freeform 9"/>
              <p:cNvSpPr/>
              <p:nvPr/>
            </p:nvSpPr>
            <p:spPr bwMode="auto">
              <a:xfrm>
                <a:off x="1816461" y="1850036"/>
                <a:ext cx="117475" cy="87313"/>
              </a:xfrm>
              <a:custGeom>
                <a:gdLst>
                  <a:gd fmla="*/ 4 w 31" name="T0"/>
                  <a:gd fmla="*/ 3 h 23" name="T1"/>
                  <a:gd fmla="*/ 26 w 31" name="T2"/>
                  <a:gd fmla="*/ 3 h 23" name="T3"/>
                  <a:gd fmla="*/ 24 w 31" name="T4"/>
                  <a:gd fmla="*/ 23 h 23" name="T5"/>
                  <a:gd fmla="*/ 6 w 31" name="T6"/>
                  <a:gd fmla="*/ 23 h 23" name="T7"/>
                  <a:gd fmla="*/ 4 w 31" name="T8"/>
                  <a:gd fmla="*/ 3 h 23" name="T9"/>
                </a:gdLst>
                <a:cxnLst>
                  <a:cxn ang="0">
                    <a:pos x="T0" y="T1"/>
                  </a:cxn>
                  <a:cxn ang="0">
                    <a:pos x="T2" y="T3"/>
                  </a:cxn>
                  <a:cxn ang="0">
                    <a:pos x="T4" y="T5"/>
                  </a:cxn>
                  <a:cxn ang="0">
                    <a:pos x="T6" y="T7"/>
                  </a:cxn>
                  <a:cxn ang="0">
                    <a:pos x="T8" y="T9"/>
                  </a:cxn>
                </a:cxnLst>
                <a:rect b="b" l="0" r="r" t="0"/>
                <a:pathLst>
                  <a:path h="23" w="31">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64" name="圆角矩形 63"/>
            <p:cNvSpPr/>
            <p:nvPr/>
          </p:nvSpPr>
          <p:spPr>
            <a:xfrm rot="457219">
              <a:off x="1130115" y="1521106"/>
              <a:ext cx="66422" cy="36724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5" name="圆角矩形 64"/>
            <p:cNvSpPr/>
            <p:nvPr/>
          </p:nvSpPr>
          <p:spPr>
            <a:xfrm flipH="1" rot="21142780">
              <a:off x="1443966" y="1521089"/>
              <a:ext cx="66422" cy="370619"/>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6" name="圆角矩形 65"/>
            <p:cNvSpPr/>
            <p:nvPr/>
          </p:nvSpPr>
          <p:spPr>
            <a:xfrm flipH="1" rot="21437232">
              <a:off x="1341896"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7" name="圆角矩形 66"/>
            <p:cNvSpPr/>
            <p:nvPr/>
          </p:nvSpPr>
          <p:spPr>
            <a:xfrm rot="162769">
              <a:off x="1190034"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71" name="组合 70"/>
          <p:cNvGrpSpPr/>
          <p:nvPr/>
        </p:nvGrpSpPr>
        <p:grpSpPr>
          <a:xfrm>
            <a:off x="1968368" y="2570417"/>
            <a:ext cx="167677" cy="500752"/>
            <a:chOff x="1130115" y="1231708"/>
            <a:chExt cx="380273" cy="1135650"/>
          </a:xfrm>
          <a:solidFill>
            <a:srgbClr val="FFC000"/>
          </a:solidFill>
        </p:grpSpPr>
        <p:sp>
          <p:nvSpPr>
            <p:cNvPr id="72" name="圆角矩形 71"/>
            <p:cNvSpPr/>
            <p:nvPr/>
          </p:nvSpPr>
          <p:spPr>
            <a:xfrm>
              <a:off x="1202920" y="1593243"/>
              <a:ext cx="234440" cy="255846"/>
            </a:xfrm>
            <a:prstGeom prst="roundRect">
              <a:avLst>
                <a:gd fmla="val 3496"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73" name="Group 61"/>
            <p:cNvGrpSpPr/>
            <p:nvPr/>
          </p:nvGrpSpPr>
          <p:grpSpPr>
            <a:xfrm>
              <a:off x="1143760" y="1231708"/>
              <a:ext cx="347391" cy="392181"/>
              <a:chOff x="1368786" y="1195986"/>
              <a:chExt cx="1009650" cy="1139826"/>
            </a:xfrm>
            <a:grpFill/>
          </p:grpSpPr>
          <p:sp>
            <p:nvSpPr>
              <p:cNvPr id="78" name="Freeform 6"/>
              <p:cNvSpPr>
                <a:spLocks noEditPoints="1"/>
              </p:cNvSpPr>
              <p:nvPr/>
            </p:nvSpPr>
            <p:spPr bwMode="auto">
              <a:xfrm>
                <a:off x="1643423" y="1195986"/>
                <a:ext cx="460375" cy="598488"/>
              </a:xfrm>
              <a:custGeom>
                <a:gdLst>
                  <a:gd fmla="*/ 41 w 122" name="T0"/>
                  <a:gd fmla="*/ 4 h 159" name="T1"/>
                  <a:gd fmla="*/ 97 w 122" name="T2"/>
                  <a:gd fmla="*/ 12 h 159" name="T3"/>
                  <a:gd fmla="*/ 120 w 122" name="T4"/>
                  <a:gd fmla="*/ 58 h 159" name="T5"/>
                  <a:gd fmla="*/ 121 w 122" name="T6"/>
                  <a:gd fmla="*/ 94 h 159" name="T7"/>
                  <a:gd fmla="*/ 103 w 122" name="T8"/>
                  <a:gd fmla="*/ 126 h 159" name="T9"/>
                  <a:gd fmla="*/ 63 w 122" name="T10"/>
                  <a:gd fmla="*/ 157 h 159" name="T11"/>
                  <a:gd fmla="*/ 19 w 122" name="T12"/>
                  <a:gd fmla="*/ 126 h 159" name="T13"/>
                  <a:gd fmla="*/ 1 w 122" name="T14"/>
                  <a:gd fmla="*/ 94 h 159" name="T15"/>
                  <a:gd fmla="*/ 3 w 122" name="T16"/>
                  <a:gd fmla="*/ 46 h 159" name="T17"/>
                  <a:gd fmla="*/ 41 w 122" name="T18"/>
                  <a:gd fmla="*/ 4 h 159" name="T19"/>
                  <a:gd fmla="*/ 19 w 122" name="T20"/>
                  <a:gd fmla="*/ 80 h 159" name="T21"/>
                  <a:gd fmla="*/ 41 w 122" name="T22"/>
                  <a:gd fmla="*/ 136 h 159" name="T23"/>
                  <a:gd fmla="*/ 77 w 122" name="T24"/>
                  <a:gd fmla="*/ 140 h 159" name="T25"/>
                  <a:gd fmla="*/ 104 w 122" name="T26"/>
                  <a:gd fmla="*/ 73 h 159" name="T27"/>
                  <a:gd fmla="*/ 79 w 122" name="T28"/>
                  <a:gd fmla="*/ 54 h 159" name="T29"/>
                  <a:gd fmla="*/ 19 w 122" name="T30"/>
                  <a:gd fmla="*/ 80 h 159"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59" w="122">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9" name="Freeform 8"/>
              <p:cNvSpPr>
                <a:spLocks noEditPoints="1"/>
              </p:cNvSpPr>
              <p:nvPr/>
            </p:nvSpPr>
            <p:spPr bwMode="auto">
              <a:xfrm>
                <a:off x="1368786" y="1753199"/>
                <a:ext cx="1009650" cy="582613"/>
              </a:xfrm>
              <a:custGeom>
                <a:gdLst>
                  <a:gd fmla="*/ 51 w 268" name="T0"/>
                  <a:gd fmla="*/ 17 h 155" name="T1"/>
                  <a:gd fmla="*/ 92 w 268" name="T2"/>
                  <a:gd fmla="*/ 0 h 155" name="T3"/>
                  <a:gd fmla="*/ 98 w 268" name="T4"/>
                  <a:gd fmla="*/ 10 h 155" name="T5"/>
                  <a:gd fmla="*/ 89 w 268" name="T6"/>
                  <a:gd fmla="*/ 16 h 155" name="T7"/>
                  <a:gd fmla="*/ 122 w 268" name="T8"/>
                  <a:gd fmla="*/ 130 h 155" name="T9"/>
                  <a:gd fmla="*/ 127 w 268" name="T10"/>
                  <a:gd fmla="*/ 55 h 155" name="T11"/>
                  <a:gd fmla="*/ 142 w 268" name="T12"/>
                  <a:gd fmla="*/ 54 h 155" name="T13"/>
                  <a:gd fmla="*/ 146 w 268" name="T14"/>
                  <a:gd fmla="*/ 130 h 155" name="T15"/>
                  <a:gd fmla="*/ 180 w 268" name="T16"/>
                  <a:gd fmla="*/ 16 h 155" name="T17"/>
                  <a:gd fmla="*/ 175 w 268" name="T18"/>
                  <a:gd fmla="*/ 1 h 155" name="T19"/>
                  <a:gd fmla="*/ 239 w 268" name="T20"/>
                  <a:gd fmla="*/ 35 h 155" name="T21"/>
                  <a:gd fmla="*/ 265 w 268" name="T22"/>
                  <a:gd fmla="*/ 114 h 155" name="T23"/>
                  <a:gd fmla="*/ 220 w 268" name="T24"/>
                  <a:gd fmla="*/ 133 h 155" name="T25"/>
                  <a:gd fmla="*/ 124 w 268" name="T26"/>
                  <a:gd fmla="*/ 154 h 155" name="T27"/>
                  <a:gd fmla="*/ 50 w 268" name="T28"/>
                  <a:gd fmla="*/ 133 h 155" name="T29"/>
                  <a:gd fmla="*/ 3 w 268" name="T30"/>
                  <a:gd fmla="*/ 110 h 155" name="T31"/>
                  <a:gd fmla="*/ 51 w 268" name="T32"/>
                  <a:gd fmla="*/ 17 h 155" name="T33"/>
                  <a:gd fmla="*/ 167 w 268" name="T34"/>
                  <a:gd fmla="*/ 107 h 155" name="T35"/>
                  <a:gd fmla="*/ 170 w 268" name="T36"/>
                  <a:gd fmla="*/ 113 h 155" name="T37"/>
                  <a:gd fmla="*/ 205 w 268" name="T38"/>
                  <a:gd fmla="*/ 109 h 155" name="T39"/>
                  <a:gd fmla="*/ 213 w 268" name="T40"/>
                  <a:gd fmla="*/ 100 h 155" name="T41"/>
                  <a:gd fmla="*/ 167 w 268" name="T42"/>
                  <a:gd fmla="*/ 107 h 155"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55" w="268">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0" name="Freeform 9"/>
              <p:cNvSpPr/>
              <p:nvPr/>
            </p:nvSpPr>
            <p:spPr bwMode="auto">
              <a:xfrm>
                <a:off x="1816461" y="1850036"/>
                <a:ext cx="117475" cy="87313"/>
              </a:xfrm>
              <a:custGeom>
                <a:gdLst>
                  <a:gd fmla="*/ 4 w 31" name="T0"/>
                  <a:gd fmla="*/ 3 h 23" name="T1"/>
                  <a:gd fmla="*/ 26 w 31" name="T2"/>
                  <a:gd fmla="*/ 3 h 23" name="T3"/>
                  <a:gd fmla="*/ 24 w 31" name="T4"/>
                  <a:gd fmla="*/ 23 h 23" name="T5"/>
                  <a:gd fmla="*/ 6 w 31" name="T6"/>
                  <a:gd fmla="*/ 23 h 23" name="T7"/>
                  <a:gd fmla="*/ 4 w 31" name="T8"/>
                  <a:gd fmla="*/ 3 h 23" name="T9"/>
                </a:gdLst>
                <a:cxnLst>
                  <a:cxn ang="0">
                    <a:pos x="T0" y="T1"/>
                  </a:cxn>
                  <a:cxn ang="0">
                    <a:pos x="T2" y="T3"/>
                  </a:cxn>
                  <a:cxn ang="0">
                    <a:pos x="T4" y="T5"/>
                  </a:cxn>
                  <a:cxn ang="0">
                    <a:pos x="T6" y="T7"/>
                  </a:cxn>
                  <a:cxn ang="0">
                    <a:pos x="T8" y="T9"/>
                  </a:cxn>
                </a:cxnLst>
                <a:rect b="b" l="0" r="r" t="0"/>
                <a:pathLst>
                  <a:path h="23" w="31">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74" name="圆角矩形 73"/>
            <p:cNvSpPr/>
            <p:nvPr/>
          </p:nvSpPr>
          <p:spPr>
            <a:xfrm rot="457219">
              <a:off x="1130115" y="1521106"/>
              <a:ext cx="66422" cy="36724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5" name="圆角矩形 74"/>
            <p:cNvSpPr/>
            <p:nvPr/>
          </p:nvSpPr>
          <p:spPr>
            <a:xfrm flipH="1" rot="21142780">
              <a:off x="1443966" y="1521089"/>
              <a:ext cx="66422" cy="370619"/>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6" name="圆角矩形 75"/>
            <p:cNvSpPr/>
            <p:nvPr/>
          </p:nvSpPr>
          <p:spPr>
            <a:xfrm flipH="1" rot="21437232">
              <a:off x="1341896"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7" name="圆角矩形 76"/>
            <p:cNvSpPr/>
            <p:nvPr/>
          </p:nvSpPr>
          <p:spPr>
            <a:xfrm rot="162769">
              <a:off x="1190034"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81" name="组合 80"/>
          <p:cNvGrpSpPr/>
          <p:nvPr/>
        </p:nvGrpSpPr>
        <p:grpSpPr>
          <a:xfrm>
            <a:off x="2280247" y="2570417"/>
            <a:ext cx="167677" cy="500752"/>
            <a:chOff x="1130115" y="1231708"/>
            <a:chExt cx="380273" cy="1135650"/>
          </a:xfrm>
          <a:solidFill>
            <a:srgbClr val="FFC000"/>
          </a:solidFill>
        </p:grpSpPr>
        <p:sp>
          <p:nvSpPr>
            <p:cNvPr id="82" name="圆角矩形 81"/>
            <p:cNvSpPr/>
            <p:nvPr/>
          </p:nvSpPr>
          <p:spPr>
            <a:xfrm>
              <a:off x="1202920" y="1593243"/>
              <a:ext cx="234440" cy="255846"/>
            </a:xfrm>
            <a:prstGeom prst="roundRect">
              <a:avLst>
                <a:gd fmla="val 3496"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83" name="Group 61"/>
            <p:cNvGrpSpPr/>
            <p:nvPr/>
          </p:nvGrpSpPr>
          <p:grpSpPr>
            <a:xfrm>
              <a:off x="1143760" y="1231708"/>
              <a:ext cx="347391" cy="392181"/>
              <a:chOff x="1368786" y="1195986"/>
              <a:chExt cx="1009650" cy="1139826"/>
            </a:xfrm>
            <a:grpFill/>
          </p:grpSpPr>
          <p:sp>
            <p:nvSpPr>
              <p:cNvPr id="88" name="Freeform 6"/>
              <p:cNvSpPr>
                <a:spLocks noEditPoints="1"/>
              </p:cNvSpPr>
              <p:nvPr/>
            </p:nvSpPr>
            <p:spPr bwMode="auto">
              <a:xfrm>
                <a:off x="1643423" y="1195986"/>
                <a:ext cx="460375" cy="598488"/>
              </a:xfrm>
              <a:custGeom>
                <a:gdLst>
                  <a:gd fmla="*/ 41 w 122" name="T0"/>
                  <a:gd fmla="*/ 4 h 159" name="T1"/>
                  <a:gd fmla="*/ 97 w 122" name="T2"/>
                  <a:gd fmla="*/ 12 h 159" name="T3"/>
                  <a:gd fmla="*/ 120 w 122" name="T4"/>
                  <a:gd fmla="*/ 58 h 159" name="T5"/>
                  <a:gd fmla="*/ 121 w 122" name="T6"/>
                  <a:gd fmla="*/ 94 h 159" name="T7"/>
                  <a:gd fmla="*/ 103 w 122" name="T8"/>
                  <a:gd fmla="*/ 126 h 159" name="T9"/>
                  <a:gd fmla="*/ 63 w 122" name="T10"/>
                  <a:gd fmla="*/ 157 h 159" name="T11"/>
                  <a:gd fmla="*/ 19 w 122" name="T12"/>
                  <a:gd fmla="*/ 126 h 159" name="T13"/>
                  <a:gd fmla="*/ 1 w 122" name="T14"/>
                  <a:gd fmla="*/ 94 h 159" name="T15"/>
                  <a:gd fmla="*/ 3 w 122" name="T16"/>
                  <a:gd fmla="*/ 46 h 159" name="T17"/>
                  <a:gd fmla="*/ 41 w 122" name="T18"/>
                  <a:gd fmla="*/ 4 h 159" name="T19"/>
                  <a:gd fmla="*/ 19 w 122" name="T20"/>
                  <a:gd fmla="*/ 80 h 159" name="T21"/>
                  <a:gd fmla="*/ 41 w 122" name="T22"/>
                  <a:gd fmla="*/ 136 h 159" name="T23"/>
                  <a:gd fmla="*/ 77 w 122" name="T24"/>
                  <a:gd fmla="*/ 140 h 159" name="T25"/>
                  <a:gd fmla="*/ 104 w 122" name="T26"/>
                  <a:gd fmla="*/ 73 h 159" name="T27"/>
                  <a:gd fmla="*/ 79 w 122" name="T28"/>
                  <a:gd fmla="*/ 54 h 159" name="T29"/>
                  <a:gd fmla="*/ 19 w 122" name="T30"/>
                  <a:gd fmla="*/ 80 h 159"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59" w="122">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9" name="Freeform 8"/>
              <p:cNvSpPr>
                <a:spLocks noEditPoints="1"/>
              </p:cNvSpPr>
              <p:nvPr/>
            </p:nvSpPr>
            <p:spPr bwMode="auto">
              <a:xfrm>
                <a:off x="1368786" y="1753199"/>
                <a:ext cx="1009650" cy="582613"/>
              </a:xfrm>
              <a:custGeom>
                <a:gdLst>
                  <a:gd fmla="*/ 51 w 268" name="T0"/>
                  <a:gd fmla="*/ 17 h 155" name="T1"/>
                  <a:gd fmla="*/ 92 w 268" name="T2"/>
                  <a:gd fmla="*/ 0 h 155" name="T3"/>
                  <a:gd fmla="*/ 98 w 268" name="T4"/>
                  <a:gd fmla="*/ 10 h 155" name="T5"/>
                  <a:gd fmla="*/ 89 w 268" name="T6"/>
                  <a:gd fmla="*/ 16 h 155" name="T7"/>
                  <a:gd fmla="*/ 122 w 268" name="T8"/>
                  <a:gd fmla="*/ 130 h 155" name="T9"/>
                  <a:gd fmla="*/ 127 w 268" name="T10"/>
                  <a:gd fmla="*/ 55 h 155" name="T11"/>
                  <a:gd fmla="*/ 142 w 268" name="T12"/>
                  <a:gd fmla="*/ 54 h 155" name="T13"/>
                  <a:gd fmla="*/ 146 w 268" name="T14"/>
                  <a:gd fmla="*/ 130 h 155" name="T15"/>
                  <a:gd fmla="*/ 180 w 268" name="T16"/>
                  <a:gd fmla="*/ 16 h 155" name="T17"/>
                  <a:gd fmla="*/ 175 w 268" name="T18"/>
                  <a:gd fmla="*/ 1 h 155" name="T19"/>
                  <a:gd fmla="*/ 239 w 268" name="T20"/>
                  <a:gd fmla="*/ 35 h 155" name="T21"/>
                  <a:gd fmla="*/ 265 w 268" name="T22"/>
                  <a:gd fmla="*/ 114 h 155" name="T23"/>
                  <a:gd fmla="*/ 220 w 268" name="T24"/>
                  <a:gd fmla="*/ 133 h 155" name="T25"/>
                  <a:gd fmla="*/ 124 w 268" name="T26"/>
                  <a:gd fmla="*/ 154 h 155" name="T27"/>
                  <a:gd fmla="*/ 50 w 268" name="T28"/>
                  <a:gd fmla="*/ 133 h 155" name="T29"/>
                  <a:gd fmla="*/ 3 w 268" name="T30"/>
                  <a:gd fmla="*/ 110 h 155" name="T31"/>
                  <a:gd fmla="*/ 51 w 268" name="T32"/>
                  <a:gd fmla="*/ 17 h 155" name="T33"/>
                  <a:gd fmla="*/ 167 w 268" name="T34"/>
                  <a:gd fmla="*/ 107 h 155" name="T35"/>
                  <a:gd fmla="*/ 170 w 268" name="T36"/>
                  <a:gd fmla="*/ 113 h 155" name="T37"/>
                  <a:gd fmla="*/ 205 w 268" name="T38"/>
                  <a:gd fmla="*/ 109 h 155" name="T39"/>
                  <a:gd fmla="*/ 213 w 268" name="T40"/>
                  <a:gd fmla="*/ 100 h 155" name="T41"/>
                  <a:gd fmla="*/ 167 w 268" name="T42"/>
                  <a:gd fmla="*/ 107 h 155"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55" w="268">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0" name="Freeform 9"/>
              <p:cNvSpPr/>
              <p:nvPr/>
            </p:nvSpPr>
            <p:spPr bwMode="auto">
              <a:xfrm>
                <a:off x="1816461" y="1850036"/>
                <a:ext cx="117475" cy="87313"/>
              </a:xfrm>
              <a:custGeom>
                <a:gdLst>
                  <a:gd fmla="*/ 4 w 31" name="T0"/>
                  <a:gd fmla="*/ 3 h 23" name="T1"/>
                  <a:gd fmla="*/ 26 w 31" name="T2"/>
                  <a:gd fmla="*/ 3 h 23" name="T3"/>
                  <a:gd fmla="*/ 24 w 31" name="T4"/>
                  <a:gd fmla="*/ 23 h 23" name="T5"/>
                  <a:gd fmla="*/ 6 w 31" name="T6"/>
                  <a:gd fmla="*/ 23 h 23" name="T7"/>
                  <a:gd fmla="*/ 4 w 31" name="T8"/>
                  <a:gd fmla="*/ 3 h 23" name="T9"/>
                </a:gdLst>
                <a:cxnLst>
                  <a:cxn ang="0">
                    <a:pos x="T0" y="T1"/>
                  </a:cxn>
                  <a:cxn ang="0">
                    <a:pos x="T2" y="T3"/>
                  </a:cxn>
                  <a:cxn ang="0">
                    <a:pos x="T4" y="T5"/>
                  </a:cxn>
                  <a:cxn ang="0">
                    <a:pos x="T6" y="T7"/>
                  </a:cxn>
                  <a:cxn ang="0">
                    <a:pos x="T8" y="T9"/>
                  </a:cxn>
                </a:cxnLst>
                <a:rect b="b" l="0" r="r" t="0"/>
                <a:pathLst>
                  <a:path h="23" w="31">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84" name="圆角矩形 83"/>
            <p:cNvSpPr/>
            <p:nvPr/>
          </p:nvSpPr>
          <p:spPr>
            <a:xfrm rot="457219">
              <a:off x="1130115" y="1521106"/>
              <a:ext cx="66422" cy="36724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5" name="圆角矩形 84"/>
            <p:cNvSpPr/>
            <p:nvPr/>
          </p:nvSpPr>
          <p:spPr>
            <a:xfrm flipH="1" rot="21142780">
              <a:off x="1443966" y="1521089"/>
              <a:ext cx="66422" cy="370619"/>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6" name="圆角矩形 85"/>
            <p:cNvSpPr/>
            <p:nvPr/>
          </p:nvSpPr>
          <p:spPr>
            <a:xfrm flipH="1" rot="21437232">
              <a:off x="1341896"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7" name="圆角矩形 86"/>
            <p:cNvSpPr/>
            <p:nvPr/>
          </p:nvSpPr>
          <p:spPr>
            <a:xfrm rot="162769">
              <a:off x="1190034"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91" name="组合 90"/>
          <p:cNvGrpSpPr/>
          <p:nvPr/>
        </p:nvGrpSpPr>
        <p:grpSpPr>
          <a:xfrm>
            <a:off x="2592126" y="2570417"/>
            <a:ext cx="167677" cy="500752"/>
            <a:chOff x="1130115" y="1231708"/>
            <a:chExt cx="380273" cy="1135650"/>
          </a:xfrm>
          <a:solidFill>
            <a:srgbClr val="FFC000"/>
          </a:solidFill>
        </p:grpSpPr>
        <p:sp>
          <p:nvSpPr>
            <p:cNvPr id="92" name="圆角矩形 91"/>
            <p:cNvSpPr/>
            <p:nvPr/>
          </p:nvSpPr>
          <p:spPr>
            <a:xfrm>
              <a:off x="1202920" y="1593243"/>
              <a:ext cx="234440" cy="255846"/>
            </a:xfrm>
            <a:prstGeom prst="roundRect">
              <a:avLst>
                <a:gd fmla="val 3496"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93" name="Group 61"/>
            <p:cNvGrpSpPr/>
            <p:nvPr/>
          </p:nvGrpSpPr>
          <p:grpSpPr>
            <a:xfrm>
              <a:off x="1143760" y="1231708"/>
              <a:ext cx="347391" cy="392181"/>
              <a:chOff x="1368786" y="1195986"/>
              <a:chExt cx="1009650" cy="1139826"/>
            </a:xfrm>
            <a:grpFill/>
          </p:grpSpPr>
          <p:sp>
            <p:nvSpPr>
              <p:cNvPr id="98" name="Freeform 6"/>
              <p:cNvSpPr>
                <a:spLocks noEditPoints="1"/>
              </p:cNvSpPr>
              <p:nvPr/>
            </p:nvSpPr>
            <p:spPr bwMode="auto">
              <a:xfrm>
                <a:off x="1643423" y="1195986"/>
                <a:ext cx="460375" cy="598488"/>
              </a:xfrm>
              <a:custGeom>
                <a:gdLst>
                  <a:gd fmla="*/ 41 w 122" name="T0"/>
                  <a:gd fmla="*/ 4 h 159" name="T1"/>
                  <a:gd fmla="*/ 97 w 122" name="T2"/>
                  <a:gd fmla="*/ 12 h 159" name="T3"/>
                  <a:gd fmla="*/ 120 w 122" name="T4"/>
                  <a:gd fmla="*/ 58 h 159" name="T5"/>
                  <a:gd fmla="*/ 121 w 122" name="T6"/>
                  <a:gd fmla="*/ 94 h 159" name="T7"/>
                  <a:gd fmla="*/ 103 w 122" name="T8"/>
                  <a:gd fmla="*/ 126 h 159" name="T9"/>
                  <a:gd fmla="*/ 63 w 122" name="T10"/>
                  <a:gd fmla="*/ 157 h 159" name="T11"/>
                  <a:gd fmla="*/ 19 w 122" name="T12"/>
                  <a:gd fmla="*/ 126 h 159" name="T13"/>
                  <a:gd fmla="*/ 1 w 122" name="T14"/>
                  <a:gd fmla="*/ 94 h 159" name="T15"/>
                  <a:gd fmla="*/ 3 w 122" name="T16"/>
                  <a:gd fmla="*/ 46 h 159" name="T17"/>
                  <a:gd fmla="*/ 41 w 122" name="T18"/>
                  <a:gd fmla="*/ 4 h 159" name="T19"/>
                  <a:gd fmla="*/ 19 w 122" name="T20"/>
                  <a:gd fmla="*/ 80 h 159" name="T21"/>
                  <a:gd fmla="*/ 41 w 122" name="T22"/>
                  <a:gd fmla="*/ 136 h 159" name="T23"/>
                  <a:gd fmla="*/ 77 w 122" name="T24"/>
                  <a:gd fmla="*/ 140 h 159" name="T25"/>
                  <a:gd fmla="*/ 104 w 122" name="T26"/>
                  <a:gd fmla="*/ 73 h 159" name="T27"/>
                  <a:gd fmla="*/ 79 w 122" name="T28"/>
                  <a:gd fmla="*/ 54 h 159" name="T29"/>
                  <a:gd fmla="*/ 19 w 122" name="T30"/>
                  <a:gd fmla="*/ 80 h 159"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59" w="122">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9" name="Freeform 8"/>
              <p:cNvSpPr>
                <a:spLocks noEditPoints="1"/>
              </p:cNvSpPr>
              <p:nvPr/>
            </p:nvSpPr>
            <p:spPr bwMode="auto">
              <a:xfrm>
                <a:off x="1368786" y="1753199"/>
                <a:ext cx="1009650" cy="582613"/>
              </a:xfrm>
              <a:custGeom>
                <a:gdLst>
                  <a:gd fmla="*/ 51 w 268" name="T0"/>
                  <a:gd fmla="*/ 17 h 155" name="T1"/>
                  <a:gd fmla="*/ 92 w 268" name="T2"/>
                  <a:gd fmla="*/ 0 h 155" name="T3"/>
                  <a:gd fmla="*/ 98 w 268" name="T4"/>
                  <a:gd fmla="*/ 10 h 155" name="T5"/>
                  <a:gd fmla="*/ 89 w 268" name="T6"/>
                  <a:gd fmla="*/ 16 h 155" name="T7"/>
                  <a:gd fmla="*/ 122 w 268" name="T8"/>
                  <a:gd fmla="*/ 130 h 155" name="T9"/>
                  <a:gd fmla="*/ 127 w 268" name="T10"/>
                  <a:gd fmla="*/ 55 h 155" name="T11"/>
                  <a:gd fmla="*/ 142 w 268" name="T12"/>
                  <a:gd fmla="*/ 54 h 155" name="T13"/>
                  <a:gd fmla="*/ 146 w 268" name="T14"/>
                  <a:gd fmla="*/ 130 h 155" name="T15"/>
                  <a:gd fmla="*/ 180 w 268" name="T16"/>
                  <a:gd fmla="*/ 16 h 155" name="T17"/>
                  <a:gd fmla="*/ 175 w 268" name="T18"/>
                  <a:gd fmla="*/ 1 h 155" name="T19"/>
                  <a:gd fmla="*/ 239 w 268" name="T20"/>
                  <a:gd fmla="*/ 35 h 155" name="T21"/>
                  <a:gd fmla="*/ 265 w 268" name="T22"/>
                  <a:gd fmla="*/ 114 h 155" name="T23"/>
                  <a:gd fmla="*/ 220 w 268" name="T24"/>
                  <a:gd fmla="*/ 133 h 155" name="T25"/>
                  <a:gd fmla="*/ 124 w 268" name="T26"/>
                  <a:gd fmla="*/ 154 h 155" name="T27"/>
                  <a:gd fmla="*/ 50 w 268" name="T28"/>
                  <a:gd fmla="*/ 133 h 155" name="T29"/>
                  <a:gd fmla="*/ 3 w 268" name="T30"/>
                  <a:gd fmla="*/ 110 h 155" name="T31"/>
                  <a:gd fmla="*/ 51 w 268" name="T32"/>
                  <a:gd fmla="*/ 17 h 155" name="T33"/>
                  <a:gd fmla="*/ 167 w 268" name="T34"/>
                  <a:gd fmla="*/ 107 h 155" name="T35"/>
                  <a:gd fmla="*/ 170 w 268" name="T36"/>
                  <a:gd fmla="*/ 113 h 155" name="T37"/>
                  <a:gd fmla="*/ 205 w 268" name="T38"/>
                  <a:gd fmla="*/ 109 h 155" name="T39"/>
                  <a:gd fmla="*/ 213 w 268" name="T40"/>
                  <a:gd fmla="*/ 100 h 155" name="T41"/>
                  <a:gd fmla="*/ 167 w 268" name="T42"/>
                  <a:gd fmla="*/ 107 h 155"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55" w="268">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0" name="Freeform 9"/>
              <p:cNvSpPr/>
              <p:nvPr/>
            </p:nvSpPr>
            <p:spPr bwMode="auto">
              <a:xfrm>
                <a:off x="1816461" y="1850036"/>
                <a:ext cx="117475" cy="87313"/>
              </a:xfrm>
              <a:custGeom>
                <a:gdLst>
                  <a:gd fmla="*/ 4 w 31" name="T0"/>
                  <a:gd fmla="*/ 3 h 23" name="T1"/>
                  <a:gd fmla="*/ 26 w 31" name="T2"/>
                  <a:gd fmla="*/ 3 h 23" name="T3"/>
                  <a:gd fmla="*/ 24 w 31" name="T4"/>
                  <a:gd fmla="*/ 23 h 23" name="T5"/>
                  <a:gd fmla="*/ 6 w 31" name="T6"/>
                  <a:gd fmla="*/ 23 h 23" name="T7"/>
                  <a:gd fmla="*/ 4 w 31" name="T8"/>
                  <a:gd fmla="*/ 3 h 23" name="T9"/>
                </a:gdLst>
                <a:cxnLst>
                  <a:cxn ang="0">
                    <a:pos x="T0" y="T1"/>
                  </a:cxn>
                  <a:cxn ang="0">
                    <a:pos x="T2" y="T3"/>
                  </a:cxn>
                  <a:cxn ang="0">
                    <a:pos x="T4" y="T5"/>
                  </a:cxn>
                  <a:cxn ang="0">
                    <a:pos x="T6" y="T7"/>
                  </a:cxn>
                  <a:cxn ang="0">
                    <a:pos x="T8" y="T9"/>
                  </a:cxn>
                </a:cxnLst>
                <a:rect b="b" l="0" r="r" t="0"/>
                <a:pathLst>
                  <a:path h="23" w="31">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94" name="圆角矩形 93"/>
            <p:cNvSpPr/>
            <p:nvPr/>
          </p:nvSpPr>
          <p:spPr>
            <a:xfrm rot="457219">
              <a:off x="1130115" y="1521106"/>
              <a:ext cx="66422" cy="36724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5" name="圆角矩形 94"/>
            <p:cNvSpPr/>
            <p:nvPr/>
          </p:nvSpPr>
          <p:spPr>
            <a:xfrm flipH="1" rot="21142780">
              <a:off x="1443966" y="1521089"/>
              <a:ext cx="66422" cy="370619"/>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6" name="圆角矩形 95"/>
            <p:cNvSpPr/>
            <p:nvPr/>
          </p:nvSpPr>
          <p:spPr>
            <a:xfrm flipH="1" rot="21437232">
              <a:off x="1341896"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7" name="圆角矩形 96"/>
            <p:cNvSpPr/>
            <p:nvPr/>
          </p:nvSpPr>
          <p:spPr>
            <a:xfrm rot="162769">
              <a:off x="1190034"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01" name="组合 100"/>
          <p:cNvGrpSpPr/>
          <p:nvPr/>
        </p:nvGrpSpPr>
        <p:grpSpPr>
          <a:xfrm>
            <a:off x="2904005" y="2570417"/>
            <a:ext cx="167677" cy="500752"/>
            <a:chOff x="1130115" y="1231708"/>
            <a:chExt cx="380273" cy="1135650"/>
          </a:xfrm>
          <a:solidFill>
            <a:srgbClr val="FFC000"/>
          </a:solidFill>
        </p:grpSpPr>
        <p:sp>
          <p:nvSpPr>
            <p:cNvPr id="102" name="圆角矩形 101"/>
            <p:cNvSpPr/>
            <p:nvPr/>
          </p:nvSpPr>
          <p:spPr>
            <a:xfrm>
              <a:off x="1202920" y="1593243"/>
              <a:ext cx="234440" cy="255846"/>
            </a:xfrm>
            <a:prstGeom prst="roundRect">
              <a:avLst>
                <a:gd fmla="val 3496"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03" name="Group 61"/>
            <p:cNvGrpSpPr/>
            <p:nvPr/>
          </p:nvGrpSpPr>
          <p:grpSpPr>
            <a:xfrm>
              <a:off x="1143760" y="1231708"/>
              <a:ext cx="347391" cy="392181"/>
              <a:chOff x="1368786" y="1195986"/>
              <a:chExt cx="1009650" cy="1139826"/>
            </a:xfrm>
            <a:grpFill/>
          </p:grpSpPr>
          <p:sp>
            <p:nvSpPr>
              <p:cNvPr id="108" name="Freeform 6"/>
              <p:cNvSpPr>
                <a:spLocks noEditPoints="1"/>
              </p:cNvSpPr>
              <p:nvPr/>
            </p:nvSpPr>
            <p:spPr bwMode="auto">
              <a:xfrm>
                <a:off x="1643423" y="1195986"/>
                <a:ext cx="460375" cy="598488"/>
              </a:xfrm>
              <a:custGeom>
                <a:gdLst>
                  <a:gd fmla="*/ 41 w 122" name="T0"/>
                  <a:gd fmla="*/ 4 h 159" name="T1"/>
                  <a:gd fmla="*/ 97 w 122" name="T2"/>
                  <a:gd fmla="*/ 12 h 159" name="T3"/>
                  <a:gd fmla="*/ 120 w 122" name="T4"/>
                  <a:gd fmla="*/ 58 h 159" name="T5"/>
                  <a:gd fmla="*/ 121 w 122" name="T6"/>
                  <a:gd fmla="*/ 94 h 159" name="T7"/>
                  <a:gd fmla="*/ 103 w 122" name="T8"/>
                  <a:gd fmla="*/ 126 h 159" name="T9"/>
                  <a:gd fmla="*/ 63 w 122" name="T10"/>
                  <a:gd fmla="*/ 157 h 159" name="T11"/>
                  <a:gd fmla="*/ 19 w 122" name="T12"/>
                  <a:gd fmla="*/ 126 h 159" name="T13"/>
                  <a:gd fmla="*/ 1 w 122" name="T14"/>
                  <a:gd fmla="*/ 94 h 159" name="T15"/>
                  <a:gd fmla="*/ 3 w 122" name="T16"/>
                  <a:gd fmla="*/ 46 h 159" name="T17"/>
                  <a:gd fmla="*/ 41 w 122" name="T18"/>
                  <a:gd fmla="*/ 4 h 159" name="T19"/>
                  <a:gd fmla="*/ 19 w 122" name="T20"/>
                  <a:gd fmla="*/ 80 h 159" name="T21"/>
                  <a:gd fmla="*/ 41 w 122" name="T22"/>
                  <a:gd fmla="*/ 136 h 159" name="T23"/>
                  <a:gd fmla="*/ 77 w 122" name="T24"/>
                  <a:gd fmla="*/ 140 h 159" name="T25"/>
                  <a:gd fmla="*/ 104 w 122" name="T26"/>
                  <a:gd fmla="*/ 73 h 159" name="T27"/>
                  <a:gd fmla="*/ 79 w 122" name="T28"/>
                  <a:gd fmla="*/ 54 h 159" name="T29"/>
                  <a:gd fmla="*/ 19 w 122" name="T30"/>
                  <a:gd fmla="*/ 80 h 159"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59" w="122">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9" name="Freeform 8"/>
              <p:cNvSpPr>
                <a:spLocks noEditPoints="1"/>
              </p:cNvSpPr>
              <p:nvPr/>
            </p:nvSpPr>
            <p:spPr bwMode="auto">
              <a:xfrm>
                <a:off x="1368786" y="1753199"/>
                <a:ext cx="1009650" cy="582613"/>
              </a:xfrm>
              <a:custGeom>
                <a:gdLst>
                  <a:gd fmla="*/ 51 w 268" name="T0"/>
                  <a:gd fmla="*/ 17 h 155" name="T1"/>
                  <a:gd fmla="*/ 92 w 268" name="T2"/>
                  <a:gd fmla="*/ 0 h 155" name="T3"/>
                  <a:gd fmla="*/ 98 w 268" name="T4"/>
                  <a:gd fmla="*/ 10 h 155" name="T5"/>
                  <a:gd fmla="*/ 89 w 268" name="T6"/>
                  <a:gd fmla="*/ 16 h 155" name="T7"/>
                  <a:gd fmla="*/ 122 w 268" name="T8"/>
                  <a:gd fmla="*/ 130 h 155" name="T9"/>
                  <a:gd fmla="*/ 127 w 268" name="T10"/>
                  <a:gd fmla="*/ 55 h 155" name="T11"/>
                  <a:gd fmla="*/ 142 w 268" name="T12"/>
                  <a:gd fmla="*/ 54 h 155" name="T13"/>
                  <a:gd fmla="*/ 146 w 268" name="T14"/>
                  <a:gd fmla="*/ 130 h 155" name="T15"/>
                  <a:gd fmla="*/ 180 w 268" name="T16"/>
                  <a:gd fmla="*/ 16 h 155" name="T17"/>
                  <a:gd fmla="*/ 175 w 268" name="T18"/>
                  <a:gd fmla="*/ 1 h 155" name="T19"/>
                  <a:gd fmla="*/ 239 w 268" name="T20"/>
                  <a:gd fmla="*/ 35 h 155" name="T21"/>
                  <a:gd fmla="*/ 265 w 268" name="T22"/>
                  <a:gd fmla="*/ 114 h 155" name="T23"/>
                  <a:gd fmla="*/ 220 w 268" name="T24"/>
                  <a:gd fmla="*/ 133 h 155" name="T25"/>
                  <a:gd fmla="*/ 124 w 268" name="T26"/>
                  <a:gd fmla="*/ 154 h 155" name="T27"/>
                  <a:gd fmla="*/ 50 w 268" name="T28"/>
                  <a:gd fmla="*/ 133 h 155" name="T29"/>
                  <a:gd fmla="*/ 3 w 268" name="T30"/>
                  <a:gd fmla="*/ 110 h 155" name="T31"/>
                  <a:gd fmla="*/ 51 w 268" name="T32"/>
                  <a:gd fmla="*/ 17 h 155" name="T33"/>
                  <a:gd fmla="*/ 167 w 268" name="T34"/>
                  <a:gd fmla="*/ 107 h 155" name="T35"/>
                  <a:gd fmla="*/ 170 w 268" name="T36"/>
                  <a:gd fmla="*/ 113 h 155" name="T37"/>
                  <a:gd fmla="*/ 205 w 268" name="T38"/>
                  <a:gd fmla="*/ 109 h 155" name="T39"/>
                  <a:gd fmla="*/ 213 w 268" name="T40"/>
                  <a:gd fmla="*/ 100 h 155" name="T41"/>
                  <a:gd fmla="*/ 167 w 268" name="T42"/>
                  <a:gd fmla="*/ 107 h 155"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55" w="268">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0" name="Freeform 9"/>
              <p:cNvSpPr/>
              <p:nvPr/>
            </p:nvSpPr>
            <p:spPr bwMode="auto">
              <a:xfrm>
                <a:off x="1816461" y="1850036"/>
                <a:ext cx="117475" cy="87313"/>
              </a:xfrm>
              <a:custGeom>
                <a:gdLst>
                  <a:gd fmla="*/ 4 w 31" name="T0"/>
                  <a:gd fmla="*/ 3 h 23" name="T1"/>
                  <a:gd fmla="*/ 26 w 31" name="T2"/>
                  <a:gd fmla="*/ 3 h 23" name="T3"/>
                  <a:gd fmla="*/ 24 w 31" name="T4"/>
                  <a:gd fmla="*/ 23 h 23" name="T5"/>
                  <a:gd fmla="*/ 6 w 31" name="T6"/>
                  <a:gd fmla="*/ 23 h 23" name="T7"/>
                  <a:gd fmla="*/ 4 w 31" name="T8"/>
                  <a:gd fmla="*/ 3 h 23" name="T9"/>
                </a:gdLst>
                <a:cxnLst>
                  <a:cxn ang="0">
                    <a:pos x="T0" y="T1"/>
                  </a:cxn>
                  <a:cxn ang="0">
                    <a:pos x="T2" y="T3"/>
                  </a:cxn>
                  <a:cxn ang="0">
                    <a:pos x="T4" y="T5"/>
                  </a:cxn>
                  <a:cxn ang="0">
                    <a:pos x="T6" y="T7"/>
                  </a:cxn>
                  <a:cxn ang="0">
                    <a:pos x="T8" y="T9"/>
                  </a:cxn>
                </a:cxnLst>
                <a:rect b="b" l="0" r="r" t="0"/>
                <a:pathLst>
                  <a:path h="23" w="31">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104" name="圆角矩形 103"/>
            <p:cNvSpPr/>
            <p:nvPr/>
          </p:nvSpPr>
          <p:spPr>
            <a:xfrm rot="457219">
              <a:off x="1130115" y="1521106"/>
              <a:ext cx="66422" cy="36724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5" name="圆角矩形 104"/>
            <p:cNvSpPr/>
            <p:nvPr/>
          </p:nvSpPr>
          <p:spPr>
            <a:xfrm flipH="1" rot="21142780">
              <a:off x="1443966" y="1521089"/>
              <a:ext cx="66422" cy="370619"/>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6" name="圆角矩形 105"/>
            <p:cNvSpPr/>
            <p:nvPr/>
          </p:nvSpPr>
          <p:spPr>
            <a:xfrm flipH="1" rot="21437232">
              <a:off x="1341896"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7" name="圆角矩形 106"/>
            <p:cNvSpPr/>
            <p:nvPr/>
          </p:nvSpPr>
          <p:spPr>
            <a:xfrm rot="162769">
              <a:off x="1190034"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11" name="组合 110"/>
          <p:cNvGrpSpPr/>
          <p:nvPr/>
        </p:nvGrpSpPr>
        <p:grpSpPr>
          <a:xfrm>
            <a:off x="3215884" y="2570417"/>
            <a:ext cx="167677" cy="500752"/>
            <a:chOff x="1130115" y="1231708"/>
            <a:chExt cx="380273" cy="1135650"/>
          </a:xfrm>
          <a:solidFill>
            <a:srgbClr val="FFC000"/>
          </a:solidFill>
        </p:grpSpPr>
        <p:sp>
          <p:nvSpPr>
            <p:cNvPr id="112" name="圆角矩形 111"/>
            <p:cNvSpPr/>
            <p:nvPr/>
          </p:nvSpPr>
          <p:spPr>
            <a:xfrm>
              <a:off x="1202920" y="1593243"/>
              <a:ext cx="234440" cy="255846"/>
            </a:xfrm>
            <a:prstGeom prst="roundRect">
              <a:avLst>
                <a:gd fmla="val 3496"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13" name="Group 61"/>
            <p:cNvGrpSpPr/>
            <p:nvPr/>
          </p:nvGrpSpPr>
          <p:grpSpPr>
            <a:xfrm>
              <a:off x="1143760" y="1231708"/>
              <a:ext cx="347391" cy="392181"/>
              <a:chOff x="1368786" y="1195986"/>
              <a:chExt cx="1009650" cy="1139826"/>
            </a:xfrm>
            <a:grpFill/>
          </p:grpSpPr>
          <p:sp>
            <p:nvSpPr>
              <p:cNvPr id="118" name="Freeform 6"/>
              <p:cNvSpPr>
                <a:spLocks noEditPoints="1"/>
              </p:cNvSpPr>
              <p:nvPr/>
            </p:nvSpPr>
            <p:spPr bwMode="auto">
              <a:xfrm>
                <a:off x="1643423" y="1195986"/>
                <a:ext cx="460375" cy="598488"/>
              </a:xfrm>
              <a:custGeom>
                <a:gdLst>
                  <a:gd fmla="*/ 41 w 122" name="T0"/>
                  <a:gd fmla="*/ 4 h 159" name="T1"/>
                  <a:gd fmla="*/ 97 w 122" name="T2"/>
                  <a:gd fmla="*/ 12 h 159" name="T3"/>
                  <a:gd fmla="*/ 120 w 122" name="T4"/>
                  <a:gd fmla="*/ 58 h 159" name="T5"/>
                  <a:gd fmla="*/ 121 w 122" name="T6"/>
                  <a:gd fmla="*/ 94 h 159" name="T7"/>
                  <a:gd fmla="*/ 103 w 122" name="T8"/>
                  <a:gd fmla="*/ 126 h 159" name="T9"/>
                  <a:gd fmla="*/ 63 w 122" name="T10"/>
                  <a:gd fmla="*/ 157 h 159" name="T11"/>
                  <a:gd fmla="*/ 19 w 122" name="T12"/>
                  <a:gd fmla="*/ 126 h 159" name="T13"/>
                  <a:gd fmla="*/ 1 w 122" name="T14"/>
                  <a:gd fmla="*/ 94 h 159" name="T15"/>
                  <a:gd fmla="*/ 3 w 122" name="T16"/>
                  <a:gd fmla="*/ 46 h 159" name="T17"/>
                  <a:gd fmla="*/ 41 w 122" name="T18"/>
                  <a:gd fmla="*/ 4 h 159" name="T19"/>
                  <a:gd fmla="*/ 19 w 122" name="T20"/>
                  <a:gd fmla="*/ 80 h 159" name="T21"/>
                  <a:gd fmla="*/ 41 w 122" name="T22"/>
                  <a:gd fmla="*/ 136 h 159" name="T23"/>
                  <a:gd fmla="*/ 77 w 122" name="T24"/>
                  <a:gd fmla="*/ 140 h 159" name="T25"/>
                  <a:gd fmla="*/ 104 w 122" name="T26"/>
                  <a:gd fmla="*/ 73 h 159" name="T27"/>
                  <a:gd fmla="*/ 79 w 122" name="T28"/>
                  <a:gd fmla="*/ 54 h 159" name="T29"/>
                  <a:gd fmla="*/ 19 w 122" name="T30"/>
                  <a:gd fmla="*/ 80 h 159"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59" w="122">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9" name="Freeform 8"/>
              <p:cNvSpPr>
                <a:spLocks noEditPoints="1"/>
              </p:cNvSpPr>
              <p:nvPr/>
            </p:nvSpPr>
            <p:spPr bwMode="auto">
              <a:xfrm>
                <a:off x="1368786" y="1753199"/>
                <a:ext cx="1009650" cy="582613"/>
              </a:xfrm>
              <a:custGeom>
                <a:gdLst>
                  <a:gd fmla="*/ 51 w 268" name="T0"/>
                  <a:gd fmla="*/ 17 h 155" name="T1"/>
                  <a:gd fmla="*/ 92 w 268" name="T2"/>
                  <a:gd fmla="*/ 0 h 155" name="T3"/>
                  <a:gd fmla="*/ 98 w 268" name="T4"/>
                  <a:gd fmla="*/ 10 h 155" name="T5"/>
                  <a:gd fmla="*/ 89 w 268" name="T6"/>
                  <a:gd fmla="*/ 16 h 155" name="T7"/>
                  <a:gd fmla="*/ 122 w 268" name="T8"/>
                  <a:gd fmla="*/ 130 h 155" name="T9"/>
                  <a:gd fmla="*/ 127 w 268" name="T10"/>
                  <a:gd fmla="*/ 55 h 155" name="T11"/>
                  <a:gd fmla="*/ 142 w 268" name="T12"/>
                  <a:gd fmla="*/ 54 h 155" name="T13"/>
                  <a:gd fmla="*/ 146 w 268" name="T14"/>
                  <a:gd fmla="*/ 130 h 155" name="T15"/>
                  <a:gd fmla="*/ 180 w 268" name="T16"/>
                  <a:gd fmla="*/ 16 h 155" name="T17"/>
                  <a:gd fmla="*/ 175 w 268" name="T18"/>
                  <a:gd fmla="*/ 1 h 155" name="T19"/>
                  <a:gd fmla="*/ 239 w 268" name="T20"/>
                  <a:gd fmla="*/ 35 h 155" name="T21"/>
                  <a:gd fmla="*/ 265 w 268" name="T22"/>
                  <a:gd fmla="*/ 114 h 155" name="T23"/>
                  <a:gd fmla="*/ 220 w 268" name="T24"/>
                  <a:gd fmla="*/ 133 h 155" name="T25"/>
                  <a:gd fmla="*/ 124 w 268" name="T26"/>
                  <a:gd fmla="*/ 154 h 155" name="T27"/>
                  <a:gd fmla="*/ 50 w 268" name="T28"/>
                  <a:gd fmla="*/ 133 h 155" name="T29"/>
                  <a:gd fmla="*/ 3 w 268" name="T30"/>
                  <a:gd fmla="*/ 110 h 155" name="T31"/>
                  <a:gd fmla="*/ 51 w 268" name="T32"/>
                  <a:gd fmla="*/ 17 h 155" name="T33"/>
                  <a:gd fmla="*/ 167 w 268" name="T34"/>
                  <a:gd fmla="*/ 107 h 155" name="T35"/>
                  <a:gd fmla="*/ 170 w 268" name="T36"/>
                  <a:gd fmla="*/ 113 h 155" name="T37"/>
                  <a:gd fmla="*/ 205 w 268" name="T38"/>
                  <a:gd fmla="*/ 109 h 155" name="T39"/>
                  <a:gd fmla="*/ 213 w 268" name="T40"/>
                  <a:gd fmla="*/ 100 h 155" name="T41"/>
                  <a:gd fmla="*/ 167 w 268" name="T42"/>
                  <a:gd fmla="*/ 107 h 155"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55" w="268">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0" name="Freeform 9"/>
              <p:cNvSpPr/>
              <p:nvPr/>
            </p:nvSpPr>
            <p:spPr bwMode="auto">
              <a:xfrm>
                <a:off x="1816461" y="1850036"/>
                <a:ext cx="117475" cy="87313"/>
              </a:xfrm>
              <a:custGeom>
                <a:gdLst>
                  <a:gd fmla="*/ 4 w 31" name="T0"/>
                  <a:gd fmla="*/ 3 h 23" name="T1"/>
                  <a:gd fmla="*/ 26 w 31" name="T2"/>
                  <a:gd fmla="*/ 3 h 23" name="T3"/>
                  <a:gd fmla="*/ 24 w 31" name="T4"/>
                  <a:gd fmla="*/ 23 h 23" name="T5"/>
                  <a:gd fmla="*/ 6 w 31" name="T6"/>
                  <a:gd fmla="*/ 23 h 23" name="T7"/>
                  <a:gd fmla="*/ 4 w 31" name="T8"/>
                  <a:gd fmla="*/ 3 h 23" name="T9"/>
                </a:gdLst>
                <a:cxnLst>
                  <a:cxn ang="0">
                    <a:pos x="T0" y="T1"/>
                  </a:cxn>
                  <a:cxn ang="0">
                    <a:pos x="T2" y="T3"/>
                  </a:cxn>
                  <a:cxn ang="0">
                    <a:pos x="T4" y="T5"/>
                  </a:cxn>
                  <a:cxn ang="0">
                    <a:pos x="T6" y="T7"/>
                  </a:cxn>
                  <a:cxn ang="0">
                    <a:pos x="T8" y="T9"/>
                  </a:cxn>
                </a:cxnLst>
                <a:rect b="b" l="0" r="r" t="0"/>
                <a:pathLst>
                  <a:path h="23" w="31">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114" name="圆角矩形 113"/>
            <p:cNvSpPr/>
            <p:nvPr/>
          </p:nvSpPr>
          <p:spPr>
            <a:xfrm rot="457219">
              <a:off x="1130115" y="1521106"/>
              <a:ext cx="66422" cy="36724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5" name="圆角矩形 114"/>
            <p:cNvSpPr/>
            <p:nvPr/>
          </p:nvSpPr>
          <p:spPr>
            <a:xfrm flipH="1" rot="21142780">
              <a:off x="1443966" y="1521089"/>
              <a:ext cx="66422" cy="370619"/>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6" name="圆角矩形 115"/>
            <p:cNvSpPr/>
            <p:nvPr/>
          </p:nvSpPr>
          <p:spPr>
            <a:xfrm flipH="1" rot="21437232">
              <a:off x="1341896"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7" name="圆角矩形 116"/>
            <p:cNvSpPr/>
            <p:nvPr/>
          </p:nvSpPr>
          <p:spPr>
            <a:xfrm rot="162769">
              <a:off x="1190034"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21" name="组合 120"/>
          <p:cNvGrpSpPr/>
          <p:nvPr/>
        </p:nvGrpSpPr>
        <p:grpSpPr>
          <a:xfrm>
            <a:off x="3527763" y="2570417"/>
            <a:ext cx="167677" cy="500752"/>
            <a:chOff x="1130115" y="1231708"/>
            <a:chExt cx="380273" cy="1135650"/>
          </a:xfrm>
          <a:solidFill>
            <a:srgbClr val="FFC000"/>
          </a:solidFill>
        </p:grpSpPr>
        <p:sp>
          <p:nvSpPr>
            <p:cNvPr id="122" name="圆角矩形 121"/>
            <p:cNvSpPr/>
            <p:nvPr/>
          </p:nvSpPr>
          <p:spPr>
            <a:xfrm>
              <a:off x="1202920" y="1593243"/>
              <a:ext cx="234440" cy="255846"/>
            </a:xfrm>
            <a:prstGeom prst="roundRect">
              <a:avLst>
                <a:gd fmla="val 3496"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23" name="Group 61"/>
            <p:cNvGrpSpPr/>
            <p:nvPr/>
          </p:nvGrpSpPr>
          <p:grpSpPr>
            <a:xfrm>
              <a:off x="1143760" y="1231708"/>
              <a:ext cx="347391" cy="392181"/>
              <a:chOff x="1368786" y="1195986"/>
              <a:chExt cx="1009650" cy="1139826"/>
            </a:xfrm>
            <a:grpFill/>
          </p:grpSpPr>
          <p:sp>
            <p:nvSpPr>
              <p:cNvPr id="128" name="Freeform 6"/>
              <p:cNvSpPr>
                <a:spLocks noEditPoints="1"/>
              </p:cNvSpPr>
              <p:nvPr/>
            </p:nvSpPr>
            <p:spPr bwMode="auto">
              <a:xfrm>
                <a:off x="1643423" y="1195986"/>
                <a:ext cx="460375" cy="598488"/>
              </a:xfrm>
              <a:custGeom>
                <a:gdLst>
                  <a:gd fmla="*/ 41 w 122" name="T0"/>
                  <a:gd fmla="*/ 4 h 159" name="T1"/>
                  <a:gd fmla="*/ 97 w 122" name="T2"/>
                  <a:gd fmla="*/ 12 h 159" name="T3"/>
                  <a:gd fmla="*/ 120 w 122" name="T4"/>
                  <a:gd fmla="*/ 58 h 159" name="T5"/>
                  <a:gd fmla="*/ 121 w 122" name="T6"/>
                  <a:gd fmla="*/ 94 h 159" name="T7"/>
                  <a:gd fmla="*/ 103 w 122" name="T8"/>
                  <a:gd fmla="*/ 126 h 159" name="T9"/>
                  <a:gd fmla="*/ 63 w 122" name="T10"/>
                  <a:gd fmla="*/ 157 h 159" name="T11"/>
                  <a:gd fmla="*/ 19 w 122" name="T12"/>
                  <a:gd fmla="*/ 126 h 159" name="T13"/>
                  <a:gd fmla="*/ 1 w 122" name="T14"/>
                  <a:gd fmla="*/ 94 h 159" name="T15"/>
                  <a:gd fmla="*/ 3 w 122" name="T16"/>
                  <a:gd fmla="*/ 46 h 159" name="T17"/>
                  <a:gd fmla="*/ 41 w 122" name="T18"/>
                  <a:gd fmla="*/ 4 h 159" name="T19"/>
                  <a:gd fmla="*/ 19 w 122" name="T20"/>
                  <a:gd fmla="*/ 80 h 159" name="T21"/>
                  <a:gd fmla="*/ 41 w 122" name="T22"/>
                  <a:gd fmla="*/ 136 h 159" name="T23"/>
                  <a:gd fmla="*/ 77 w 122" name="T24"/>
                  <a:gd fmla="*/ 140 h 159" name="T25"/>
                  <a:gd fmla="*/ 104 w 122" name="T26"/>
                  <a:gd fmla="*/ 73 h 159" name="T27"/>
                  <a:gd fmla="*/ 79 w 122" name="T28"/>
                  <a:gd fmla="*/ 54 h 159" name="T29"/>
                  <a:gd fmla="*/ 19 w 122" name="T30"/>
                  <a:gd fmla="*/ 80 h 159"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59" w="122">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9" name="Freeform 8"/>
              <p:cNvSpPr>
                <a:spLocks noEditPoints="1"/>
              </p:cNvSpPr>
              <p:nvPr/>
            </p:nvSpPr>
            <p:spPr bwMode="auto">
              <a:xfrm>
                <a:off x="1368786" y="1753199"/>
                <a:ext cx="1009650" cy="582613"/>
              </a:xfrm>
              <a:custGeom>
                <a:gdLst>
                  <a:gd fmla="*/ 51 w 268" name="T0"/>
                  <a:gd fmla="*/ 17 h 155" name="T1"/>
                  <a:gd fmla="*/ 92 w 268" name="T2"/>
                  <a:gd fmla="*/ 0 h 155" name="T3"/>
                  <a:gd fmla="*/ 98 w 268" name="T4"/>
                  <a:gd fmla="*/ 10 h 155" name="T5"/>
                  <a:gd fmla="*/ 89 w 268" name="T6"/>
                  <a:gd fmla="*/ 16 h 155" name="T7"/>
                  <a:gd fmla="*/ 122 w 268" name="T8"/>
                  <a:gd fmla="*/ 130 h 155" name="T9"/>
                  <a:gd fmla="*/ 127 w 268" name="T10"/>
                  <a:gd fmla="*/ 55 h 155" name="T11"/>
                  <a:gd fmla="*/ 142 w 268" name="T12"/>
                  <a:gd fmla="*/ 54 h 155" name="T13"/>
                  <a:gd fmla="*/ 146 w 268" name="T14"/>
                  <a:gd fmla="*/ 130 h 155" name="T15"/>
                  <a:gd fmla="*/ 180 w 268" name="T16"/>
                  <a:gd fmla="*/ 16 h 155" name="T17"/>
                  <a:gd fmla="*/ 175 w 268" name="T18"/>
                  <a:gd fmla="*/ 1 h 155" name="T19"/>
                  <a:gd fmla="*/ 239 w 268" name="T20"/>
                  <a:gd fmla="*/ 35 h 155" name="T21"/>
                  <a:gd fmla="*/ 265 w 268" name="T22"/>
                  <a:gd fmla="*/ 114 h 155" name="T23"/>
                  <a:gd fmla="*/ 220 w 268" name="T24"/>
                  <a:gd fmla="*/ 133 h 155" name="T25"/>
                  <a:gd fmla="*/ 124 w 268" name="T26"/>
                  <a:gd fmla="*/ 154 h 155" name="T27"/>
                  <a:gd fmla="*/ 50 w 268" name="T28"/>
                  <a:gd fmla="*/ 133 h 155" name="T29"/>
                  <a:gd fmla="*/ 3 w 268" name="T30"/>
                  <a:gd fmla="*/ 110 h 155" name="T31"/>
                  <a:gd fmla="*/ 51 w 268" name="T32"/>
                  <a:gd fmla="*/ 17 h 155" name="T33"/>
                  <a:gd fmla="*/ 167 w 268" name="T34"/>
                  <a:gd fmla="*/ 107 h 155" name="T35"/>
                  <a:gd fmla="*/ 170 w 268" name="T36"/>
                  <a:gd fmla="*/ 113 h 155" name="T37"/>
                  <a:gd fmla="*/ 205 w 268" name="T38"/>
                  <a:gd fmla="*/ 109 h 155" name="T39"/>
                  <a:gd fmla="*/ 213 w 268" name="T40"/>
                  <a:gd fmla="*/ 100 h 155" name="T41"/>
                  <a:gd fmla="*/ 167 w 268" name="T42"/>
                  <a:gd fmla="*/ 107 h 155"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55" w="268">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0" name="Freeform 9"/>
              <p:cNvSpPr/>
              <p:nvPr/>
            </p:nvSpPr>
            <p:spPr bwMode="auto">
              <a:xfrm>
                <a:off x="1816461" y="1850036"/>
                <a:ext cx="117475" cy="87313"/>
              </a:xfrm>
              <a:custGeom>
                <a:gdLst>
                  <a:gd fmla="*/ 4 w 31" name="T0"/>
                  <a:gd fmla="*/ 3 h 23" name="T1"/>
                  <a:gd fmla="*/ 26 w 31" name="T2"/>
                  <a:gd fmla="*/ 3 h 23" name="T3"/>
                  <a:gd fmla="*/ 24 w 31" name="T4"/>
                  <a:gd fmla="*/ 23 h 23" name="T5"/>
                  <a:gd fmla="*/ 6 w 31" name="T6"/>
                  <a:gd fmla="*/ 23 h 23" name="T7"/>
                  <a:gd fmla="*/ 4 w 31" name="T8"/>
                  <a:gd fmla="*/ 3 h 23" name="T9"/>
                </a:gdLst>
                <a:cxnLst>
                  <a:cxn ang="0">
                    <a:pos x="T0" y="T1"/>
                  </a:cxn>
                  <a:cxn ang="0">
                    <a:pos x="T2" y="T3"/>
                  </a:cxn>
                  <a:cxn ang="0">
                    <a:pos x="T4" y="T5"/>
                  </a:cxn>
                  <a:cxn ang="0">
                    <a:pos x="T6" y="T7"/>
                  </a:cxn>
                  <a:cxn ang="0">
                    <a:pos x="T8" y="T9"/>
                  </a:cxn>
                </a:cxnLst>
                <a:rect b="b" l="0" r="r" t="0"/>
                <a:pathLst>
                  <a:path h="23" w="31">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124" name="圆角矩形 123"/>
            <p:cNvSpPr/>
            <p:nvPr/>
          </p:nvSpPr>
          <p:spPr>
            <a:xfrm rot="457219">
              <a:off x="1130115" y="1521106"/>
              <a:ext cx="66422" cy="36724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5" name="圆角矩形 124"/>
            <p:cNvSpPr/>
            <p:nvPr/>
          </p:nvSpPr>
          <p:spPr>
            <a:xfrm flipH="1" rot="21142780">
              <a:off x="1443966" y="1521089"/>
              <a:ext cx="66422" cy="370619"/>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6" name="圆角矩形 125"/>
            <p:cNvSpPr/>
            <p:nvPr/>
          </p:nvSpPr>
          <p:spPr>
            <a:xfrm flipH="1" rot="21437232">
              <a:off x="1341896"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7" name="圆角矩形 126"/>
            <p:cNvSpPr/>
            <p:nvPr/>
          </p:nvSpPr>
          <p:spPr>
            <a:xfrm rot="162769">
              <a:off x="1190034"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31" name="组合 130"/>
          <p:cNvGrpSpPr/>
          <p:nvPr/>
        </p:nvGrpSpPr>
        <p:grpSpPr>
          <a:xfrm>
            <a:off x="3839643" y="2570417"/>
            <a:ext cx="167677" cy="500752"/>
            <a:chOff x="1130115" y="1231708"/>
            <a:chExt cx="380273" cy="1135650"/>
          </a:xfrm>
          <a:solidFill>
            <a:srgbClr val="FFC000"/>
          </a:solidFill>
        </p:grpSpPr>
        <p:sp>
          <p:nvSpPr>
            <p:cNvPr id="132" name="圆角矩形 131"/>
            <p:cNvSpPr/>
            <p:nvPr/>
          </p:nvSpPr>
          <p:spPr>
            <a:xfrm>
              <a:off x="1202920" y="1593243"/>
              <a:ext cx="234440" cy="255846"/>
            </a:xfrm>
            <a:prstGeom prst="roundRect">
              <a:avLst>
                <a:gd fmla="val 3496"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33" name="Group 61"/>
            <p:cNvGrpSpPr/>
            <p:nvPr/>
          </p:nvGrpSpPr>
          <p:grpSpPr>
            <a:xfrm>
              <a:off x="1143760" y="1231708"/>
              <a:ext cx="347391" cy="392181"/>
              <a:chOff x="1368786" y="1195986"/>
              <a:chExt cx="1009650" cy="1139826"/>
            </a:xfrm>
            <a:grpFill/>
          </p:grpSpPr>
          <p:sp>
            <p:nvSpPr>
              <p:cNvPr id="138" name="Freeform 6"/>
              <p:cNvSpPr>
                <a:spLocks noEditPoints="1"/>
              </p:cNvSpPr>
              <p:nvPr/>
            </p:nvSpPr>
            <p:spPr bwMode="auto">
              <a:xfrm>
                <a:off x="1643423" y="1195986"/>
                <a:ext cx="460375" cy="598488"/>
              </a:xfrm>
              <a:custGeom>
                <a:gdLst>
                  <a:gd fmla="*/ 41 w 122" name="T0"/>
                  <a:gd fmla="*/ 4 h 159" name="T1"/>
                  <a:gd fmla="*/ 97 w 122" name="T2"/>
                  <a:gd fmla="*/ 12 h 159" name="T3"/>
                  <a:gd fmla="*/ 120 w 122" name="T4"/>
                  <a:gd fmla="*/ 58 h 159" name="T5"/>
                  <a:gd fmla="*/ 121 w 122" name="T6"/>
                  <a:gd fmla="*/ 94 h 159" name="T7"/>
                  <a:gd fmla="*/ 103 w 122" name="T8"/>
                  <a:gd fmla="*/ 126 h 159" name="T9"/>
                  <a:gd fmla="*/ 63 w 122" name="T10"/>
                  <a:gd fmla="*/ 157 h 159" name="T11"/>
                  <a:gd fmla="*/ 19 w 122" name="T12"/>
                  <a:gd fmla="*/ 126 h 159" name="T13"/>
                  <a:gd fmla="*/ 1 w 122" name="T14"/>
                  <a:gd fmla="*/ 94 h 159" name="T15"/>
                  <a:gd fmla="*/ 3 w 122" name="T16"/>
                  <a:gd fmla="*/ 46 h 159" name="T17"/>
                  <a:gd fmla="*/ 41 w 122" name="T18"/>
                  <a:gd fmla="*/ 4 h 159" name="T19"/>
                  <a:gd fmla="*/ 19 w 122" name="T20"/>
                  <a:gd fmla="*/ 80 h 159" name="T21"/>
                  <a:gd fmla="*/ 41 w 122" name="T22"/>
                  <a:gd fmla="*/ 136 h 159" name="T23"/>
                  <a:gd fmla="*/ 77 w 122" name="T24"/>
                  <a:gd fmla="*/ 140 h 159" name="T25"/>
                  <a:gd fmla="*/ 104 w 122" name="T26"/>
                  <a:gd fmla="*/ 73 h 159" name="T27"/>
                  <a:gd fmla="*/ 79 w 122" name="T28"/>
                  <a:gd fmla="*/ 54 h 159" name="T29"/>
                  <a:gd fmla="*/ 19 w 122" name="T30"/>
                  <a:gd fmla="*/ 80 h 159"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59" w="122">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9" name="Freeform 8"/>
              <p:cNvSpPr>
                <a:spLocks noEditPoints="1"/>
              </p:cNvSpPr>
              <p:nvPr/>
            </p:nvSpPr>
            <p:spPr bwMode="auto">
              <a:xfrm>
                <a:off x="1368786" y="1753199"/>
                <a:ext cx="1009650" cy="582613"/>
              </a:xfrm>
              <a:custGeom>
                <a:gdLst>
                  <a:gd fmla="*/ 51 w 268" name="T0"/>
                  <a:gd fmla="*/ 17 h 155" name="T1"/>
                  <a:gd fmla="*/ 92 w 268" name="T2"/>
                  <a:gd fmla="*/ 0 h 155" name="T3"/>
                  <a:gd fmla="*/ 98 w 268" name="T4"/>
                  <a:gd fmla="*/ 10 h 155" name="T5"/>
                  <a:gd fmla="*/ 89 w 268" name="T6"/>
                  <a:gd fmla="*/ 16 h 155" name="T7"/>
                  <a:gd fmla="*/ 122 w 268" name="T8"/>
                  <a:gd fmla="*/ 130 h 155" name="T9"/>
                  <a:gd fmla="*/ 127 w 268" name="T10"/>
                  <a:gd fmla="*/ 55 h 155" name="T11"/>
                  <a:gd fmla="*/ 142 w 268" name="T12"/>
                  <a:gd fmla="*/ 54 h 155" name="T13"/>
                  <a:gd fmla="*/ 146 w 268" name="T14"/>
                  <a:gd fmla="*/ 130 h 155" name="T15"/>
                  <a:gd fmla="*/ 180 w 268" name="T16"/>
                  <a:gd fmla="*/ 16 h 155" name="T17"/>
                  <a:gd fmla="*/ 175 w 268" name="T18"/>
                  <a:gd fmla="*/ 1 h 155" name="T19"/>
                  <a:gd fmla="*/ 239 w 268" name="T20"/>
                  <a:gd fmla="*/ 35 h 155" name="T21"/>
                  <a:gd fmla="*/ 265 w 268" name="T22"/>
                  <a:gd fmla="*/ 114 h 155" name="T23"/>
                  <a:gd fmla="*/ 220 w 268" name="T24"/>
                  <a:gd fmla="*/ 133 h 155" name="T25"/>
                  <a:gd fmla="*/ 124 w 268" name="T26"/>
                  <a:gd fmla="*/ 154 h 155" name="T27"/>
                  <a:gd fmla="*/ 50 w 268" name="T28"/>
                  <a:gd fmla="*/ 133 h 155" name="T29"/>
                  <a:gd fmla="*/ 3 w 268" name="T30"/>
                  <a:gd fmla="*/ 110 h 155" name="T31"/>
                  <a:gd fmla="*/ 51 w 268" name="T32"/>
                  <a:gd fmla="*/ 17 h 155" name="T33"/>
                  <a:gd fmla="*/ 167 w 268" name="T34"/>
                  <a:gd fmla="*/ 107 h 155" name="T35"/>
                  <a:gd fmla="*/ 170 w 268" name="T36"/>
                  <a:gd fmla="*/ 113 h 155" name="T37"/>
                  <a:gd fmla="*/ 205 w 268" name="T38"/>
                  <a:gd fmla="*/ 109 h 155" name="T39"/>
                  <a:gd fmla="*/ 213 w 268" name="T40"/>
                  <a:gd fmla="*/ 100 h 155" name="T41"/>
                  <a:gd fmla="*/ 167 w 268" name="T42"/>
                  <a:gd fmla="*/ 107 h 155"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55" w="268">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0" name="Freeform 9"/>
              <p:cNvSpPr/>
              <p:nvPr/>
            </p:nvSpPr>
            <p:spPr bwMode="auto">
              <a:xfrm>
                <a:off x="1816461" y="1850036"/>
                <a:ext cx="117475" cy="87313"/>
              </a:xfrm>
              <a:custGeom>
                <a:gdLst>
                  <a:gd fmla="*/ 4 w 31" name="T0"/>
                  <a:gd fmla="*/ 3 h 23" name="T1"/>
                  <a:gd fmla="*/ 26 w 31" name="T2"/>
                  <a:gd fmla="*/ 3 h 23" name="T3"/>
                  <a:gd fmla="*/ 24 w 31" name="T4"/>
                  <a:gd fmla="*/ 23 h 23" name="T5"/>
                  <a:gd fmla="*/ 6 w 31" name="T6"/>
                  <a:gd fmla="*/ 23 h 23" name="T7"/>
                  <a:gd fmla="*/ 4 w 31" name="T8"/>
                  <a:gd fmla="*/ 3 h 23" name="T9"/>
                </a:gdLst>
                <a:cxnLst>
                  <a:cxn ang="0">
                    <a:pos x="T0" y="T1"/>
                  </a:cxn>
                  <a:cxn ang="0">
                    <a:pos x="T2" y="T3"/>
                  </a:cxn>
                  <a:cxn ang="0">
                    <a:pos x="T4" y="T5"/>
                  </a:cxn>
                  <a:cxn ang="0">
                    <a:pos x="T6" y="T7"/>
                  </a:cxn>
                  <a:cxn ang="0">
                    <a:pos x="T8" y="T9"/>
                  </a:cxn>
                </a:cxnLst>
                <a:rect b="b" l="0" r="r" t="0"/>
                <a:pathLst>
                  <a:path h="23" w="31">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134" name="圆角矩形 133"/>
            <p:cNvSpPr/>
            <p:nvPr/>
          </p:nvSpPr>
          <p:spPr>
            <a:xfrm rot="457219">
              <a:off x="1130115" y="1521106"/>
              <a:ext cx="66422" cy="36724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5" name="圆角矩形 134"/>
            <p:cNvSpPr/>
            <p:nvPr/>
          </p:nvSpPr>
          <p:spPr>
            <a:xfrm flipH="1" rot="21142780">
              <a:off x="1443966" y="1521089"/>
              <a:ext cx="66422" cy="370619"/>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6" name="圆角矩形 135"/>
            <p:cNvSpPr/>
            <p:nvPr/>
          </p:nvSpPr>
          <p:spPr>
            <a:xfrm flipH="1" rot="21437232">
              <a:off x="1341896"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7" name="圆角矩形 136"/>
            <p:cNvSpPr/>
            <p:nvPr/>
          </p:nvSpPr>
          <p:spPr>
            <a:xfrm rot="162769">
              <a:off x="1190034"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41" name="组合 140"/>
          <p:cNvGrpSpPr/>
          <p:nvPr/>
        </p:nvGrpSpPr>
        <p:grpSpPr>
          <a:xfrm>
            <a:off x="1032731" y="3227963"/>
            <a:ext cx="167677" cy="500752"/>
            <a:chOff x="1130115" y="1231708"/>
            <a:chExt cx="380273" cy="1135650"/>
          </a:xfrm>
          <a:solidFill>
            <a:srgbClr val="FFC000"/>
          </a:solidFill>
        </p:grpSpPr>
        <p:sp>
          <p:nvSpPr>
            <p:cNvPr id="142" name="圆角矩形 141"/>
            <p:cNvSpPr/>
            <p:nvPr/>
          </p:nvSpPr>
          <p:spPr>
            <a:xfrm>
              <a:off x="1202920" y="1593243"/>
              <a:ext cx="234440" cy="255846"/>
            </a:xfrm>
            <a:prstGeom prst="roundRect">
              <a:avLst>
                <a:gd fmla="val 3496"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43" name="Group 61"/>
            <p:cNvGrpSpPr/>
            <p:nvPr/>
          </p:nvGrpSpPr>
          <p:grpSpPr>
            <a:xfrm>
              <a:off x="1143760" y="1231708"/>
              <a:ext cx="347391" cy="392181"/>
              <a:chOff x="1368786" y="1195986"/>
              <a:chExt cx="1009650" cy="1139826"/>
            </a:xfrm>
            <a:grpFill/>
          </p:grpSpPr>
          <p:sp>
            <p:nvSpPr>
              <p:cNvPr id="148" name="Freeform 6"/>
              <p:cNvSpPr>
                <a:spLocks noEditPoints="1"/>
              </p:cNvSpPr>
              <p:nvPr/>
            </p:nvSpPr>
            <p:spPr bwMode="auto">
              <a:xfrm>
                <a:off x="1643423" y="1195986"/>
                <a:ext cx="460375" cy="598488"/>
              </a:xfrm>
              <a:custGeom>
                <a:gdLst>
                  <a:gd fmla="*/ 41 w 122" name="T0"/>
                  <a:gd fmla="*/ 4 h 159" name="T1"/>
                  <a:gd fmla="*/ 97 w 122" name="T2"/>
                  <a:gd fmla="*/ 12 h 159" name="T3"/>
                  <a:gd fmla="*/ 120 w 122" name="T4"/>
                  <a:gd fmla="*/ 58 h 159" name="T5"/>
                  <a:gd fmla="*/ 121 w 122" name="T6"/>
                  <a:gd fmla="*/ 94 h 159" name="T7"/>
                  <a:gd fmla="*/ 103 w 122" name="T8"/>
                  <a:gd fmla="*/ 126 h 159" name="T9"/>
                  <a:gd fmla="*/ 63 w 122" name="T10"/>
                  <a:gd fmla="*/ 157 h 159" name="T11"/>
                  <a:gd fmla="*/ 19 w 122" name="T12"/>
                  <a:gd fmla="*/ 126 h 159" name="T13"/>
                  <a:gd fmla="*/ 1 w 122" name="T14"/>
                  <a:gd fmla="*/ 94 h 159" name="T15"/>
                  <a:gd fmla="*/ 3 w 122" name="T16"/>
                  <a:gd fmla="*/ 46 h 159" name="T17"/>
                  <a:gd fmla="*/ 41 w 122" name="T18"/>
                  <a:gd fmla="*/ 4 h 159" name="T19"/>
                  <a:gd fmla="*/ 19 w 122" name="T20"/>
                  <a:gd fmla="*/ 80 h 159" name="T21"/>
                  <a:gd fmla="*/ 41 w 122" name="T22"/>
                  <a:gd fmla="*/ 136 h 159" name="T23"/>
                  <a:gd fmla="*/ 77 w 122" name="T24"/>
                  <a:gd fmla="*/ 140 h 159" name="T25"/>
                  <a:gd fmla="*/ 104 w 122" name="T26"/>
                  <a:gd fmla="*/ 73 h 159" name="T27"/>
                  <a:gd fmla="*/ 79 w 122" name="T28"/>
                  <a:gd fmla="*/ 54 h 159" name="T29"/>
                  <a:gd fmla="*/ 19 w 122" name="T30"/>
                  <a:gd fmla="*/ 80 h 159"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59" w="122">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9" name="Freeform 8"/>
              <p:cNvSpPr>
                <a:spLocks noEditPoints="1"/>
              </p:cNvSpPr>
              <p:nvPr/>
            </p:nvSpPr>
            <p:spPr bwMode="auto">
              <a:xfrm>
                <a:off x="1368786" y="1753199"/>
                <a:ext cx="1009650" cy="582613"/>
              </a:xfrm>
              <a:custGeom>
                <a:gdLst>
                  <a:gd fmla="*/ 51 w 268" name="T0"/>
                  <a:gd fmla="*/ 17 h 155" name="T1"/>
                  <a:gd fmla="*/ 92 w 268" name="T2"/>
                  <a:gd fmla="*/ 0 h 155" name="T3"/>
                  <a:gd fmla="*/ 98 w 268" name="T4"/>
                  <a:gd fmla="*/ 10 h 155" name="T5"/>
                  <a:gd fmla="*/ 89 w 268" name="T6"/>
                  <a:gd fmla="*/ 16 h 155" name="T7"/>
                  <a:gd fmla="*/ 122 w 268" name="T8"/>
                  <a:gd fmla="*/ 130 h 155" name="T9"/>
                  <a:gd fmla="*/ 127 w 268" name="T10"/>
                  <a:gd fmla="*/ 55 h 155" name="T11"/>
                  <a:gd fmla="*/ 142 w 268" name="T12"/>
                  <a:gd fmla="*/ 54 h 155" name="T13"/>
                  <a:gd fmla="*/ 146 w 268" name="T14"/>
                  <a:gd fmla="*/ 130 h 155" name="T15"/>
                  <a:gd fmla="*/ 180 w 268" name="T16"/>
                  <a:gd fmla="*/ 16 h 155" name="T17"/>
                  <a:gd fmla="*/ 175 w 268" name="T18"/>
                  <a:gd fmla="*/ 1 h 155" name="T19"/>
                  <a:gd fmla="*/ 239 w 268" name="T20"/>
                  <a:gd fmla="*/ 35 h 155" name="T21"/>
                  <a:gd fmla="*/ 265 w 268" name="T22"/>
                  <a:gd fmla="*/ 114 h 155" name="T23"/>
                  <a:gd fmla="*/ 220 w 268" name="T24"/>
                  <a:gd fmla="*/ 133 h 155" name="T25"/>
                  <a:gd fmla="*/ 124 w 268" name="T26"/>
                  <a:gd fmla="*/ 154 h 155" name="T27"/>
                  <a:gd fmla="*/ 50 w 268" name="T28"/>
                  <a:gd fmla="*/ 133 h 155" name="T29"/>
                  <a:gd fmla="*/ 3 w 268" name="T30"/>
                  <a:gd fmla="*/ 110 h 155" name="T31"/>
                  <a:gd fmla="*/ 51 w 268" name="T32"/>
                  <a:gd fmla="*/ 17 h 155" name="T33"/>
                  <a:gd fmla="*/ 167 w 268" name="T34"/>
                  <a:gd fmla="*/ 107 h 155" name="T35"/>
                  <a:gd fmla="*/ 170 w 268" name="T36"/>
                  <a:gd fmla="*/ 113 h 155" name="T37"/>
                  <a:gd fmla="*/ 205 w 268" name="T38"/>
                  <a:gd fmla="*/ 109 h 155" name="T39"/>
                  <a:gd fmla="*/ 213 w 268" name="T40"/>
                  <a:gd fmla="*/ 100 h 155" name="T41"/>
                  <a:gd fmla="*/ 167 w 268" name="T42"/>
                  <a:gd fmla="*/ 107 h 155"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55" w="268">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0" name="Freeform 9"/>
              <p:cNvSpPr/>
              <p:nvPr/>
            </p:nvSpPr>
            <p:spPr bwMode="auto">
              <a:xfrm>
                <a:off x="1816461" y="1850036"/>
                <a:ext cx="117475" cy="87313"/>
              </a:xfrm>
              <a:custGeom>
                <a:gdLst>
                  <a:gd fmla="*/ 4 w 31" name="T0"/>
                  <a:gd fmla="*/ 3 h 23" name="T1"/>
                  <a:gd fmla="*/ 26 w 31" name="T2"/>
                  <a:gd fmla="*/ 3 h 23" name="T3"/>
                  <a:gd fmla="*/ 24 w 31" name="T4"/>
                  <a:gd fmla="*/ 23 h 23" name="T5"/>
                  <a:gd fmla="*/ 6 w 31" name="T6"/>
                  <a:gd fmla="*/ 23 h 23" name="T7"/>
                  <a:gd fmla="*/ 4 w 31" name="T8"/>
                  <a:gd fmla="*/ 3 h 23" name="T9"/>
                </a:gdLst>
                <a:cxnLst>
                  <a:cxn ang="0">
                    <a:pos x="T0" y="T1"/>
                  </a:cxn>
                  <a:cxn ang="0">
                    <a:pos x="T2" y="T3"/>
                  </a:cxn>
                  <a:cxn ang="0">
                    <a:pos x="T4" y="T5"/>
                  </a:cxn>
                  <a:cxn ang="0">
                    <a:pos x="T6" y="T7"/>
                  </a:cxn>
                  <a:cxn ang="0">
                    <a:pos x="T8" y="T9"/>
                  </a:cxn>
                </a:cxnLst>
                <a:rect b="b" l="0" r="r" t="0"/>
                <a:pathLst>
                  <a:path h="23" w="31">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144" name="圆角矩形 143"/>
            <p:cNvSpPr/>
            <p:nvPr/>
          </p:nvSpPr>
          <p:spPr>
            <a:xfrm rot="457219">
              <a:off x="1130115" y="1521106"/>
              <a:ext cx="66422" cy="36724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5" name="圆角矩形 144"/>
            <p:cNvSpPr/>
            <p:nvPr/>
          </p:nvSpPr>
          <p:spPr>
            <a:xfrm flipH="1" rot="21142780">
              <a:off x="1443966" y="1521089"/>
              <a:ext cx="66422" cy="370619"/>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6" name="圆角矩形 145"/>
            <p:cNvSpPr/>
            <p:nvPr/>
          </p:nvSpPr>
          <p:spPr>
            <a:xfrm flipH="1" rot="21437232">
              <a:off x="1341896"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7" name="圆角矩形 146"/>
            <p:cNvSpPr/>
            <p:nvPr/>
          </p:nvSpPr>
          <p:spPr>
            <a:xfrm rot="162769">
              <a:off x="1190034"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51" name="组合 150"/>
          <p:cNvGrpSpPr/>
          <p:nvPr/>
        </p:nvGrpSpPr>
        <p:grpSpPr>
          <a:xfrm>
            <a:off x="1344610" y="3227963"/>
            <a:ext cx="167677" cy="500752"/>
            <a:chOff x="1130115" y="1231708"/>
            <a:chExt cx="380273" cy="1135650"/>
          </a:xfrm>
          <a:solidFill>
            <a:srgbClr val="FFC000"/>
          </a:solidFill>
        </p:grpSpPr>
        <p:sp>
          <p:nvSpPr>
            <p:cNvPr id="152" name="圆角矩形 151"/>
            <p:cNvSpPr/>
            <p:nvPr/>
          </p:nvSpPr>
          <p:spPr>
            <a:xfrm>
              <a:off x="1202920" y="1593243"/>
              <a:ext cx="234440" cy="255846"/>
            </a:xfrm>
            <a:prstGeom prst="roundRect">
              <a:avLst>
                <a:gd fmla="val 3496"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53" name="Group 61"/>
            <p:cNvGrpSpPr/>
            <p:nvPr/>
          </p:nvGrpSpPr>
          <p:grpSpPr>
            <a:xfrm>
              <a:off x="1143760" y="1231708"/>
              <a:ext cx="347391" cy="392181"/>
              <a:chOff x="1368786" y="1195986"/>
              <a:chExt cx="1009650" cy="1139826"/>
            </a:xfrm>
            <a:grpFill/>
          </p:grpSpPr>
          <p:sp>
            <p:nvSpPr>
              <p:cNvPr id="158" name="Freeform 6"/>
              <p:cNvSpPr>
                <a:spLocks noEditPoints="1"/>
              </p:cNvSpPr>
              <p:nvPr/>
            </p:nvSpPr>
            <p:spPr bwMode="auto">
              <a:xfrm>
                <a:off x="1643423" y="1195986"/>
                <a:ext cx="460375" cy="598488"/>
              </a:xfrm>
              <a:custGeom>
                <a:gdLst>
                  <a:gd fmla="*/ 41 w 122" name="T0"/>
                  <a:gd fmla="*/ 4 h 159" name="T1"/>
                  <a:gd fmla="*/ 97 w 122" name="T2"/>
                  <a:gd fmla="*/ 12 h 159" name="T3"/>
                  <a:gd fmla="*/ 120 w 122" name="T4"/>
                  <a:gd fmla="*/ 58 h 159" name="T5"/>
                  <a:gd fmla="*/ 121 w 122" name="T6"/>
                  <a:gd fmla="*/ 94 h 159" name="T7"/>
                  <a:gd fmla="*/ 103 w 122" name="T8"/>
                  <a:gd fmla="*/ 126 h 159" name="T9"/>
                  <a:gd fmla="*/ 63 w 122" name="T10"/>
                  <a:gd fmla="*/ 157 h 159" name="T11"/>
                  <a:gd fmla="*/ 19 w 122" name="T12"/>
                  <a:gd fmla="*/ 126 h 159" name="T13"/>
                  <a:gd fmla="*/ 1 w 122" name="T14"/>
                  <a:gd fmla="*/ 94 h 159" name="T15"/>
                  <a:gd fmla="*/ 3 w 122" name="T16"/>
                  <a:gd fmla="*/ 46 h 159" name="T17"/>
                  <a:gd fmla="*/ 41 w 122" name="T18"/>
                  <a:gd fmla="*/ 4 h 159" name="T19"/>
                  <a:gd fmla="*/ 19 w 122" name="T20"/>
                  <a:gd fmla="*/ 80 h 159" name="T21"/>
                  <a:gd fmla="*/ 41 w 122" name="T22"/>
                  <a:gd fmla="*/ 136 h 159" name="T23"/>
                  <a:gd fmla="*/ 77 w 122" name="T24"/>
                  <a:gd fmla="*/ 140 h 159" name="T25"/>
                  <a:gd fmla="*/ 104 w 122" name="T26"/>
                  <a:gd fmla="*/ 73 h 159" name="T27"/>
                  <a:gd fmla="*/ 79 w 122" name="T28"/>
                  <a:gd fmla="*/ 54 h 159" name="T29"/>
                  <a:gd fmla="*/ 19 w 122" name="T30"/>
                  <a:gd fmla="*/ 80 h 159"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59" w="122">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9" name="Freeform 8"/>
              <p:cNvSpPr>
                <a:spLocks noEditPoints="1"/>
              </p:cNvSpPr>
              <p:nvPr/>
            </p:nvSpPr>
            <p:spPr bwMode="auto">
              <a:xfrm>
                <a:off x="1368786" y="1753199"/>
                <a:ext cx="1009650" cy="582613"/>
              </a:xfrm>
              <a:custGeom>
                <a:gdLst>
                  <a:gd fmla="*/ 51 w 268" name="T0"/>
                  <a:gd fmla="*/ 17 h 155" name="T1"/>
                  <a:gd fmla="*/ 92 w 268" name="T2"/>
                  <a:gd fmla="*/ 0 h 155" name="T3"/>
                  <a:gd fmla="*/ 98 w 268" name="T4"/>
                  <a:gd fmla="*/ 10 h 155" name="T5"/>
                  <a:gd fmla="*/ 89 w 268" name="T6"/>
                  <a:gd fmla="*/ 16 h 155" name="T7"/>
                  <a:gd fmla="*/ 122 w 268" name="T8"/>
                  <a:gd fmla="*/ 130 h 155" name="T9"/>
                  <a:gd fmla="*/ 127 w 268" name="T10"/>
                  <a:gd fmla="*/ 55 h 155" name="T11"/>
                  <a:gd fmla="*/ 142 w 268" name="T12"/>
                  <a:gd fmla="*/ 54 h 155" name="T13"/>
                  <a:gd fmla="*/ 146 w 268" name="T14"/>
                  <a:gd fmla="*/ 130 h 155" name="T15"/>
                  <a:gd fmla="*/ 180 w 268" name="T16"/>
                  <a:gd fmla="*/ 16 h 155" name="T17"/>
                  <a:gd fmla="*/ 175 w 268" name="T18"/>
                  <a:gd fmla="*/ 1 h 155" name="T19"/>
                  <a:gd fmla="*/ 239 w 268" name="T20"/>
                  <a:gd fmla="*/ 35 h 155" name="T21"/>
                  <a:gd fmla="*/ 265 w 268" name="T22"/>
                  <a:gd fmla="*/ 114 h 155" name="T23"/>
                  <a:gd fmla="*/ 220 w 268" name="T24"/>
                  <a:gd fmla="*/ 133 h 155" name="T25"/>
                  <a:gd fmla="*/ 124 w 268" name="T26"/>
                  <a:gd fmla="*/ 154 h 155" name="T27"/>
                  <a:gd fmla="*/ 50 w 268" name="T28"/>
                  <a:gd fmla="*/ 133 h 155" name="T29"/>
                  <a:gd fmla="*/ 3 w 268" name="T30"/>
                  <a:gd fmla="*/ 110 h 155" name="T31"/>
                  <a:gd fmla="*/ 51 w 268" name="T32"/>
                  <a:gd fmla="*/ 17 h 155" name="T33"/>
                  <a:gd fmla="*/ 167 w 268" name="T34"/>
                  <a:gd fmla="*/ 107 h 155" name="T35"/>
                  <a:gd fmla="*/ 170 w 268" name="T36"/>
                  <a:gd fmla="*/ 113 h 155" name="T37"/>
                  <a:gd fmla="*/ 205 w 268" name="T38"/>
                  <a:gd fmla="*/ 109 h 155" name="T39"/>
                  <a:gd fmla="*/ 213 w 268" name="T40"/>
                  <a:gd fmla="*/ 100 h 155" name="T41"/>
                  <a:gd fmla="*/ 167 w 268" name="T42"/>
                  <a:gd fmla="*/ 107 h 155"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55" w="268">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0" name="Freeform 9"/>
              <p:cNvSpPr/>
              <p:nvPr/>
            </p:nvSpPr>
            <p:spPr bwMode="auto">
              <a:xfrm>
                <a:off x="1816461" y="1850036"/>
                <a:ext cx="117475" cy="87313"/>
              </a:xfrm>
              <a:custGeom>
                <a:gdLst>
                  <a:gd fmla="*/ 4 w 31" name="T0"/>
                  <a:gd fmla="*/ 3 h 23" name="T1"/>
                  <a:gd fmla="*/ 26 w 31" name="T2"/>
                  <a:gd fmla="*/ 3 h 23" name="T3"/>
                  <a:gd fmla="*/ 24 w 31" name="T4"/>
                  <a:gd fmla="*/ 23 h 23" name="T5"/>
                  <a:gd fmla="*/ 6 w 31" name="T6"/>
                  <a:gd fmla="*/ 23 h 23" name="T7"/>
                  <a:gd fmla="*/ 4 w 31" name="T8"/>
                  <a:gd fmla="*/ 3 h 23" name="T9"/>
                </a:gdLst>
                <a:cxnLst>
                  <a:cxn ang="0">
                    <a:pos x="T0" y="T1"/>
                  </a:cxn>
                  <a:cxn ang="0">
                    <a:pos x="T2" y="T3"/>
                  </a:cxn>
                  <a:cxn ang="0">
                    <a:pos x="T4" y="T5"/>
                  </a:cxn>
                  <a:cxn ang="0">
                    <a:pos x="T6" y="T7"/>
                  </a:cxn>
                  <a:cxn ang="0">
                    <a:pos x="T8" y="T9"/>
                  </a:cxn>
                </a:cxnLst>
                <a:rect b="b" l="0" r="r" t="0"/>
                <a:pathLst>
                  <a:path h="23" w="31">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154" name="圆角矩形 153"/>
            <p:cNvSpPr/>
            <p:nvPr/>
          </p:nvSpPr>
          <p:spPr>
            <a:xfrm rot="457219">
              <a:off x="1130115" y="1521106"/>
              <a:ext cx="66422" cy="36724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5" name="圆角矩形 154"/>
            <p:cNvSpPr/>
            <p:nvPr/>
          </p:nvSpPr>
          <p:spPr>
            <a:xfrm flipH="1" rot="21142780">
              <a:off x="1443966" y="1521089"/>
              <a:ext cx="66422" cy="370619"/>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6" name="圆角矩形 155"/>
            <p:cNvSpPr/>
            <p:nvPr/>
          </p:nvSpPr>
          <p:spPr>
            <a:xfrm flipH="1" rot="21437232">
              <a:off x="1341896"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7" name="圆角矩形 156"/>
            <p:cNvSpPr/>
            <p:nvPr/>
          </p:nvSpPr>
          <p:spPr>
            <a:xfrm rot="162769">
              <a:off x="1190034"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61" name="组合 160"/>
          <p:cNvGrpSpPr/>
          <p:nvPr/>
        </p:nvGrpSpPr>
        <p:grpSpPr>
          <a:xfrm>
            <a:off x="1656489" y="3227963"/>
            <a:ext cx="167677" cy="500752"/>
            <a:chOff x="1130115" y="1231708"/>
            <a:chExt cx="380273" cy="1135650"/>
          </a:xfrm>
          <a:solidFill>
            <a:srgbClr val="FFC000"/>
          </a:solidFill>
        </p:grpSpPr>
        <p:sp>
          <p:nvSpPr>
            <p:cNvPr id="162" name="圆角矩形 161"/>
            <p:cNvSpPr/>
            <p:nvPr/>
          </p:nvSpPr>
          <p:spPr>
            <a:xfrm>
              <a:off x="1202920" y="1593243"/>
              <a:ext cx="234440" cy="255846"/>
            </a:xfrm>
            <a:prstGeom prst="roundRect">
              <a:avLst>
                <a:gd fmla="val 3496"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63" name="Group 61"/>
            <p:cNvGrpSpPr/>
            <p:nvPr/>
          </p:nvGrpSpPr>
          <p:grpSpPr>
            <a:xfrm>
              <a:off x="1143760" y="1231708"/>
              <a:ext cx="347391" cy="392181"/>
              <a:chOff x="1368786" y="1195986"/>
              <a:chExt cx="1009650" cy="1139826"/>
            </a:xfrm>
            <a:grpFill/>
          </p:grpSpPr>
          <p:sp>
            <p:nvSpPr>
              <p:cNvPr id="168" name="Freeform 6"/>
              <p:cNvSpPr>
                <a:spLocks noEditPoints="1"/>
              </p:cNvSpPr>
              <p:nvPr/>
            </p:nvSpPr>
            <p:spPr bwMode="auto">
              <a:xfrm>
                <a:off x="1643423" y="1195986"/>
                <a:ext cx="460375" cy="598488"/>
              </a:xfrm>
              <a:custGeom>
                <a:gdLst>
                  <a:gd fmla="*/ 41 w 122" name="T0"/>
                  <a:gd fmla="*/ 4 h 159" name="T1"/>
                  <a:gd fmla="*/ 97 w 122" name="T2"/>
                  <a:gd fmla="*/ 12 h 159" name="T3"/>
                  <a:gd fmla="*/ 120 w 122" name="T4"/>
                  <a:gd fmla="*/ 58 h 159" name="T5"/>
                  <a:gd fmla="*/ 121 w 122" name="T6"/>
                  <a:gd fmla="*/ 94 h 159" name="T7"/>
                  <a:gd fmla="*/ 103 w 122" name="T8"/>
                  <a:gd fmla="*/ 126 h 159" name="T9"/>
                  <a:gd fmla="*/ 63 w 122" name="T10"/>
                  <a:gd fmla="*/ 157 h 159" name="T11"/>
                  <a:gd fmla="*/ 19 w 122" name="T12"/>
                  <a:gd fmla="*/ 126 h 159" name="T13"/>
                  <a:gd fmla="*/ 1 w 122" name="T14"/>
                  <a:gd fmla="*/ 94 h 159" name="T15"/>
                  <a:gd fmla="*/ 3 w 122" name="T16"/>
                  <a:gd fmla="*/ 46 h 159" name="T17"/>
                  <a:gd fmla="*/ 41 w 122" name="T18"/>
                  <a:gd fmla="*/ 4 h 159" name="T19"/>
                  <a:gd fmla="*/ 19 w 122" name="T20"/>
                  <a:gd fmla="*/ 80 h 159" name="T21"/>
                  <a:gd fmla="*/ 41 w 122" name="T22"/>
                  <a:gd fmla="*/ 136 h 159" name="T23"/>
                  <a:gd fmla="*/ 77 w 122" name="T24"/>
                  <a:gd fmla="*/ 140 h 159" name="T25"/>
                  <a:gd fmla="*/ 104 w 122" name="T26"/>
                  <a:gd fmla="*/ 73 h 159" name="T27"/>
                  <a:gd fmla="*/ 79 w 122" name="T28"/>
                  <a:gd fmla="*/ 54 h 159" name="T29"/>
                  <a:gd fmla="*/ 19 w 122" name="T30"/>
                  <a:gd fmla="*/ 80 h 159"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59" w="122">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9" name="Freeform 8"/>
              <p:cNvSpPr>
                <a:spLocks noEditPoints="1"/>
              </p:cNvSpPr>
              <p:nvPr/>
            </p:nvSpPr>
            <p:spPr bwMode="auto">
              <a:xfrm>
                <a:off x="1368786" y="1753199"/>
                <a:ext cx="1009650" cy="582613"/>
              </a:xfrm>
              <a:custGeom>
                <a:gdLst>
                  <a:gd fmla="*/ 51 w 268" name="T0"/>
                  <a:gd fmla="*/ 17 h 155" name="T1"/>
                  <a:gd fmla="*/ 92 w 268" name="T2"/>
                  <a:gd fmla="*/ 0 h 155" name="T3"/>
                  <a:gd fmla="*/ 98 w 268" name="T4"/>
                  <a:gd fmla="*/ 10 h 155" name="T5"/>
                  <a:gd fmla="*/ 89 w 268" name="T6"/>
                  <a:gd fmla="*/ 16 h 155" name="T7"/>
                  <a:gd fmla="*/ 122 w 268" name="T8"/>
                  <a:gd fmla="*/ 130 h 155" name="T9"/>
                  <a:gd fmla="*/ 127 w 268" name="T10"/>
                  <a:gd fmla="*/ 55 h 155" name="T11"/>
                  <a:gd fmla="*/ 142 w 268" name="T12"/>
                  <a:gd fmla="*/ 54 h 155" name="T13"/>
                  <a:gd fmla="*/ 146 w 268" name="T14"/>
                  <a:gd fmla="*/ 130 h 155" name="T15"/>
                  <a:gd fmla="*/ 180 w 268" name="T16"/>
                  <a:gd fmla="*/ 16 h 155" name="T17"/>
                  <a:gd fmla="*/ 175 w 268" name="T18"/>
                  <a:gd fmla="*/ 1 h 155" name="T19"/>
                  <a:gd fmla="*/ 239 w 268" name="T20"/>
                  <a:gd fmla="*/ 35 h 155" name="T21"/>
                  <a:gd fmla="*/ 265 w 268" name="T22"/>
                  <a:gd fmla="*/ 114 h 155" name="T23"/>
                  <a:gd fmla="*/ 220 w 268" name="T24"/>
                  <a:gd fmla="*/ 133 h 155" name="T25"/>
                  <a:gd fmla="*/ 124 w 268" name="T26"/>
                  <a:gd fmla="*/ 154 h 155" name="T27"/>
                  <a:gd fmla="*/ 50 w 268" name="T28"/>
                  <a:gd fmla="*/ 133 h 155" name="T29"/>
                  <a:gd fmla="*/ 3 w 268" name="T30"/>
                  <a:gd fmla="*/ 110 h 155" name="T31"/>
                  <a:gd fmla="*/ 51 w 268" name="T32"/>
                  <a:gd fmla="*/ 17 h 155" name="T33"/>
                  <a:gd fmla="*/ 167 w 268" name="T34"/>
                  <a:gd fmla="*/ 107 h 155" name="T35"/>
                  <a:gd fmla="*/ 170 w 268" name="T36"/>
                  <a:gd fmla="*/ 113 h 155" name="T37"/>
                  <a:gd fmla="*/ 205 w 268" name="T38"/>
                  <a:gd fmla="*/ 109 h 155" name="T39"/>
                  <a:gd fmla="*/ 213 w 268" name="T40"/>
                  <a:gd fmla="*/ 100 h 155" name="T41"/>
                  <a:gd fmla="*/ 167 w 268" name="T42"/>
                  <a:gd fmla="*/ 107 h 155"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55" w="268">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0" name="Freeform 9"/>
              <p:cNvSpPr/>
              <p:nvPr/>
            </p:nvSpPr>
            <p:spPr bwMode="auto">
              <a:xfrm>
                <a:off x="1816461" y="1850036"/>
                <a:ext cx="117475" cy="87313"/>
              </a:xfrm>
              <a:custGeom>
                <a:gdLst>
                  <a:gd fmla="*/ 4 w 31" name="T0"/>
                  <a:gd fmla="*/ 3 h 23" name="T1"/>
                  <a:gd fmla="*/ 26 w 31" name="T2"/>
                  <a:gd fmla="*/ 3 h 23" name="T3"/>
                  <a:gd fmla="*/ 24 w 31" name="T4"/>
                  <a:gd fmla="*/ 23 h 23" name="T5"/>
                  <a:gd fmla="*/ 6 w 31" name="T6"/>
                  <a:gd fmla="*/ 23 h 23" name="T7"/>
                  <a:gd fmla="*/ 4 w 31" name="T8"/>
                  <a:gd fmla="*/ 3 h 23" name="T9"/>
                </a:gdLst>
                <a:cxnLst>
                  <a:cxn ang="0">
                    <a:pos x="T0" y="T1"/>
                  </a:cxn>
                  <a:cxn ang="0">
                    <a:pos x="T2" y="T3"/>
                  </a:cxn>
                  <a:cxn ang="0">
                    <a:pos x="T4" y="T5"/>
                  </a:cxn>
                  <a:cxn ang="0">
                    <a:pos x="T6" y="T7"/>
                  </a:cxn>
                  <a:cxn ang="0">
                    <a:pos x="T8" y="T9"/>
                  </a:cxn>
                </a:cxnLst>
                <a:rect b="b" l="0" r="r" t="0"/>
                <a:pathLst>
                  <a:path h="23" w="31">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164" name="圆角矩形 163"/>
            <p:cNvSpPr/>
            <p:nvPr/>
          </p:nvSpPr>
          <p:spPr>
            <a:xfrm rot="457219">
              <a:off x="1130115" y="1521106"/>
              <a:ext cx="66422" cy="36724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5" name="圆角矩形 164"/>
            <p:cNvSpPr/>
            <p:nvPr/>
          </p:nvSpPr>
          <p:spPr>
            <a:xfrm flipH="1" rot="21142780">
              <a:off x="1443966" y="1521089"/>
              <a:ext cx="66422" cy="370619"/>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6" name="圆角矩形 165"/>
            <p:cNvSpPr/>
            <p:nvPr/>
          </p:nvSpPr>
          <p:spPr>
            <a:xfrm flipH="1" rot="21437232">
              <a:off x="1341896"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7" name="圆角矩形 166"/>
            <p:cNvSpPr/>
            <p:nvPr/>
          </p:nvSpPr>
          <p:spPr>
            <a:xfrm rot="162769">
              <a:off x="1190034"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71" name="组合 170"/>
          <p:cNvGrpSpPr/>
          <p:nvPr/>
        </p:nvGrpSpPr>
        <p:grpSpPr>
          <a:xfrm>
            <a:off x="1968368" y="3227963"/>
            <a:ext cx="167677" cy="500752"/>
            <a:chOff x="1130115" y="1231708"/>
            <a:chExt cx="380273" cy="1135650"/>
          </a:xfrm>
          <a:solidFill>
            <a:srgbClr val="FFC000"/>
          </a:solidFill>
        </p:grpSpPr>
        <p:sp>
          <p:nvSpPr>
            <p:cNvPr id="172" name="圆角矩形 171"/>
            <p:cNvSpPr/>
            <p:nvPr/>
          </p:nvSpPr>
          <p:spPr>
            <a:xfrm>
              <a:off x="1202920" y="1593243"/>
              <a:ext cx="234440" cy="255846"/>
            </a:xfrm>
            <a:prstGeom prst="roundRect">
              <a:avLst>
                <a:gd fmla="val 3496"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73" name="Group 61"/>
            <p:cNvGrpSpPr/>
            <p:nvPr/>
          </p:nvGrpSpPr>
          <p:grpSpPr>
            <a:xfrm>
              <a:off x="1143760" y="1231708"/>
              <a:ext cx="347391" cy="392181"/>
              <a:chOff x="1368786" y="1195986"/>
              <a:chExt cx="1009650" cy="1139826"/>
            </a:xfrm>
            <a:grpFill/>
          </p:grpSpPr>
          <p:sp>
            <p:nvSpPr>
              <p:cNvPr id="178" name="Freeform 6"/>
              <p:cNvSpPr>
                <a:spLocks noEditPoints="1"/>
              </p:cNvSpPr>
              <p:nvPr/>
            </p:nvSpPr>
            <p:spPr bwMode="auto">
              <a:xfrm>
                <a:off x="1643423" y="1195986"/>
                <a:ext cx="460375" cy="598488"/>
              </a:xfrm>
              <a:custGeom>
                <a:gdLst>
                  <a:gd fmla="*/ 41 w 122" name="T0"/>
                  <a:gd fmla="*/ 4 h 159" name="T1"/>
                  <a:gd fmla="*/ 97 w 122" name="T2"/>
                  <a:gd fmla="*/ 12 h 159" name="T3"/>
                  <a:gd fmla="*/ 120 w 122" name="T4"/>
                  <a:gd fmla="*/ 58 h 159" name="T5"/>
                  <a:gd fmla="*/ 121 w 122" name="T6"/>
                  <a:gd fmla="*/ 94 h 159" name="T7"/>
                  <a:gd fmla="*/ 103 w 122" name="T8"/>
                  <a:gd fmla="*/ 126 h 159" name="T9"/>
                  <a:gd fmla="*/ 63 w 122" name="T10"/>
                  <a:gd fmla="*/ 157 h 159" name="T11"/>
                  <a:gd fmla="*/ 19 w 122" name="T12"/>
                  <a:gd fmla="*/ 126 h 159" name="T13"/>
                  <a:gd fmla="*/ 1 w 122" name="T14"/>
                  <a:gd fmla="*/ 94 h 159" name="T15"/>
                  <a:gd fmla="*/ 3 w 122" name="T16"/>
                  <a:gd fmla="*/ 46 h 159" name="T17"/>
                  <a:gd fmla="*/ 41 w 122" name="T18"/>
                  <a:gd fmla="*/ 4 h 159" name="T19"/>
                  <a:gd fmla="*/ 19 w 122" name="T20"/>
                  <a:gd fmla="*/ 80 h 159" name="T21"/>
                  <a:gd fmla="*/ 41 w 122" name="T22"/>
                  <a:gd fmla="*/ 136 h 159" name="T23"/>
                  <a:gd fmla="*/ 77 w 122" name="T24"/>
                  <a:gd fmla="*/ 140 h 159" name="T25"/>
                  <a:gd fmla="*/ 104 w 122" name="T26"/>
                  <a:gd fmla="*/ 73 h 159" name="T27"/>
                  <a:gd fmla="*/ 79 w 122" name="T28"/>
                  <a:gd fmla="*/ 54 h 159" name="T29"/>
                  <a:gd fmla="*/ 19 w 122" name="T30"/>
                  <a:gd fmla="*/ 80 h 159"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59" w="122">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9" name="Freeform 8"/>
              <p:cNvSpPr>
                <a:spLocks noEditPoints="1"/>
              </p:cNvSpPr>
              <p:nvPr/>
            </p:nvSpPr>
            <p:spPr bwMode="auto">
              <a:xfrm>
                <a:off x="1368786" y="1753199"/>
                <a:ext cx="1009650" cy="582613"/>
              </a:xfrm>
              <a:custGeom>
                <a:gdLst>
                  <a:gd fmla="*/ 51 w 268" name="T0"/>
                  <a:gd fmla="*/ 17 h 155" name="T1"/>
                  <a:gd fmla="*/ 92 w 268" name="T2"/>
                  <a:gd fmla="*/ 0 h 155" name="T3"/>
                  <a:gd fmla="*/ 98 w 268" name="T4"/>
                  <a:gd fmla="*/ 10 h 155" name="T5"/>
                  <a:gd fmla="*/ 89 w 268" name="T6"/>
                  <a:gd fmla="*/ 16 h 155" name="T7"/>
                  <a:gd fmla="*/ 122 w 268" name="T8"/>
                  <a:gd fmla="*/ 130 h 155" name="T9"/>
                  <a:gd fmla="*/ 127 w 268" name="T10"/>
                  <a:gd fmla="*/ 55 h 155" name="T11"/>
                  <a:gd fmla="*/ 142 w 268" name="T12"/>
                  <a:gd fmla="*/ 54 h 155" name="T13"/>
                  <a:gd fmla="*/ 146 w 268" name="T14"/>
                  <a:gd fmla="*/ 130 h 155" name="T15"/>
                  <a:gd fmla="*/ 180 w 268" name="T16"/>
                  <a:gd fmla="*/ 16 h 155" name="T17"/>
                  <a:gd fmla="*/ 175 w 268" name="T18"/>
                  <a:gd fmla="*/ 1 h 155" name="T19"/>
                  <a:gd fmla="*/ 239 w 268" name="T20"/>
                  <a:gd fmla="*/ 35 h 155" name="T21"/>
                  <a:gd fmla="*/ 265 w 268" name="T22"/>
                  <a:gd fmla="*/ 114 h 155" name="T23"/>
                  <a:gd fmla="*/ 220 w 268" name="T24"/>
                  <a:gd fmla="*/ 133 h 155" name="T25"/>
                  <a:gd fmla="*/ 124 w 268" name="T26"/>
                  <a:gd fmla="*/ 154 h 155" name="T27"/>
                  <a:gd fmla="*/ 50 w 268" name="T28"/>
                  <a:gd fmla="*/ 133 h 155" name="T29"/>
                  <a:gd fmla="*/ 3 w 268" name="T30"/>
                  <a:gd fmla="*/ 110 h 155" name="T31"/>
                  <a:gd fmla="*/ 51 w 268" name="T32"/>
                  <a:gd fmla="*/ 17 h 155" name="T33"/>
                  <a:gd fmla="*/ 167 w 268" name="T34"/>
                  <a:gd fmla="*/ 107 h 155" name="T35"/>
                  <a:gd fmla="*/ 170 w 268" name="T36"/>
                  <a:gd fmla="*/ 113 h 155" name="T37"/>
                  <a:gd fmla="*/ 205 w 268" name="T38"/>
                  <a:gd fmla="*/ 109 h 155" name="T39"/>
                  <a:gd fmla="*/ 213 w 268" name="T40"/>
                  <a:gd fmla="*/ 100 h 155" name="T41"/>
                  <a:gd fmla="*/ 167 w 268" name="T42"/>
                  <a:gd fmla="*/ 107 h 155"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55" w="268">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0" name="Freeform 9"/>
              <p:cNvSpPr/>
              <p:nvPr/>
            </p:nvSpPr>
            <p:spPr bwMode="auto">
              <a:xfrm>
                <a:off x="1816461" y="1850036"/>
                <a:ext cx="117475" cy="87313"/>
              </a:xfrm>
              <a:custGeom>
                <a:gdLst>
                  <a:gd fmla="*/ 4 w 31" name="T0"/>
                  <a:gd fmla="*/ 3 h 23" name="T1"/>
                  <a:gd fmla="*/ 26 w 31" name="T2"/>
                  <a:gd fmla="*/ 3 h 23" name="T3"/>
                  <a:gd fmla="*/ 24 w 31" name="T4"/>
                  <a:gd fmla="*/ 23 h 23" name="T5"/>
                  <a:gd fmla="*/ 6 w 31" name="T6"/>
                  <a:gd fmla="*/ 23 h 23" name="T7"/>
                  <a:gd fmla="*/ 4 w 31" name="T8"/>
                  <a:gd fmla="*/ 3 h 23" name="T9"/>
                </a:gdLst>
                <a:cxnLst>
                  <a:cxn ang="0">
                    <a:pos x="T0" y="T1"/>
                  </a:cxn>
                  <a:cxn ang="0">
                    <a:pos x="T2" y="T3"/>
                  </a:cxn>
                  <a:cxn ang="0">
                    <a:pos x="T4" y="T5"/>
                  </a:cxn>
                  <a:cxn ang="0">
                    <a:pos x="T6" y="T7"/>
                  </a:cxn>
                  <a:cxn ang="0">
                    <a:pos x="T8" y="T9"/>
                  </a:cxn>
                </a:cxnLst>
                <a:rect b="b" l="0" r="r" t="0"/>
                <a:pathLst>
                  <a:path h="23" w="31">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174" name="圆角矩形 173"/>
            <p:cNvSpPr/>
            <p:nvPr/>
          </p:nvSpPr>
          <p:spPr>
            <a:xfrm rot="457219">
              <a:off x="1130115" y="1521106"/>
              <a:ext cx="66422" cy="36724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5" name="圆角矩形 174"/>
            <p:cNvSpPr/>
            <p:nvPr/>
          </p:nvSpPr>
          <p:spPr>
            <a:xfrm flipH="1" rot="21142780">
              <a:off x="1443966" y="1521089"/>
              <a:ext cx="66422" cy="370619"/>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6" name="圆角矩形 175"/>
            <p:cNvSpPr/>
            <p:nvPr/>
          </p:nvSpPr>
          <p:spPr>
            <a:xfrm flipH="1" rot="21437232">
              <a:off x="1341896"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7" name="圆角矩形 176"/>
            <p:cNvSpPr/>
            <p:nvPr/>
          </p:nvSpPr>
          <p:spPr>
            <a:xfrm rot="162769">
              <a:off x="1190034"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81" name="组合 180"/>
          <p:cNvGrpSpPr/>
          <p:nvPr/>
        </p:nvGrpSpPr>
        <p:grpSpPr>
          <a:xfrm>
            <a:off x="2280247" y="3227963"/>
            <a:ext cx="167677" cy="500752"/>
            <a:chOff x="1130115" y="1231708"/>
            <a:chExt cx="380273" cy="1135650"/>
          </a:xfrm>
          <a:solidFill>
            <a:schemeClr val="bg1"/>
          </a:solidFill>
        </p:grpSpPr>
        <p:sp>
          <p:nvSpPr>
            <p:cNvPr id="182" name="圆角矩形 181"/>
            <p:cNvSpPr/>
            <p:nvPr/>
          </p:nvSpPr>
          <p:spPr>
            <a:xfrm>
              <a:off x="1202920" y="1593243"/>
              <a:ext cx="234440" cy="255846"/>
            </a:xfrm>
            <a:prstGeom prst="roundRect">
              <a:avLst>
                <a:gd fmla="val 3496"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83" name="Group 61"/>
            <p:cNvGrpSpPr/>
            <p:nvPr/>
          </p:nvGrpSpPr>
          <p:grpSpPr>
            <a:xfrm>
              <a:off x="1143760" y="1231708"/>
              <a:ext cx="347391" cy="392181"/>
              <a:chOff x="1368786" y="1195986"/>
              <a:chExt cx="1009650" cy="1139826"/>
            </a:xfrm>
            <a:grpFill/>
          </p:grpSpPr>
          <p:sp>
            <p:nvSpPr>
              <p:cNvPr id="188" name="Freeform 6"/>
              <p:cNvSpPr>
                <a:spLocks noEditPoints="1"/>
              </p:cNvSpPr>
              <p:nvPr/>
            </p:nvSpPr>
            <p:spPr bwMode="auto">
              <a:xfrm>
                <a:off x="1643423" y="1195986"/>
                <a:ext cx="460375" cy="598488"/>
              </a:xfrm>
              <a:custGeom>
                <a:gdLst>
                  <a:gd fmla="*/ 41 w 122" name="T0"/>
                  <a:gd fmla="*/ 4 h 159" name="T1"/>
                  <a:gd fmla="*/ 97 w 122" name="T2"/>
                  <a:gd fmla="*/ 12 h 159" name="T3"/>
                  <a:gd fmla="*/ 120 w 122" name="T4"/>
                  <a:gd fmla="*/ 58 h 159" name="T5"/>
                  <a:gd fmla="*/ 121 w 122" name="T6"/>
                  <a:gd fmla="*/ 94 h 159" name="T7"/>
                  <a:gd fmla="*/ 103 w 122" name="T8"/>
                  <a:gd fmla="*/ 126 h 159" name="T9"/>
                  <a:gd fmla="*/ 63 w 122" name="T10"/>
                  <a:gd fmla="*/ 157 h 159" name="T11"/>
                  <a:gd fmla="*/ 19 w 122" name="T12"/>
                  <a:gd fmla="*/ 126 h 159" name="T13"/>
                  <a:gd fmla="*/ 1 w 122" name="T14"/>
                  <a:gd fmla="*/ 94 h 159" name="T15"/>
                  <a:gd fmla="*/ 3 w 122" name="T16"/>
                  <a:gd fmla="*/ 46 h 159" name="T17"/>
                  <a:gd fmla="*/ 41 w 122" name="T18"/>
                  <a:gd fmla="*/ 4 h 159" name="T19"/>
                  <a:gd fmla="*/ 19 w 122" name="T20"/>
                  <a:gd fmla="*/ 80 h 159" name="T21"/>
                  <a:gd fmla="*/ 41 w 122" name="T22"/>
                  <a:gd fmla="*/ 136 h 159" name="T23"/>
                  <a:gd fmla="*/ 77 w 122" name="T24"/>
                  <a:gd fmla="*/ 140 h 159" name="T25"/>
                  <a:gd fmla="*/ 104 w 122" name="T26"/>
                  <a:gd fmla="*/ 73 h 159" name="T27"/>
                  <a:gd fmla="*/ 79 w 122" name="T28"/>
                  <a:gd fmla="*/ 54 h 159" name="T29"/>
                  <a:gd fmla="*/ 19 w 122" name="T30"/>
                  <a:gd fmla="*/ 80 h 159"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59" w="122">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9" name="Freeform 8"/>
              <p:cNvSpPr>
                <a:spLocks noEditPoints="1"/>
              </p:cNvSpPr>
              <p:nvPr/>
            </p:nvSpPr>
            <p:spPr bwMode="auto">
              <a:xfrm>
                <a:off x="1368786" y="1753199"/>
                <a:ext cx="1009650" cy="582613"/>
              </a:xfrm>
              <a:custGeom>
                <a:gdLst>
                  <a:gd fmla="*/ 51 w 268" name="T0"/>
                  <a:gd fmla="*/ 17 h 155" name="T1"/>
                  <a:gd fmla="*/ 92 w 268" name="T2"/>
                  <a:gd fmla="*/ 0 h 155" name="T3"/>
                  <a:gd fmla="*/ 98 w 268" name="T4"/>
                  <a:gd fmla="*/ 10 h 155" name="T5"/>
                  <a:gd fmla="*/ 89 w 268" name="T6"/>
                  <a:gd fmla="*/ 16 h 155" name="T7"/>
                  <a:gd fmla="*/ 122 w 268" name="T8"/>
                  <a:gd fmla="*/ 130 h 155" name="T9"/>
                  <a:gd fmla="*/ 127 w 268" name="T10"/>
                  <a:gd fmla="*/ 55 h 155" name="T11"/>
                  <a:gd fmla="*/ 142 w 268" name="T12"/>
                  <a:gd fmla="*/ 54 h 155" name="T13"/>
                  <a:gd fmla="*/ 146 w 268" name="T14"/>
                  <a:gd fmla="*/ 130 h 155" name="T15"/>
                  <a:gd fmla="*/ 180 w 268" name="T16"/>
                  <a:gd fmla="*/ 16 h 155" name="T17"/>
                  <a:gd fmla="*/ 175 w 268" name="T18"/>
                  <a:gd fmla="*/ 1 h 155" name="T19"/>
                  <a:gd fmla="*/ 239 w 268" name="T20"/>
                  <a:gd fmla="*/ 35 h 155" name="T21"/>
                  <a:gd fmla="*/ 265 w 268" name="T22"/>
                  <a:gd fmla="*/ 114 h 155" name="T23"/>
                  <a:gd fmla="*/ 220 w 268" name="T24"/>
                  <a:gd fmla="*/ 133 h 155" name="T25"/>
                  <a:gd fmla="*/ 124 w 268" name="T26"/>
                  <a:gd fmla="*/ 154 h 155" name="T27"/>
                  <a:gd fmla="*/ 50 w 268" name="T28"/>
                  <a:gd fmla="*/ 133 h 155" name="T29"/>
                  <a:gd fmla="*/ 3 w 268" name="T30"/>
                  <a:gd fmla="*/ 110 h 155" name="T31"/>
                  <a:gd fmla="*/ 51 w 268" name="T32"/>
                  <a:gd fmla="*/ 17 h 155" name="T33"/>
                  <a:gd fmla="*/ 167 w 268" name="T34"/>
                  <a:gd fmla="*/ 107 h 155" name="T35"/>
                  <a:gd fmla="*/ 170 w 268" name="T36"/>
                  <a:gd fmla="*/ 113 h 155" name="T37"/>
                  <a:gd fmla="*/ 205 w 268" name="T38"/>
                  <a:gd fmla="*/ 109 h 155" name="T39"/>
                  <a:gd fmla="*/ 213 w 268" name="T40"/>
                  <a:gd fmla="*/ 100 h 155" name="T41"/>
                  <a:gd fmla="*/ 167 w 268" name="T42"/>
                  <a:gd fmla="*/ 107 h 155"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55" w="268">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0" name="Freeform 9"/>
              <p:cNvSpPr/>
              <p:nvPr/>
            </p:nvSpPr>
            <p:spPr bwMode="auto">
              <a:xfrm>
                <a:off x="1816461" y="1850036"/>
                <a:ext cx="117475" cy="87313"/>
              </a:xfrm>
              <a:custGeom>
                <a:gdLst>
                  <a:gd fmla="*/ 4 w 31" name="T0"/>
                  <a:gd fmla="*/ 3 h 23" name="T1"/>
                  <a:gd fmla="*/ 26 w 31" name="T2"/>
                  <a:gd fmla="*/ 3 h 23" name="T3"/>
                  <a:gd fmla="*/ 24 w 31" name="T4"/>
                  <a:gd fmla="*/ 23 h 23" name="T5"/>
                  <a:gd fmla="*/ 6 w 31" name="T6"/>
                  <a:gd fmla="*/ 23 h 23" name="T7"/>
                  <a:gd fmla="*/ 4 w 31" name="T8"/>
                  <a:gd fmla="*/ 3 h 23" name="T9"/>
                </a:gdLst>
                <a:cxnLst>
                  <a:cxn ang="0">
                    <a:pos x="T0" y="T1"/>
                  </a:cxn>
                  <a:cxn ang="0">
                    <a:pos x="T2" y="T3"/>
                  </a:cxn>
                  <a:cxn ang="0">
                    <a:pos x="T4" y="T5"/>
                  </a:cxn>
                  <a:cxn ang="0">
                    <a:pos x="T6" y="T7"/>
                  </a:cxn>
                  <a:cxn ang="0">
                    <a:pos x="T8" y="T9"/>
                  </a:cxn>
                </a:cxnLst>
                <a:rect b="b" l="0" r="r" t="0"/>
                <a:pathLst>
                  <a:path h="23" w="31">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184" name="圆角矩形 183"/>
            <p:cNvSpPr/>
            <p:nvPr/>
          </p:nvSpPr>
          <p:spPr>
            <a:xfrm rot="457219">
              <a:off x="1130115" y="1521106"/>
              <a:ext cx="66422" cy="36724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5" name="圆角矩形 184"/>
            <p:cNvSpPr/>
            <p:nvPr/>
          </p:nvSpPr>
          <p:spPr>
            <a:xfrm flipH="1" rot="21142780">
              <a:off x="1443966" y="1521089"/>
              <a:ext cx="66422" cy="370619"/>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6" name="圆角矩形 185"/>
            <p:cNvSpPr/>
            <p:nvPr/>
          </p:nvSpPr>
          <p:spPr>
            <a:xfrm flipH="1" rot="21437232">
              <a:off x="1341896"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7" name="圆角矩形 186"/>
            <p:cNvSpPr/>
            <p:nvPr/>
          </p:nvSpPr>
          <p:spPr>
            <a:xfrm rot="162769">
              <a:off x="1190034"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91" name="组合 190"/>
          <p:cNvGrpSpPr/>
          <p:nvPr/>
        </p:nvGrpSpPr>
        <p:grpSpPr>
          <a:xfrm>
            <a:off x="2592126" y="3227963"/>
            <a:ext cx="167677" cy="500752"/>
            <a:chOff x="1130115" y="1231708"/>
            <a:chExt cx="380273" cy="1135650"/>
          </a:xfrm>
          <a:solidFill>
            <a:schemeClr val="bg1"/>
          </a:solidFill>
        </p:grpSpPr>
        <p:sp>
          <p:nvSpPr>
            <p:cNvPr id="192" name="圆角矩形 191"/>
            <p:cNvSpPr/>
            <p:nvPr/>
          </p:nvSpPr>
          <p:spPr>
            <a:xfrm>
              <a:off x="1202920" y="1593243"/>
              <a:ext cx="234440" cy="255846"/>
            </a:xfrm>
            <a:prstGeom prst="roundRect">
              <a:avLst>
                <a:gd fmla="val 3496"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93" name="Group 61"/>
            <p:cNvGrpSpPr/>
            <p:nvPr/>
          </p:nvGrpSpPr>
          <p:grpSpPr>
            <a:xfrm>
              <a:off x="1143760" y="1231708"/>
              <a:ext cx="347391" cy="392181"/>
              <a:chOff x="1368786" y="1195986"/>
              <a:chExt cx="1009650" cy="1139826"/>
            </a:xfrm>
            <a:grpFill/>
          </p:grpSpPr>
          <p:sp>
            <p:nvSpPr>
              <p:cNvPr id="198" name="Freeform 6"/>
              <p:cNvSpPr>
                <a:spLocks noEditPoints="1"/>
              </p:cNvSpPr>
              <p:nvPr/>
            </p:nvSpPr>
            <p:spPr bwMode="auto">
              <a:xfrm>
                <a:off x="1643423" y="1195986"/>
                <a:ext cx="460375" cy="598488"/>
              </a:xfrm>
              <a:custGeom>
                <a:gdLst>
                  <a:gd fmla="*/ 41 w 122" name="T0"/>
                  <a:gd fmla="*/ 4 h 159" name="T1"/>
                  <a:gd fmla="*/ 97 w 122" name="T2"/>
                  <a:gd fmla="*/ 12 h 159" name="T3"/>
                  <a:gd fmla="*/ 120 w 122" name="T4"/>
                  <a:gd fmla="*/ 58 h 159" name="T5"/>
                  <a:gd fmla="*/ 121 w 122" name="T6"/>
                  <a:gd fmla="*/ 94 h 159" name="T7"/>
                  <a:gd fmla="*/ 103 w 122" name="T8"/>
                  <a:gd fmla="*/ 126 h 159" name="T9"/>
                  <a:gd fmla="*/ 63 w 122" name="T10"/>
                  <a:gd fmla="*/ 157 h 159" name="T11"/>
                  <a:gd fmla="*/ 19 w 122" name="T12"/>
                  <a:gd fmla="*/ 126 h 159" name="T13"/>
                  <a:gd fmla="*/ 1 w 122" name="T14"/>
                  <a:gd fmla="*/ 94 h 159" name="T15"/>
                  <a:gd fmla="*/ 3 w 122" name="T16"/>
                  <a:gd fmla="*/ 46 h 159" name="T17"/>
                  <a:gd fmla="*/ 41 w 122" name="T18"/>
                  <a:gd fmla="*/ 4 h 159" name="T19"/>
                  <a:gd fmla="*/ 19 w 122" name="T20"/>
                  <a:gd fmla="*/ 80 h 159" name="T21"/>
                  <a:gd fmla="*/ 41 w 122" name="T22"/>
                  <a:gd fmla="*/ 136 h 159" name="T23"/>
                  <a:gd fmla="*/ 77 w 122" name="T24"/>
                  <a:gd fmla="*/ 140 h 159" name="T25"/>
                  <a:gd fmla="*/ 104 w 122" name="T26"/>
                  <a:gd fmla="*/ 73 h 159" name="T27"/>
                  <a:gd fmla="*/ 79 w 122" name="T28"/>
                  <a:gd fmla="*/ 54 h 159" name="T29"/>
                  <a:gd fmla="*/ 19 w 122" name="T30"/>
                  <a:gd fmla="*/ 80 h 159"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59" w="122">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9" name="Freeform 8"/>
              <p:cNvSpPr>
                <a:spLocks noEditPoints="1"/>
              </p:cNvSpPr>
              <p:nvPr/>
            </p:nvSpPr>
            <p:spPr bwMode="auto">
              <a:xfrm>
                <a:off x="1368786" y="1753199"/>
                <a:ext cx="1009650" cy="582613"/>
              </a:xfrm>
              <a:custGeom>
                <a:gdLst>
                  <a:gd fmla="*/ 51 w 268" name="T0"/>
                  <a:gd fmla="*/ 17 h 155" name="T1"/>
                  <a:gd fmla="*/ 92 w 268" name="T2"/>
                  <a:gd fmla="*/ 0 h 155" name="T3"/>
                  <a:gd fmla="*/ 98 w 268" name="T4"/>
                  <a:gd fmla="*/ 10 h 155" name="T5"/>
                  <a:gd fmla="*/ 89 w 268" name="T6"/>
                  <a:gd fmla="*/ 16 h 155" name="T7"/>
                  <a:gd fmla="*/ 122 w 268" name="T8"/>
                  <a:gd fmla="*/ 130 h 155" name="T9"/>
                  <a:gd fmla="*/ 127 w 268" name="T10"/>
                  <a:gd fmla="*/ 55 h 155" name="T11"/>
                  <a:gd fmla="*/ 142 w 268" name="T12"/>
                  <a:gd fmla="*/ 54 h 155" name="T13"/>
                  <a:gd fmla="*/ 146 w 268" name="T14"/>
                  <a:gd fmla="*/ 130 h 155" name="T15"/>
                  <a:gd fmla="*/ 180 w 268" name="T16"/>
                  <a:gd fmla="*/ 16 h 155" name="T17"/>
                  <a:gd fmla="*/ 175 w 268" name="T18"/>
                  <a:gd fmla="*/ 1 h 155" name="T19"/>
                  <a:gd fmla="*/ 239 w 268" name="T20"/>
                  <a:gd fmla="*/ 35 h 155" name="T21"/>
                  <a:gd fmla="*/ 265 w 268" name="T22"/>
                  <a:gd fmla="*/ 114 h 155" name="T23"/>
                  <a:gd fmla="*/ 220 w 268" name="T24"/>
                  <a:gd fmla="*/ 133 h 155" name="T25"/>
                  <a:gd fmla="*/ 124 w 268" name="T26"/>
                  <a:gd fmla="*/ 154 h 155" name="T27"/>
                  <a:gd fmla="*/ 50 w 268" name="T28"/>
                  <a:gd fmla="*/ 133 h 155" name="T29"/>
                  <a:gd fmla="*/ 3 w 268" name="T30"/>
                  <a:gd fmla="*/ 110 h 155" name="T31"/>
                  <a:gd fmla="*/ 51 w 268" name="T32"/>
                  <a:gd fmla="*/ 17 h 155" name="T33"/>
                  <a:gd fmla="*/ 167 w 268" name="T34"/>
                  <a:gd fmla="*/ 107 h 155" name="T35"/>
                  <a:gd fmla="*/ 170 w 268" name="T36"/>
                  <a:gd fmla="*/ 113 h 155" name="T37"/>
                  <a:gd fmla="*/ 205 w 268" name="T38"/>
                  <a:gd fmla="*/ 109 h 155" name="T39"/>
                  <a:gd fmla="*/ 213 w 268" name="T40"/>
                  <a:gd fmla="*/ 100 h 155" name="T41"/>
                  <a:gd fmla="*/ 167 w 268" name="T42"/>
                  <a:gd fmla="*/ 107 h 155"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55" w="268">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0" name="Freeform 9"/>
              <p:cNvSpPr/>
              <p:nvPr/>
            </p:nvSpPr>
            <p:spPr bwMode="auto">
              <a:xfrm>
                <a:off x="1816461" y="1850036"/>
                <a:ext cx="117475" cy="87313"/>
              </a:xfrm>
              <a:custGeom>
                <a:gdLst>
                  <a:gd fmla="*/ 4 w 31" name="T0"/>
                  <a:gd fmla="*/ 3 h 23" name="T1"/>
                  <a:gd fmla="*/ 26 w 31" name="T2"/>
                  <a:gd fmla="*/ 3 h 23" name="T3"/>
                  <a:gd fmla="*/ 24 w 31" name="T4"/>
                  <a:gd fmla="*/ 23 h 23" name="T5"/>
                  <a:gd fmla="*/ 6 w 31" name="T6"/>
                  <a:gd fmla="*/ 23 h 23" name="T7"/>
                  <a:gd fmla="*/ 4 w 31" name="T8"/>
                  <a:gd fmla="*/ 3 h 23" name="T9"/>
                </a:gdLst>
                <a:cxnLst>
                  <a:cxn ang="0">
                    <a:pos x="T0" y="T1"/>
                  </a:cxn>
                  <a:cxn ang="0">
                    <a:pos x="T2" y="T3"/>
                  </a:cxn>
                  <a:cxn ang="0">
                    <a:pos x="T4" y="T5"/>
                  </a:cxn>
                  <a:cxn ang="0">
                    <a:pos x="T6" y="T7"/>
                  </a:cxn>
                  <a:cxn ang="0">
                    <a:pos x="T8" y="T9"/>
                  </a:cxn>
                </a:cxnLst>
                <a:rect b="b" l="0" r="r" t="0"/>
                <a:pathLst>
                  <a:path h="23" w="31">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194" name="圆角矩形 193"/>
            <p:cNvSpPr/>
            <p:nvPr/>
          </p:nvSpPr>
          <p:spPr>
            <a:xfrm rot="457219">
              <a:off x="1130115" y="1521106"/>
              <a:ext cx="66422" cy="36724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5" name="圆角矩形 194"/>
            <p:cNvSpPr/>
            <p:nvPr/>
          </p:nvSpPr>
          <p:spPr>
            <a:xfrm flipH="1" rot="21142780">
              <a:off x="1443966" y="1521089"/>
              <a:ext cx="66422" cy="370619"/>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6" name="圆角矩形 195"/>
            <p:cNvSpPr/>
            <p:nvPr/>
          </p:nvSpPr>
          <p:spPr>
            <a:xfrm flipH="1" rot="21437232">
              <a:off x="1341896"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7" name="圆角矩形 196"/>
            <p:cNvSpPr/>
            <p:nvPr/>
          </p:nvSpPr>
          <p:spPr>
            <a:xfrm rot="162769">
              <a:off x="1190034"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01" name="组合 200"/>
          <p:cNvGrpSpPr/>
          <p:nvPr/>
        </p:nvGrpSpPr>
        <p:grpSpPr>
          <a:xfrm>
            <a:off x="2904005" y="3227963"/>
            <a:ext cx="167677" cy="500752"/>
            <a:chOff x="1130115" y="1231708"/>
            <a:chExt cx="380273" cy="1135650"/>
          </a:xfrm>
          <a:solidFill>
            <a:schemeClr val="bg1"/>
          </a:solidFill>
        </p:grpSpPr>
        <p:sp>
          <p:nvSpPr>
            <p:cNvPr id="202" name="圆角矩形 201"/>
            <p:cNvSpPr/>
            <p:nvPr/>
          </p:nvSpPr>
          <p:spPr>
            <a:xfrm>
              <a:off x="1202920" y="1593243"/>
              <a:ext cx="234440" cy="255846"/>
            </a:xfrm>
            <a:prstGeom prst="roundRect">
              <a:avLst>
                <a:gd fmla="val 3496"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03" name="Group 61"/>
            <p:cNvGrpSpPr/>
            <p:nvPr/>
          </p:nvGrpSpPr>
          <p:grpSpPr>
            <a:xfrm>
              <a:off x="1143760" y="1231708"/>
              <a:ext cx="347391" cy="392181"/>
              <a:chOff x="1368786" y="1195986"/>
              <a:chExt cx="1009650" cy="1139826"/>
            </a:xfrm>
            <a:grpFill/>
          </p:grpSpPr>
          <p:sp>
            <p:nvSpPr>
              <p:cNvPr id="208" name="Freeform 6"/>
              <p:cNvSpPr>
                <a:spLocks noEditPoints="1"/>
              </p:cNvSpPr>
              <p:nvPr/>
            </p:nvSpPr>
            <p:spPr bwMode="auto">
              <a:xfrm>
                <a:off x="1643423" y="1195986"/>
                <a:ext cx="460375" cy="598488"/>
              </a:xfrm>
              <a:custGeom>
                <a:gdLst>
                  <a:gd fmla="*/ 41 w 122" name="T0"/>
                  <a:gd fmla="*/ 4 h 159" name="T1"/>
                  <a:gd fmla="*/ 97 w 122" name="T2"/>
                  <a:gd fmla="*/ 12 h 159" name="T3"/>
                  <a:gd fmla="*/ 120 w 122" name="T4"/>
                  <a:gd fmla="*/ 58 h 159" name="T5"/>
                  <a:gd fmla="*/ 121 w 122" name="T6"/>
                  <a:gd fmla="*/ 94 h 159" name="T7"/>
                  <a:gd fmla="*/ 103 w 122" name="T8"/>
                  <a:gd fmla="*/ 126 h 159" name="T9"/>
                  <a:gd fmla="*/ 63 w 122" name="T10"/>
                  <a:gd fmla="*/ 157 h 159" name="T11"/>
                  <a:gd fmla="*/ 19 w 122" name="T12"/>
                  <a:gd fmla="*/ 126 h 159" name="T13"/>
                  <a:gd fmla="*/ 1 w 122" name="T14"/>
                  <a:gd fmla="*/ 94 h 159" name="T15"/>
                  <a:gd fmla="*/ 3 w 122" name="T16"/>
                  <a:gd fmla="*/ 46 h 159" name="T17"/>
                  <a:gd fmla="*/ 41 w 122" name="T18"/>
                  <a:gd fmla="*/ 4 h 159" name="T19"/>
                  <a:gd fmla="*/ 19 w 122" name="T20"/>
                  <a:gd fmla="*/ 80 h 159" name="T21"/>
                  <a:gd fmla="*/ 41 w 122" name="T22"/>
                  <a:gd fmla="*/ 136 h 159" name="T23"/>
                  <a:gd fmla="*/ 77 w 122" name="T24"/>
                  <a:gd fmla="*/ 140 h 159" name="T25"/>
                  <a:gd fmla="*/ 104 w 122" name="T26"/>
                  <a:gd fmla="*/ 73 h 159" name="T27"/>
                  <a:gd fmla="*/ 79 w 122" name="T28"/>
                  <a:gd fmla="*/ 54 h 159" name="T29"/>
                  <a:gd fmla="*/ 19 w 122" name="T30"/>
                  <a:gd fmla="*/ 80 h 159"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59" w="122">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9" name="Freeform 8"/>
              <p:cNvSpPr>
                <a:spLocks noEditPoints="1"/>
              </p:cNvSpPr>
              <p:nvPr/>
            </p:nvSpPr>
            <p:spPr bwMode="auto">
              <a:xfrm>
                <a:off x="1368786" y="1753199"/>
                <a:ext cx="1009650" cy="582613"/>
              </a:xfrm>
              <a:custGeom>
                <a:gdLst>
                  <a:gd fmla="*/ 51 w 268" name="T0"/>
                  <a:gd fmla="*/ 17 h 155" name="T1"/>
                  <a:gd fmla="*/ 92 w 268" name="T2"/>
                  <a:gd fmla="*/ 0 h 155" name="T3"/>
                  <a:gd fmla="*/ 98 w 268" name="T4"/>
                  <a:gd fmla="*/ 10 h 155" name="T5"/>
                  <a:gd fmla="*/ 89 w 268" name="T6"/>
                  <a:gd fmla="*/ 16 h 155" name="T7"/>
                  <a:gd fmla="*/ 122 w 268" name="T8"/>
                  <a:gd fmla="*/ 130 h 155" name="T9"/>
                  <a:gd fmla="*/ 127 w 268" name="T10"/>
                  <a:gd fmla="*/ 55 h 155" name="T11"/>
                  <a:gd fmla="*/ 142 w 268" name="T12"/>
                  <a:gd fmla="*/ 54 h 155" name="T13"/>
                  <a:gd fmla="*/ 146 w 268" name="T14"/>
                  <a:gd fmla="*/ 130 h 155" name="T15"/>
                  <a:gd fmla="*/ 180 w 268" name="T16"/>
                  <a:gd fmla="*/ 16 h 155" name="T17"/>
                  <a:gd fmla="*/ 175 w 268" name="T18"/>
                  <a:gd fmla="*/ 1 h 155" name="T19"/>
                  <a:gd fmla="*/ 239 w 268" name="T20"/>
                  <a:gd fmla="*/ 35 h 155" name="T21"/>
                  <a:gd fmla="*/ 265 w 268" name="T22"/>
                  <a:gd fmla="*/ 114 h 155" name="T23"/>
                  <a:gd fmla="*/ 220 w 268" name="T24"/>
                  <a:gd fmla="*/ 133 h 155" name="T25"/>
                  <a:gd fmla="*/ 124 w 268" name="T26"/>
                  <a:gd fmla="*/ 154 h 155" name="T27"/>
                  <a:gd fmla="*/ 50 w 268" name="T28"/>
                  <a:gd fmla="*/ 133 h 155" name="T29"/>
                  <a:gd fmla="*/ 3 w 268" name="T30"/>
                  <a:gd fmla="*/ 110 h 155" name="T31"/>
                  <a:gd fmla="*/ 51 w 268" name="T32"/>
                  <a:gd fmla="*/ 17 h 155" name="T33"/>
                  <a:gd fmla="*/ 167 w 268" name="T34"/>
                  <a:gd fmla="*/ 107 h 155" name="T35"/>
                  <a:gd fmla="*/ 170 w 268" name="T36"/>
                  <a:gd fmla="*/ 113 h 155" name="T37"/>
                  <a:gd fmla="*/ 205 w 268" name="T38"/>
                  <a:gd fmla="*/ 109 h 155" name="T39"/>
                  <a:gd fmla="*/ 213 w 268" name="T40"/>
                  <a:gd fmla="*/ 100 h 155" name="T41"/>
                  <a:gd fmla="*/ 167 w 268" name="T42"/>
                  <a:gd fmla="*/ 107 h 155"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55" w="268">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0" name="Freeform 9"/>
              <p:cNvSpPr/>
              <p:nvPr/>
            </p:nvSpPr>
            <p:spPr bwMode="auto">
              <a:xfrm>
                <a:off x="1816461" y="1850036"/>
                <a:ext cx="117475" cy="87313"/>
              </a:xfrm>
              <a:custGeom>
                <a:gdLst>
                  <a:gd fmla="*/ 4 w 31" name="T0"/>
                  <a:gd fmla="*/ 3 h 23" name="T1"/>
                  <a:gd fmla="*/ 26 w 31" name="T2"/>
                  <a:gd fmla="*/ 3 h 23" name="T3"/>
                  <a:gd fmla="*/ 24 w 31" name="T4"/>
                  <a:gd fmla="*/ 23 h 23" name="T5"/>
                  <a:gd fmla="*/ 6 w 31" name="T6"/>
                  <a:gd fmla="*/ 23 h 23" name="T7"/>
                  <a:gd fmla="*/ 4 w 31" name="T8"/>
                  <a:gd fmla="*/ 3 h 23" name="T9"/>
                </a:gdLst>
                <a:cxnLst>
                  <a:cxn ang="0">
                    <a:pos x="T0" y="T1"/>
                  </a:cxn>
                  <a:cxn ang="0">
                    <a:pos x="T2" y="T3"/>
                  </a:cxn>
                  <a:cxn ang="0">
                    <a:pos x="T4" y="T5"/>
                  </a:cxn>
                  <a:cxn ang="0">
                    <a:pos x="T6" y="T7"/>
                  </a:cxn>
                  <a:cxn ang="0">
                    <a:pos x="T8" y="T9"/>
                  </a:cxn>
                </a:cxnLst>
                <a:rect b="b" l="0" r="r" t="0"/>
                <a:pathLst>
                  <a:path h="23" w="31">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204" name="圆角矩形 203"/>
            <p:cNvSpPr/>
            <p:nvPr/>
          </p:nvSpPr>
          <p:spPr>
            <a:xfrm rot="457219">
              <a:off x="1130115" y="1521106"/>
              <a:ext cx="66422" cy="36724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5" name="圆角矩形 204"/>
            <p:cNvSpPr/>
            <p:nvPr/>
          </p:nvSpPr>
          <p:spPr>
            <a:xfrm flipH="1" rot="21142780">
              <a:off x="1443966" y="1521089"/>
              <a:ext cx="66422" cy="370619"/>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6" name="圆角矩形 205"/>
            <p:cNvSpPr/>
            <p:nvPr/>
          </p:nvSpPr>
          <p:spPr>
            <a:xfrm flipH="1" rot="21437232">
              <a:off x="1341896"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7" name="圆角矩形 206"/>
            <p:cNvSpPr/>
            <p:nvPr/>
          </p:nvSpPr>
          <p:spPr>
            <a:xfrm rot="162769">
              <a:off x="1190034"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11" name="组合 210"/>
          <p:cNvGrpSpPr/>
          <p:nvPr/>
        </p:nvGrpSpPr>
        <p:grpSpPr>
          <a:xfrm>
            <a:off x="3215884" y="3227963"/>
            <a:ext cx="167677" cy="500752"/>
            <a:chOff x="1130115" y="1231708"/>
            <a:chExt cx="380273" cy="1135650"/>
          </a:xfrm>
          <a:solidFill>
            <a:schemeClr val="bg1"/>
          </a:solidFill>
        </p:grpSpPr>
        <p:sp>
          <p:nvSpPr>
            <p:cNvPr id="212" name="圆角矩形 211"/>
            <p:cNvSpPr/>
            <p:nvPr/>
          </p:nvSpPr>
          <p:spPr>
            <a:xfrm>
              <a:off x="1202920" y="1593243"/>
              <a:ext cx="234440" cy="255846"/>
            </a:xfrm>
            <a:prstGeom prst="roundRect">
              <a:avLst>
                <a:gd fmla="val 3496"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13" name="Group 61"/>
            <p:cNvGrpSpPr/>
            <p:nvPr/>
          </p:nvGrpSpPr>
          <p:grpSpPr>
            <a:xfrm>
              <a:off x="1143760" y="1231708"/>
              <a:ext cx="347391" cy="392181"/>
              <a:chOff x="1368786" y="1195986"/>
              <a:chExt cx="1009650" cy="1139826"/>
            </a:xfrm>
            <a:grpFill/>
          </p:grpSpPr>
          <p:sp>
            <p:nvSpPr>
              <p:cNvPr id="218" name="Freeform 6"/>
              <p:cNvSpPr>
                <a:spLocks noEditPoints="1"/>
              </p:cNvSpPr>
              <p:nvPr/>
            </p:nvSpPr>
            <p:spPr bwMode="auto">
              <a:xfrm>
                <a:off x="1643423" y="1195986"/>
                <a:ext cx="460375" cy="598488"/>
              </a:xfrm>
              <a:custGeom>
                <a:gdLst>
                  <a:gd fmla="*/ 41 w 122" name="T0"/>
                  <a:gd fmla="*/ 4 h 159" name="T1"/>
                  <a:gd fmla="*/ 97 w 122" name="T2"/>
                  <a:gd fmla="*/ 12 h 159" name="T3"/>
                  <a:gd fmla="*/ 120 w 122" name="T4"/>
                  <a:gd fmla="*/ 58 h 159" name="T5"/>
                  <a:gd fmla="*/ 121 w 122" name="T6"/>
                  <a:gd fmla="*/ 94 h 159" name="T7"/>
                  <a:gd fmla="*/ 103 w 122" name="T8"/>
                  <a:gd fmla="*/ 126 h 159" name="T9"/>
                  <a:gd fmla="*/ 63 w 122" name="T10"/>
                  <a:gd fmla="*/ 157 h 159" name="T11"/>
                  <a:gd fmla="*/ 19 w 122" name="T12"/>
                  <a:gd fmla="*/ 126 h 159" name="T13"/>
                  <a:gd fmla="*/ 1 w 122" name="T14"/>
                  <a:gd fmla="*/ 94 h 159" name="T15"/>
                  <a:gd fmla="*/ 3 w 122" name="T16"/>
                  <a:gd fmla="*/ 46 h 159" name="T17"/>
                  <a:gd fmla="*/ 41 w 122" name="T18"/>
                  <a:gd fmla="*/ 4 h 159" name="T19"/>
                  <a:gd fmla="*/ 19 w 122" name="T20"/>
                  <a:gd fmla="*/ 80 h 159" name="T21"/>
                  <a:gd fmla="*/ 41 w 122" name="T22"/>
                  <a:gd fmla="*/ 136 h 159" name="T23"/>
                  <a:gd fmla="*/ 77 w 122" name="T24"/>
                  <a:gd fmla="*/ 140 h 159" name="T25"/>
                  <a:gd fmla="*/ 104 w 122" name="T26"/>
                  <a:gd fmla="*/ 73 h 159" name="T27"/>
                  <a:gd fmla="*/ 79 w 122" name="T28"/>
                  <a:gd fmla="*/ 54 h 159" name="T29"/>
                  <a:gd fmla="*/ 19 w 122" name="T30"/>
                  <a:gd fmla="*/ 80 h 159"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59" w="122">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9" name="Freeform 8"/>
              <p:cNvSpPr>
                <a:spLocks noEditPoints="1"/>
              </p:cNvSpPr>
              <p:nvPr/>
            </p:nvSpPr>
            <p:spPr bwMode="auto">
              <a:xfrm>
                <a:off x="1368786" y="1753199"/>
                <a:ext cx="1009650" cy="582613"/>
              </a:xfrm>
              <a:custGeom>
                <a:gdLst>
                  <a:gd fmla="*/ 51 w 268" name="T0"/>
                  <a:gd fmla="*/ 17 h 155" name="T1"/>
                  <a:gd fmla="*/ 92 w 268" name="T2"/>
                  <a:gd fmla="*/ 0 h 155" name="T3"/>
                  <a:gd fmla="*/ 98 w 268" name="T4"/>
                  <a:gd fmla="*/ 10 h 155" name="T5"/>
                  <a:gd fmla="*/ 89 w 268" name="T6"/>
                  <a:gd fmla="*/ 16 h 155" name="T7"/>
                  <a:gd fmla="*/ 122 w 268" name="T8"/>
                  <a:gd fmla="*/ 130 h 155" name="T9"/>
                  <a:gd fmla="*/ 127 w 268" name="T10"/>
                  <a:gd fmla="*/ 55 h 155" name="T11"/>
                  <a:gd fmla="*/ 142 w 268" name="T12"/>
                  <a:gd fmla="*/ 54 h 155" name="T13"/>
                  <a:gd fmla="*/ 146 w 268" name="T14"/>
                  <a:gd fmla="*/ 130 h 155" name="T15"/>
                  <a:gd fmla="*/ 180 w 268" name="T16"/>
                  <a:gd fmla="*/ 16 h 155" name="T17"/>
                  <a:gd fmla="*/ 175 w 268" name="T18"/>
                  <a:gd fmla="*/ 1 h 155" name="T19"/>
                  <a:gd fmla="*/ 239 w 268" name="T20"/>
                  <a:gd fmla="*/ 35 h 155" name="T21"/>
                  <a:gd fmla="*/ 265 w 268" name="T22"/>
                  <a:gd fmla="*/ 114 h 155" name="T23"/>
                  <a:gd fmla="*/ 220 w 268" name="T24"/>
                  <a:gd fmla="*/ 133 h 155" name="T25"/>
                  <a:gd fmla="*/ 124 w 268" name="T26"/>
                  <a:gd fmla="*/ 154 h 155" name="T27"/>
                  <a:gd fmla="*/ 50 w 268" name="T28"/>
                  <a:gd fmla="*/ 133 h 155" name="T29"/>
                  <a:gd fmla="*/ 3 w 268" name="T30"/>
                  <a:gd fmla="*/ 110 h 155" name="T31"/>
                  <a:gd fmla="*/ 51 w 268" name="T32"/>
                  <a:gd fmla="*/ 17 h 155" name="T33"/>
                  <a:gd fmla="*/ 167 w 268" name="T34"/>
                  <a:gd fmla="*/ 107 h 155" name="T35"/>
                  <a:gd fmla="*/ 170 w 268" name="T36"/>
                  <a:gd fmla="*/ 113 h 155" name="T37"/>
                  <a:gd fmla="*/ 205 w 268" name="T38"/>
                  <a:gd fmla="*/ 109 h 155" name="T39"/>
                  <a:gd fmla="*/ 213 w 268" name="T40"/>
                  <a:gd fmla="*/ 100 h 155" name="T41"/>
                  <a:gd fmla="*/ 167 w 268" name="T42"/>
                  <a:gd fmla="*/ 107 h 155"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55" w="268">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20" name="Freeform 9"/>
              <p:cNvSpPr/>
              <p:nvPr/>
            </p:nvSpPr>
            <p:spPr bwMode="auto">
              <a:xfrm>
                <a:off x="1816461" y="1850036"/>
                <a:ext cx="117475" cy="87313"/>
              </a:xfrm>
              <a:custGeom>
                <a:gdLst>
                  <a:gd fmla="*/ 4 w 31" name="T0"/>
                  <a:gd fmla="*/ 3 h 23" name="T1"/>
                  <a:gd fmla="*/ 26 w 31" name="T2"/>
                  <a:gd fmla="*/ 3 h 23" name="T3"/>
                  <a:gd fmla="*/ 24 w 31" name="T4"/>
                  <a:gd fmla="*/ 23 h 23" name="T5"/>
                  <a:gd fmla="*/ 6 w 31" name="T6"/>
                  <a:gd fmla="*/ 23 h 23" name="T7"/>
                  <a:gd fmla="*/ 4 w 31" name="T8"/>
                  <a:gd fmla="*/ 3 h 23" name="T9"/>
                </a:gdLst>
                <a:cxnLst>
                  <a:cxn ang="0">
                    <a:pos x="T0" y="T1"/>
                  </a:cxn>
                  <a:cxn ang="0">
                    <a:pos x="T2" y="T3"/>
                  </a:cxn>
                  <a:cxn ang="0">
                    <a:pos x="T4" y="T5"/>
                  </a:cxn>
                  <a:cxn ang="0">
                    <a:pos x="T6" y="T7"/>
                  </a:cxn>
                  <a:cxn ang="0">
                    <a:pos x="T8" y="T9"/>
                  </a:cxn>
                </a:cxnLst>
                <a:rect b="b" l="0" r="r" t="0"/>
                <a:pathLst>
                  <a:path h="23" w="31">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214" name="圆角矩形 213"/>
            <p:cNvSpPr/>
            <p:nvPr/>
          </p:nvSpPr>
          <p:spPr>
            <a:xfrm rot="457219">
              <a:off x="1130115" y="1521106"/>
              <a:ext cx="66422" cy="36724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5" name="圆角矩形 214"/>
            <p:cNvSpPr/>
            <p:nvPr/>
          </p:nvSpPr>
          <p:spPr>
            <a:xfrm flipH="1" rot="21142780">
              <a:off x="1443966" y="1521089"/>
              <a:ext cx="66422" cy="370619"/>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6" name="圆角矩形 215"/>
            <p:cNvSpPr/>
            <p:nvPr/>
          </p:nvSpPr>
          <p:spPr>
            <a:xfrm flipH="1" rot="21437232">
              <a:off x="1341896"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7" name="圆角矩形 216"/>
            <p:cNvSpPr/>
            <p:nvPr/>
          </p:nvSpPr>
          <p:spPr>
            <a:xfrm rot="162769">
              <a:off x="1190034"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21" name="组合 220"/>
          <p:cNvGrpSpPr/>
          <p:nvPr/>
        </p:nvGrpSpPr>
        <p:grpSpPr>
          <a:xfrm>
            <a:off x="3527763" y="3227963"/>
            <a:ext cx="167677" cy="500752"/>
            <a:chOff x="1130115" y="1231708"/>
            <a:chExt cx="380273" cy="1135650"/>
          </a:xfrm>
          <a:solidFill>
            <a:schemeClr val="bg1"/>
          </a:solidFill>
        </p:grpSpPr>
        <p:sp>
          <p:nvSpPr>
            <p:cNvPr id="222" name="圆角矩形 221"/>
            <p:cNvSpPr/>
            <p:nvPr/>
          </p:nvSpPr>
          <p:spPr>
            <a:xfrm>
              <a:off x="1202920" y="1593243"/>
              <a:ext cx="234440" cy="255846"/>
            </a:xfrm>
            <a:prstGeom prst="roundRect">
              <a:avLst>
                <a:gd fmla="val 3496"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23" name="Group 61"/>
            <p:cNvGrpSpPr/>
            <p:nvPr/>
          </p:nvGrpSpPr>
          <p:grpSpPr>
            <a:xfrm>
              <a:off x="1143760" y="1231708"/>
              <a:ext cx="347391" cy="392181"/>
              <a:chOff x="1368786" y="1195986"/>
              <a:chExt cx="1009650" cy="1139826"/>
            </a:xfrm>
            <a:grpFill/>
          </p:grpSpPr>
          <p:sp>
            <p:nvSpPr>
              <p:cNvPr id="228" name="Freeform 6"/>
              <p:cNvSpPr>
                <a:spLocks noEditPoints="1"/>
              </p:cNvSpPr>
              <p:nvPr/>
            </p:nvSpPr>
            <p:spPr bwMode="auto">
              <a:xfrm>
                <a:off x="1643423" y="1195986"/>
                <a:ext cx="460375" cy="598488"/>
              </a:xfrm>
              <a:custGeom>
                <a:gdLst>
                  <a:gd fmla="*/ 41 w 122" name="T0"/>
                  <a:gd fmla="*/ 4 h 159" name="T1"/>
                  <a:gd fmla="*/ 97 w 122" name="T2"/>
                  <a:gd fmla="*/ 12 h 159" name="T3"/>
                  <a:gd fmla="*/ 120 w 122" name="T4"/>
                  <a:gd fmla="*/ 58 h 159" name="T5"/>
                  <a:gd fmla="*/ 121 w 122" name="T6"/>
                  <a:gd fmla="*/ 94 h 159" name="T7"/>
                  <a:gd fmla="*/ 103 w 122" name="T8"/>
                  <a:gd fmla="*/ 126 h 159" name="T9"/>
                  <a:gd fmla="*/ 63 w 122" name="T10"/>
                  <a:gd fmla="*/ 157 h 159" name="T11"/>
                  <a:gd fmla="*/ 19 w 122" name="T12"/>
                  <a:gd fmla="*/ 126 h 159" name="T13"/>
                  <a:gd fmla="*/ 1 w 122" name="T14"/>
                  <a:gd fmla="*/ 94 h 159" name="T15"/>
                  <a:gd fmla="*/ 3 w 122" name="T16"/>
                  <a:gd fmla="*/ 46 h 159" name="T17"/>
                  <a:gd fmla="*/ 41 w 122" name="T18"/>
                  <a:gd fmla="*/ 4 h 159" name="T19"/>
                  <a:gd fmla="*/ 19 w 122" name="T20"/>
                  <a:gd fmla="*/ 80 h 159" name="T21"/>
                  <a:gd fmla="*/ 41 w 122" name="T22"/>
                  <a:gd fmla="*/ 136 h 159" name="T23"/>
                  <a:gd fmla="*/ 77 w 122" name="T24"/>
                  <a:gd fmla="*/ 140 h 159" name="T25"/>
                  <a:gd fmla="*/ 104 w 122" name="T26"/>
                  <a:gd fmla="*/ 73 h 159" name="T27"/>
                  <a:gd fmla="*/ 79 w 122" name="T28"/>
                  <a:gd fmla="*/ 54 h 159" name="T29"/>
                  <a:gd fmla="*/ 19 w 122" name="T30"/>
                  <a:gd fmla="*/ 80 h 159"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59" w="122">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29" name="Freeform 8"/>
              <p:cNvSpPr>
                <a:spLocks noEditPoints="1"/>
              </p:cNvSpPr>
              <p:nvPr/>
            </p:nvSpPr>
            <p:spPr bwMode="auto">
              <a:xfrm>
                <a:off x="1368786" y="1753199"/>
                <a:ext cx="1009650" cy="582613"/>
              </a:xfrm>
              <a:custGeom>
                <a:gdLst>
                  <a:gd fmla="*/ 51 w 268" name="T0"/>
                  <a:gd fmla="*/ 17 h 155" name="T1"/>
                  <a:gd fmla="*/ 92 w 268" name="T2"/>
                  <a:gd fmla="*/ 0 h 155" name="T3"/>
                  <a:gd fmla="*/ 98 w 268" name="T4"/>
                  <a:gd fmla="*/ 10 h 155" name="T5"/>
                  <a:gd fmla="*/ 89 w 268" name="T6"/>
                  <a:gd fmla="*/ 16 h 155" name="T7"/>
                  <a:gd fmla="*/ 122 w 268" name="T8"/>
                  <a:gd fmla="*/ 130 h 155" name="T9"/>
                  <a:gd fmla="*/ 127 w 268" name="T10"/>
                  <a:gd fmla="*/ 55 h 155" name="T11"/>
                  <a:gd fmla="*/ 142 w 268" name="T12"/>
                  <a:gd fmla="*/ 54 h 155" name="T13"/>
                  <a:gd fmla="*/ 146 w 268" name="T14"/>
                  <a:gd fmla="*/ 130 h 155" name="T15"/>
                  <a:gd fmla="*/ 180 w 268" name="T16"/>
                  <a:gd fmla="*/ 16 h 155" name="T17"/>
                  <a:gd fmla="*/ 175 w 268" name="T18"/>
                  <a:gd fmla="*/ 1 h 155" name="T19"/>
                  <a:gd fmla="*/ 239 w 268" name="T20"/>
                  <a:gd fmla="*/ 35 h 155" name="T21"/>
                  <a:gd fmla="*/ 265 w 268" name="T22"/>
                  <a:gd fmla="*/ 114 h 155" name="T23"/>
                  <a:gd fmla="*/ 220 w 268" name="T24"/>
                  <a:gd fmla="*/ 133 h 155" name="T25"/>
                  <a:gd fmla="*/ 124 w 268" name="T26"/>
                  <a:gd fmla="*/ 154 h 155" name="T27"/>
                  <a:gd fmla="*/ 50 w 268" name="T28"/>
                  <a:gd fmla="*/ 133 h 155" name="T29"/>
                  <a:gd fmla="*/ 3 w 268" name="T30"/>
                  <a:gd fmla="*/ 110 h 155" name="T31"/>
                  <a:gd fmla="*/ 51 w 268" name="T32"/>
                  <a:gd fmla="*/ 17 h 155" name="T33"/>
                  <a:gd fmla="*/ 167 w 268" name="T34"/>
                  <a:gd fmla="*/ 107 h 155" name="T35"/>
                  <a:gd fmla="*/ 170 w 268" name="T36"/>
                  <a:gd fmla="*/ 113 h 155" name="T37"/>
                  <a:gd fmla="*/ 205 w 268" name="T38"/>
                  <a:gd fmla="*/ 109 h 155" name="T39"/>
                  <a:gd fmla="*/ 213 w 268" name="T40"/>
                  <a:gd fmla="*/ 100 h 155" name="T41"/>
                  <a:gd fmla="*/ 167 w 268" name="T42"/>
                  <a:gd fmla="*/ 107 h 155"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55" w="268">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30" name="Freeform 9"/>
              <p:cNvSpPr/>
              <p:nvPr/>
            </p:nvSpPr>
            <p:spPr bwMode="auto">
              <a:xfrm>
                <a:off x="1816461" y="1850036"/>
                <a:ext cx="117475" cy="87313"/>
              </a:xfrm>
              <a:custGeom>
                <a:gdLst>
                  <a:gd fmla="*/ 4 w 31" name="T0"/>
                  <a:gd fmla="*/ 3 h 23" name="T1"/>
                  <a:gd fmla="*/ 26 w 31" name="T2"/>
                  <a:gd fmla="*/ 3 h 23" name="T3"/>
                  <a:gd fmla="*/ 24 w 31" name="T4"/>
                  <a:gd fmla="*/ 23 h 23" name="T5"/>
                  <a:gd fmla="*/ 6 w 31" name="T6"/>
                  <a:gd fmla="*/ 23 h 23" name="T7"/>
                  <a:gd fmla="*/ 4 w 31" name="T8"/>
                  <a:gd fmla="*/ 3 h 23" name="T9"/>
                </a:gdLst>
                <a:cxnLst>
                  <a:cxn ang="0">
                    <a:pos x="T0" y="T1"/>
                  </a:cxn>
                  <a:cxn ang="0">
                    <a:pos x="T2" y="T3"/>
                  </a:cxn>
                  <a:cxn ang="0">
                    <a:pos x="T4" y="T5"/>
                  </a:cxn>
                  <a:cxn ang="0">
                    <a:pos x="T6" y="T7"/>
                  </a:cxn>
                  <a:cxn ang="0">
                    <a:pos x="T8" y="T9"/>
                  </a:cxn>
                </a:cxnLst>
                <a:rect b="b" l="0" r="r" t="0"/>
                <a:pathLst>
                  <a:path h="23" w="31">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224" name="圆角矩形 223"/>
            <p:cNvSpPr/>
            <p:nvPr/>
          </p:nvSpPr>
          <p:spPr>
            <a:xfrm rot="457219">
              <a:off x="1130115" y="1521106"/>
              <a:ext cx="66422" cy="36724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5" name="圆角矩形 224"/>
            <p:cNvSpPr/>
            <p:nvPr/>
          </p:nvSpPr>
          <p:spPr>
            <a:xfrm flipH="1" rot="21142780">
              <a:off x="1443966" y="1521089"/>
              <a:ext cx="66422" cy="370619"/>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6" name="圆角矩形 225"/>
            <p:cNvSpPr/>
            <p:nvPr/>
          </p:nvSpPr>
          <p:spPr>
            <a:xfrm flipH="1" rot="21437232">
              <a:off x="1341896"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7" name="圆角矩形 226"/>
            <p:cNvSpPr/>
            <p:nvPr/>
          </p:nvSpPr>
          <p:spPr>
            <a:xfrm rot="162769">
              <a:off x="1190034"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31" name="组合 230"/>
          <p:cNvGrpSpPr/>
          <p:nvPr/>
        </p:nvGrpSpPr>
        <p:grpSpPr>
          <a:xfrm>
            <a:off x="3839643" y="3227963"/>
            <a:ext cx="167677" cy="500752"/>
            <a:chOff x="1130115" y="1231708"/>
            <a:chExt cx="380273" cy="1135650"/>
          </a:xfrm>
          <a:solidFill>
            <a:schemeClr val="bg1"/>
          </a:solidFill>
        </p:grpSpPr>
        <p:sp>
          <p:nvSpPr>
            <p:cNvPr id="232" name="圆角矩形 231"/>
            <p:cNvSpPr/>
            <p:nvPr/>
          </p:nvSpPr>
          <p:spPr>
            <a:xfrm>
              <a:off x="1202920" y="1593243"/>
              <a:ext cx="234440" cy="255846"/>
            </a:xfrm>
            <a:prstGeom prst="roundRect">
              <a:avLst>
                <a:gd fmla="val 3496"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33" name="Group 61"/>
            <p:cNvGrpSpPr/>
            <p:nvPr/>
          </p:nvGrpSpPr>
          <p:grpSpPr>
            <a:xfrm>
              <a:off x="1143760" y="1231708"/>
              <a:ext cx="347391" cy="392181"/>
              <a:chOff x="1368786" y="1195986"/>
              <a:chExt cx="1009650" cy="1139826"/>
            </a:xfrm>
            <a:grpFill/>
          </p:grpSpPr>
          <p:sp>
            <p:nvSpPr>
              <p:cNvPr id="238" name="Freeform 6"/>
              <p:cNvSpPr>
                <a:spLocks noEditPoints="1"/>
              </p:cNvSpPr>
              <p:nvPr/>
            </p:nvSpPr>
            <p:spPr bwMode="auto">
              <a:xfrm>
                <a:off x="1643423" y="1195986"/>
                <a:ext cx="460375" cy="598488"/>
              </a:xfrm>
              <a:custGeom>
                <a:gdLst>
                  <a:gd fmla="*/ 41 w 122" name="T0"/>
                  <a:gd fmla="*/ 4 h 159" name="T1"/>
                  <a:gd fmla="*/ 97 w 122" name="T2"/>
                  <a:gd fmla="*/ 12 h 159" name="T3"/>
                  <a:gd fmla="*/ 120 w 122" name="T4"/>
                  <a:gd fmla="*/ 58 h 159" name="T5"/>
                  <a:gd fmla="*/ 121 w 122" name="T6"/>
                  <a:gd fmla="*/ 94 h 159" name="T7"/>
                  <a:gd fmla="*/ 103 w 122" name="T8"/>
                  <a:gd fmla="*/ 126 h 159" name="T9"/>
                  <a:gd fmla="*/ 63 w 122" name="T10"/>
                  <a:gd fmla="*/ 157 h 159" name="T11"/>
                  <a:gd fmla="*/ 19 w 122" name="T12"/>
                  <a:gd fmla="*/ 126 h 159" name="T13"/>
                  <a:gd fmla="*/ 1 w 122" name="T14"/>
                  <a:gd fmla="*/ 94 h 159" name="T15"/>
                  <a:gd fmla="*/ 3 w 122" name="T16"/>
                  <a:gd fmla="*/ 46 h 159" name="T17"/>
                  <a:gd fmla="*/ 41 w 122" name="T18"/>
                  <a:gd fmla="*/ 4 h 159" name="T19"/>
                  <a:gd fmla="*/ 19 w 122" name="T20"/>
                  <a:gd fmla="*/ 80 h 159" name="T21"/>
                  <a:gd fmla="*/ 41 w 122" name="T22"/>
                  <a:gd fmla="*/ 136 h 159" name="T23"/>
                  <a:gd fmla="*/ 77 w 122" name="T24"/>
                  <a:gd fmla="*/ 140 h 159" name="T25"/>
                  <a:gd fmla="*/ 104 w 122" name="T26"/>
                  <a:gd fmla="*/ 73 h 159" name="T27"/>
                  <a:gd fmla="*/ 79 w 122" name="T28"/>
                  <a:gd fmla="*/ 54 h 159" name="T29"/>
                  <a:gd fmla="*/ 19 w 122" name="T30"/>
                  <a:gd fmla="*/ 80 h 159"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59" w="122">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39" name="Freeform 8"/>
              <p:cNvSpPr>
                <a:spLocks noEditPoints="1"/>
              </p:cNvSpPr>
              <p:nvPr/>
            </p:nvSpPr>
            <p:spPr bwMode="auto">
              <a:xfrm>
                <a:off x="1368786" y="1753199"/>
                <a:ext cx="1009650" cy="582613"/>
              </a:xfrm>
              <a:custGeom>
                <a:gdLst>
                  <a:gd fmla="*/ 51 w 268" name="T0"/>
                  <a:gd fmla="*/ 17 h 155" name="T1"/>
                  <a:gd fmla="*/ 92 w 268" name="T2"/>
                  <a:gd fmla="*/ 0 h 155" name="T3"/>
                  <a:gd fmla="*/ 98 w 268" name="T4"/>
                  <a:gd fmla="*/ 10 h 155" name="T5"/>
                  <a:gd fmla="*/ 89 w 268" name="T6"/>
                  <a:gd fmla="*/ 16 h 155" name="T7"/>
                  <a:gd fmla="*/ 122 w 268" name="T8"/>
                  <a:gd fmla="*/ 130 h 155" name="T9"/>
                  <a:gd fmla="*/ 127 w 268" name="T10"/>
                  <a:gd fmla="*/ 55 h 155" name="T11"/>
                  <a:gd fmla="*/ 142 w 268" name="T12"/>
                  <a:gd fmla="*/ 54 h 155" name="T13"/>
                  <a:gd fmla="*/ 146 w 268" name="T14"/>
                  <a:gd fmla="*/ 130 h 155" name="T15"/>
                  <a:gd fmla="*/ 180 w 268" name="T16"/>
                  <a:gd fmla="*/ 16 h 155" name="T17"/>
                  <a:gd fmla="*/ 175 w 268" name="T18"/>
                  <a:gd fmla="*/ 1 h 155" name="T19"/>
                  <a:gd fmla="*/ 239 w 268" name="T20"/>
                  <a:gd fmla="*/ 35 h 155" name="T21"/>
                  <a:gd fmla="*/ 265 w 268" name="T22"/>
                  <a:gd fmla="*/ 114 h 155" name="T23"/>
                  <a:gd fmla="*/ 220 w 268" name="T24"/>
                  <a:gd fmla="*/ 133 h 155" name="T25"/>
                  <a:gd fmla="*/ 124 w 268" name="T26"/>
                  <a:gd fmla="*/ 154 h 155" name="T27"/>
                  <a:gd fmla="*/ 50 w 268" name="T28"/>
                  <a:gd fmla="*/ 133 h 155" name="T29"/>
                  <a:gd fmla="*/ 3 w 268" name="T30"/>
                  <a:gd fmla="*/ 110 h 155" name="T31"/>
                  <a:gd fmla="*/ 51 w 268" name="T32"/>
                  <a:gd fmla="*/ 17 h 155" name="T33"/>
                  <a:gd fmla="*/ 167 w 268" name="T34"/>
                  <a:gd fmla="*/ 107 h 155" name="T35"/>
                  <a:gd fmla="*/ 170 w 268" name="T36"/>
                  <a:gd fmla="*/ 113 h 155" name="T37"/>
                  <a:gd fmla="*/ 205 w 268" name="T38"/>
                  <a:gd fmla="*/ 109 h 155" name="T39"/>
                  <a:gd fmla="*/ 213 w 268" name="T40"/>
                  <a:gd fmla="*/ 100 h 155" name="T41"/>
                  <a:gd fmla="*/ 167 w 268" name="T42"/>
                  <a:gd fmla="*/ 107 h 155"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55" w="268">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40" name="Freeform 9"/>
              <p:cNvSpPr/>
              <p:nvPr/>
            </p:nvSpPr>
            <p:spPr bwMode="auto">
              <a:xfrm>
                <a:off x="1816461" y="1850036"/>
                <a:ext cx="117475" cy="87313"/>
              </a:xfrm>
              <a:custGeom>
                <a:gdLst>
                  <a:gd fmla="*/ 4 w 31" name="T0"/>
                  <a:gd fmla="*/ 3 h 23" name="T1"/>
                  <a:gd fmla="*/ 26 w 31" name="T2"/>
                  <a:gd fmla="*/ 3 h 23" name="T3"/>
                  <a:gd fmla="*/ 24 w 31" name="T4"/>
                  <a:gd fmla="*/ 23 h 23" name="T5"/>
                  <a:gd fmla="*/ 6 w 31" name="T6"/>
                  <a:gd fmla="*/ 23 h 23" name="T7"/>
                  <a:gd fmla="*/ 4 w 31" name="T8"/>
                  <a:gd fmla="*/ 3 h 23" name="T9"/>
                </a:gdLst>
                <a:cxnLst>
                  <a:cxn ang="0">
                    <a:pos x="T0" y="T1"/>
                  </a:cxn>
                  <a:cxn ang="0">
                    <a:pos x="T2" y="T3"/>
                  </a:cxn>
                  <a:cxn ang="0">
                    <a:pos x="T4" y="T5"/>
                  </a:cxn>
                  <a:cxn ang="0">
                    <a:pos x="T6" y="T7"/>
                  </a:cxn>
                  <a:cxn ang="0">
                    <a:pos x="T8" y="T9"/>
                  </a:cxn>
                </a:cxnLst>
                <a:rect b="b" l="0" r="r" t="0"/>
                <a:pathLst>
                  <a:path h="23" w="31">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234" name="圆角矩形 233"/>
            <p:cNvSpPr/>
            <p:nvPr/>
          </p:nvSpPr>
          <p:spPr>
            <a:xfrm rot="457219">
              <a:off x="1130115" y="1521106"/>
              <a:ext cx="66422" cy="36724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5" name="圆角矩形 234"/>
            <p:cNvSpPr/>
            <p:nvPr/>
          </p:nvSpPr>
          <p:spPr>
            <a:xfrm flipH="1" rot="21142780">
              <a:off x="1443966" y="1521089"/>
              <a:ext cx="66422" cy="370619"/>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6" name="圆角矩形 235"/>
            <p:cNvSpPr/>
            <p:nvPr/>
          </p:nvSpPr>
          <p:spPr>
            <a:xfrm flipH="1" rot="21437232">
              <a:off x="1341896"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7" name="圆角矩形 236"/>
            <p:cNvSpPr/>
            <p:nvPr/>
          </p:nvSpPr>
          <p:spPr>
            <a:xfrm rot="162769">
              <a:off x="1190034"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41" name="组合 240"/>
          <p:cNvGrpSpPr/>
          <p:nvPr/>
        </p:nvGrpSpPr>
        <p:grpSpPr>
          <a:xfrm>
            <a:off x="5052592" y="2570553"/>
            <a:ext cx="159574" cy="501576"/>
            <a:chOff x="2319652" y="1231704"/>
            <a:chExt cx="361995" cy="1137830"/>
          </a:xfrm>
          <a:solidFill>
            <a:srgbClr val="FFC000"/>
          </a:solidFill>
        </p:grpSpPr>
        <p:sp>
          <p:nvSpPr>
            <p:cNvPr id="242" name="圆角矩形 241"/>
            <p:cNvSpPr/>
            <p:nvPr/>
          </p:nvSpPr>
          <p:spPr>
            <a:xfrm>
              <a:off x="2386569" y="1593243"/>
              <a:ext cx="226979" cy="255846"/>
            </a:xfrm>
            <a:prstGeom prst="roundRect">
              <a:avLst>
                <a:gd fmla="val 3496"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3" name="圆角矩形 242"/>
            <p:cNvSpPr/>
            <p:nvPr/>
          </p:nvSpPr>
          <p:spPr>
            <a:xfrm rot="457219">
              <a:off x="2319652" y="1521106"/>
              <a:ext cx="66422" cy="36724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4" name="圆角矩形 243"/>
            <p:cNvSpPr/>
            <p:nvPr/>
          </p:nvSpPr>
          <p:spPr>
            <a:xfrm flipH="1" rot="21142780">
              <a:off x="2615225" y="1521089"/>
              <a:ext cx="66422" cy="370619"/>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45" name="组合 244"/>
            <p:cNvGrpSpPr/>
            <p:nvPr/>
          </p:nvGrpSpPr>
          <p:grpSpPr>
            <a:xfrm>
              <a:off x="2373129" y="1784512"/>
              <a:ext cx="251524" cy="585022"/>
              <a:chOff x="2373129" y="1782336"/>
              <a:chExt cx="251524" cy="585022"/>
            </a:xfrm>
            <a:grpFill/>
          </p:grpSpPr>
          <p:sp>
            <p:nvSpPr>
              <p:cNvPr id="247" name="圆角矩形 246"/>
              <p:cNvSpPr/>
              <p:nvPr/>
            </p:nvSpPr>
            <p:spPr>
              <a:xfrm flipH="1" rot="21437232">
                <a:off x="2518880"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8" name="圆角矩形 247"/>
              <p:cNvSpPr/>
              <p:nvPr/>
            </p:nvSpPr>
            <p:spPr>
              <a:xfrm rot="162769">
                <a:off x="2373129"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46" name="Freeform 17"/>
            <p:cNvSpPr>
              <a:spLocks noEditPoints="1"/>
            </p:cNvSpPr>
            <p:nvPr/>
          </p:nvSpPr>
          <p:spPr bwMode="auto">
            <a:xfrm>
              <a:off x="2336154" y="1231704"/>
              <a:ext cx="334161" cy="392185"/>
            </a:xfrm>
            <a:custGeom>
              <a:gdLst>
                <a:gd fmla="*/ 206 w 272" name="T0"/>
                <a:gd fmla="*/ 171 h 320" name="T1"/>
                <a:gd fmla="*/ 184 w 272" name="T2"/>
                <a:gd fmla="*/ 35 h 320" name="T3"/>
                <a:gd fmla="*/ 77 w 272" name="T4"/>
                <a:gd fmla="*/ 47 h 320" name="T5"/>
                <a:gd fmla="*/ 63 w 272" name="T6"/>
                <a:gd fmla="*/ 172 h 320" name="T7"/>
                <a:gd fmla="*/ 4 w 272" name="T8"/>
                <a:gd fmla="*/ 274 h 320" name="T9"/>
                <a:gd fmla="*/ 5 w 272" name="T10"/>
                <a:gd fmla="*/ 275 h 320" name="T11"/>
                <a:gd fmla="*/ 49 w 272" name="T12"/>
                <a:gd fmla="*/ 295 h 320" name="T13"/>
                <a:gd fmla="*/ 91 w 272" name="T14"/>
                <a:gd fmla="*/ 312 h 320" name="T15"/>
                <a:gd fmla="*/ 218 w 272" name="T16"/>
                <a:gd fmla="*/ 296 h 320" name="T17"/>
                <a:gd fmla="*/ 265 w 272" name="T18"/>
                <a:gd fmla="*/ 275 h 320" name="T19"/>
                <a:gd fmla="*/ 206 w 272" name="T20"/>
                <a:gd fmla="*/ 171 h 320" name="T21"/>
                <a:gd fmla="*/ 179 w 272" name="T22"/>
                <a:gd fmla="*/ 172 h 320" name="T23"/>
                <a:gd fmla="*/ 196 w 272" name="T24"/>
                <a:gd fmla="*/ 206 h 320" name="T25"/>
                <a:gd fmla="*/ 157 w 272" name="T26"/>
                <a:gd fmla="*/ 206 h 320" name="T27"/>
                <a:gd fmla="*/ 179 w 272" name="T28"/>
                <a:gd fmla="*/ 172 h 320" name="T29"/>
                <a:gd fmla="*/ 135 w 272" name="T30"/>
                <a:gd fmla="*/ 219 h 320" name="T31"/>
                <a:gd fmla="*/ 108 w 272" name="T32"/>
                <a:gd fmla="*/ 174 h 320" name="T33"/>
                <a:gd fmla="*/ 106 w 272" name="T34"/>
                <a:gd fmla="*/ 162 h 320" name="T35"/>
                <a:gd fmla="*/ 141 w 272" name="T36"/>
                <a:gd fmla="*/ 171 h 320" name="T37"/>
                <a:gd fmla="*/ 165 w 272" name="T38"/>
                <a:gd fmla="*/ 160 h 320" name="T39"/>
                <a:gd fmla="*/ 165 w 272" name="T40"/>
                <a:gd fmla="*/ 167 h 320" name="T41"/>
                <a:gd fmla="*/ 135 w 272" name="T42"/>
                <a:gd fmla="*/ 219 h 320" name="T43"/>
                <a:gd fmla="*/ 191 w 272" name="T44"/>
                <a:gd fmla="*/ 91 h 320" name="T45"/>
                <a:gd fmla="*/ 185 w 272" name="T46"/>
                <a:gd fmla="*/ 124 h 320" name="T47"/>
                <a:gd fmla="*/ 189 w 272" name="T48"/>
                <a:gd fmla="*/ 102 h 320" name="T49"/>
                <a:gd fmla="*/ 191 w 272" name="T50"/>
                <a:gd fmla="*/ 91 h 320" name="T51"/>
                <a:gd fmla="*/ 152 w 272" name="T52"/>
                <a:gd fmla="*/ 68 h 320" name="T53"/>
                <a:gd fmla="*/ 173 w 272" name="T54"/>
                <a:gd fmla="*/ 91 h 320" name="T55"/>
                <a:gd fmla="*/ 180 w 272" name="T56"/>
                <a:gd fmla="*/ 95 h 320" name="T57"/>
                <a:gd fmla="*/ 177 w 272" name="T58"/>
                <a:gd fmla="*/ 101 h 320" name="T59"/>
                <a:gd fmla="*/ 153 w 272" name="T60"/>
                <a:gd fmla="*/ 151 h 320" name="T61"/>
                <a:gd fmla="*/ 117 w 272" name="T62"/>
                <a:gd fmla="*/ 151 h 320" name="T63"/>
                <a:gd fmla="*/ 93 w 272" name="T64"/>
                <a:gd fmla="*/ 98 h 320" name="T65"/>
                <a:gd fmla="*/ 152 w 272" name="T66"/>
                <a:gd fmla="*/ 68 h 320" name="T67"/>
                <a:gd fmla="*/ 84 w 272" name="T68"/>
                <a:gd fmla="*/ 124 h 320" name="T69"/>
                <a:gd fmla="*/ 74 w 272" name="T70"/>
                <a:gd fmla="*/ 95 h 320" name="T71"/>
                <a:gd fmla="*/ 84 w 272" name="T72"/>
                <a:gd fmla="*/ 124 h 320" name="T73"/>
                <a:gd fmla="*/ 76 w 272" name="T74"/>
                <a:gd fmla="*/ 206 h 320" name="T75"/>
                <a:gd fmla="*/ 92 w 272" name="T76"/>
                <a:gd fmla="*/ 172 h 320" name="T77"/>
                <a:gd fmla="*/ 100 w 272" name="T78"/>
                <a:gd fmla="*/ 186 h 320" name="T79"/>
                <a:gd fmla="*/ 113 w 272" name="T80"/>
                <a:gd fmla="*/ 206 h 320" name="T81"/>
                <a:gd fmla="*/ 76 w 272" name="T82"/>
                <a:gd fmla="*/ 206 h 320" name="T83"/>
                <a:gd fmla="*/ 128 w 272" name="T84"/>
                <a:gd fmla="*/ 304 h 320" name="T85"/>
                <a:gd fmla="*/ 94 w 272" name="T86"/>
                <a:gd fmla="*/ 219 h 320" name="T87"/>
                <a:gd fmla="*/ 121 w 272" name="T88"/>
                <a:gd fmla="*/ 220 h 320" name="T89"/>
                <a:gd fmla="*/ 135 w 272" name="T90"/>
                <a:gd fmla="*/ 257 h 320" name="T91"/>
                <a:gd fmla="*/ 149 w 272" name="T92"/>
                <a:gd fmla="*/ 220 h 320" name="T93"/>
                <a:gd fmla="*/ 176 w 272" name="T94"/>
                <a:gd fmla="*/ 219 h 320" name="T95"/>
                <a:gd fmla="*/ 143 w 272" name="T96"/>
                <a:gd fmla="*/ 304 h 320" name="T97"/>
                <a:gd fmla="*/ 128 w 272" name="T98"/>
                <a:gd fmla="*/ 304 h 320" name="T99"/>
                <a:gd fmla="*/ 215 w 272" name="T100"/>
                <a:gd fmla="*/ 269 h 320" name="T101"/>
                <a:gd fmla="*/ 171 w 272" name="T102"/>
                <a:gd fmla="*/ 275 h 320" name="T103"/>
                <a:gd fmla="*/ 174 w 272" name="T104"/>
                <a:gd fmla="*/ 269 h 320" name="T105"/>
                <a:gd fmla="*/ 216 w 272" name="T106"/>
                <a:gd fmla="*/ 261 h 320" name="T107"/>
                <a:gd fmla="*/ 215 w 272" name="T108"/>
                <a:gd fmla="*/ 269 h 320"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320" w="272">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anchor="t" anchorCtr="0" bIns="34290" compatLnSpc="1" lIns="68580" numCol="1" rIns="68580" tIns="34290" vert="horz" wrap="square">
              <a:prstTxWarp prst="textNoShape">
                <a:avLst/>
              </a:prstTxWarp>
            </a:bodyPr>
            <a:lstStyle/>
            <a:p>
              <a:endParaRPr altLang="en-US" lang="zh-CN" sz="1013"/>
            </a:p>
          </p:txBody>
        </p:sp>
      </p:grpSp>
      <p:grpSp>
        <p:nvGrpSpPr>
          <p:cNvPr id="249" name="组合 248"/>
          <p:cNvGrpSpPr/>
          <p:nvPr/>
        </p:nvGrpSpPr>
        <p:grpSpPr>
          <a:xfrm>
            <a:off x="5365371" y="2570553"/>
            <a:ext cx="159574" cy="501576"/>
            <a:chOff x="2319652" y="1231704"/>
            <a:chExt cx="361995" cy="1137830"/>
          </a:xfrm>
          <a:solidFill>
            <a:srgbClr val="FFC000"/>
          </a:solidFill>
        </p:grpSpPr>
        <p:sp>
          <p:nvSpPr>
            <p:cNvPr id="250" name="圆角矩形 249"/>
            <p:cNvSpPr/>
            <p:nvPr/>
          </p:nvSpPr>
          <p:spPr>
            <a:xfrm>
              <a:off x="2386569" y="1593243"/>
              <a:ext cx="226979" cy="255846"/>
            </a:xfrm>
            <a:prstGeom prst="roundRect">
              <a:avLst>
                <a:gd fmla="val 3496"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1" name="圆角矩形 250"/>
            <p:cNvSpPr/>
            <p:nvPr/>
          </p:nvSpPr>
          <p:spPr>
            <a:xfrm rot="457219">
              <a:off x="2319652" y="1521106"/>
              <a:ext cx="66422" cy="36724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2" name="圆角矩形 251"/>
            <p:cNvSpPr/>
            <p:nvPr/>
          </p:nvSpPr>
          <p:spPr>
            <a:xfrm flipH="1" rot="21142780">
              <a:off x="2615225" y="1521089"/>
              <a:ext cx="66422" cy="370619"/>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53" name="组合 252"/>
            <p:cNvGrpSpPr/>
            <p:nvPr/>
          </p:nvGrpSpPr>
          <p:grpSpPr>
            <a:xfrm>
              <a:off x="2373129" y="1784512"/>
              <a:ext cx="251524" cy="585022"/>
              <a:chOff x="2373129" y="1782336"/>
              <a:chExt cx="251524" cy="585022"/>
            </a:xfrm>
            <a:grpFill/>
          </p:grpSpPr>
          <p:sp>
            <p:nvSpPr>
              <p:cNvPr id="255" name="圆角矩形 254"/>
              <p:cNvSpPr/>
              <p:nvPr/>
            </p:nvSpPr>
            <p:spPr>
              <a:xfrm flipH="1" rot="21437232">
                <a:off x="2518880"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6" name="圆角矩形 255"/>
              <p:cNvSpPr/>
              <p:nvPr/>
            </p:nvSpPr>
            <p:spPr>
              <a:xfrm rot="162769">
                <a:off x="2373129"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54" name="Freeform 17"/>
            <p:cNvSpPr>
              <a:spLocks noEditPoints="1"/>
            </p:cNvSpPr>
            <p:nvPr/>
          </p:nvSpPr>
          <p:spPr bwMode="auto">
            <a:xfrm>
              <a:off x="2336154" y="1231704"/>
              <a:ext cx="334161" cy="392185"/>
            </a:xfrm>
            <a:custGeom>
              <a:gdLst>
                <a:gd fmla="*/ 206 w 272" name="T0"/>
                <a:gd fmla="*/ 171 h 320" name="T1"/>
                <a:gd fmla="*/ 184 w 272" name="T2"/>
                <a:gd fmla="*/ 35 h 320" name="T3"/>
                <a:gd fmla="*/ 77 w 272" name="T4"/>
                <a:gd fmla="*/ 47 h 320" name="T5"/>
                <a:gd fmla="*/ 63 w 272" name="T6"/>
                <a:gd fmla="*/ 172 h 320" name="T7"/>
                <a:gd fmla="*/ 4 w 272" name="T8"/>
                <a:gd fmla="*/ 274 h 320" name="T9"/>
                <a:gd fmla="*/ 5 w 272" name="T10"/>
                <a:gd fmla="*/ 275 h 320" name="T11"/>
                <a:gd fmla="*/ 49 w 272" name="T12"/>
                <a:gd fmla="*/ 295 h 320" name="T13"/>
                <a:gd fmla="*/ 91 w 272" name="T14"/>
                <a:gd fmla="*/ 312 h 320" name="T15"/>
                <a:gd fmla="*/ 218 w 272" name="T16"/>
                <a:gd fmla="*/ 296 h 320" name="T17"/>
                <a:gd fmla="*/ 265 w 272" name="T18"/>
                <a:gd fmla="*/ 275 h 320" name="T19"/>
                <a:gd fmla="*/ 206 w 272" name="T20"/>
                <a:gd fmla="*/ 171 h 320" name="T21"/>
                <a:gd fmla="*/ 179 w 272" name="T22"/>
                <a:gd fmla="*/ 172 h 320" name="T23"/>
                <a:gd fmla="*/ 196 w 272" name="T24"/>
                <a:gd fmla="*/ 206 h 320" name="T25"/>
                <a:gd fmla="*/ 157 w 272" name="T26"/>
                <a:gd fmla="*/ 206 h 320" name="T27"/>
                <a:gd fmla="*/ 179 w 272" name="T28"/>
                <a:gd fmla="*/ 172 h 320" name="T29"/>
                <a:gd fmla="*/ 135 w 272" name="T30"/>
                <a:gd fmla="*/ 219 h 320" name="T31"/>
                <a:gd fmla="*/ 108 w 272" name="T32"/>
                <a:gd fmla="*/ 174 h 320" name="T33"/>
                <a:gd fmla="*/ 106 w 272" name="T34"/>
                <a:gd fmla="*/ 162 h 320" name="T35"/>
                <a:gd fmla="*/ 141 w 272" name="T36"/>
                <a:gd fmla="*/ 171 h 320" name="T37"/>
                <a:gd fmla="*/ 165 w 272" name="T38"/>
                <a:gd fmla="*/ 160 h 320" name="T39"/>
                <a:gd fmla="*/ 165 w 272" name="T40"/>
                <a:gd fmla="*/ 167 h 320" name="T41"/>
                <a:gd fmla="*/ 135 w 272" name="T42"/>
                <a:gd fmla="*/ 219 h 320" name="T43"/>
                <a:gd fmla="*/ 191 w 272" name="T44"/>
                <a:gd fmla="*/ 91 h 320" name="T45"/>
                <a:gd fmla="*/ 185 w 272" name="T46"/>
                <a:gd fmla="*/ 124 h 320" name="T47"/>
                <a:gd fmla="*/ 189 w 272" name="T48"/>
                <a:gd fmla="*/ 102 h 320" name="T49"/>
                <a:gd fmla="*/ 191 w 272" name="T50"/>
                <a:gd fmla="*/ 91 h 320" name="T51"/>
                <a:gd fmla="*/ 152 w 272" name="T52"/>
                <a:gd fmla="*/ 68 h 320" name="T53"/>
                <a:gd fmla="*/ 173 w 272" name="T54"/>
                <a:gd fmla="*/ 91 h 320" name="T55"/>
                <a:gd fmla="*/ 180 w 272" name="T56"/>
                <a:gd fmla="*/ 95 h 320" name="T57"/>
                <a:gd fmla="*/ 177 w 272" name="T58"/>
                <a:gd fmla="*/ 101 h 320" name="T59"/>
                <a:gd fmla="*/ 153 w 272" name="T60"/>
                <a:gd fmla="*/ 151 h 320" name="T61"/>
                <a:gd fmla="*/ 117 w 272" name="T62"/>
                <a:gd fmla="*/ 151 h 320" name="T63"/>
                <a:gd fmla="*/ 93 w 272" name="T64"/>
                <a:gd fmla="*/ 98 h 320" name="T65"/>
                <a:gd fmla="*/ 152 w 272" name="T66"/>
                <a:gd fmla="*/ 68 h 320" name="T67"/>
                <a:gd fmla="*/ 84 w 272" name="T68"/>
                <a:gd fmla="*/ 124 h 320" name="T69"/>
                <a:gd fmla="*/ 74 w 272" name="T70"/>
                <a:gd fmla="*/ 95 h 320" name="T71"/>
                <a:gd fmla="*/ 84 w 272" name="T72"/>
                <a:gd fmla="*/ 124 h 320" name="T73"/>
                <a:gd fmla="*/ 76 w 272" name="T74"/>
                <a:gd fmla="*/ 206 h 320" name="T75"/>
                <a:gd fmla="*/ 92 w 272" name="T76"/>
                <a:gd fmla="*/ 172 h 320" name="T77"/>
                <a:gd fmla="*/ 100 w 272" name="T78"/>
                <a:gd fmla="*/ 186 h 320" name="T79"/>
                <a:gd fmla="*/ 113 w 272" name="T80"/>
                <a:gd fmla="*/ 206 h 320" name="T81"/>
                <a:gd fmla="*/ 76 w 272" name="T82"/>
                <a:gd fmla="*/ 206 h 320" name="T83"/>
                <a:gd fmla="*/ 128 w 272" name="T84"/>
                <a:gd fmla="*/ 304 h 320" name="T85"/>
                <a:gd fmla="*/ 94 w 272" name="T86"/>
                <a:gd fmla="*/ 219 h 320" name="T87"/>
                <a:gd fmla="*/ 121 w 272" name="T88"/>
                <a:gd fmla="*/ 220 h 320" name="T89"/>
                <a:gd fmla="*/ 135 w 272" name="T90"/>
                <a:gd fmla="*/ 257 h 320" name="T91"/>
                <a:gd fmla="*/ 149 w 272" name="T92"/>
                <a:gd fmla="*/ 220 h 320" name="T93"/>
                <a:gd fmla="*/ 176 w 272" name="T94"/>
                <a:gd fmla="*/ 219 h 320" name="T95"/>
                <a:gd fmla="*/ 143 w 272" name="T96"/>
                <a:gd fmla="*/ 304 h 320" name="T97"/>
                <a:gd fmla="*/ 128 w 272" name="T98"/>
                <a:gd fmla="*/ 304 h 320" name="T99"/>
                <a:gd fmla="*/ 215 w 272" name="T100"/>
                <a:gd fmla="*/ 269 h 320" name="T101"/>
                <a:gd fmla="*/ 171 w 272" name="T102"/>
                <a:gd fmla="*/ 275 h 320" name="T103"/>
                <a:gd fmla="*/ 174 w 272" name="T104"/>
                <a:gd fmla="*/ 269 h 320" name="T105"/>
                <a:gd fmla="*/ 216 w 272" name="T106"/>
                <a:gd fmla="*/ 261 h 320" name="T107"/>
                <a:gd fmla="*/ 215 w 272" name="T108"/>
                <a:gd fmla="*/ 269 h 320"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320" w="272">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anchor="t" anchorCtr="0" bIns="34290" compatLnSpc="1" lIns="68580" numCol="1" rIns="68580" tIns="34290" vert="horz" wrap="square">
              <a:prstTxWarp prst="textNoShape">
                <a:avLst/>
              </a:prstTxWarp>
            </a:bodyPr>
            <a:lstStyle/>
            <a:p>
              <a:endParaRPr altLang="en-US" lang="zh-CN" sz="1013"/>
            </a:p>
          </p:txBody>
        </p:sp>
      </p:grpSp>
      <p:grpSp>
        <p:nvGrpSpPr>
          <p:cNvPr id="257" name="组合 256"/>
          <p:cNvGrpSpPr/>
          <p:nvPr/>
        </p:nvGrpSpPr>
        <p:grpSpPr>
          <a:xfrm>
            <a:off x="5678150" y="2570553"/>
            <a:ext cx="159574" cy="501576"/>
            <a:chOff x="2319652" y="1231704"/>
            <a:chExt cx="361995" cy="1137830"/>
          </a:xfrm>
          <a:solidFill>
            <a:srgbClr val="FFC000"/>
          </a:solidFill>
        </p:grpSpPr>
        <p:sp>
          <p:nvSpPr>
            <p:cNvPr id="258" name="圆角矩形 257"/>
            <p:cNvSpPr/>
            <p:nvPr/>
          </p:nvSpPr>
          <p:spPr>
            <a:xfrm>
              <a:off x="2386569" y="1593243"/>
              <a:ext cx="226979" cy="255846"/>
            </a:xfrm>
            <a:prstGeom prst="roundRect">
              <a:avLst>
                <a:gd fmla="val 3496"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9" name="圆角矩形 258"/>
            <p:cNvSpPr/>
            <p:nvPr/>
          </p:nvSpPr>
          <p:spPr>
            <a:xfrm rot="457219">
              <a:off x="2319652" y="1521106"/>
              <a:ext cx="66422" cy="36724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0" name="圆角矩形 259"/>
            <p:cNvSpPr/>
            <p:nvPr/>
          </p:nvSpPr>
          <p:spPr>
            <a:xfrm flipH="1" rot="21142780">
              <a:off x="2615225" y="1521089"/>
              <a:ext cx="66422" cy="370619"/>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61" name="组合 260"/>
            <p:cNvGrpSpPr/>
            <p:nvPr/>
          </p:nvGrpSpPr>
          <p:grpSpPr>
            <a:xfrm>
              <a:off x="2373129" y="1784512"/>
              <a:ext cx="251524" cy="585022"/>
              <a:chOff x="2373129" y="1782336"/>
              <a:chExt cx="251524" cy="585022"/>
            </a:xfrm>
            <a:grpFill/>
          </p:grpSpPr>
          <p:sp>
            <p:nvSpPr>
              <p:cNvPr id="263" name="圆角矩形 262"/>
              <p:cNvSpPr/>
              <p:nvPr/>
            </p:nvSpPr>
            <p:spPr>
              <a:xfrm flipH="1" rot="21437232">
                <a:off x="2518880"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4" name="圆角矩形 263"/>
              <p:cNvSpPr/>
              <p:nvPr/>
            </p:nvSpPr>
            <p:spPr>
              <a:xfrm rot="162769">
                <a:off x="2373129"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62" name="Freeform 17"/>
            <p:cNvSpPr>
              <a:spLocks noEditPoints="1"/>
            </p:cNvSpPr>
            <p:nvPr/>
          </p:nvSpPr>
          <p:spPr bwMode="auto">
            <a:xfrm>
              <a:off x="2336154" y="1231704"/>
              <a:ext cx="334161" cy="392185"/>
            </a:xfrm>
            <a:custGeom>
              <a:gdLst>
                <a:gd fmla="*/ 206 w 272" name="T0"/>
                <a:gd fmla="*/ 171 h 320" name="T1"/>
                <a:gd fmla="*/ 184 w 272" name="T2"/>
                <a:gd fmla="*/ 35 h 320" name="T3"/>
                <a:gd fmla="*/ 77 w 272" name="T4"/>
                <a:gd fmla="*/ 47 h 320" name="T5"/>
                <a:gd fmla="*/ 63 w 272" name="T6"/>
                <a:gd fmla="*/ 172 h 320" name="T7"/>
                <a:gd fmla="*/ 4 w 272" name="T8"/>
                <a:gd fmla="*/ 274 h 320" name="T9"/>
                <a:gd fmla="*/ 5 w 272" name="T10"/>
                <a:gd fmla="*/ 275 h 320" name="T11"/>
                <a:gd fmla="*/ 49 w 272" name="T12"/>
                <a:gd fmla="*/ 295 h 320" name="T13"/>
                <a:gd fmla="*/ 91 w 272" name="T14"/>
                <a:gd fmla="*/ 312 h 320" name="T15"/>
                <a:gd fmla="*/ 218 w 272" name="T16"/>
                <a:gd fmla="*/ 296 h 320" name="T17"/>
                <a:gd fmla="*/ 265 w 272" name="T18"/>
                <a:gd fmla="*/ 275 h 320" name="T19"/>
                <a:gd fmla="*/ 206 w 272" name="T20"/>
                <a:gd fmla="*/ 171 h 320" name="T21"/>
                <a:gd fmla="*/ 179 w 272" name="T22"/>
                <a:gd fmla="*/ 172 h 320" name="T23"/>
                <a:gd fmla="*/ 196 w 272" name="T24"/>
                <a:gd fmla="*/ 206 h 320" name="T25"/>
                <a:gd fmla="*/ 157 w 272" name="T26"/>
                <a:gd fmla="*/ 206 h 320" name="T27"/>
                <a:gd fmla="*/ 179 w 272" name="T28"/>
                <a:gd fmla="*/ 172 h 320" name="T29"/>
                <a:gd fmla="*/ 135 w 272" name="T30"/>
                <a:gd fmla="*/ 219 h 320" name="T31"/>
                <a:gd fmla="*/ 108 w 272" name="T32"/>
                <a:gd fmla="*/ 174 h 320" name="T33"/>
                <a:gd fmla="*/ 106 w 272" name="T34"/>
                <a:gd fmla="*/ 162 h 320" name="T35"/>
                <a:gd fmla="*/ 141 w 272" name="T36"/>
                <a:gd fmla="*/ 171 h 320" name="T37"/>
                <a:gd fmla="*/ 165 w 272" name="T38"/>
                <a:gd fmla="*/ 160 h 320" name="T39"/>
                <a:gd fmla="*/ 165 w 272" name="T40"/>
                <a:gd fmla="*/ 167 h 320" name="T41"/>
                <a:gd fmla="*/ 135 w 272" name="T42"/>
                <a:gd fmla="*/ 219 h 320" name="T43"/>
                <a:gd fmla="*/ 191 w 272" name="T44"/>
                <a:gd fmla="*/ 91 h 320" name="T45"/>
                <a:gd fmla="*/ 185 w 272" name="T46"/>
                <a:gd fmla="*/ 124 h 320" name="T47"/>
                <a:gd fmla="*/ 189 w 272" name="T48"/>
                <a:gd fmla="*/ 102 h 320" name="T49"/>
                <a:gd fmla="*/ 191 w 272" name="T50"/>
                <a:gd fmla="*/ 91 h 320" name="T51"/>
                <a:gd fmla="*/ 152 w 272" name="T52"/>
                <a:gd fmla="*/ 68 h 320" name="T53"/>
                <a:gd fmla="*/ 173 w 272" name="T54"/>
                <a:gd fmla="*/ 91 h 320" name="T55"/>
                <a:gd fmla="*/ 180 w 272" name="T56"/>
                <a:gd fmla="*/ 95 h 320" name="T57"/>
                <a:gd fmla="*/ 177 w 272" name="T58"/>
                <a:gd fmla="*/ 101 h 320" name="T59"/>
                <a:gd fmla="*/ 153 w 272" name="T60"/>
                <a:gd fmla="*/ 151 h 320" name="T61"/>
                <a:gd fmla="*/ 117 w 272" name="T62"/>
                <a:gd fmla="*/ 151 h 320" name="T63"/>
                <a:gd fmla="*/ 93 w 272" name="T64"/>
                <a:gd fmla="*/ 98 h 320" name="T65"/>
                <a:gd fmla="*/ 152 w 272" name="T66"/>
                <a:gd fmla="*/ 68 h 320" name="T67"/>
                <a:gd fmla="*/ 84 w 272" name="T68"/>
                <a:gd fmla="*/ 124 h 320" name="T69"/>
                <a:gd fmla="*/ 74 w 272" name="T70"/>
                <a:gd fmla="*/ 95 h 320" name="T71"/>
                <a:gd fmla="*/ 84 w 272" name="T72"/>
                <a:gd fmla="*/ 124 h 320" name="T73"/>
                <a:gd fmla="*/ 76 w 272" name="T74"/>
                <a:gd fmla="*/ 206 h 320" name="T75"/>
                <a:gd fmla="*/ 92 w 272" name="T76"/>
                <a:gd fmla="*/ 172 h 320" name="T77"/>
                <a:gd fmla="*/ 100 w 272" name="T78"/>
                <a:gd fmla="*/ 186 h 320" name="T79"/>
                <a:gd fmla="*/ 113 w 272" name="T80"/>
                <a:gd fmla="*/ 206 h 320" name="T81"/>
                <a:gd fmla="*/ 76 w 272" name="T82"/>
                <a:gd fmla="*/ 206 h 320" name="T83"/>
                <a:gd fmla="*/ 128 w 272" name="T84"/>
                <a:gd fmla="*/ 304 h 320" name="T85"/>
                <a:gd fmla="*/ 94 w 272" name="T86"/>
                <a:gd fmla="*/ 219 h 320" name="T87"/>
                <a:gd fmla="*/ 121 w 272" name="T88"/>
                <a:gd fmla="*/ 220 h 320" name="T89"/>
                <a:gd fmla="*/ 135 w 272" name="T90"/>
                <a:gd fmla="*/ 257 h 320" name="T91"/>
                <a:gd fmla="*/ 149 w 272" name="T92"/>
                <a:gd fmla="*/ 220 h 320" name="T93"/>
                <a:gd fmla="*/ 176 w 272" name="T94"/>
                <a:gd fmla="*/ 219 h 320" name="T95"/>
                <a:gd fmla="*/ 143 w 272" name="T96"/>
                <a:gd fmla="*/ 304 h 320" name="T97"/>
                <a:gd fmla="*/ 128 w 272" name="T98"/>
                <a:gd fmla="*/ 304 h 320" name="T99"/>
                <a:gd fmla="*/ 215 w 272" name="T100"/>
                <a:gd fmla="*/ 269 h 320" name="T101"/>
                <a:gd fmla="*/ 171 w 272" name="T102"/>
                <a:gd fmla="*/ 275 h 320" name="T103"/>
                <a:gd fmla="*/ 174 w 272" name="T104"/>
                <a:gd fmla="*/ 269 h 320" name="T105"/>
                <a:gd fmla="*/ 216 w 272" name="T106"/>
                <a:gd fmla="*/ 261 h 320" name="T107"/>
                <a:gd fmla="*/ 215 w 272" name="T108"/>
                <a:gd fmla="*/ 269 h 320"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320" w="272">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anchor="t" anchorCtr="0" bIns="34290" compatLnSpc="1" lIns="68580" numCol="1" rIns="68580" tIns="34290" vert="horz" wrap="square">
              <a:prstTxWarp prst="textNoShape">
                <a:avLst/>
              </a:prstTxWarp>
            </a:bodyPr>
            <a:lstStyle/>
            <a:p>
              <a:endParaRPr altLang="en-US" lang="zh-CN" sz="1013"/>
            </a:p>
          </p:txBody>
        </p:sp>
      </p:grpSp>
      <p:grpSp>
        <p:nvGrpSpPr>
          <p:cNvPr id="265" name="组合 264"/>
          <p:cNvGrpSpPr/>
          <p:nvPr/>
        </p:nvGrpSpPr>
        <p:grpSpPr>
          <a:xfrm>
            <a:off x="5990929" y="2570553"/>
            <a:ext cx="159574" cy="501576"/>
            <a:chOff x="2319652" y="1231704"/>
            <a:chExt cx="361995" cy="1137830"/>
          </a:xfrm>
          <a:solidFill>
            <a:srgbClr val="FFC000"/>
          </a:solidFill>
        </p:grpSpPr>
        <p:sp>
          <p:nvSpPr>
            <p:cNvPr id="266" name="圆角矩形 265"/>
            <p:cNvSpPr/>
            <p:nvPr/>
          </p:nvSpPr>
          <p:spPr>
            <a:xfrm>
              <a:off x="2386569" y="1593243"/>
              <a:ext cx="226979" cy="255846"/>
            </a:xfrm>
            <a:prstGeom prst="roundRect">
              <a:avLst>
                <a:gd fmla="val 3496"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7" name="圆角矩形 266"/>
            <p:cNvSpPr/>
            <p:nvPr/>
          </p:nvSpPr>
          <p:spPr>
            <a:xfrm rot="457219">
              <a:off x="2319652" y="1521106"/>
              <a:ext cx="66422" cy="36724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8" name="圆角矩形 267"/>
            <p:cNvSpPr/>
            <p:nvPr/>
          </p:nvSpPr>
          <p:spPr>
            <a:xfrm flipH="1" rot="21142780">
              <a:off x="2615225" y="1521089"/>
              <a:ext cx="66422" cy="370619"/>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69" name="组合 268"/>
            <p:cNvGrpSpPr/>
            <p:nvPr/>
          </p:nvGrpSpPr>
          <p:grpSpPr>
            <a:xfrm>
              <a:off x="2373129" y="1784512"/>
              <a:ext cx="251524" cy="585022"/>
              <a:chOff x="2373129" y="1782336"/>
              <a:chExt cx="251524" cy="585022"/>
            </a:xfrm>
            <a:grpFill/>
          </p:grpSpPr>
          <p:sp>
            <p:nvSpPr>
              <p:cNvPr id="271" name="圆角矩形 270"/>
              <p:cNvSpPr/>
              <p:nvPr/>
            </p:nvSpPr>
            <p:spPr>
              <a:xfrm flipH="1" rot="21437232">
                <a:off x="2518880"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2" name="圆角矩形 271"/>
              <p:cNvSpPr/>
              <p:nvPr/>
            </p:nvSpPr>
            <p:spPr>
              <a:xfrm rot="162769">
                <a:off x="2373129"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70" name="Freeform 17"/>
            <p:cNvSpPr>
              <a:spLocks noEditPoints="1"/>
            </p:cNvSpPr>
            <p:nvPr/>
          </p:nvSpPr>
          <p:spPr bwMode="auto">
            <a:xfrm>
              <a:off x="2336154" y="1231704"/>
              <a:ext cx="334161" cy="392185"/>
            </a:xfrm>
            <a:custGeom>
              <a:gdLst>
                <a:gd fmla="*/ 206 w 272" name="T0"/>
                <a:gd fmla="*/ 171 h 320" name="T1"/>
                <a:gd fmla="*/ 184 w 272" name="T2"/>
                <a:gd fmla="*/ 35 h 320" name="T3"/>
                <a:gd fmla="*/ 77 w 272" name="T4"/>
                <a:gd fmla="*/ 47 h 320" name="T5"/>
                <a:gd fmla="*/ 63 w 272" name="T6"/>
                <a:gd fmla="*/ 172 h 320" name="T7"/>
                <a:gd fmla="*/ 4 w 272" name="T8"/>
                <a:gd fmla="*/ 274 h 320" name="T9"/>
                <a:gd fmla="*/ 5 w 272" name="T10"/>
                <a:gd fmla="*/ 275 h 320" name="T11"/>
                <a:gd fmla="*/ 49 w 272" name="T12"/>
                <a:gd fmla="*/ 295 h 320" name="T13"/>
                <a:gd fmla="*/ 91 w 272" name="T14"/>
                <a:gd fmla="*/ 312 h 320" name="T15"/>
                <a:gd fmla="*/ 218 w 272" name="T16"/>
                <a:gd fmla="*/ 296 h 320" name="T17"/>
                <a:gd fmla="*/ 265 w 272" name="T18"/>
                <a:gd fmla="*/ 275 h 320" name="T19"/>
                <a:gd fmla="*/ 206 w 272" name="T20"/>
                <a:gd fmla="*/ 171 h 320" name="T21"/>
                <a:gd fmla="*/ 179 w 272" name="T22"/>
                <a:gd fmla="*/ 172 h 320" name="T23"/>
                <a:gd fmla="*/ 196 w 272" name="T24"/>
                <a:gd fmla="*/ 206 h 320" name="T25"/>
                <a:gd fmla="*/ 157 w 272" name="T26"/>
                <a:gd fmla="*/ 206 h 320" name="T27"/>
                <a:gd fmla="*/ 179 w 272" name="T28"/>
                <a:gd fmla="*/ 172 h 320" name="T29"/>
                <a:gd fmla="*/ 135 w 272" name="T30"/>
                <a:gd fmla="*/ 219 h 320" name="T31"/>
                <a:gd fmla="*/ 108 w 272" name="T32"/>
                <a:gd fmla="*/ 174 h 320" name="T33"/>
                <a:gd fmla="*/ 106 w 272" name="T34"/>
                <a:gd fmla="*/ 162 h 320" name="T35"/>
                <a:gd fmla="*/ 141 w 272" name="T36"/>
                <a:gd fmla="*/ 171 h 320" name="T37"/>
                <a:gd fmla="*/ 165 w 272" name="T38"/>
                <a:gd fmla="*/ 160 h 320" name="T39"/>
                <a:gd fmla="*/ 165 w 272" name="T40"/>
                <a:gd fmla="*/ 167 h 320" name="T41"/>
                <a:gd fmla="*/ 135 w 272" name="T42"/>
                <a:gd fmla="*/ 219 h 320" name="T43"/>
                <a:gd fmla="*/ 191 w 272" name="T44"/>
                <a:gd fmla="*/ 91 h 320" name="T45"/>
                <a:gd fmla="*/ 185 w 272" name="T46"/>
                <a:gd fmla="*/ 124 h 320" name="T47"/>
                <a:gd fmla="*/ 189 w 272" name="T48"/>
                <a:gd fmla="*/ 102 h 320" name="T49"/>
                <a:gd fmla="*/ 191 w 272" name="T50"/>
                <a:gd fmla="*/ 91 h 320" name="T51"/>
                <a:gd fmla="*/ 152 w 272" name="T52"/>
                <a:gd fmla="*/ 68 h 320" name="T53"/>
                <a:gd fmla="*/ 173 w 272" name="T54"/>
                <a:gd fmla="*/ 91 h 320" name="T55"/>
                <a:gd fmla="*/ 180 w 272" name="T56"/>
                <a:gd fmla="*/ 95 h 320" name="T57"/>
                <a:gd fmla="*/ 177 w 272" name="T58"/>
                <a:gd fmla="*/ 101 h 320" name="T59"/>
                <a:gd fmla="*/ 153 w 272" name="T60"/>
                <a:gd fmla="*/ 151 h 320" name="T61"/>
                <a:gd fmla="*/ 117 w 272" name="T62"/>
                <a:gd fmla="*/ 151 h 320" name="T63"/>
                <a:gd fmla="*/ 93 w 272" name="T64"/>
                <a:gd fmla="*/ 98 h 320" name="T65"/>
                <a:gd fmla="*/ 152 w 272" name="T66"/>
                <a:gd fmla="*/ 68 h 320" name="T67"/>
                <a:gd fmla="*/ 84 w 272" name="T68"/>
                <a:gd fmla="*/ 124 h 320" name="T69"/>
                <a:gd fmla="*/ 74 w 272" name="T70"/>
                <a:gd fmla="*/ 95 h 320" name="T71"/>
                <a:gd fmla="*/ 84 w 272" name="T72"/>
                <a:gd fmla="*/ 124 h 320" name="T73"/>
                <a:gd fmla="*/ 76 w 272" name="T74"/>
                <a:gd fmla="*/ 206 h 320" name="T75"/>
                <a:gd fmla="*/ 92 w 272" name="T76"/>
                <a:gd fmla="*/ 172 h 320" name="T77"/>
                <a:gd fmla="*/ 100 w 272" name="T78"/>
                <a:gd fmla="*/ 186 h 320" name="T79"/>
                <a:gd fmla="*/ 113 w 272" name="T80"/>
                <a:gd fmla="*/ 206 h 320" name="T81"/>
                <a:gd fmla="*/ 76 w 272" name="T82"/>
                <a:gd fmla="*/ 206 h 320" name="T83"/>
                <a:gd fmla="*/ 128 w 272" name="T84"/>
                <a:gd fmla="*/ 304 h 320" name="T85"/>
                <a:gd fmla="*/ 94 w 272" name="T86"/>
                <a:gd fmla="*/ 219 h 320" name="T87"/>
                <a:gd fmla="*/ 121 w 272" name="T88"/>
                <a:gd fmla="*/ 220 h 320" name="T89"/>
                <a:gd fmla="*/ 135 w 272" name="T90"/>
                <a:gd fmla="*/ 257 h 320" name="T91"/>
                <a:gd fmla="*/ 149 w 272" name="T92"/>
                <a:gd fmla="*/ 220 h 320" name="T93"/>
                <a:gd fmla="*/ 176 w 272" name="T94"/>
                <a:gd fmla="*/ 219 h 320" name="T95"/>
                <a:gd fmla="*/ 143 w 272" name="T96"/>
                <a:gd fmla="*/ 304 h 320" name="T97"/>
                <a:gd fmla="*/ 128 w 272" name="T98"/>
                <a:gd fmla="*/ 304 h 320" name="T99"/>
                <a:gd fmla="*/ 215 w 272" name="T100"/>
                <a:gd fmla="*/ 269 h 320" name="T101"/>
                <a:gd fmla="*/ 171 w 272" name="T102"/>
                <a:gd fmla="*/ 275 h 320" name="T103"/>
                <a:gd fmla="*/ 174 w 272" name="T104"/>
                <a:gd fmla="*/ 269 h 320" name="T105"/>
                <a:gd fmla="*/ 216 w 272" name="T106"/>
                <a:gd fmla="*/ 261 h 320" name="T107"/>
                <a:gd fmla="*/ 215 w 272" name="T108"/>
                <a:gd fmla="*/ 269 h 320"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320" w="272">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anchor="t" anchorCtr="0" bIns="34290" compatLnSpc="1" lIns="68580" numCol="1" rIns="68580" tIns="34290" vert="horz" wrap="square">
              <a:prstTxWarp prst="textNoShape">
                <a:avLst/>
              </a:prstTxWarp>
            </a:bodyPr>
            <a:lstStyle/>
            <a:p>
              <a:endParaRPr altLang="en-US" lang="zh-CN" sz="1013"/>
            </a:p>
          </p:txBody>
        </p:sp>
      </p:grpSp>
      <p:grpSp>
        <p:nvGrpSpPr>
          <p:cNvPr id="273" name="组合 272"/>
          <p:cNvGrpSpPr/>
          <p:nvPr/>
        </p:nvGrpSpPr>
        <p:grpSpPr>
          <a:xfrm>
            <a:off x="6303708" y="2570553"/>
            <a:ext cx="159574" cy="501576"/>
            <a:chOff x="2319652" y="1231704"/>
            <a:chExt cx="361995" cy="1137830"/>
          </a:xfrm>
          <a:solidFill>
            <a:srgbClr val="FFC000"/>
          </a:solidFill>
        </p:grpSpPr>
        <p:sp>
          <p:nvSpPr>
            <p:cNvPr id="274" name="圆角矩形 273"/>
            <p:cNvSpPr/>
            <p:nvPr/>
          </p:nvSpPr>
          <p:spPr>
            <a:xfrm>
              <a:off x="2386569" y="1593243"/>
              <a:ext cx="226979" cy="255846"/>
            </a:xfrm>
            <a:prstGeom prst="roundRect">
              <a:avLst>
                <a:gd fmla="val 3496"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5" name="圆角矩形 274"/>
            <p:cNvSpPr/>
            <p:nvPr/>
          </p:nvSpPr>
          <p:spPr>
            <a:xfrm rot="457219">
              <a:off x="2319652" y="1521106"/>
              <a:ext cx="66422" cy="36724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6" name="圆角矩形 275"/>
            <p:cNvSpPr/>
            <p:nvPr/>
          </p:nvSpPr>
          <p:spPr>
            <a:xfrm flipH="1" rot="21142780">
              <a:off x="2615225" y="1521089"/>
              <a:ext cx="66422" cy="370619"/>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77" name="组合 276"/>
            <p:cNvGrpSpPr/>
            <p:nvPr/>
          </p:nvGrpSpPr>
          <p:grpSpPr>
            <a:xfrm>
              <a:off x="2373129" y="1784512"/>
              <a:ext cx="251524" cy="585022"/>
              <a:chOff x="2373129" y="1782336"/>
              <a:chExt cx="251524" cy="585022"/>
            </a:xfrm>
            <a:grpFill/>
          </p:grpSpPr>
          <p:sp>
            <p:nvSpPr>
              <p:cNvPr id="279" name="圆角矩形 278"/>
              <p:cNvSpPr/>
              <p:nvPr/>
            </p:nvSpPr>
            <p:spPr>
              <a:xfrm flipH="1" rot="21437232">
                <a:off x="2518880"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0" name="圆角矩形 279"/>
              <p:cNvSpPr/>
              <p:nvPr/>
            </p:nvSpPr>
            <p:spPr>
              <a:xfrm rot="162769">
                <a:off x="2373129"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78" name="Freeform 17"/>
            <p:cNvSpPr>
              <a:spLocks noEditPoints="1"/>
            </p:cNvSpPr>
            <p:nvPr/>
          </p:nvSpPr>
          <p:spPr bwMode="auto">
            <a:xfrm>
              <a:off x="2336154" y="1231704"/>
              <a:ext cx="334161" cy="392185"/>
            </a:xfrm>
            <a:custGeom>
              <a:gdLst>
                <a:gd fmla="*/ 206 w 272" name="T0"/>
                <a:gd fmla="*/ 171 h 320" name="T1"/>
                <a:gd fmla="*/ 184 w 272" name="T2"/>
                <a:gd fmla="*/ 35 h 320" name="T3"/>
                <a:gd fmla="*/ 77 w 272" name="T4"/>
                <a:gd fmla="*/ 47 h 320" name="T5"/>
                <a:gd fmla="*/ 63 w 272" name="T6"/>
                <a:gd fmla="*/ 172 h 320" name="T7"/>
                <a:gd fmla="*/ 4 w 272" name="T8"/>
                <a:gd fmla="*/ 274 h 320" name="T9"/>
                <a:gd fmla="*/ 5 w 272" name="T10"/>
                <a:gd fmla="*/ 275 h 320" name="T11"/>
                <a:gd fmla="*/ 49 w 272" name="T12"/>
                <a:gd fmla="*/ 295 h 320" name="T13"/>
                <a:gd fmla="*/ 91 w 272" name="T14"/>
                <a:gd fmla="*/ 312 h 320" name="T15"/>
                <a:gd fmla="*/ 218 w 272" name="T16"/>
                <a:gd fmla="*/ 296 h 320" name="T17"/>
                <a:gd fmla="*/ 265 w 272" name="T18"/>
                <a:gd fmla="*/ 275 h 320" name="T19"/>
                <a:gd fmla="*/ 206 w 272" name="T20"/>
                <a:gd fmla="*/ 171 h 320" name="T21"/>
                <a:gd fmla="*/ 179 w 272" name="T22"/>
                <a:gd fmla="*/ 172 h 320" name="T23"/>
                <a:gd fmla="*/ 196 w 272" name="T24"/>
                <a:gd fmla="*/ 206 h 320" name="T25"/>
                <a:gd fmla="*/ 157 w 272" name="T26"/>
                <a:gd fmla="*/ 206 h 320" name="T27"/>
                <a:gd fmla="*/ 179 w 272" name="T28"/>
                <a:gd fmla="*/ 172 h 320" name="T29"/>
                <a:gd fmla="*/ 135 w 272" name="T30"/>
                <a:gd fmla="*/ 219 h 320" name="T31"/>
                <a:gd fmla="*/ 108 w 272" name="T32"/>
                <a:gd fmla="*/ 174 h 320" name="T33"/>
                <a:gd fmla="*/ 106 w 272" name="T34"/>
                <a:gd fmla="*/ 162 h 320" name="T35"/>
                <a:gd fmla="*/ 141 w 272" name="T36"/>
                <a:gd fmla="*/ 171 h 320" name="T37"/>
                <a:gd fmla="*/ 165 w 272" name="T38"/>
                <a:gd fmla="*/ 160 h 320" name="T39"/>
                <a:gd fmla="*/ 165 w 272" name="T40"/>
                <a:gd fmla="*/ 167 h 320" name="T41"/>
                <a:gd fmla="*/ 135 w 272" name="T42"/>
                <a:gd fmla="*/ 219 h 320" name="T43"/>
                <a:gd fmla="*/ 191 w 272" name="T44"/>
                <a:gd fmla="*/ 91 h 320" name="T45"/>
                <a:gd fmla="*/ 185 w 272" name="T46"/>
                <a:gd fmla="*/ 124 h 320" name="T47"/>
                <a:gd fmla="*/ 189 w 272" name="T48"/>
                <a:gd fmla="*/ 102 h 320" name="T49"/>
                <a:gd fmla="*/ 191 w 272" name="T50"/>
                <a:gd fmla="*/ 91 h 320" name="T51"/>
                <a:gd fmla="*/ 152 w 272" name="T52"/>
                <a:gd fmla="*/ 68 h 320" name="T53"/>
                <a:gd fmla="*/ 173 w 272" name="T54"/>
                <a:gd fmla="*/ 91 h 320" name="T55"/>
                <a:gd fmla="*/ 180 w 272" name="T56"/>
                <a:gd fmla="*/ 95 h 320" name="T57"/>
                <a:gd fmla="*/ 177 w 272" name="T58"/>
                <a:gd fmla="*/ 101 h 320" name="T59"/>
                <a:gd fmla="*/ 153 w 272" name="T60"/>
                <a:gd fmla="*/ 151 h 320" name="T61"/>
                <a:gd fmla="*/ 117 w 272" name="T62"/>
                <a:gd fmla="*/ 151 h 320" name="T63"/>
                <a:gd fmla="*/ 93 w 272" name="T64"/>
                <a:gd fmla="*/ 98 h 320" name="T65"/>
                <a:gd fmla="*/ 152 w 272" name="T66"/>
                <a:gd fmla="*/ 68 h 320" name="T67"/>
                <a:gd fmla="*/ 84 w 272" name="T68"/>
                <a:gd fmla="*/ 124 h 320" name="T69"/>
                <a:gd fmla="*/ 74 w 272" name="T70"/>
                <a:gd fmla="*/ 95 h 320" name="T71"/>
                <a:gd fmla="*/ 84 w 272" name="T72"/>
                <a:gd fmla="*/ 124 h 320" name="T73"/>
                <a:gd fmla="*/ 76 w 272" name="T74"/>
                <a:gd fmla="*/ 206 h 320" name="T75"/>
                <a:gd fmla="*/ 92 w 272" name="T76"/>
                <a:gd fmla="*/ 172 h 320" name="T77"/>
                <a:gd fmla="*/ 100 w 272" name="T78"/>
                <a:gd fmla="*/ 186 h 320" name="T79"/>
                <a:gd fmla="*/ 113 w 272" name="T80"/>
                <a:gd fmla="*/ 206 h 320" name="T81"/>
                <a:gd fmla="*/ 76 w 272" name="T82"/>
                <a:gd fmla="*/ 206 h 320" name="T83"/>
                <a:gd fmla="*/ 128 w 272" name="T84"/>
                <a:gd fmla="*/ 304 h 320" name="T85"/>
                <a:gd fmla="*/ 94 w 272" name="T86"/>
                <a:gd fmla="*/ 219 h 320" name="T87"/>
                <a:gd fmla="*/ 121 w 272" name="T88"/>
                <a:gd fmla="*/ 220 h 320" name="T89"/>
                <a:gd fmla="*/ 135 w 272" name="T90"/>
                <a:gd fmla="*/ 257 h 320" name="T91"/>
                <a:gd fmla="*/ 149 w 272" name="T92"/>
                <a:gd fmla="*/ 220 h 320" name="T93"/>
                <a:gd fmla="*/ 176 w 272" name="T94"/>
                <a:gd fmla="*/ 219 h 320" name="T95"/>
                <a:gd fmla="*/ 143 w 272" name="T96"/>
                <a:gd fmla="*/ 304 h 320" name="T97"/>
                <a:gd fmla="*/ 128 w 272" name="T98"/>
                <a:gd fmla="*/ 304 h 320" name="T99"/>
                <a:gd fmla="*/ 215 w 272" name="T100"/>
                <a:gd fmla="*/ 269 h 320" name="T101"/>
                <a:gd fmla="*/ 171 w 272" name="T102"/>
                <a:gd fmla="*/ 275 h 320" name="T103"/>
                <a:gd fmla="*/ 174 w 272" name="T104"/>
                <a:gd fmla="*/ 269 h 320" name="T105"/>
                <a:gd fmla="*/ 216 w 272" name="T106"/>
                <a:gd fmla="*/ 261 h 320" name="T107"/>
                <a:gd fmla="*/ 215 w 272" name="T108"/>
                <a:gd fmla="*/ 269 h 320"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320" w="272">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anchor="t" anchorCtr="0" bIns="34290" compatLnSpc="1" lIns="68580" numCol="1" rIns="68580" tIns="34290" vert="horz" wrap="square">
              <a:prstTxWarp prst="textNoShape">
                <a:avLst/>
              </a:prstTxWarp>
            </a:bodyPr>
            <a:lstStyle/>
            <a:p>
              <a:endParaRPr altLang="en-US" lang="zh-CN" sz="1013"/>
            </a:p>
          </p:txBody>
        </p:sp>
      </p:grpSp>
      <p:grpSp>
        <p:nvGrpSpPr>
          <p:cNvPr id="281" name="组合 280"/>
          <p:cNvGrpSpPr/>
          <p:nvPr/>
        </p:nvGrpSpPr>
        <p:grpSpPr>
          <a:xfrm>
            <a:off x="6616487" y="2570553"/>
            <a:ext cx="159574" cy="501576"/>
            <a:chOff x="2319652" y="1231704"/>
            <a:chExt cx="361995" cy="1137830"/>
          </a:xfrm>
          <a:solidFill>
            <a:srgbClr val="FFC000"/>
          </a:solidFill>
        </p:grpSpPr>
        <p:sp>
          <p:nvSpPr>
            <p:cNvPr id="282" name="圆角矩形 281"/>
            <p:cNvSpPr/>
            <p:nvPr/>
          </p:nvSpPr>
          <p:spPr>
            <a:xfrm>
              <a:off x="2386569" y="1593243"/>
              <a:ext cx="226979" cy="255846"/>
            </a:xfrm>
            <a:prstGeom prst="roundRect">
              <a:avLst>
                <a:gd fmla="val 3496"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3" name="圆角矩形 282"/>
            <p:cNvSpPr/>
            <p:nvPr/>
          </p:nvSpPr>
          <p:spPr>
            <a:xfrm rot="457219">
              <a:off x="2319652" y="1521106"/>
              <a:ext cx="66422" cy="36724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4" name="圆角矩形 283"/>
            <p:cNvSpPr/>
            <p:nvPr/>
          </p:nvSpPr>
          <p:spPr>
            <a:xfrm flipH="1" rot="21142780">
              <a:off x="2615225" y="1521089"/>
              <a:ext cx="66422" cy="370619"/>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85" name="组合 284"/>
            <p:cNvGrpSpPr/>
            <p:nvPr/>
          </p:nvGrpSpPr>
          <p:grpSpPr>
            <a:xfrm>
              <a:off x="2373129" y="1784512"/>
              <a:ext cx="251524" cy="585022"/>
              <a:chOff x="2373129" y="1782336"/>
              <a:chExt cx="251524" cy="585022"/>
            </a:xfrm>
            <a:grpFill/>
          </p:grpSpPr>
          <p:sp>
            <p:nvSpPr>
              <p:cNvPr id="287" name="圆角矩形 286"/>
              <p:cNvSpPr/>
              <p:nvPr/>
            </p:nvSpPr>
            <p:spPr>
              <a:xfrm flipH="1" rot="21437232">
                <a:off x="2518880"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8" name="圆角矩形 287"/>
              <p:cNvSpPr/>
              <p:nvPr/>
            </p:nvSpPr>
            <p:spPr>
              <a:xfrm rot="162769">
                <a:off x="2373129"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86" name="Freeform 17"/>
            <p:cNvSpPr>
              <a:spLocks noEditPoints="1"/>
            </p:cNvSpPr>
            <p:nvPr/>
          </p:nvSpPr>
          <p:spPr bwMode="auto">
            <a:xfrm>
              <a:off x="2336154" y="1231704"/>
              <a:ext cx="334161" cy="392185"/>
            </a:xfrm>
            <a:custGeom>
              <a:gdLst>
                <a:gd fmla="*/ 206 w 272" name="T0"/>
                <a:gd fmla="*/ 171 h 320" name="T1"/>
                <a:gd fmla="*/ 184 w 272" name="T2"/>
                <a:gd fmla="*/ 35 h 320" name="T3"/>
                <a:gd fmla="*/ 77 w 272" name="T4"/>
                <a:gd fmla="*/ 47 h 320" name="T5"/>
                <a:gd fmla="*/ 63 w 272" name="T6"/>
                <a:gd fmla="*/ 172 h 320" name="T7"/>
                <a:gd fmla="*/ 4 w 272" name="T8"/>
                <a:gd fmla="*/ 274 h 320" name="T9"/>
                <a:gd fmla="*/ 5 w 272" name="T10"/>
                <a:gd fmla="*/ 275 h 320" name="T11"/>
                <a:gd fmla="*/ 49 w 272" name="T12"/>
                <a:gd fmla="*/ 295 h 320" name="T13"/>
                <a:gd fmla="*/ 91 w 272" name="T14"/>
                <a:gd fmla="*/ 312 h 320" name="T15"/>
                <a:gd fmla="*/ 218 w 272" name="T16"/>
                <a:gd fmla="*/ 296 h 320" name="T17"/>
                <a:gd fmla="*/ 265 w 272" name="T18"/>
                <a:gd fmla="*/ 275 h 320" name="T19"/>
                <a:gd fmla="*/ 206 w 272" name="T20"/>
                <a:gd fmla="*/ 171 h 320" name="T21"/>
                <a:gd fmla="*/ 179 w 272" name="T22"/>
                <a:gd fmla="*/ 172 h 320" name="T23"/>
                <a:gd fmla="*/ 196 w 272" name="T24"/>
                <a:gd fmla="*/ 206 h 320" name="T25"/>
                <a:gd fmla="*/ 157 w 272" name="T26"/>
                <a:gd fmla="*/ 206 h 320" name="T27"/>
                <a:gd fmla="*/ 179 w 272" name="T28"/>
                <a:gd fmla="*/ 172 h 320" name="T29"/>
                <a:gd fmla="*/ 135 w 272" name="T30"/>
                <a:gd fmla="*/ 219 h 320" name="T31"/>
                <a:gd fmla="*/ 108 w 272" name="T32"/>
                <a:gd fmla="*/ 174 h 320" name="T33"/>
                <a:gd fmla="*/ 106 w 272" name="T34"/>
                <a:gd fmla="*/ 162 h 320" name="T35"/>
                <a:gd fmla="*/ 141 w 272" name="T36"/>
                <a:gd fmla="*/ 171 h 320" name="T37"/>
                <a:gd fmla="*/ 165 w 272" name="T38"/>
                <a:gd fmla="*/ 160 h 320" name="T39"/>
                <a:gd fmla="*/ 165 w 272" name="T40"/>
                <a:gd fmla="*/ 167 h 320" name="T41"/>
                <a:gd fmla="*/ 135 w 272" name="T42"/>
                <a:gd fmla="*/ 219 h 320" name="T43"/>
                <a:gd fmla="*/ 191 w 272" name="T44"/>
                <a:gd fmla="*/ 91 h 320" name="T45"/>
                <a:gd fmla="*/ 185 w 272" name="T46"/>
                <a:gd fmla="*/ 124 h 320" name="T47"/>
                <a:gd fmla="*/ 189 w 272" name="T48"/>
                <a:gd fmla="*/ 102 h 320" name="T49"/>
                <a:gd fmla="*/ 191 w 272" name="T50"/>
                <a:gd fmla="*/ 91 h 320" name="T51"/>
                <a:gd fmla="*/ 152 w 272" name="T52"/>
                <a:gd fmla="*/ 68 h 320" name="T53"/>
                <a:gd fmla="*/ 173 w 272" name="T54"/>
                <a:gd fmla="*/ 91 h 320" name="T55"/>
                <a:gd fmla="*/ 180 w 272" name="T56"/>
                <a:gd fmla="*/ 95 h 320" name="T57"/>
                <a:gd fmla="*/ 177 w 272" name="T58"/>
                <a:gd fmla="*/ 101 h 320" name="T59"/>
                <a:gd fmla="*/ 153 w 272" name="T60"/>
                <a:gd fmla="*/ 151 h 320" name="T61"/>
                <a:gd fmla="*/ 117 w 272" name="T62"/>
                <a:gd fmla="*/ 151 h 320" name="T63"/>
                <a:gd fmla="*/ 93 w 272" name="T64"/>
                <a:gd fmla="*/ 98 h 320" name="T65"/>
                <a:gd fmla="*/ 152 w 272" name="T66"/>
                <a:gd fmla="*/ 68 h 320" name="T67"/>
                <a:gd fmla="*/ 84 w 272" name="T68"/>
                <a:gd fmla="*/ 124 h 320" name="T69"/>
                <a:gd fmla="*/ 74 w 272" name="T70"/>
                <a:gd fmla="*/ 95 h 320" name="T71"/>
                <a:gd fmla="*/ 84 w 272" name="T72"/>
                <a:gd fmla="*/ 124 h 320" name="T73"/>
                <a:gd fmla="*/ 76 w 272" name="T74"/>
                <a:gd fmla="*/ 206 h 320" name="T75"/>
                <a:gd fmla="*/ 92 w 272" name="T76"/>
                <a:gd fmla="*/ 172 h 320" name="T77"/>
                <a:gd fmla="*/ 100 w 272" name="T78"/>
                <a:gd fmla="*/ 186 h 320" name="T79"/>
                <a:gd fmla="*/ 113 w 272" name="T80"/>
                <a:gd fmla="*/ 206 h 320" name="T81"/>
                <a:gd fmla="*/ 76 w 272" name="T82"/>
                <a:gd fmla="*/ 206 h 320" name="T83"/>
                <a:gd fmla="*/ 128 w 272" name="T84"/>
                <a:gd fmla="*/ 304 h 320" name="T85"/>
                <a:gd fmla="*/ 94 w 272" name="T86"/>
                <a:gd fmla="*/ 219 h 320" name="T87"/>
                <a:gd fmla="*/ 121 w 272" name="T88"/>
                <a:gd fmla="*/ 220 h 320" name="T89"/>
                <a:gd fmla="*/ 135 w 272" name="T90"/>
                <a:gd fmla="*/ 257 h 320" name="T91"/>
                <a:gd fmla="*/ 149 w 272" name="T92"/>
                <a:gd fmla="*/ 220 h 320" name="T93"/>
                <a:gd fmla="*/ 176 w 272" name="T94"/>
                <a:gd fmla="*/ 219 h 320" name="T95"/>
                <a:gd fmla="*/ 143 w 272" name="T96"/>
                <a:gd fmla="*/ 304 h 320" name="T97"/>
                <a:gd fmla="*/ 128 w 272" name="T98"/>
                <a:gd fmla="*/ 304 h 320" name="T99"/>
                <a:gd fmla="*/ 215 w 272" name="T100"/>
                <a:gd fmla="*/ 269 h 320" name="T101"/>
                <a:gd fmla="*/ 171 w 272" name="T102"/>
                <a:gd fmla="*/ 275 h 320" name="T103"/>
                <a:gd fmla="*/ 174 w 272" name="T104"/>
                <a:gd fmla="*/ 269 h 320" name="T105"/>
                <a:gd fmla="*/ 216 w 272" name="T106"/>
                <a:gd fmla="*/ 261 h 320" name="T107"/>
                <a:gd fmla="*/ 215 w 272" name="T108"/>
                <a:gd fmla="*/ 269 h 320"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320" w="272">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anchor="t" anchorCtr="0" bIns="34290" compatLnSpc="1" lIns="68580" numCol="1" rIns="68580" tIns="34290" vert="horz" wrap="square">
              <a:prstTxWarp prst="textNoShape">
                <a:avLst/>
              </a:prstTxWarp>
            </a:bodyPr>
            <a:lstStyle/>
            <a:p>
              <a:endParaRPr altLang="en-US" lang="zh-CN" sz="1013"/>
            </a:p>
          </p:txBody>
        </p:sp>
      </p:grpSp>
      <p:grpSp>
        <p:nvGrpSpPr>
          <p:cNvPr id="289" name="组合 288"/>
          <p:cNvGrpSpPr/>
          <p:nvPr/>
        </p:nvGrpSpPr>
        <p:grpSpPr>
          <a:xfrm>
            <a:off x="6929266" y="2570553"/>
            <a:ext cx="159574" cy="501576"/>
            <a:chOff x="2319652" y="1231704"/>
            <a:chExt cx="361995" cy="1137830"/>
          </a:xfrm>
          <a:solidFill>
            <a:srgbClr val="FFC000"/>
          </a:solidFill>
        </p:grpSpPr>
        <p:sp>
          <p:nvSpPr>
            <p:cNvPr id="290" name="圆角矩形 289"/>
            <p:cNvSpPr/>
            <p:nvPr/>
          </p:nvSpPr>
          <p:spPr>
            <a:xfrm>
              <a:off x="2386569" y="1593243"/>
              <a:ext cx="226979" cy="255846"/>
            </a:xfrm>
            <a:prstGeom prst="roundRect">
              <a:avLst>
                <a:gd fmla="val 3496"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1" name="圆角矩形 290"/>
            <p:cNvSpPr/>
            <p:nvPr/>
          </p:nvSpPr>
          <p:spPr>
            <a:xfrm rot="457219">
              <a:off x="2319652" y="1521106"/>
              <a:ext cx="66422" cy="36724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2" name="圆角矩形 291"/>
            <p:cNvSpPr/>
            <p:nvPr/>
          </p:nvSpPr>
          <p:spPr>
            <a:xfrm flipH="1" rot="21142780">
              <a:off x="2615225" y="1521089"/>
              <a:ext cx="66422" cy="370619"/>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93" name="组合 292"/>
            <p:cNvGrpSpPr/>
            <p:nvPr/>
          </p:nvGrpSpPr>
          <p:grpSpPr>
            <a:xfrm>
              <a:off x="2373129" y="1784512"/>
              <a:ext cx="251524" cy="585022"/>
              <a:chOff x="2373129" y="1782336"/>
              <a:chExt cx="251524" cy="585022"/>
            </a:xfrm>
            <a:grpFill/>
          </p:grpSpPr>
          <p:sp>
            <p:nvSpPr>
              <p:cNvPr id="295" name="圆角矩形 294"/>
              <p:cNvSpPr/>
              <p:nvPr/>
            </p:nvSpPr>
            <p:spPr>
              <a:xfrm flipH="1" rot="21437232">
                <a:off x="2518880"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6" name="圆角矩形 295"/>
              <p:cNvSpPr/>
              <p:nvPr/>
            </p:nvSpPr>
            <p:spPr>
              <a:xfrm rot="162769">
                <a:off x="2373129"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94" name="Freeform 17"/>
            <p:cNvSpPr>
              <a:spLocks noEditPoints="1"/>
            </p:cNvSpPr>
            <p:nvPr/>
          </p:nvSpPr>
          <p:spPr bwMode="auto">
            <a:xfrm>
              <a:off x="2336154" y="1231704"/>
              <a:ext cx="334161" cy="392185"/>
            </a:xfrm>
            <a:custGeom>
              <a:gdLst>
                <a:gd fmla="*/ 206 w 272" name="T0"/>
                <a:gd fmla="*/ 171 h 320" name="T1"/>
                <a:gd fmla="*/ 184 w 272" name="T2"/>
                <a:gd fmla="*/ 35 h 320" name="T3"/>
                <a:gd fmla="*/ 77 w 272" name="T4"/>
                <a:gd fmla="*/ 47 h 320" name="T5"/>
                <a:gd fmla="*/ 63 w 272" name="T6"/>
                <a:gd fmla="*/ 172 h 320" name="T7"/>
                <a:gd fmla="*/ 4 w 272" name="T8"/>
                <a:gd fmla="*/ 274 h 320" name="T9"/>
                <a:gd fmla="*/ 5 w 272" name="T10"/>
                <a:gd fmla="*/ 275 h 320" name="T11"/>
                <a:gd fmla="*/ 49 w 272" name="T12"/>
                <a:gd fmla="*/ 295 h 320" name="T13"/>
                <a:gd fmla="*/ 91 w 272" name="T14"/>
                <a:gd fmla="*/ 312 h 320" name="T15"/>
                <a:gd fmla="*/ 218 w 272" name="T16"/>
                <a:gd fmla="*/ 296 h 320" name="T17"/>
                <a:gd fmla="*/ 265 w 272" name="T18"/>
                <a:gd fmla="*/ 275 h 320" name="T19"/>
                <a:gd fmla="*/ 206 w 272" name="T20"/>
                <a:gd fmla="*/ 171 h 320" name="T21"/>
                <a:gd fmla="*/ 179 w 272" name="T22"/>
                <a:gd fmla="*/ 172 h 320" name="T23"/>
                <a:gd fmla="*/ 196 w 272" name="T24"/>
                <a:gd fmla="*/ 206 h 320" name="T25"/>
                <a:gd fmla="*/ 157 w 272" name="T26"/>
                <a:gd fmla="*/ 206 h 320" name="T27"/>
                <a:gd fmla="*/ 179 w 272" name="T28"/>
                <a:gd fmla="*/ 172 h 320" name="T29"/>
                <a:gd fmla="*/ 135 w 272" name="T30"/>
                <a:gd fmla="*/ 219 h 320" name="T31"/>
                <a:gd fmla="*/ 108 w 272" name="T32"/>
                <a:gd fmla="*/ 174 h 320" name="T33"/>
                <a:gd fmla="*/ 106 w 272" name="T34"/>
                <a:gd fmla="*/ 162 h 320" name="T35"/>
                <a:gd fmla="*/ 141 w 272" name="T36"/>
                <a:gd fmla="*/ 171 h 320" name="T37"/>
                <a:gd fmla="*/ 165 w 272" name="T38"/>
                <a:gd fmla="*/ 160 h 320" name="T39"/>
                <a:gd fmla="*/ 165 w 272" name="T40"/>
                <a:gd fmla="*/ 167 h 320" name="T41"/>
                <a:gd fmla="*/ 135 w 272" name="T42"/>
                <a:gd fmla="*/ 219 h 320" name="T43"/>
                <a:gd fmla="*/ 191 w 272" name="T44"/>
                <a:gd fmla="*/ 91 h 320" name="T45"/>
                <a:gd fmla="*/ 185 w 272" name="T46"/>
                <a:gd fmla="*/ 124 h 320" name="T47"/>
                <a:gd fmla="*/ 189 w 272" name="T48"/>
                <a:gd fmla="*/ 102 h 320" name="T49"/>
                <a:gd fmla="*/ 191 w 272" name="T50"/>
                <a:gd fmla="*/ 91 h 320" name="T51"/>
                <a:gd fmla="*/ 152 w 272" name="T52"/>
                <a:gd fmla="*/ 68 h 320" name="T53"/>
                <a:gd fmla="*/ 173 w 272" name="T54"/>
                <a:gd fmla="*/ 91 h 320" name="T55"/>
                <a:gd fmla="*/ 180 w 272" name="T56"/>
                <a:gd fmla="*/ 95 h 320" name="T57"/>
                <a:gd fmla="*/ 177 w 272" name="T58"/>
                <a:gd fmla="*/ 101 h 320" name="T59"/>
                <a:gd fmla="*/ 153 w 272" name="T60"/>
                <a:gd fmla="*/ 151 h 320" name="T61"/>
                <a:gd fmla="*/ 117 w 272" name="T62"/>
                <a:gd fmla="*/ 151 h 320" name="T63"/>
                <a:gd fmla="*/ 93 w 272" name="T64"/>
                <a:gd fmla="*/ 98 h 320" name="T65"/>
                <a:gd fmla="*/ 152 w 272" name="T66"/>
                <a:gd fmla="*/ 68 h 320" name="T67"/>
                <a:gd fmla="*/ 84 w 272" name="T68"/>
                <a:gd fmla="*/ 124 h 320" name="T69"/>
                <a:gd fmla="*/ 74 w 272" name="T70"/>
                <a:gd fmla="*/ 95 h 320" name="T71"/>
                <a:gd fmla="*/ 84 w 272" name="T72"/>
                <a:gd fmla="*/ 124 h 320" name="T73"/>
                <a:gd fmla="*/ 76 w 272" name="T74"/>
                <a:gd fmla="*/ 206 h 320" name="T75"/>
                <a:gd fmla="*/ 92 w 272" name="T76"/>
                <a:gd fmla="*/ 172 h 320" name="T77"/>
                <a:gd fmla="*/ 100 w 272" name="T78"/>
                <a:gd fmla="*/ 186 h 320" name="T79"/>
                <a:gd fmla="*/ 113 w 272" name="T80"/>
                <a:gd fmla="*/ 206 h 320" name="T81"/>
                <a:gd fmla="*/ 76 w 272" name="T82"/>
                <a:gd fmla="*/ 206 h 320" name="T83"/>
                <a:gd fmla="*/ 128 w 272" name="T84"/>
                <a:gd fmla="*/ 304 h 320" name="T85"/>
                <a:gd fmla="*/ 94 w 272" name="T86"/>
                <a:gd fmla="*/ 219 h 320" name="T87"/>
                <a:gd fmla="*/ 121 w 272" name="T88"/>
                <a:gd fmla="*/ 220 h 320" name="T89"/>
                <a:gd fmla="*/ 135 w 272" name="T90"/>
                <a:gd fmla="*/ 257 h 320" name="T91"/>
                <a:gd fmla="*/ 149 w 272" name="T92"/>
                <a:gd fmla="*/ 220 h 320" name="T93"/>
                <a:gd fmla="*/ 176 w 272" name="T94"/>
                <a:gd fmla="*/ 219 h 320" name="T95"/>
                <a:gd fmla="*/ 143 w 272" name="T96"/>
                <a:gd fmla="*/ 304 h 320" name="T97"/>
                <a:gd fmla="*/ 128 w 272" name="T98"/>
                <a:gd fmla="*/ 304 h 320" name="T99"/>
                <a:gd fmla="*/ 215 w 272" name="T100"/>
                <a:gd fmla="*/ 269 h 320" name="T101"/>
                <a:gd fmla="*/ 171 w 272" name="T102"/>
                <a:gd fmla="*/ 275 h 320" name="T103"/>
                <a:gd fmla="*/ 174 w 272" name="T104"/>
                <a:gd fmla="*/ 269 h 320" name="T105"/>
                <a:gd fmla="*/ 216 w 272" name="T106"/>
                <a:gd fmla="*/ 261 h 320" name="T107"/>
                <a:gd fmla="*/ 215 w 272" name="T108"/>
                <a:gd fmla="*/ 269 h 320"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320" w="272">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anchor="t" anchorCtr="0" bIns="34290" compatLnSpc="1" lIns="68580" numCol="1" rIns="68580" tIns="34290" vert="horz" wrap="square">
              <a:prstTxWarp prst="textNoShape">
                <a:avLst/>
              </a:prstTxWarp>
            </a:bodyPr>
            <a:lstStyle/>
            <a:p>
              <a:endParaRPr altLang="en-US" lang="zh-CN" sz="1013"/>
            </a:p>
          </p:txBody>
        </p:sp>
      </p:grpSp>
      <p:grpSp>
        <p:nvGrpSpPr>
          <p:cNvPr id="297" name="组合 296"/>
          <p:cNvGrpSpPr/>
          <p:nvPr/>
        </p:nvGrpSpPr>
        <p:grpSpPr>
          <a:xfrm>
            <a:off x="7242045" y="2570553"/>
            <a:ext cx="159574" cy="501576"/>
            <a:chOff x="2319652" y="1231704"/>
            <a:chExt cx="361995" cy="1137830"/>
          </a:xfrm>
          <a:solidFill>
            <a:srgbClr val="FFC000"/>
          </a:solidFill>
        </p:grpSpPr>
        <p:sp>
          <p:nvSpPr>
            <p:cNvPr id="298" name="圆角矩形 297"/>
            <p:cNvSpPr/>
            <p:nvPr/>
          </p:nvSpPr>
          <p:spPr>
            <a:xfrm>
              <a:off x="2386569" y="1593243"/>
              <a:ext cx="226979" cy="255846"/>
            </a:xfrm>
            <a:prstGeom prst="roundRect">
              <a:avLst>
                <a:gd fmla="val 3496"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9" name="圆角矩形 298"/>
            <p:cNvSpPr/>
            <p:nvPr/>
          </p:nvSpPr>
          <p:spPr>
            <a:xfrm rot="457219">
              <a:off x="2319652" y="1521106"/>
              <a:ext cx="66422" cy="36724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0" name="圆角矩形 299"/>
            <p:cNvSpPr/>
            <p:nvPr/>
          </p:nvSpPr>
          <p:spPr>
            <a:xfrm flipH="1" rot="21142780">
              <a:off x="2615225" y="1521089"/>
              <a:ext cx="66422" cy="370619"/>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01" name="组合 300"/>
            <p:cNvGrpSpPr/>
            <p:nvPr/>
          </p:nvGrpSpPr>
          <p:grpSpPr>
            <a:xfrm>
              <a:off x="2373129" y="1784512"/>
              <a:ext cx="251524" cy="585022"/>
              <a:chOff x="2373129" y="1782336"/>
              <a:chExt cx="251524" cy="585022"/>
            </a:xfrm>
            <a:grpFill/>
          </p:grpSpPr>
          <p:sp>
            <p:nvSpPr>
              <p:cNvPr id="303" name="圆角矩形 302"/>
              <p:cNvSpPr/>
              <p:nvPr/>
            </p:nvSpPr>
            <p:spPr>
              <a:xfrm flipH="1" rot="21437232">
                <a:off x="2518880"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4" name="圆角矩形 303"/>
              <p:cNvSpPr/>
              <p:nvPr/>
            </p:nvSpPr>
            <p:spPr>
              <a:xfrm rot="162769">
                <a:off x="2373129"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302" name="Freeform 17"/>
            <p:cNvSpPr>
              <a:spLocks noEditPoints="1"/>
            </p:cNvSpPr>
            <p:nvPr/>
          </p:nvSpPr>
          <p:spPr bwMode="auto">
            <a:xfrm>
              <a:off x="2336154" y="1231704"/>
              <a:ext cx="334161" cy="392185"/>
            </a:xfrm>
            <a:custGeom>
              <a:gdLst>
                <a:gd fmla="*/ 206 w 272" name="T0"/>
                <a:gd fmla="*/ 171 h 320" name="T1"/>
                <a:gd fmla="*/ 184 w 272" name="T2"/>
                <a:gd fmla="*/ 35 h 320" name="T3"/>
                <a:gd fmla="*/ 77 w 272" name="T4"/>
                <a:gd fmla="*/ 47 h 320" name="T5"/>
                <a:gd fmla="*/ 63 w 272" name="T6"/>
                <a:gd fmla="*/ 172 h 320" name="T7"/>
                <a:gd fmla="*/ 4 w 272" name="T8"/>
                <a:gd fmla="*/ 274 h 320" name="T9"/>
                <a:gd fmla="*/ 5 w 272" name="T10"/>
                <a:gd fmla="*/ 275 h 320" name="T11"/>
                <a:gd fmla="*/ 49 w 272" name="T12"/>
                <a:gd fmla="*/ 295 h 320" name="T13"/>
                <a:gd fmla="*/ 91 w 272" name="T14"/>
                <a:gd fmla="*/ 312 h 320" name="T15"/>
                <a:gd fmla="*/ 218 w 272" name="T16"/>
                <a:gd fmla="*/ 296 h 320" name="T17"/>
                <a:gd fmla="*/ 265 w 272" name="T18"/>
                <a:gd fmla="*/ 275 h 320" name="T19"/>
                <a:gd fmla="*/ 206 w 272" name="T20"/>
                <a:gd fmla="*/ 171 h 320" name="T21"/>
                <a:gd fmla="*/ 179 w 272" name="T22"/>
                <a:gd fmla="*/ 172 h 320" name="T23"/>
                <a:gd fmla="*/ 196 w 272" name="T24"/>
                <a:gd fmla="*/ 206 h 320" name="T25"/>
                <a:gd fmla="*/ 157 w 272" name="T26"/>
                <a:gd fmla="*/ 206 h 320" name="T27"/>
                <a:gd fmla="*/ 179 w 272" name="T28"/>
                <a:gd fmla="*/ 172 h 320" name="T29"/>
                <a:gd fmla="*/ 135 w 272" name="T30"/>
                <a:gd fmla="*/ 219 h 320" name="T31"/>
                <a:gd fmla="*/ 108 w 272" name="T32"/>
                <a:gd fmla="*/ 174 h 320" name="T33"/>
                <a:gd fmla="*/ 106 w 272" name="T34"/>
                <a:gd fmla="*/ 162 h 320" name="T35"/>
                <a:gd fmla="*/ 141 w 272" name="T36"/>
                <a:gd fmla="*/ 171 h 320" name="T37"/>
                <a:gd fmla="*/ 165 w 272" name="T38"/>
                <a:gd fmla="*/ 160 h 320" name="T39"/>
                <a:gd fmla="*/ 165 w 272" name="T40"/>
                <a:gd fmla="*/ 167 h 320" name="T41"/>
                <a:gd fmla="*/ 135 w 272" name="T42"/>
                <a:gd fmla="*/ 219 h 320" name="T43"/>
                <a:gd fmla="*/ 191 w 272" name="T44"/>
                <a:gd fmla="*/ 91 h 320" name="T45"/>
                <a:gd fmla="*/ 185 w 272" name="T46"/>
                <a:gd fmla="*/ 124 h 320" name="T47"/>
                <a:gd fmla="*/ 189 w 272" name="T48"/>
                <a:gd fmla="*/ 102 h 320" name="T49"/>
                <a:gd fmla="*/ 191 w 272" name="T50"/>
                <a:gd fmla="*/ 91 h 320" name="T51"/>
                <a:gd fmla="*/ 152 w 272" name="T52"/>
                <a:gd fmla="*/ 68 h 320" name="T53"/>
                <a:gd fmla="*/ 173 w 272" name="T54"/>
                <a:gd fmla="*/ 91 h 320" name="T55"/>
                <a:gd fmla="*/ 180 w 272" name="T56"/>
                <a:gd fmla="*/ 95 h 320" name="T57"/>
                <a:gd fmla="*/ 177 w 272" name="T58"/>
                <a:gd fmla="*/ 101 h 320" name="T59"/>
                <a:gd fmla="*/ 153 w 272" name="T60"/>
                <a:gd fmla="*/ 151 h 320" name="T61"/>
                <a:gd fmla="*/ 117 w 272" name="T62"/>
                <a:gd fmla="*/ 151 h 320" name="T63"/>
                <a:gd fmla="*/ 93 w 272" name="T64"/>
                <a:gd fmla="*/ 98 h 320" name="T65"/>
                <a:gd fmla="*/ 152 w 272" name="T66"/>
                <a:gd fmla="*/ 68 h 320" name="T67"/>
                <a:gd fmla="*/ 84 w 272" name="T68"/>
                <a:gd fmla="*/ 124 h 320" name="T69"/>
                <a:gd fmla="*/ 74 w 272" name="T70"/>
                <a:gd fmla="*/ 95 h 320" name="T71"/>
                <a:gd fmla="*/ 84 w 272" name="T72"/>
                <a:gd fmla="*/ 124 h 320" name="T73"/>
                <a:gd fmla="*/ 76 w 272" name="T74"/>
                <a:gd fmla="*/ 206 h 320" name="T75"/>
                <a:gd fmla="*/ 92 w 272" name="T76"/>
                <a:gd fmla="*/ 172 h 320" name="T77"/>
                <a:gd fmla="*/ 100 w 272" name="T78"/>
                <a:gd fmla="*/ 186 h 320" name="T79"/>
                <a:gd fmla="*/ 113 w 272" name="T80"/>
                <a:gd fmla="*/ 206 h 320" name="T81"/>
                <a:gd fmla="*/ 76 w 272" name="T82"/>
                <a:gd fmla="*/ 206 h 320" name="T83"/>
                <a:gd fmla="*/ 128 w 272" name="T84"/>
                <a:gd fmla="*/ 304 h 320" name="T85"/>
                <a:gd fmla="*/ 94 w 272" name="T86"/>
                <a:gd fmla="*/ 219 h 320" name="T87"/>
                <a:gd fmla="*/ 121 w 272" name="T88"/>
                <a:gd fmla="*/ 220 h 320" name="T89"/>
                <a:gd fmla="*/ 135 w 272" name="T90"/>
                <a:gd fmla="*/ 257 h 320" name="T91"/>
                <a:gd fmla="*/ 149 w 272" name="T92"/>
                <a:gd fmla="*/ 220 h 320" name="T93"/>
                <a:gd fmla="*/ 176 w 272" name="T94"/>
                <a:gd fmla="*/ 219 h 320" name="T95"/>
                <a:gd fmla="*/ 143 w 272" name="T96"/>
                <a:gd fmla="*/ 304 h 320" name="T97"/>
                <a:gd fmla="*/ 128 w 272" name="T98"/>
                <a:gd fmla="*/ 304 h 320" name="T99"/>
                <a:gd fmla="*/ 215 w 272" name="T100"/>
                <a:gd fmla="*/ 269 h 320" name="T101"/>
                <a:gd fmla="*/ 171 w 272" name="T102"/>
                <a:gd fmla="*/ 275 h 320" name="T103"/>
                <a:gd fmla="*/ 174 w 272" name="T104"/>
                <a:gd fmla="*/ 269 h 320" name="T105"/>
                <a:gd fmla="*/ 216 w 272" name="T106"/>
                <a:gd fmla="*/ 261 h 320" name="T107"/>
                <a:gd fmla="*/ 215 w 272" name="T108"/>
                <a:gd fmla="*/ 269 h 320"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320" w="272">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anchor="t" anchorCtr="0" bIns="34290" compatLnSpc="1" lIns="68580" numCol="1" rIns="68580" tIns="34290" vert="horz" wrap="square">
              <a:prstTxWarp prst="textNoShape">
                <a:avLst/>
              </a:prstTxWarp>
            </a:bodyPr>
            <a:lstStyle/>
            <a:p>
              <a:endParaRPr altLang="en-US" lang="zh-CN" sz="1013"/>
            </a:p>
          </p:txBody>
        </p:sp>
      </p:grpSp>
      <p:grpSp>
        <p:nvGrpSpPr>
          <p:cNvPr id="305" name="组合 304"/>
          <p:cNvGrpSpPr/>
          <p:nvPr/>
        </p:nvGrpSpPr>
        <p:grpSpPr>
          <a:xfrm>
            <a:off x="7554824" y="2570553"/>
            <a:ext cx="159574" cy="501576"/>
            <a:chOff x="2319652" y="1231704"/>
            <a:chExt cx="361995" cy="1137830"/>
          </a:xfrm>
          <a:solidFill>
            <a:srgbClr val="FFC000"/>
          </a:solidFill>
        </p:grpSpPr>
        <p:sp>
          <p:nvSpPr>
            <p:cNvPr id="306" name="圆角矩形 305"/>
            <p:cNvSpPr/>
            <p:nvPr/>
          </p:nvSpPr>
          <p:spPr>
            <a:xfrm>
              <a:off x="2386569" y="1593243"/>
              <a:ext cx="226979" cy="255846"/>
            </a:xfrm>
            <a:prstGeom prst="roundRect">
              <a:avLst>
                <a:gd fmla="val 3496"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7" name="圆角矩形 306"/>
            <p:cNvSpPr/>
            <p:nvPr/>
          </p:nvSpPr>
          <p:spPr>
            <a:xfrm rot="457219">
              <a:off x="2319652" y="1521106"/>
              <a:ext cx="66422" cy="36724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8" name="圆角矩形 307"/>
            <p:cNvSpPr/>
            <p:nvPr/>
          </p:nvSpPr>
          <p:spPr>
            <a:xfrm flipH="1" rot="21142780">
              <a:off x="2615225" y="1521089"/>
              <a:ext cx="66422" cy="370619"/>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09" name="组合 308"/>
            <p:cNvGrpSpPr/>
            <p:nvPr/>
          </p:nvGrpSpPr>
          <p:grpSpPr>
            <a:xfrm>
              <a:off x="2373129" y="1784512"/>
              <a:ext cx="251524" cy="585022"/>
              <a:chOff x="2373129" y="1782336"/>
              <a:chExt cx="251524" cy="585022"/>
            </a:xfrm>
            <a:grpFill/>
          </p:grpSpPr>
          <p:sp>
            <p:nvSpPr>
              <p:cNvPr id="311" name="圆角矩形 310"/>
              <p:cNvSpPr/>
              <p:nvPr/>
            </p:nvSpPr>
            <p:spPr>
              <a:xfrm flipH="1" rot="21437232">
                <a:off x="2518880"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2" name="圆角矩形 311"/>
              <p:cNvSpPr/>
              <p:nvPr/>
            </p:nvSpPr>
            <p:spPr>
              <a:xfrm rot="162769">
                <a:off x="2373129"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310" name="Freeform 17"/>
            <p:cNvSpPr>
              <a:spLocks noEditPoints="1"/>
            </p:cNvSpPr>
            <p:nvPr/>
          </p:nvSpPr>
          <p:spPr bwMode="auto">
            <a:xfrm>
              <a:off x="2336154" y="1231704"/>
              <a:ext cx="334161" cy="392185"/>
            </a:xfrm>
            <a:custGeom>
              <a:gdLst>
                <a:gd fmla="*/ 206 w 272" name="T0"/>
                <a:gd fmla="*/ 171 h 320" name="T1"/>
                <a:gd fmla="*/ 184 w 272" name="T2"/>
                <a:gd fmla="*/ 35 h 320" name="T3"/>
                <a:gd fmla="*/ 77 w 272" name="T4"/>
                <a:gd fmla="*/ 47 h 320" name="T5"/>
                <a:gd fmla="*/ 63 w 272" name="T6"/>
                <a:gd fmla="*/ 172 h 320" name="T7"/>
                <a:gd fmla="*/ 4 w 272" name="T8"/>
                <a:gd fmla="*/ 274 h 320" name="T9"/>
                <a:gd fmla="*/ 5 w 272" name="T10"/>
                <a:gd fmla="*/ 275 h 320" name="T11"/>
                <a:gd fmla="*/ 49 w 272" name="T12"/>
                <a:gd fmla="*/ 295 h 320" name="T13"/>
                <a:gd fmla="*/ 91 w 272" name="T14"/>
                <a:gd fmla="*/ 312 h 320" name="T15"/>
                <a:gd fmla="*/ 218 w 272" name="T16"/>
                <a:gd fmla="*/ 296 h 320" name="T17"/>
                <a:gd fmla="*/ 265 w 272" name="T18"/>
                <a:gd fmla="*/ 275 h 320" name="T19"/>
                <a:gd fmla="*/ 206 w 272" name="T20"/>
                <a:gd fmla="*/ 171 h 320" name="T21"/>
                <a:gd fmla="*/ 179 w 272" name="T22"/>
                <a:gd fmla="*/ 172 h 320" name="T23"/>
                <a:gd fmla="*/ 196 w 272" name="T24"/>
                <a:gd fmla="*/ 206 h 320" name="T25"/>
                <a:gd fmla="*/ 157 w 272" name="T26"/>
                <a:gd fmla="*/ 206 h 320" name="T27"/>
                <a:gd fmla="*/ 179 w 272" name="T28"/>
                <a:gd fmla="*/ 172 h 320" name="T29"/>
                <a:gd fmla="*/ 135 w 272" name="T30"/>
                <a:gd fmla="*/ 219 h 320" name="T31"/>
                <a:gd fmla="*/ 108 w 272" name="T32"/>
                <a:gd fmla="*/ 174 h 320" name="T33"/>
                <a:gd fmla="*/ 106 w 272" name="T34"/>
                <a:gd fmla="*/ 162 h 320" name="T35"/>
                <a:gd fmla="*/ 141 w 272" name="T36"/>
                <a:gd fmla="*/ 171 h 320" name="T37"/>
                <a:gd fmla="*/ 165 w 272" name="T38"/>
                <a:gd fmla="*/ 160 h 320" name="T39"/>
                <a:gd fmla="*/ 165 w 272" name="T40"/>
                <a:gd fmla="*/ 167 h 320" name="T41"/>
                <a:gd fmla="*/ 135 w 272" name="T42"/>
                <a:gd fmla="*/ 219 h 320" name="T43"/>
                <a:gd fmla="*/ 191 w 272" name="T44"/>
                <a:gd fmla="*/ 91 h 320" name="T45"/>
                <a:gd fmla="*/ 185 w 272" name="T46"/>
                <a:gd fmla="*/ 124 h 320" name="T47"/>
                <a:gd fmla="*/ 189 w 272" name="T48"/>
                <a:gd fmla="*/ 102 h 320" name="T49"/>
                <a:gd fmla="*/ 191 w 272" name="T50"/>
                <a:gd fmla="*/ 91 h 320" name="T51"/>
                <a:gd fmla="*/ 152 w 272" name="T52"/>
                <a:gd fmla="*/ 68 h 320" name="T53"/>
                <a:gd fmla="*/ 173 w 272" name="T54"/>
                <a:gd fmla="*/ 91 h 320" name="T55"/>
                <a:gd fmla="*/ 180 w 272" name="T56"/>
                <a:gd fmla="*/ 95 h 320" name="T57"/>
                <a:gd fmla="*/ 177 w 272" name="T58"/>
                <a:gd fmla="*/ 101 h 320" name="T59"/>
                <a:gd fmla="*/ 153 w 272" name="T60"/>
                <a:gd fmla="*/ 151 h 320" name="T61"/>
                <a:gd fmla="*/ 117 w 272" name="T62"/>
                <a:gd fmla="*/ 151 h 320" name="T63"/>
                <a:gd fmla="*/ 93 w 272" name="T64"/>
                <a:gd fmla="*/ 98 h 320" name="T65"/>
                <a:gd fmla="*/ 152 w 272" name="T66"/>
                <a:gd fmla="*/ 68 h 320" name="T67"/>
                <a:gd fmla="*/ 84 w 272" name="T68"/>
                <a:gd fmla="*/ 124 h 320" name="T69"/>
                <a:gd fmla="*/ 74 w 272" name="T70"/>
                <a:gd fmla="*/ 95 h 320" name="T71"/>
                <a:gd fmla="*/ 84 w 272" name="T72"/>
                <a:gd fmla="*/ 124 h 320" name="T73"/>
                <a:gd fmla="*/ 76 w 272" name="T74"/>
                <a:gd fmla="*/ 206 h 320" name="T75"/>
                <a:gd fmla="*/ 92 w 272" name="T76"/>
                <a:gd fmla="*/ 172 h 320" name="T77"/>
                <a:gd fmla="*/ 100 w 272" name="T78"/>
                <a:gd fmla="*/ 186 h 320" name="T79"/>
                <a:gd fmla="*/ 113 w 272" name="T80"/>
                <a:gd fmla="*/ 206 h 320" name="T81"/>
                <a:gd fmla="*/ 76 w 272" name="T82"/>
                <a:gd fmla="*/ 206 h 320" name="T83"/>
                <a:gd fmla="*/ 128 w 272" name="T84"/>
                <a:gd fmla="*/ 304 h 320" name="T85"/>
                <a:gd fmla="*/ 94 w 272" name="T86"/>
                <a:gd fmla="*/ 219 h 320" name="T87"/>
                <a:gd fmla="*/ 121 w 272" name="T88"/>
                <a:gd fmla="*/ 220 h 320" name="T89"/>
                <a:gd fmla="*/ 135 w 272" name="T90"/>
                <a:gd fmla="*/ 257 h 320" name="T91"/>
                <a:gd fmla="*/ 149 w 272" name="T92"/>
                <a:gd fmla="*/ 220 h 320" name="T93"/>
                <a:gd fmla="*/ 176 w 272" name="T94"/>
                <a:gd fmla="*/ 219 h 320" name="T95"/>
                <a:gd fmla="*/ 143 w 272" name="T96"/>
                <a:gd fmla="*/ 304 h 320" name="T97"/>
                <a:gd fmla="*/ 128 w 272" name="T98"/>
                <a:gd fmla="*/ 304 h 320" name="T99"/>
                <a:gd fmla="*/ 215 w 272" name="T100"/>
                <a:gd fmla="*/ 269 h 320" name="T101"/>
                <a:gd fmla="*/ 171 w 272" name="T102"/>
                <a:gd fmla="*/ 275 h 320" name="T103"/>
                <a:gd fmla="*/ 174 w 272" name="T104"/>
                <a:gd fmla="*/ 269 h 320" name="T105"/>
                <a:gd fmla="*/ 216 w 272" name="T106"/>
                <a:gd fmla="*/ 261 h 320" name="T107"/>
                <a:gd fmla="*/ 215 w 272" name="T108"/>
                <a:gd fmla="*/ 269 h 320"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320" w="272">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anchor="t" anchorCtr="0" bIns="34290" compatLnSpc="1" lIns="68580" numCol="1" rIns="68580" tIns="34290" vert="horz" wrap="square">
              <a:prstTxWarp prst="textNoShape">
                <a:avLst/>
              </a:prstTxWarp>
            </a:bodyPr>
            <a:lstStyle/>
            <a:p>
              <a:endParaRPr altLang="en-US" lang="zh-CN" sz="1013"/>
            </a:p>
          </p:txBody>
        </p:sp>
      </p:grpSp>
      <p:grpSp>
        <p:nvGrpSpPr>
          <p:cNvPr id="313" name="组合 312"/>
          <p:cNvGrpSpPr/>
          <p:nvPr/>
        </p:nvGrpSpPr>
        <p:grpSpPr>
          <a:xfrm>
            <a:off x="7867607" y="2570553"/>
            <a:ext cx="159574" cy="501576"/>
            <a:chOff x="2319652" y="1231704"/>
            <a:chExt cx="361995" cy="1137830"/>
          </a:xfrm>
          <a:solidFill>
            <a:srgbClr val="FFC000"/>
          </a:solidFill>
        </p:grpSpPr>
        <p:sp>
          <p:nvSpPr>
            <p:cNvPr id="314" name="圆角矩形 313"/>
            <p:cNvSpPr/>
            <p:nvPr/>
          </p:nvSpPr>
          <p:spPr>
            <a:xfrm>
              <a:off x="2386569" y="1593243"/>
              <a:ext cx="226979" cy="255846"/>
            </a:xfrm>
            <a:prstGeom prst="roundRect">
              <a:avLst>
                <a:gd fmla="val 3496"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5" name="圆角矩形 314"/>
            <p:cNvSpPr/>
            <p:nvPr/>
          </p:nvSpPr>
          <p:spPr>
            <a:xfrm rot="457219">
              <a:off x="2319652" y="1521106"/>
              <a:ext cx="66422" cy="36724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6" name="圆角矩形 315"/>
            <p:cNvSpPr/>
            <p:nvPr/>
          </p:nvSpPr>
          <p:spPr>
            <a:xfrm flipH="1" rot="21142780">
              <a:off x="2615225" y="1521089"/>
              <a:ext cx="66422" cy="370619"/>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17" name="组合 316"/>
            <p:cNvGrpSpPr/>
            <p:nvPr/>
          </p:nvGrpSpPr>
          <p:grpSpPr>
            <a:xfrm>
              <a:off x="2373129" y="1784512"/>
              <a:ext cx="251524" cy="585022"/>
              <a:chOff x="2373129" y="1782336"/>
              <a:chExt cx="251524" cy="585022"/>
            </a:xfrm>
            <a:grpFill/>
          </p:grpSpPr>
          <p:sp>
            <p:nvSpPr>
              <p:cNvPr id="319" name="圆角矩形 318"/>
              <p:cNvSpPr/>
              <p:nvPr/>
            </p:nvSpPr>
            <p:spPr>
              <a:xfrm flipH="1" rot="21437232">
                <a:off x="2518880"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0" name="圆角矩形 319"/>
              <p:cNvSpPr/>
              <p:nvPr/>
            </p:nvSpPr>
            <p:spPr>
              <a:xfrm rot="162769">
                <a:off x="2373129"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318" name="Freeform 17"/>
            <p:cNvSpPr>
              <a:spLocks noEditPoints="1"/>
            </p:cNvSpPr>
            <p:nvPr/>
          </p:nvSpPr>
          <p:spPr bwMode="auto">
            <a:xfrm>
              <a:off x="2336154" y="1231704"/>
              <a:ext cx="334161" cy="392185"/>
            </a:xfrm>
            <a:custGeom>
              <a:gdLst>
                <a:gd fmla="*/ 206 w 272" name="T0"/>
                <a:gd fmla="*/ 171 h 320" name="T1"/>
                <a:gd fmla="*/ 184 w 272" name="T2"/>
                <a:gd fmla="*/ 35 h 320" name="T3"/>
                <a:gd fmla="*/ 77 w 272" name="T4"/>
                <a:gd fmla="*/ 47 h 320" name="T5"/>
                <a:gd fmla="*/ 63 w 272" name="T6"/>
                <a:gd fmla="*/ 172 h 320" name="T7"/>
                <a:gd fmla="*/ 4 w 272" name="T8"/>
                <a:gd fmla="*/ 274 h 320" name="T9"/>
                <a:gd fmla="*/ 5 w 272" name="T10"/>
                <a:gd fmla="*/ 275 h 320" name="T11"/>
                <a:gd fmla="*/ 49 w 272" name="T12"/>
                <a:gd fmla="*/ 295 h 320" name="T13"/>
                <a:gd fmla="*/ 91 w 272" name="T14"/>
                <a:gd fmla="*/ 312 h 320" name="T15"/>
                <a:gd fmla="*/ 218 w 272" name="T16"/>
                <a:gd fmla="*/ 296 h 320" name="T17"/>
                <a:gd fmla="*/ 265 w 272" name="T18"/>
                <a:gd fmla="*/ 275 h 320" name="T19"/>
                <a:gd fmla="*/ 206 w 272" name="T20"/>
                <a:gd fmla="*/ 171 h 320" name="T21"/>
                <a:gd fmla="*/ 179 w 272" name="T22"/>
                <a:gd fmla="*/ 172 h 320" name="T23"/>
                <a:gd fmla="*/ 196 w 272" name="T24"/>
                <a:gd fmla="*/ 206 h 320" name="T25"/>
                <a:gd fmla="*/ 157 w 272" name="T26"/>
                <a:gd fmla="*/ 206 h 320" name="T27"/>
                <a:gd fmla="*/ 179 w 272" name="T28"/>
                <a:gd fmla="*/ 172 h 320" name="T29"/>
                <a:gd fmla="*/ 135 w 272" name="T30"/>
                <a:gd fmla="*/ 219 h 320" name="T31"/>
                <a:gd fmla="*/ 108 w 272" name="T32"/>
                <a:gd fmla="*/ 174 h 320" name="T33"/>
                <a:gd fmla="*/ 106 w 272" name="T34"/>
                <a:gd fmla="*/ 162 h 320" name="T35"/>
                <a:gd fmla="*/ 141 w 272" name="T36"/>
                <a:gd fmla="*/ 171 h 320" name="T37"/>
                <a:gd fmla="*/ 165 w 272" name="T38"/>
                <a:gd fmla="*/ 160 h 320" name="T39"/>
                <a:gd fmla="*/ 165 w 272" name="T40"/>
                <a:gd fmla="*/ 167 h 320" name="T41"/>
                <a:gd fmla="*/ 135 w 272" name="T42"/>
                <a:gd fmla="*/ 219 h 320" name="T43"/>
                <a:gd fmla="*/ 191 w 272" name="T44"/>
                <a:gd fmla="*/ 91 h 320" name="T45"/>
                <a:gd fmla="*/ 185 w 272" name="T46"/>
                <a:gd fmla="*/ 124 h 320" name="T47"/>
                <a:gd fmla="*/ 189 w 272" name="T48"/>
                <a:gd fmla="*/ 102 h 320" name="T49"/>
                <a:gd fmla="*/ 191 w 272" name="T50"/>
                <a:gd fmla="*/ 91 h 320" name="T51"/>
                <a:gd fmla="*/ 152 w 272" name="T52"/>
                <a:gd fmla="*/ 68 h 320" name="T53"/>
                <a:gd fmla="*/ 173 w 272" name="T54"/>
                <a:gd fmla="*/ 91 h 320" name="T55"/>
                <a:gd fmla="*/ 180 w 272" name="T56"/>
                <a:gd fmla="*/ 95 h 320" name="T57"/>
                <a:gd fmla="*/ 177 w 272" name="T58"/>
                <a:gd fmla="*/ 101 h 320" name="T59"/>
                <a:gd fmla="*/ 153 w 272" name="T60"/>
                <a:gd fmla="*/ 151 h 320" name="T61"/>
                <a:gd fmla="*/ 117 w 272" name="T62"/>
                <a:gd fmla="*/ 151 h 320" name="T63"/>
                <a:gd fmla="*/ 93 w 272" name="T64"/>
                <a:gd fmla="*/ 98 h 320" name="T65"/>
                <a:gd fmla="*/ 152 w 272" name="T66"/>
                <a:gd fmla="*/ 68 h 320" name="T67"/>
                <a:gd fmla="*/ 84 w 272" name="T68"/>
                <a:gd fmla="*/ 124 h 320" name="T69"/>
                <a:gd fmla="*/ 74 w 272" name="T70"/>
                <a:gd fmla="*/ 95 h 320" name="T71"/>
                <a:gd fmla="*/ 84 w 272" name="T72"/>
                <a:gd fmla="*/ 124 h 320" name="T73"/>
                <a:gd fmla="*/ 76 w 272" name="T74"/>
                <a:gd fmla="*/ 206 h 320" name="T75"/>
                <a:gd fmla="*/ 92 w 272" name="T76"/>
                <a:gd fmla="*/ 172 h 320" name="T77"/>
                <a:gd fmla="*/ 100 w 272" name="T78"/>
                <a:gd fmla="*/ 186 h 320" name="T79"/>
                <a:gd fmla="*/ 113 w 272" name="T80"/>
                <a:gd fmla="*/ 206 h 320" name="T81"/>
                <a:gd fmla="*/ 76 w 272" name="T82"/>
                <a:gd fmla="*/ 206 h 320" name="T83"/>
                <a:gd fmla="*/ 128 w 272" name="T84"/>
                <a:gd fmla="*/ 304 h 320" name="T85"/>
                <a:gd fmla="*/ 94 w 272" name="T86"/>
                <a:gd fmla="*/ 219 h 320" name="T87"/>
                <a:gd fmla="*/ 121 w 272" name="T88"/>
                <a:gd fmla="*/ 220 h 320" name="T89"/>
                <a:gd fmla="*/ 135 w 272" name="T90"/>
                <a:gd fmla="*/ 257 h 320" name="T91"/>
                <a:gd fmla="*/ 149 w 272" name="T92"/>
                <a:gd fmla="*/ 220 h 320" name="T93"/>
                <a:gd fmla="*/ 176 w 272" name="T94"/>
                <a:gd fmla="*/ 219 h 320" name="T95"/>
                <a:gd fmla="*/ 143 w 272" name="T96"/>
                <a:gd fmla="*/ 304 h 320" name="T97"/>
                <a:gd fmla="*/ 128 w 272" name="T98"/>
                <a:gd fmla="*/ 304 h 320" name="T99"/>
                <a:gd fmla="*/ 215 w 272" name="T100"/>
                <a:gd fmla="*/ 269 h 320" name="T101"/>
                <a:gd fmla="*/ 171 w 272" name="T102"/>
                <a:gd fmla="*/ 275 h 320" name="T103"/>
                <a:gd fmla="*/ 174 w 272" name="T104"/>
                <a:gd fmla="*/ 269 h 320" name="T105"/>
                <a:gd fmla="*/ 216 w 272" name="T106"/>
                <a:gd fmla="*/ 261 h 320" name="T107"/>
                <a:gd fmla="*/ 215 w 272" name="T108"/>
                <a:gd fmla="*/ 269 h 320"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320" w="272">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anchor="t" anchorCtr="0" bIns="34290" compatLnSpc="1" lIns="68580" numCol="1" rIns="68580" tIns="34290" vert="horz" wrap="square">
              <a:prstTxWarp prst="textNoShape">
                <a:avLst/>
              </a:prstTxWarp>
            </a:bodyPr>
            <a:lstStyle/>
            <a:p>
              <a:endParaRPr altLang="en-US" lang="zh-CN" sz="1013"/>
            </a:p>
          </p:txBody>
        </p:sp>
      </p:grpSp>
      <p:grpSp>
        <p:nvGrpSpPr>
          <p:cNvPr id="321" name="组合 320"/>
          <p:cNvGrpSpPr/>
          <p:nvPr/>
        </p:nvGrpSpPr>
        <p:grpSpPr>
          <a:xfrm>
            <a:off x="5052592" y="3228099"/>
            <a:ext cx="159574" cy="501576"/>
            <a:chOff x="2319652" y="1231704"/>
            <a:chExt cx="361995" cy="1137830"/>
          </a:xfrm>
          <a:solidFill>
            <a:srgbClr val="FFC000"/>
          </a:solidFill>
        </p:grpSpPr>
        <p:sp>
          <p:nvSpPr>
            <p:cNvPr id="322" name="圆角矩形 321"/>
            <p:cNvSpPr/>
            <p:nvPr/>
          </p:nvSpPr>
          <p:spPr>
            <a:xfrm>
              <a:off x="2386569" y="1593243"/>
              <a:ext cx="226979" cy="255846"/>
            </a:xfrm>
            <a:prstGeom prst="roundRect">
              <a:avLst>
                <a:gd fmla="val 3496"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3" name="圆角矩形 322"/>
            <p:cNvSpPr/>
            <p:nvPr/>
          </p:nvSpPr>
          <p:spPr>
            <a:xfrm rot="457219">
              <a:off x="2319652" y="1521106"/>
              <a:ext cx="66422" cy="36724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4" name="圆角矩形 323"/>
            <p:cNvSpPr/>
            <p:nvPr/>
          </p:nvSpPr>
          <p:spPr>
            <a:xfrm flipH="1" rot="21142780">
              <a:off x="2615225" y="1521089"/>
              <a:ext cx="66422" cy="370619"/>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25" name="组合 324"/>
            <p:cNvGrpSpPr/>
            <p:nvPr/>
          </p:nvGrpSpPr>
          <p:grpSpPr>
            <a:xfrm>
              <a:off x="2373129" y="1784512"/>
              <a:ext cx="251524" cy="585022"/>
              <a:chOff x="2373129" y="1782336"/>
              <a:chExt cx="251524" cy="585022"/>
            </a:xfrm>
            <a:grpFill/>
          </p:grpSpPr>
          <p:sp>
            <p:nvSpPr>
              <p:cNvPr id="327" name="圆角矩形 326"/>
              <p:cNvSpPr/>
              <p:nvPr/>
            </p:nvSpPr>
            <p:spPr>
              <a:xfrm flipH="1" rot="21437232">
                <a:off x="2518880"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8" name="圆角矩形 327"/>
              <p:cNvSpPr/>
              <p:nvPr/>
            </p:nvSpPr>
            <p:spPr>
              <a:xfrm rot="162769">
                <a:off x="2373129"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326" name="Freeform 17"/>
            <p:cNvSpPr>
              <a:spLocks noEditPoints="1"/>
            </p:cNvSpPr>
            <p:nvPr/>
          </p:nvSpPr>
          <p:spPr bwMode="auto">
            <a:xfrm>
              <a:off x="2336154" y="1231704"/>
              <a:ext cx="334161" cy="392185"/>
            </a:xfrm>
            <a:custGeom>
              <a:gdLst>
                <a:gd fmla="*/ 206 w 272" name="T0"/>
                <a:gd fmla="*/ 171 h 320" name="T1"/>
                <a:gd fmla="*/ 184 w 272" name="T2"/>
                <a:gd fmla="*/ 35 h 320" name="T3"/>
                <a:gd fmla="*/ 77 w 272" name="T4"/>
                <a:gd fmla="*/ 47 h 320" name="T5"/>
                <a:gd fmla="*/ 63 w 272" name="T6"/>
                <a:gd fmla="*/ 172 h 320" name="T7"/>
                <a:gd fmla="*/ 4 w 272" name="T8"/>
                <a:gd fmla="*/ 274 h 320" name="T9"/>
                <a:gd fmla="*/ 5 w 272" name="T10"/>
                <a:gd fmla="*/ 275 h 320" name="T11"/>
                <a:gd fmla="*/ 49 w 272" name="T12"/>
                <a:gd fmla="*/ 295 h 320" name="T13"/>
                <a:gd fmla="*/ 91 w 272" name="T14"/>
                <a:gd fmla="*/ 312 h 320" name="T15"/>
                <a:gd fmla="*/ 218 w 272" name="T16"/>
                <a:gd fmla="*/ 296 h 320" name="T17"/>
                <a:gd fmla="*/ 265 w 272" name="T18"/>
                <a:gd fmla="*/ 275 h 320" name="T19"/>
                <a:gd fmla="*/ 206 w 272" name="T20"/>
                <a:gd fmla="*/ 171 h 320" name="T21"/>
                <a:gd fmla="*/ 179 w 272" name="T22"/>
                <a:gd fmla="*/ 172 h 320" name="T23"/>
                <a:gd fmla="*/ 196 w 272" name="T24"/>
                <a:gd fmla="*/ 206 h 320" name="T25"/>
                <a:gd fmla="*/ 157 w 272" name="T26"/>
                <a:gd fmla="*/ 206 h 320" name="T27"/>
                <a:gd fmla="*/ 179 w 272" name="T28"/>
                <a:gd fmla="*/ 172 h 320" name="T29"/>
                <a:gd fmla="*/ 135 w 272" name="T30"/>
                <a:gd fmla="*/ 219 h 320" name="T31"/>
                <a:gd fmla="*/ 108 w 272" name="T32"/>
                <a:gd fmla="*/ 174 h 320" name="T33"/>
                <a:gd fmla="*/ 106 w 272" name="T34"/>
                <a:gd fmla="*/ 162 h 320" name="T35"/>
                <a:gd fmla="*/ 141 w 272" name="T36"/>
                <a:gd fmla="*/ 171 h 320" name="T37"/>
                <a:gd fmla="*/ 165 w 272" name="T38"/>
                <a:gd fmla="*/ 160 h 320" name="T39"/>
                <a:gd fmla="*/ 165 w 272" name="T40"/>
                <a:gd fmla="*/ 167 h 320" name="T41"/>
                <a:gd fmla="*/ 135 w 272" name="T42"/>
                <a:gd fmla="*/ 219 h 320" name="T43"/>
                <a:gd fmla="*/ 191 w 272" name="T44"/>
                <a:gd fmla="*/ 91 h 320" name="T45"/>
                <a:gd fmla="*/ 185 w 272" name="T46"/>
                <a:gd fmla="*/ 124 h 320" name="T47"/>
                <a:gd fmla="*/ 189 w 272" name="T48"/>
                <a:gd fmla="*/ 102 h 320" name="T49"/>
                <a:gd fmla="*/ 191 w 272" name="T50"/>
                <a:gd fmla="*/ 91 h 320" name="T51"/>
                <a:gd fmla="*/ 152 w 272" name="T52"/>
                <a:gd fmla="*/ 68 h 320" name="T53"/>
                <a:gd fmla="*/ 173 w 272" name="T54"/>
                <a:gd fmla="*/ 91 h 320" name="T55"/>
                <a:gd fmla="*/ 180 w 272" name="T56"/>
                <a:gd fmla="*/ 95 h 320" name="T57"/>
                <a:gd fmla="*/ 177 w 272" name="T58"/>
                <a:gd fmla="*/ 101 h 320" name="T59"/>
                <a:gd fmla="*/ 153 w 272" name="T60"/>
                <a:gd fmla="*/ 151 h 320" name="T61"/>
                <a:gd fmla="*/ 117 w 272" name="T62"/>
                <a:gd fmla="*/ 151 h 320" name="T63"/>
                <a:gd fmla="*/ 93 w 272" name="T64"/>
                <a:gd fmla="*/ 98 h 320" name="T65"/>
                <a:gd fmla="*/ 152 w 272" name="T66"/>
                <a:gd fmla="*/ 68 h 320" name="T67"/>
                <a:gd fmla="*/ 84 w 272" name="T68"/>
                <a:gd fmla="*/ 124 h 320" name="T69"/>
                <a:gd fmla="*/ 74 w 272" name="T70"/>
                <a:gd fmla="*/ 95 h 320" name="T71"/>
                <a:gd fmla="*/ 84 w 272" name="T72"/>
                <a:gd fmla="*/ 124 h 320" name="T73"/>
                <a:gd fmla="*/ 76 w 272" name="T74"/>
                <a:gd fmla="*/ 206 h 320" name="T75"/>
                <a:gd fmla="*/ 92 w 272" name="T76"/>
                <a:gd fmla="*/ 172 h 320" name="T77"/>
                <a:gd fmla="*/ 100 w 272" name="T78"/>
                <a:gd fmla="*/ 186 h 320" name="T79"/>
                <a:gd fmla="*/ 113 w 272" name="T80"/>
                <a:gd fmla="*/ 206 h 320" name="T81"/>
                <a:gd fmla="*/ 76 w 272" name="T82"/>
                <a:gd fmla="*/ 206 h 320" name="T83"/>
                <a:gd fmla="*/ 128 w 272" name="T84"/>
                <a:gd fmla="*/ 304 h 320" name="T85"/>
                <a:gd fmla="*/ 94 w 272" name="T86"/>
                <a:gd fmla="*/ 219 h 320" name="T87"/>
                <a:gd fmla="*/ 121 w 272" name="T88"/>
                <a:gd fmla="*/ 220 h 320" name="T89"/>
                <a:gd fmla="*/ 135 w 272" name="T90"/>
                <a:gd fmla="*/ 257 h 320" name="T91"/>
                <a:gd fmla="*/ 149 w 272" name="T92"/>
                <a:gd fmla="*/ 220 h 320" name="T93"/>
                <a:gd fmla="*/ 176 w 272" name="T94"/>
                <a:gd fmla="*/ 219 h 320" name="T95"/>
                <a:gd fmla="*/ 143 w 272" name="T96"/>
                <a:gd fmla="*/ 304 h 320" name="T97"/>
                <a:gd fmla="*/ 128 w 272" name="T98"/>
                <a:gd fmla="*/ 304 h 320" name="T99"/>
                <a:gd fmla="*/ 215 w 272" name="T100"/>
                <a:gd fmla="*/ 269 h 320" name="T101"/>
                <a:gd fmla="*/ 171 w 272" name="T102"/>
                <a:gd fmla="*/ 275 h 320" name="T103"/>
                <a:gd fmla="*/ 174 w 272" name="T104"/>
                <a:gd fmla="*/ 269 h 320" name="T105"/>
                <a:gd fmla="*/ 216 w 272" name="T106"/>
                <a:gd fmla="*/ 261 h 320" name="T107"/>
                <a:gd fmla="*/ 215 w 272" name="T108"/>
                <a:gd fmla="*/ 269 h 320"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320" w="272">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anchor="t" anchorCtr="0" bIns="34290" compatLnSpc="1" lIns="68580" numCol="1" rIns="68580" tIns="34290" vert="horz" wrap="square">
              <a:prstTxWarp prst="textNoShape">
                <a:avLst/>
              </a:prstTxWarp>
            </a:bodyPr>
            <a:lstStyle/>
            <a:p>
              <a:endParaRPr altLang="en-US" lang="zh-CN" sz="1013"/>
            </a:p>
          </p:txBody>
        </p:sp>
      </p:grpSp>
      <p:grpSp>
        <p:nvGrpSpPr>
          <p:cNvPr id="329" name="组合 328"/>
          <p:cNvGrpSpPr/>
          <p:nvPr/>
        </p:nvGrpSpPr>
        <p:grpSpPr>
          <a:xfrm>
            <a:off x="5365371" y="3228099"/>
            <a:ext cx="159574" cy="501576"/>
            <a:chOff x="2319652" y="1231704"/>
            <a:chExt cx="361995" cy="1137830"/>
          </a:xfrm>
          <a:solidFill>
            <a:srgbClr val="FFC000"/>
          </a:solidFill>
        </p:grpSpPr>
        <p:sp>
          <p:nvSpPr>
            <p:cNvPr id="330" name="圆角矩形 329"/>
            <p:cNvSpPr/>
            <p:nvPr/>
          </p:nvSpPr>
          <p:spPr>
            <a:xfrm>
              <a:off x="2386569" y="1593243"/>
              <a:ext cx="226979" cy="255846"/>
            </a:xfrm>
            <a:prstGeom prst="roundRect">
              <a:avLst>
                <a:gd fmla="val 3496"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1" name="圆角矩形 330"/>
            <p:cNvSpPr/>
            <p:nvPr/>
          </p:nvSpPr>
          <p:spPr>
            <a:xfrm rot="457219">
              <a:off x="2319652" y="1521106"/>
              <a:ext cx="66422" cy="36724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2" name="圆角矩形 331"/>
            <p:cNvSpPr/>
            <p:nvPr/>
          </p:nvSpPr>
          <p:spPr>
            <a:xfrm flipH="1" rot="21142780">
              <a:off x="2615225" y="1521089"/>
              <a:ext cx="66422" cy="370619"/>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33" name="组合 332"/>
            <p:cNvGrpSpPr/>
            <p:nvPr/>
          </p:nvGrpSpPr>
          <p:grpSpPr>
            <a:xfrm>
              <a:off x="2373129" y="1784512"/>
              <a:ext cx="251524" cy="585022"/>
              <a:chOff x="2373129" y="1782336"/>
              <a:chExt cx="251524" cy="585022"/>
            </a:xfrm>
            <a:grpFill/>
          </p:grpSpPr>
          <p:sp>
            <p:nvSpPr>
              <p:cNvPr id="335" name="圆角矩形 334"/>
              <p:cNvSpPr/>
              <p:nvPr/>
            </p:nvSpPr>
            <p:spPr>
              <a:xfrm flipH="1" rot="21437232">
                <a:off x="2518880"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6" name="圆角矩形 335"/>
              <p:cNvSpPr/>
              <p:nvPr/>
            </p:nvSpPr>
            <p:spPr>
              <a:xfrm rot="162769">
                <a:off x="2373129"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334" name="Freeform 17"/>
            <p:cNvSpPr>
              <a:spLocks noEditPoints="1"/>
            </p:cNvSpPr>
            <p:nvPr/>
          </p:nvSpPr>
          <p:spPr bwMode="auto">
            <a:xfrm>
              <a:off x="2336154" y="1231704"/>
              <a:ext cx="334161" cy="392185"/>
            </a:xfrm>
            <a:custGeom>
              <a:gdLst>
                <a:gd fmla="*/ 206 w 272" name="T0"/>
                <a:gd fmla="*/ 171 h 320" name="T1"/>
                <a:gd fmla="*/ 184 w 272" name="T2"/>
                <a:gd fmla="*/ 35 h 320" name="T3"/>
                <a:gd fmla="*/ 77 w 272" name="T4"/>
                <a:gd fmla="*/ 47 h 320" name="T5"/>
                <a:gd fmla="*/ 63 w 272" name="T6"/>
                <a:gd fmla="*/ 172 h 320" name="T7"/>
                <a:gd fmla="*/ 4 w 272" name="T8"/>
                <a:gd fmla="*/ 274 h 320" name="T9"/>
                <a:gd fmla="*/ 5 w 272" name="T10"/>
                <a:gd fmla="*/ 275 h 320" name="T11"/>
                <a:gd fmla="*/ 49 w 272" name="T12"/>
                <a:gd fmla="*/ 295 h 320" name="T13"/>
                <a:gd fmla="*/ 91 w 272" name="T14"/>
                <a:gd fmla="*/ 312 h 320" name="T15"/>
                <a:gd fmla="*/ 218 w 272" name="T16"/>
                <a:gd fmla="*/ 296 h 320" name="T17"/>
                <a:gd fmla="*/ 265 w 272" name="T18"/>
                <a:gd fmla="*/ 275 h 320" name="T19"/>
                <a:gd fmla="*/ 206 w 272" name="T20"/>
                <a:gd fmla="*/ 171 h 320" name="T21"/>
                <a:gd fmla="*/ 179 w 272" name="T22"/>
                <a:gd fmla="*/ 172 h 320" name="T23"/>
                <a:gd fmla="*/ 196 w 272" name="T24"/>
                <a:gd fmla="*/ 206 h 320" name="T25"/>
                <a:gd fmla="*/ 157 w 272" name="T26"/>
                <a:gd fmla="*/ 206 h 320" name="T27"/>
                <a:gd fmla="*/ 179 w 272" name="T28"/>
                <a:gd fmla="*/ 172 h 320" name="T29"/>
                <a:gd fmla="*/ 135 w 272" name="T30"/>
                <a:gd fmla="*/ 219 h 320" name="T31"/>
                <a:gd fmla="*/ 108 w 272" name="T32"/>
                <a:gd fmla="*/ 174 h 320" name="T33"/>
                <a:gd fmla="*/ 106 w 272" name="T34"/>
                <a:gd fmla="*/ 162 h 320" name="T35"/>
                <a:gd fmla="*/ 141 w 272" name="T36"/>
                <a:gd fmla="*/ 171 h 320" name="T37"/>
                <a:gd fmla="*/ 165 w 272" name="T38"/>
                <a:gd fmla="*/ 160 h 320" name="T39"/>
                <a:gd fmla="*/ 165 w 272" name="T40"/>
                <a:gd fmla="*/ 167 h 320" name="T41"/>
                <a:gd fmla="*/ 135 w 272" name="T42"/>
                <a:gd fmla="*/ 219 h 320" name="T43"/>
                <a:gd fmla="*/ 191 w 272" name="T44"/>
                <a:gd fmla="*/ 91 h 320" name="T45"/>
                <a:gd fmla="*/ 185 w 272" name="T46"/>
                <a:gd fmla="*/ 124 h 320" name="T47"/>
                <a:gd fmla="*/ 189 w 272" name="T48"/>
                <a:gd fmla="*/ 102 h 320" name="T49"/>
                <a:gd fmla="*/ 191 w 272" name="T50"/>
                <a:gd fmla="*/ 91 h 320" name="T51"/>
                <a:gd fmla="*/ 152 w 272" name="T52"/>
                <a:gd fmla="*/ 68 h 320" name="T53"/>
                <a:gd fmla="*/ 173 w 272" name="T54"/>
                <a:gd fmla="*/ 91 h 320" name="T55"/>
                <a:gd fmla="*/ 180 w 272" name="T56"/>
                <a:gd fmla="*/ 95 h 320" name="T57"/>
                <a:gd fmla="*/ 177 w 272" name="T58"/>
                <a:gd fmla="*/ 101 h 320" name="T59"/>
                <a:gd fmla="*/ 153 w 272" name="T60"/>
                <a:gd fmla="*/ 151 h 320" name="T61"/>
                <a:gd fmla="*/ 117 w 272" name="T62"/>
                <a:gd fmla="*/ 151 h 320" name="T63"/>
                <a:gd fmla="*/ 93 w 272" name="T64"/>
                <a:gd fmla="*/ 98 h 320" name="T65"/>
                <a:gd fmla="*/ 152 w 272" name="T66"/>
                <a:gd fmla="*/ 68 h 320" name="T67"/>
                <a:gd fmla="*/ 84 w 272" name="T68"/>
                <a:gd fmla="*/ 124 h 320" name="T69"/>
                <a:gd fmla="*/ 74 w 272" name="T70"/>
                <a:gd fmla="*/ 95 h 320" name="T71"/>
                <a:gd fmla="*/ 84 w 272" name="T72"/>
                <a:gd fmla="*/ 124 h 320" name="T73"/>
                <a:gd fmla="*/ 76 w 272" name="T74"/>
                <a:gd fmla="*/ 206 h 320" name="T75"/>
                <a:gd fmla="*/ 92 w 272" name="T76"/>
                <a:gd fmla="*/ 172 h 320" name="T77"/>
                <a:gd fmla="*/ 100 w 272" name="T78"/>
                <a:gd fmla="*/ 186 h 320" name="T79"/>
                <a:gd fmla="*/ 113 w 272" name="T80"/>
                <a:gd fmla="*/ 206 h 320" name="T81"/>
                <a:gd fmla="*/ 76 w 272" name="T82"/>
                <a:gd fmla="*/ 206 h 320" name="T83"/>
                <a:gd fmla="*/ 128 w 272" name="T84"/>
                <a:gd fmla="*/ 304 h 320" name="T85"/>
                <a:gd fmla="*/ 94 w 272" name="T86"/>
                <a:gd fmla="*/ 219 h 320" name="T87"/>
                <a:gd fmla="*/ 121 w 272" name="T88"/>
                <a:gd fmla="*/ 220 h 320" name="T89"/>
                <a:gd fmla="*/ 135 w 272" name="T90"/>
                <a:gd fmla="*/ 257 h 320" name="T91"/>
                <a:gd fmla="*/ 149 w 272" name="T92"/>
                <a:gd fmla="*/ 220 h 320" name="T93"/>
                <a:gd fmla="*/ 176 w 272" name="T94"/>
                <a:gd fmla="*/ 219 h 320" name="T95"/>
                <a:gd fmla="*/ 143 w 272" name="T96"/>
                <a:gd fmla="*/ 304 h 320" name="T97"/>
                <a:gd fmla="*/ 128 w 272" name="T98"/>
                <a:gd fmla="*/ 304 h 320" name="T99"/>
                <a:gd fmla="*/ 215 w 272" name="T100"/>
                <a:gd fmla="*/ 269 h 320" name="T101"/>
                <a:gd fmla="*/ 171 w 272" name="T102"/>
                <a:gd fmla="*/ 275 h 320" name="T103"/>
                <a:gd fmla="*/ 174 w 272" name="T104"/>
                <a:gd fmla="*/ 269 h 320" name="T105"/>
                <a:gd fmla="*/ 216 w 272" name="T106"/>
                <a:gd fmla="*/ 261 h 320" name="T107"/>
                <a:gd fmla="*/ 215 w 272" name="T108"/>
                <a:gd fmla="*/ 269 h 320"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320" w="272">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anchor="t" anchorCtr="0" bIns="34290" compatLnSpc="1" lIns="68580" numCol="1" rIns="68580" tIns="34290" vert="horz" wrap="square">
              <a:prstTxWarp prst="textNoShape">
                <a:avLst/>
              </a:prstTxWarp>
            </a:bodyPr>
            <a:lstStyle/>
            <a:p>
              <a:endParaRPr altLang="en-US" lang="zh-CN" sz="1013"/>
            </a:p>
          </p:txBody>
        </p:sp>
      </p:grpSp>
      <p:grpSp>
        <p:nvGrpSpPr>
          <p:cNvPr id="337" name="组合 336"/>
          <p:cNvGrpSpPr/>
          <p:nvPr/>
        </p:nvGrpSpPr>
        <p:grpSpPr>
          <a:xfrm>
            <a:off x="5678150" y="3228099"/>
            <a:ext cx="159574" cy="501576"/>
            <a:chOff x="2319652" y="1231704"/>
            <a:chExt cx="361995" cy="1137830"/>
          </a:xfrm>
          <a:solidFill>
            <a:srgbClr val="FFC000"/>
          </a:solidFill>
        </p:grpSpPr>
        <p:sp>
          <p:nvSpPr>
            <p:cNvPr id="338" name="圆角矩形 337"/>
            <p:cNvSpPr/>
            <p:nvPr/>
          </p:nvSpPr>
          <p:spPr>
            <a:xfrm>
              <a:off x="2386569" y="1593243"/>
              <a:ext cx="226979" cy="255846"/>
            </a:xfrm>
            <a:prstGeom prst="roundRect">
              <a:avLst>
                <a:gd fmla="val 3496"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9" name="圆角矩形 338"/>
            <p:cNvSpPr/>
            <p:nvPr/>
          </p:nvSpPr>
          <p:spPr>
            <a:xfrm rot="457219">
              <a:off x="2319652" y="1521106"/>
              <a:ext cx="66422" cy="36724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0" name="圆角矩形 339"/>
            <p:cNvSpPr/>
            <p:nvPr/>
          </p:nvSpPr>
          <p:spPr>
            <a:xfrm flipH="1" rot="21142780">
              <a:off x="2615225" y="1521089"/>
              <a:ext cx="66422" cy="370619"/>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41" name="组合 340"/>
            <p:cNvGrpSpPr/>
            <p:nvPr/>
          </p:nvGrpSpPr>
          <p:grpSpPr>
            <a:xfrm>
              <a:off x="2373129" y="1784512"/>
              <a:ext cx="251524" cy="585022"/>
              <a:chOff x="2373129" y="1782336"/>
              <a:chExt cx="251524" cy="585022"/>
            </a:xfrm>
            <a:grpFill/>
          </p:grpSpPr>
          <p:sp>
            <p:nvSpPr>
              <p:cNvPr id="343" name="圆角矩形 342"/>
              <p:cNvSpPr/>
              <p:nvPr/>
            </p:nvSpPr>
            <p:spPr>
              <a:xfrm flipH="1" rot="21437232">
                <a:off x="2518880"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4" name="圆角矩形 343"/>
              <p:cNvSpPr/>
              <p:nvPr/>
            </p:nvSpPr>
            <p:spPr>
              <a:xfrm rot="162769">
                <a:off x="2373129"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342" name="Freeform 17"/>
            <p:cNvSpPr>
              <a:spLocks noEditPoints="1"/>
            </p:cNvSpPr>
            <p:nvPr/>
          </p:nvSpPr>
          <p:spPr bwMode="auto">
            <a:xfrm>
              <a:off x="2336154" y="1231704"/>
              <a:ext cx="334161" cy="392185"/>
            </a:xfrm>
            <a:custGeom>
              <a:gdLst>
                <a:gd fmla="*/ 206 w 272" name="T0"/>
                <a:gd fmla="*/ 171 h 320" name="T1"/>
                <a:gd fmla="*/ 184 w 272" name="T2"/>
                <a:gd fmla="*/ 35 h 320" name="T3"/>
                <a:gd fmla="*/ 77 w 272" name="T4"/>
                <a:gd fmla="*/ 47 h 320" name="T5"/>
                <a:gd fmla="*/ 63 w 272" name="T6"/>
                <a:gd fmla="*/ 172 h 320" name="T7"/>
                <a:gd fmla="*/ 4 w 272" name="T8"/>
                <a:gd fmla="*/ 274 h 320" name="T9"/>
                <a:gd fmla="*/ 5 w 272" name="T10"/>
                <a:gd fmla="*/ 275 h 320" name="T11"/>
                <a:gd fmla="*/ 49 w 272" name="T12"/>
                <a:gd fmla="*/ 295 h 320" name="T13"/>
                <a:gd fmla="*/ 91 w 272" name="T14"/>
                <a:gd fmla="*/ 312 h 320" name="T15"/>
                <a:gd fmla="*/ 218 w 272" name="T16"/>
                <a:gd fmla="*/ 296 h 320" name="T17"/>
                <a:gd fmla="*/ 265 w 272" name="T18"/>
                <a:gd fmla="*/ 275 h 320" name="T19"/>
                <a:gd fmla="*/ 206 w 272" name="T20"/>
                <a:gd fmla="*/ 171 h 320" name="T21"/>
                <a:gd fmla="*/ 179 w 272" name="T22"/>
                <a:gd fmla="*/ 172 h 320" name="T23"/>
                <a:gd fmla="*/ 196 w 272" name="T24"/>
                <a:gd fmla="*/ 206 h 320" name="T25"/>
                <a:gd fmla="*/ 157 w 272" name="T26"/>
                <a:gd fmla="*/ 206 h 320" name="T27"/>
                <a:gd fmla="*/ 179 w 272" name="T28"/>
                <a:gd fmla="*/ 172 h 320" name="T29"/>
                <a:gd fmla="*/ 135 w 272" name="T30"/>
                <a:gd fmla="*/ 219 h 320" name="T31"/>
                <a:gd fmla="*/ 108 w 272" name="T32"/>
                <a:gd fmla="*/ 174 h 320" name="T33"/>
                <a:gd fmla="*/ 106 w 272" name="T34"/>
                <a:gd fmla="*/ 162 h 320" name="T35"/>
                <a:gd fmla="*/ 141 w 272" name="T36"/>
                <a:gd fmla="*/ 171 h 320" name="T37"/>
                <a:gd fmla="*/ 165 w 272" name="T38"/>
                <a:gd fmla="*/ 160 h 320" name="T39"/>
                <a:gd fmla="*/ 165 w 272" name="T40"/>
                <a:gd fmla="*/ 167 h 320" name="T41"/>
                <a:gd fmla="*/ 135 w 272" name="T42"/>
                <a:gd fmla="*/ 219 h 320" name="T43"/>
                <a:gd fmla="*/ 191 w 272" name="T44"/>
                <a:gd fmla="*/ 91 h 320" name="T45"/>
                <a:gd fmla="*/ 185 w 272" name="T46"/>
                <a:gd fmla="*/ 124 h 320" name="T47"/>
                <a:gd fmla="*/ 189 w 272" name="T48"/>
                <a:gd fmla="*/ 102 h 320" name="T49"/>
                <a:gd fmla="*/ 191 w 272" name="T50"/>
                <a:gd fmla="*/ 91 h 320" name="T51"/>
                <a:gd fmla="*/ 152 w 272" name="T52"/>
                <a:gd fmla="*/ 68 h 320" name="T53"/>
                <a:gd fmla="*/ 173 w 272" name="T54"/>
                <a:gd fmla="*/ 91 h 320" name="T55"/>
                <a:gd fmla="*/ 180 w 272" name="T56"/>
                <a:gd fmla="*/ 95 h 320" name="T57"/>
                <a:gd fmla="*/ 177 w 272" name="T58"/>
                <a:gd fmla="*/ 101 h 320" name="T59"/>
                <a:gd fmla="*/ 153 w 272" name="T60"/>
                <a:gd fmla="*/ 151 h 320" name="T61"/>
                <a:gd fmla="*/ 117 w 272" name="T62"/>
                <a:gd fmla="*/ 151 h 320" name="T63"/>
                <a:gd fmla="*/ 93 w 272" name="T64"/>
                <a:gd fmla="*/ 98 h 320" name="T65"/>
                <a:gd fmla="*/ 152 w 272" name="T66"/>
                <a:gd fmla="*/ 68 h 320" name="T67"/>
                <a:gd fmla="*/ 84 w 272" name="T68"/>
                <a:gd fmla="*/ 124 h 320" name="T69"/>
                <a:gd fmla="*/ 74 w 272" name="T70"/>
                <a:gd fmla="*/ 95 h 320" name="T71"/>
                <a:gd fmla="*/ 84 w 272" name="T72"/>
                <a:gd fmla="*/ 124 h 320" name="T73"/>
                <a:gd fmla="*/ 76 w 272" name="T74"/>
                <a:gd fmla="*/ 206 h 320" name="T75"/>
                <a:gd fmla="*/ 92 w 272" name="T76"/>
                <a:gd fmla="*/ 172 h 320" name="T77"/>
                <a:gd fmla="*/ 100 w 272" name="T78"/>
                <a:gd fmla="*/ 186 h 320" name="T79"/>
                <a:gd fmla="*/ 113 w 272" name="T80"/>
                <a:gd fmla="*/ 206 h 320" name="T81"/>
                <a:gd fmla="*/ 76 w 272" name="T82"/>
                <a:gd fmla="*/ 206 h 320" name="T83"/>
                <a:gd fmla="*/ 128 w 272" name="T84"/>
                <a:gd fmla="*/ 304 h 320" name="T85"/>
                <a:gd fmla="*/ 94 w 272" name="T86"/>
                <a:gd fmla="*/ 219 h 320" name="T87"/>
                <a:gd fmla="*/ 121 w 272" name="T88"/>
                <a:gd fmla="*/ 220 h 320" name="T89"/>
                <a:gd fmla="*/ 135 w 272" name="T90"/>
                <a:gd fmla="*/ 257 h 320" name="T91"/>
                <a:gd fmla="*/ 149 w 272" name="T92"/>
                <a:gd fmla="*/ 220 h 320" name="T93"/>
                <a:gd fmla="*/ 176 w 272" name="T94"/>
                <a:gd fmla="*/ 219 h 320" name="T95"/>
                <a:gd fmla="*/ 143 w 272" name="T96"/>
                <a:gd fmla="*/ 304 h 320" name="T97"/>
                <a:gd fmla="*/ 128 w 272" name="T98"/>
                <a:gd fmla="*/ 304 h 320" name="T99"/>
                <a:gd fmla="*/ 215 w 272" name="T100"/>
                <a:gd fmla="*/ 269 h 320" name="T101"/>
                <a:gd fmla="*/ 171 w 272" name="T102"/>
                <a:gd fmla="*/ 275 h 320" name="T103"/>
                <a:gd fmla="*/ 174 w 272" name="T104"/>
                <a:gd fmla="*/ 269 h 320" name="T105"/>
                <a:gd fmla="*/ 216 w 272" name="T106"/>
                <a:gd fmla="*/ 261 h 320" name="T107"/>
                <a:gd fmla="*/ 215 w 272" name="T108"/>
                <a:gd fmla="*/ 269 h 320"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320" w="272">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anchor="t" anchorCtr="0" bIns="34290" compatLnSpc="1" lIns="68580" numCol="1" rIns="68580" tIns="34290" vert="horz" wrap="square">
              <a:prstTxWarp prst="textNoShape">
                <a:avLst/>
              </a:prstTxWarp>
            </a:bodyPr>
            <a:lstStyle/>
            <a:p>
              <a:endParaRPr altLang="en-US" lang="zh-CN" sz="1013"/>
            </a:p>
          </p:txBody>
        </p:sp>
      </p:grpSp>
      <p:grpSp>
        <p:nvGrpSpPr>
          <p:cNvPr id="345" name="组合 344"/>
          <p:cNvGrpSpPr/>
          <p:nvPr/>
        </p:nvGrpSpPr>
        <p:grpSpPr>
          <a:xfrm>
            <a:off x="5990929" y="3228099"/>
            <a:ext cx="159574" cy="501576"/>
            <a:chOff x="2319652" y="1231704"/>
            <a:chExt cx="361995" cy="1137830"/>
          </a:xfrm>
          <a:solidFill>
            <a:srgbClr val="FFC000"/>
          </a:solidFill>
        </p:grpSpPr>
        <p:sp>
          <p:nvSpPr>
            <p:cNvPr id="346" name="圆角矩形 345"/>
            <p:cNvSpPr/>
            <p:nvPr/>
          </p:nvSpPr>
          <p:spPr>
            <a:xfrm>
              <a:off x="2386569" y="1593243"/>
              <a:ext cx="226979" cy="255846"/>
            </a:xfrm>
            <a:prstGeom prst="roundRect">
              <a:avLst>
                <a:gd fmla="val 3496"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7" name="圆角矩形 346"/>
            <p:cNvSpPr/>
            <p:nvPr/>
          </p:nvSpPr>
          <p:spPr>
            <a:xfrm rot="457219">
              <a:off x="2319652" y="1521106"/>
              <a:ext cx="66422" cy="36724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8" name="圆角矩形 347"/>
            <p:cNvSpPr/>
            <p:nvPr/>
          </p:nvSpPr>
          <p:spPr>
            <a:xfrm flipH="1" rot="21142780">
              <a:off x="2615225" y="1521089"/>
              <a:ext cx="66422" cy="370619"/>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49" name="组合 348"/>
            <p:cNvGrpSpPr/>
            <p:nvPr/>
          </p:nvGrpSpPr>
          <p:grpSpPr>
            <a:xfrm>
              <a:off x="2373129" y="1784512"/>
              <a:ext cx="251524" cy="585022"/>
              <a:chOff x="2373129" y="1782336"/>
              <a:chExt cx="251524" cy="585022"/>
            </a:xfrm>
            <a:grpFill/>
          </p:grpSpPr>
          <p:sp>
            <p:nvSpPr>
              <p:cNvPr id="351" name="圆角矩形 350"/>
              <p:cNvSpPr/>
              <p:nvPr/>
            </p:nvSpPr>
            <p:spPr>
              <a:xfrm flipH="1" rot="21437232">
                <a:off x="2518880"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2" name="圆角矩形 351"/>
              <p:cNvSpPr/>
              <p:nvPr/>
            </p:nvSpPr>
            <p:spPr>
              <a:xfrm rot="162769">
                <a:off x="2373129"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350" name="Freeform 17"/>
            <p:cNvSpPr>
              <a:spLocks noEditPoints="1"/>
            </p:cNvSpPr>
            <p:nvPr/>
          </p:nvSpPr>
          <p:spPr bwMode="auto">
            <a:xfrm>
              <a:off x="2336154" y="1231704"/>
              <a:ext cx="334161" cy="392185"/>
            </a:xfrm>
            <a:custGeom>
              <a:gdLst>
                <a:gd fmla="*/ 206 w 272" name="T0"/>
                <a:gd fmla="*/ 171 h 320" name="T1"/>
                <a:gd fmla="*/ 184 w 272" name="T2"/>
                <a:gd fmla="*/ 35 h 320" name="T3"/>
                <a:gd fmla="*/ 77 w 272" name="T4"/>
                <a:gd fmla="*/ 47 h 320" name="T5"/>
                <a:gd fmla="*/ 63 w 272" name="T6"/>
                <a:gd fmla="*/ 172 h 320" name="T7"/>
                <a:gd fmla="*/ 4 w 272" name="T8"/>
                <a:gd fmla="*/ 274 h 320" name="T9"/>
                <a:gd fmla="*/ 5 w 272" name="T10"/>
                <a:gd fmla="*/ 275 h 320" name="T11"/>
                <a:gd fmla="*/ 49 w 272" name="T12"/>
                <a:gd fmla="*/ 295 h 320" name="T13"/>
                <a:gd fmla="*/ 91 w 272" name="T14"/>
                <a:gd fmla="*/ 312 h 320" name="T15"/>
                <a:gd fmla="*/ 218 w 272" name="T16"/>
                <a:gd fmla="*/ 296 h 320" name="T17"/>
                <a:gd fmla="*/ 265 w 272" name="T18"/>
                <a:gd fmla="*/ 275 h 320" name="T19"/>
                <a:gd fmla="*/ 206 w 272" name="T20"/>
                <a:gd fmla="*/ 171 h 320" name="T21"/>
                <a:gd fmla="*/ 179 w 272" name="T22"/>
                <a:gd fmla="*/ 172 h 320" name="T23"/>
                <a:gd fmla="*/ 196 w 272" name="T24"/>
                <a:gd fmla="*/ 206 h 320" name="T25"/>
                <a:gd fmla="*/ 157 w 272" name="T26"/>
                <a:gd fmla="*/ 206 h 320" name="T27"/>
                <a:gd fmla="*/ 179 w 272" name="T28"/>
                <a:gd fmla="*/ 172 h 320" name="T29"/>
                <a:gd fmla="*/ 135 w 272" name="T30"/>
                <a:gd fmla="*/ 219 h 320" name="T31"/>
                <a:gd fmla="*/ 108 w 272" name="T32"/>
                <a:gd fmla="*/ 174 h 320" name="T33"/>
                <a:gd fmla="*/ 106 w 272" name="T34"/>
                <a:gd fmla="*/ 162 h 320" name="T35"/>
                <a:gd fmla="*/ 141 w 272" name="T36"/>
                <a:gd fmla="*/ 171 h 320" name="T37"/>
                <a:gd fmla="*/ 165 w 272" name="T38"/>
                <a:gd fmla="*/ 160 h 320" name="T39"/>
                <a:gd fmla="*/ 165 w 272" name="T40"/>
                <a:gd fmla="*/ 167 h 320" name="T41"/>
                <a:gd fmla="*/ 135 w 272" name="T42"/>
                <a:gd fmla="*/ 219 h 320" name="T43"/>
                <a:gd fmla="*/ 191 w 272" name="T44"/>
                <a:gd fmla="*/ 91 h 320" name="T45"/>
                <a:gd fmla="*/ 185 w 272" name="T46"/>
                <a:gd fmla="*/ 124 h 320" name="T47"/>
                <a:gd fmla="*/ 189 w 272" name="T48"/>
                <a:gd fmla="*/ 102 h 320" name="T49"/>
                <a:gd fmla="*/ 191 w 272" name="T50"/>
                <a:gd fmla="*/ 91 h 320" name="T51"/>
                <a:gd fmla="*/ 152 w 272" name="T52"/>
                <a:gd fmla="*/ 68 h 320" name="T53"/>
                <a:gd fmla="*/ 173 w 272" name="T54"/>
                <a:gd fmla="*/ 91 h 320" name="T55"/>
                <a:gd fmla="*/ 180 w 272" name="T56"/>
                <a:gd fmla="*/ 95 h 320" name="T57"/>
                <a:gd fmla="*/ 177 w 272" name="T58"/>
                <a:gd fmla="*/ 101 h 320" name="T59"/>
                <a:gd fmla="*/ 153 w 272" name="T60"/>
                <a:gd fmla="*/ 151 h 320" name="T61"/>
                <a:gd fmla="*/ 117 w 272" name="T62"/>
                <a:gd fmla="*/ 151 h 320" name="T63"/>
                <a:gd fmla="*/ 93 w 272" name="T64"/>
                <a:gd fmla="*/ 98 h 320" name="T65"/>
                <a:gd fmla="*/ 152 w 272" name="T66"/>
                <a:gd fmla="*/ 68 h 320" name="T67"/>
                <a:gd fmla="*/ 84 w 272" name="T68"/>
                <a:gd fmla="*/ 124 h 320" name="T69"/>
                <a:gd fmla="*/ 74 w 272" name="T70"/>
                <a:gd fmla="*/ 95 h 320" name="T71"/>
                <a:gd fmla="*/ 84 w 272" name="T72"/>
                <a:gd fmla="*/ 124 h 320" name="T73"/>
                <a:gd fmla="*/ 76 w 272" name="T74"/>
                <a:gd fmla="*/ 206 h 320" name="T75"/>
                <a:gd fmla="*/ 92 w 272" name="T76"/>
                <a:gd fmla="*/ 172 h 320" name="T77"/>
                <a:gd fmla="*/ 100 w 272" name="T78"/>
                <a:gd fmla="*/ 186 h 320" name="T79"/>
                <a:gd fmla="*/ 113 w 272" name="T80"/>
                <a:gd fmla="*/ 206 h 320" name="T81"/>
                <a:gd fmla="*/ 76 w 272" name="T82"/>
                <a:gd fmla="*/ 206 h 320" name="T83"/>
                <a:gd fmla="*/ 128 w 272" name="T84"/>
                <a:gd fmla="*/ 304 h 320" name="T85"/>
                <a:gd fmla="*/ 94 w 272" name="T86"/>
                <a:gd fmla="*/ 219 h 320" name="T87"/>
                <a:gd fmla="*/ 121 w 272" name="T88"/>
                <a:gd fmla="*/ 220 h 320" name="T89"/>
                <a:gd fmla="*/ 135 w 272" name="T90"/>
                <a:gd fmla="*/ 257 h 320" name="T91"/>
                <a:gd fmla="*/ 149 w 272" name="T92"/>
                <a:gd fmla="*/ 220 h 320" name="T93"/>
                <a:gd fmla="*/ 176 w 272" name="T94"/>
                <a:gd fmla="*/ 219 h 320" name="T95"/>
                <a:gd fmla="*/ 143 w 272" name="T96"/>
                <a:gd fmla="*/ 304 h 320" name="T97"/>
                <a:gd fmla="*/ 128 w 272" name="T98"/>
                <a:gd fmla="*/ 304 h 320" name="T99"/>
                <a:gd fmla="*/ 215 w 272" name="T100"/>
                <a:gd fmla="*/ 269 h 320" name="T101"/>
                <a:gd fmla="*/ 171 w 272" name="T102"/>
                <a:gd fmla="*/ 275 h 320" name="T103"/>
                <a:gd fmla="*/ 174 w 272" name="T104"/>
                <a:gd fmla="*/ 269 h 320" name="T105"/>
                <a:gd fmla="*/ 216 w 272" name="T106"/>
                <a:gd fmla="*/ 261 h 320" name="T107"/>
                <a:gd fmla="*/ 215 w 272" name="T108"/>
                <a:gd fmla="*/ 269 h 320"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320" w="272">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anchor="t" anchorCtr="0" bIns="34290" compatLnSpc="1" lIns="68580" numCol="1" rIns="68580" tIns="34290" vert="horz" wrap="square">
              <a:prstTxWarp prst="textNoShape">
                <a:avLst/>
              </a:prstTxWarp>
            </a:bodyPr>
            <a:lstStyle/>
            <a:p>
              <a:endParaRPr altLang="en-US" lang="zh-CN" sz="1013"/>
            </a:p>
          </p:txBody>
        </p:sp>
      </p:grpSp>
      <p:grpSp>
        <p:nvGrpSpPr>
          <p:cNvPr id="353" name="组合 352"/>
          <p:cNvGrpSpPr/>
          <p:nvPr/>
        </p:nvGrpSpPr>
        <p:grpSpPr>
          <a:xfrm>
            <a:off x="6303708" y="3228099"/>
            <a:ext cx="159574" cy="501576"/>
            <a:chOff x="2319652" y="1231704"/>
            <a:chExt cx="361995" cy="1137830"/>
          </a:xfrm>
          <a:solidFill>
            <a:srgbClr val="FFC000"/>
          </a:solidFill>
        </p:grpSpPr>
        <p:sp>
          <p:nvSpPr>
            <p:cNvPr id="354" name="圆角矩形 353"/>
            <p:cNvSpPr/>
            <p:nvPr/>
          </p:nvSpPr>
          <p:spPr>
            <a:xfrm>
              <a:off x="2386569" y="1593243"/>
              <a:ext cx="226979" cy="255846"/>
            </a:xfrm>
            <a:prstGeom prst="roundRect">
              <a:avLst>
                <a:gd fmla="val 3496"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5" name="圆角矩形 354"/>
            <p:cNvSpPr/>
            <p:nvPr/>
          </p:nvSpPr>
          <p:spPr>
            <a:xfrm rot="457219">
              <a:off x="2319652" y="1521106"/>
              <a:ext cx="66422" cy="36724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6" name="圆角矩形 355"/>
            <p:cNvSpPr/>
            <p:nvPr/>
          </p:nvSpPr>
          <p:spPr>
            <a:xfrm flipH="1" rot="21142780">
              <a:off x="2615225" y="1521089"/>
              <a:ext cx="66422" cy="370619"/>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57" name="组合 356"/>
            <p:cNvGrpSpPr/>
            <p:nvPr/>
          </p:nvGrpSpPr>
          <p:grpSpPr>
            <a:xfrm>
              <a:off x="2373129" y="1784512"/>
              <a:ext cx="251524" cy="585022"/>
              <a:chOff x="2373129" y="1782336"/>
              <a:chExt cx="251524" cy="585022"/>
            </a:xfrm>
            <a:grpFill/>
          </p:grpSpPr>
          <p:sp>
            <p:nvSpPr>
              <p:cNvPr id="359" name="圆角矩形 358"/>
              <p:cNvSpPr/>
              <p:nvPr/>
            </p:nvSpPr>
            <p:spPr>
              <a:xfrm flipH="1" rot="21437232">
                <a:off x="2518880"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0" name="圆角矩形 359"/>
              <p:cNvSpPr/>
              <p:nvPr/>
            </p:nvSpPr>
            <p:spPr>
              <a:xfrm rot="162769">
                <a:off x="2373129"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358" name="Freeform 17"/>
            <p:cNvSpPr>
              <a:spLocks noEditPoints="1"/>
            </p:cNvSpPr>
            <p:nvPr/>
          </p:nvSpPr>
          <p:spPr bwMode="auto">
            <a:xfrm>
              <a:off x="2336154" y="1231704"/>
              <a:ext cx="334161" cy="392185"/>
            </a:xfrm>
            <a:custGeom>
              <a:gdLst>
                <a:gd fmla="*/ 206 w 272" name="T0"/>
                <a:gd fmla="*/ 171 h 320" name="T1"/>
                <a:gd fmla="*/ 184 w 272" name="T2"/>
                <a:gd fmla="*/ 35 h 320" name="T3"/>
                <a:gd fmla="*/ 77 w 272" name="T4"/>
                <a:gd fmla="*/ 47 h 320" name="T5"/>
                <a:gd fmla="*/ 63 w 272" name="T6"/>
                <a:gd fmla="*/ 172 h 320" name="T7"/>
                <a:gd fmla="*/ 4 w 272" name="T8"/>
                <a:gd fmla="*/ 274 h 320" name="T9"/>
                <a:gd fmla="*/ 5 w 272" name="T10"/>
                <a:gd fmla="*/ 275 h 320" name="T11"/>
                <a:gd fmla="*/ 49 w 272" name="T12"/>
                <a:gd fmla="*/ 295 h 320" name="T13"/>
                <a:gd fmla="*/ 91 w 272" name="T14"/>
                <a:gd fmla="*/ 312 h 320" name="T15"/>
                <a:gd fmla="*/ 218 w 272" name="T16"/>
                <a:gd fmla="*/ 296 h 320" name="T17"/>
                <a:gd fmla="*/ 265 w 272" name="T18"/>
                <a:gd fmla="*/ 275 h 320" name="T19"/>
                <a:gd fmla="*/ 206 w 272" name="T20"/>
                <a:gd fmla="*/ 171 h 320" name="T21"/>
                <a:gd fmla="*/ 179 w 272" name="T22"/>
                <a:gd fmla="*/ 172 h 320" name="T23"/>
                <a:gd fmla="*/ 196 w 272" name="T24"/>
                <a:gd fmla="*/ 206 h 320" name="T25"/>
                <a:gd fmla="*/ 157 w 272" name="T26"/>
                <a:gd fmla="*/ 206 h 320" name="T27"/>
                <a:gd fmla="*/ 179 w 272" name="T28"/>
                <a:gd fmla="*/ 172 h 320" name="T29"/>
                <a:gd fmla="*/ 135 w 272" name="T30"/>
                <a:gd fmla="*/ 219 h 320" name="T31"/>
                <a:gd fmla="*/ 108 w 272" name="T32"/>
                <a:gd fmla="*/ 174 h 320" name="T33"/>
                <a:gd fmla="*/ 106 w 272" name="T34"/>
                <a:gd fmla="*/ 162 h 320" name="T35"/>
                <a:gd fmla="*/ 141 w 272" name="T36"/>
                <a:gd fmla="*/ 171 h 320" name="T37"/>
                <a:gd fmla="*/ 165 w 272" name="T38"/>
                <a:gd fmla="*/ 160 h 320" name="T39"/>
                <a:gd fmla="*/ 165 w 272" name="T40"/>
                <a:gd fmla="*/ 167 h 320" name="T41"/>
                <a:gd fmla="*/ 135 w 272" name="T42"/>
                <a:gd fmla="*/ 219 h 320" name="T43"/>
                <a:gd fmla="*/ 191 w 272" name="T44"/>
                <a:gd fmla="*/ 91 h 320" name="T45"/>
                <a:gd fmla="*/ 185 w 272" name="T46"/>
                <a:gd fmla="*/ 124 h 320" name="T47"/>
                <a:gd fmla="*/ 189 w 272" name="T48"/>
                <a:gd fmla="*/ 102 h 320" name="T49"/>
                <a:gd fmla="*/ 191 w 272" name="T50"/>
                <a:gd fmla="*/ 91 h 320" name="T51"/>
                <a:gd fmla="*/ 152 w 272" name="T52"/>
                <a:gd fmla="*/ 68 h 320" name="T53"/>
                <a:gd fmla="*/ 173 w 272" name="T54"/>
                <a:gd fmla="*/ 91 h 320" name="T55"/>
                <a:gd fmla="*/ 180 w 272" name="T56"/>
                <a:gd fmla="*/ 95 h 320" name="T57"/>
                <a:gd fmla="*/ 177 w 272" name="T58"/>
                <a:gd fmla="*/ 101 h 320" name="T59"/>
                <a:gd fmla="*/ 153 w 272" name="T60"/>
                <a:gd fmla="*/ 151 h 320" name="T61"/>
                <a:gd fmla="*/ 117 w 272" name="T62"/>
                <a:gd fmla="*/ 151 h 320" name="T63"/>
                <a:gd fmla="*/ 93 w 272" name="T64"/>
                <a:gd fmla="*/ 98 h 320" name="T65"/>
                <a:gd fmla="*/ 152 w 272" name="T66"/>
                <a:gd fmla="*/ 68 h 320" name="T67"/>
                <a:gd fmla="*/ 84 w 272" name="T68"/>
                <a:gd fmla="*/ 124 h 320" name="T69"/>
                <a:gd fmla="*/ 74 w 272" name="T70"/>
                <a:gd fmla="*/ 95 h 320" name="T71"/>
                <a:gd fmla="*/ 84 w 272" name="T72"/>
                <a:gd fmla="*/ 124 h 320" name="T73"/>
                <a:gd fmla="*/ 76 w 272" name="T74"/>
                <a:gd fmla="*/ 206 h 320" name="T75"/>
                <a:gd fmla="*/ 92 w 272" name="T76"/>
                <a:gd fmla="*/ 172 h 320" name="T77"/>
                <a:gd fmla="*/ 100 w 272" name="T78"/>
                <a:gd fmla="*/ 186 h 320" name="T79"/>
                <a:gd fmla="*/ 113 w 272" name="T80"/>
                <a:gd fmla="*/ 206 h 320" name="T81"/>
                <a:gd fmla="*/ 76 w 272" name="T82"/>
                <a:gd fmla="*/ 206 h 320" name="T83"/>
                <a:gd fmla="*/ 128 w 272" name="T84"/>
                <a:gd fmla="*/ 304 h 320" name="T85"/>
                <a:gd fmla="*/ 94 w 272" name="T86"/>
                <a:gd fmla="*/ 219 h 320" name="T87"/>
                <a:gd fmla="*/ 121 w 272" name="T88"/>
                <a:gd fmla="*/ 220 h 320" name="T89"/>
                <a:gd fmla="*/ 135 w 272" name="T90"/>
                <a:gd fmla="*/ 257 h 320" name="T91"/>
                <a:gd fmla="*/ 149 w 272" name="T92"/>
                <a:gd fmla="*/ 220 h 320" name="T93"/>
                <a:gd fmla="*/ 176 w 272" name="T94"/>
                <a:gd fmla="*/ 219 h 320" name="T95"/>
                <a:gd fmla="*/ 143 w 272" name="T96"/>
                <a:gd fmla="*/ 304 h 320" name="T97"/>
                <a:gd fmla="*/ 128 w 272" name="T98"/>
                <a:gd fmla="*/ 304 h 320" name="T99"/>
                <a:gd fmla="*/ 215 w 272" name="T100"/>
                <a:gd fmla="*/ 269 h 320" name="T101"/>
                <a:gd fmla="*/ 171 w 272" name="T102"/>
                <a:gd fmla="*/ 275 h 320" name="T103"/>
                <a:gd fmla="*/ 174 w 272" name="T104"/>
                <a:gd fmla="*/ 269 h 320" name="T105"/>
                <a:gd fmla="*/ 216 w 272" name="T106"/>
                <a:gd fmla="*/ 261 h 320" name="T107"/>
                <a:gd fmla="*/ 215 w 272" name="T108"/>
                <a:gd fmla="*/ 269 h 320"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320" w="272">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anchor="t" anchorCtr="0" bIns="34290" compatLnSpc="1" lIns="68580" numCol="1" rIns="68580" tIns="34290" vert="horz" wrap="square">
              <a:prstTxWarp prst="textNoShape">
                <a:avLst/>
              </a:prstTxWarp>
            </a:bodyPr>
            <a:lstStyle/>
            <a:p>
              <a:endParaRPr altLang="en-US" lang="zh-CN" sz="1013"/>
            </a:p>
          </p:txBody>
        </p:sp>
      </p:grpSp>
      <p:grpSp>
        <p:nvGrpSpPr>
          <p:cNvPr id="361" name="组合 360"/>
          <p:cNvGrpSpPr/>
          <p:nvPr/>
        </p:nvGrpSpPr>
        <p:grpSpPr>
          <a:xfrm>
            <a:off x="6616487" y="3228099"/>
            <a:ext cx="159574" cy="501576"/>
            <a:chOff x="2319652" y="1231704"/>
            <a:chExt cx="361995" cy="1137830"/>
          </a:xfrm>
          <a:solidFill>
            <a:srgbClr val="FFC000"/>
          </a:solidFill>
        </p:grpSpPr>
        <p:sp>
          <p:nvSpPr>
            <p:cNvPr id="362" name="圆角矩形 361"/>
            <p:cNvSpPr/>
            <p:nvPr/>
          </p:nvSpPr>
          <p:spPr>
            <a:xfrm>
              <a:off x="2386569" y="1593243"/>
              <a:ext cx="226979" cy="255846"/>
            </a:xfrm>
            <a:prstGeom prst="roundRect">
              <a:avLst>
                <a:gd fmla="val 3496"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3" name="圆角矩形 362"/>
            <p:cNvSpPr/>
            <p:nvPr/>
          </p:nvSpPr>
          <p:spPr>
            <a:xfrm rot="457219">
              <a:off x="2319652" y="1521106"/>
              <a:ext cx="66422" cy="36724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4" name="圆角矩形 363"/>
            <p:cNvSpPr/>
            <p:nvPr/>
          </p:nvSpPr>
          <p:spPr>
            <a:xfrm flipH="1" rot="21142780">
              <a:off x="2615225" y="1521089"/>
              <a:ext cx="66422" cy="370619"/>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65" name="组合 364"/>
            <p:cNvGrpSpPr/>
            <p:nvPr/>
          </p:nvGrpSpPr>
          <p:grpSpPr>
            <a:xfrm>
              <a:off x="2373129" y="1784512"/>
              <a:ext cx="251524" cy="585022"/>
              <a:chOff x="2373129" y="1782336"/>
              <a:chExt cx="251524" cy="585022"/>
            </a:xfrm>
            <a:grpFill/>
          </p:grpSpPr>
          <p:sp>
            <p:nvSpPr>
              <p:cNvPr id="367" name="圆角矩形 366"/>
              <p:cNvSpPr/>
              <p:nvPr/>
            </p:nvSpPr>
            <p:spPr>
              <a:xfrm flipH="1" rot="21437232">
                <a:off x="2518880"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8" name="圆角矩形 367"/>
              <p:cNvSpPr/>
              <p:nvPr/>
            </p:nvSpPr>
            <p:spPr>
              <a:xfrm rot="162769">
                <a:off x="2373129"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366" name="Freeform 17"/>
            <p:cNvSpPr>
              <a:spLocks noEditPoints="1"/>
            </p:cNvSpPr>
            <p:nvPr/>
          </p:nvSpPr>
          <p:spPr bwMode="auto">
            <a:xfrm>
              <a:off x="2336154" y="1231704"/>
              <a:ext cx="334161" cy="392185"/>
            </a:xfrm>
            <a:custGeom>
              <a:gdLst>
                <a:gd fmla="*/ 206 w 272" name="T0"/>
                <a:gd fmla="*/ 171 h 320" name="T1"/>
                <a:gd fmla="*/ 184 w 272" name="T2"/>
                <a:gd fmla="*/ 35 h 320" name="T3"/>
                <a:gd fmla="*/ 77 w 272" name="T4"/>
                <a:gd fmla="*/ 47 h 320" name="T5"/>
                <a:gd fmla="*/ 63 w 272" name="T6"/>
                <a:gd fmla="*/ 172 h 320" name="T7"/>
                <a:gd fmla="*/ 4 w 272" name="T8"/>
                <a:gd fmla="*/ 274 h 320" name="T9"/>
                <a:gd fmla="*/ 5 w 272" name="T10"/>
                <a:gd fmla="*/ 275 h 320" name="T11"/>
                <a:gd fmla="*/ 49 w 272" name="T12"/>
                <a:gd fmla="*/ 295 h 320" name="T13"/>
                <a:gd fmla="*/ 91 w 272" name="T14"/>
                <a:gd fmla="*/ 312 h 320" name="T15"/>
                <a:gd fmla="*/ 218 w 272" name="T16"/>
                <a:gd fmla="*/ 296 h 320" name="T17"/>
                <a:gd fmla="*/ 265 w 272" name="T18"/>
                <a:gd fmla="*/ 275 h 320" name="T19"/>
                <a:gd fmla="*/ 206 w 272" name="T20"/>
                <a:gd fmla="*/ 171 h 320" name="T21"/>
                <a:gd fmla="*/ 179 w 272" name="T22"/>
                <a:gd fmla="*/ 172 h 320" name="T23"/>
                <a:gd fmla="*/ 196 w 272" name="T24"/>
                <a:gd fmla="*/ 206 h 320" name="T25"/>
                <a:gd fmla="*/ 157 w 272" name="T26"/>
                <a:gd fmla="*/ 206 h 320" name="T27"/>
                <a:gd fmla="*/ 179 w 272" name="T28"/>
                <a:gd fmla="*/ 172 h 320" name="T29"/>
                <a:gd fmla="*/ 135 w 272" name="T30"/>
                <a:gd fmla="*/ 219 h 320" name="T31"/>
                <a:gd fmla="*/ 108 w 272" name="T32"/>
                <a:gd fmla="*/ 174 h 320" name="T33"/>
                <a:gd fmla="*/ 106 w 272" name="T34"/>
                <a:gd fmla="*/ 162 h 320" name="T35"/>
                <a:gd fmla="*/ 141 w 272" name="T36"/>
                <a:gd fmla="*/ 171 h 320" name="T37"/>
                <a:gd fmla="*/ 165 w 272" name="T38"/>
                <a:gd fmla="*/ 160 h 320" name="T39"/>
                <a:gd fmla="*/ 165 w 272" name="T40"/>
                <a:gd fmla="*/ 167 h 320" name="T41"/>
                <a:gd fmla="*/ 135 w 272" name="T42"/>
                <a:gd fmla="*/ 219 h 320" name="T43"/>
                <a:gd fmla="*/ 191 w 272" name="T44"/>
                <a:gd fmla="*/ 91 h 320" name="T45"/>
                <a:gd fmla="*/ 185 w 272" name="T46"/>
                <a:gd fmla="*/ 124 h 320" name="T47"/>
                <a:gd fmla="*/ 189 w 272" name="T48"/>
                <a:gd fmla="*/ 102 h 320" name="T49"/>
                <a:gd fmla="*/ 191 w 272" name="T50"/>
                <a:gd fmla="*/ 91 h 320" name="T51"/>
                <a:gd fmla="*/ 152 w 272" name="T52"/>
                <a:gd fmla="*/ 68 h 320" name="T53"/>
                <a:gd fmla="*/ 173 w 272" name="T54"/>
                <a:gd fmla="*/ 91 h 320" name="T55"/>
                <a:gd fmla="*/ 180 w 272" name="T56"/>
                <a:gd fmla="*/ 95 h 320" name="T57"/>
                <a:gd fmla="*/ 177 w 272" name="T58"/>
                <a:gd fmla="*/ 101 h 320" name="T59"/>
                <a:gd fmla="*/ 153 w 272" name="T60"/>
                <a:gd fmla="*/ 151 h 320" name="T61"/>
                <a:gd fmla="*/ 117 w 272" name="T62"/>
                <a:gd fmla="*/ 151 h 320" name="T63"/>
                <a:gd fmla="*/ 93 w 272" name="T64"/>
                <a:gd fmla="*/ 98 h 320" name="T65"/>
                <a:gd fmla="*/ 152 w 272" name="T66"/>
                <a:gd fmla="*/ 68 h 320" name="T67"/>
                <a:gd fmla="*/ 84 w 272" name="T68"/>
                <a:gd fmla="*/ 124 h 320" name="T69"/>
                <a:gd fmla="*/ 74 w 272" name="T70"/>
                <a:gd fmla="*/ 95 h 320" name="T71"/>
                <a:gd fmla="*/ 84 w 272" name="T72"/>
                <a:gd fmla="*/ 124 h 320" name="T73"/>
                <a:gd fmla="*/ 76 w 272" name="T74"/>
                <a:gd fmla="*/ 206 h 320" name="T75"/>
                <a:gd fmla="*/ 92 w 272" name="T76"/>
                <a:gd fmla="*/ 172 h 320" name="T77"/>
                <a:gd fmla="*/ 100 w 272" name="T78"/>
                <a:gd fmla="*/ 186 h 320" name="T79"/>
                <a:gd fmla="*/ 113 w 272" name="T80"/>
                <a:gd fmla="*/ 206 h 320" name="T81"/>
                <a:gd fmla="*/ 76 w 272" name="T82"/>
                <a:gd fmla="*/ 206 h 320" name="T83"/>
                <a:gd fmla="*/ 128 w 272" name="T84"/>
                <a:gd fmla="*/ 304 h 320" name="T85"/>
                <a:gd fmla="*/ 94 w 272" name="T86"/>
                <a:gd fmla="*/ 219 h 320" name="T87"/>
                <a:gd fmla="*/ 121 w 272" name="T88"/>
                <a:gd fmla="*/ 220 h 320" name="T89"/>
                <a:gd fmla="*/ 135 w 272" name="T90"/>
                <a:gd fmla="*/ 257 h 320" name="T91"/>
                <a:gd fmla="*/ 149 w 272" name="T92"/>
                <a:gd fmla="*/ 220 h 320" name="T93"/>
                <a:gd fmla="*/ 176 w 272" name="T94"/>
                <a:gd fmla="*/ 219 h 320" name="T95"/>
                <a:gd fmla="*/ 143 w 272" name="T96"/>
                <a:gd fmla="*/ 304 h 320" name="T97"/>
                <a:gd fmla="*/ 128 w 272" name="T98"/>
                <a:gd fmla="*/ 304 h 320" name="T99"/>
                <a:gd fmla="*/ 215 w 272" name="T100"/>
                <a:gd fmla="*/ 269 h 320" name="T101"/>
                <a:gd fmla="*/ 171 w 272" name="T102"/>
                <a:gd fmla="*/ 275 h 320" name="T103"/>
                <a:gd fmla="*/ 174 w 272" name="T104"/>
                <a:gd fmla="*/ 269 h 320" name="T105"/>
                <a:gd fmla="*/ 216 w 272" name="T106"/>
                <a:gd fmla="*/ 261 h 320" name="T107"/>
                <a:gd fmla="*/ 215 w 272" name="T108"/>
                <a:gd fmla="*/ 269 h 320"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320" w="272">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anchor="t" anchorCtr="0" bIns="34290" compatLnSpc="1" lIns="68580" numCol="1" rIns="68580" tIns="34290" vert="horz" wrap="square">
              <a:prstTxWarp prst="textNoShape">
                <a:avLst/>
              </a:prstTxWarp>
            </a:bodyPr>
            <a:lstStyle/>
            <a:p>
              <a:endParaRPr altLang="en-US" lang="zh-CN" sz="1013"/>
            </a:p>
          </p:txBody>
        </p:sp>
      </p:grpSp>
      <p:grpSp>
        <p:nvGrpSpPr>
          <p:cNvPr id="369" name="组合 368"/>
          <p:cNvGrpSpPr/>
          <p:nvPr/>
        </p:nvGrpSpPr>
        <p:grpSpPr>
          <a:xfrm>
            <a:off x="6929266" y="3228099"/>
            <a:ext cx="159574" cy="501576"/>
            <a:chOff x="2319652" y="1231704"/>
            <a:chExt cx="361995" cy="1137830"/>
          </a:xfrm>
          <a:solidFill>
            <a:schemeClr val="bg1"/>
          </a:solidFill>
        </p:grpSpPr>
        <p:sp>
          <p:nvSpPr>
            <p:cNvPr id="370" name="圆角矩形 369"/>
            <p:cNvSpPr/>
            <p:nvPr/>
          </p:nvSpPr>
          <p:spPr>
            <a:xfrm>
              <a:off x="2386569" y="1593243"/>
              <a:ext cx="226979" cy="255846"/>
            </a:xfrm>
            <a:prstGeom prst="roundRect">
              <a:avLst>
                <a:gd fmla="val 3496"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1" name="圆角矩形 370"/>
            <p:cNvSpPr/>
            <p:nvPr/>
          </p:nvSpPr>
          <p:spPr>
            <a:xfrm rot="457219">
              <a:off x="2319652" y="1521106"/>
              <a:ext cx="66422" cy="36724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2" name="圆角矩形 371"/>
            <p:cNvSpPr/>
            <p:nvPr/>
          </p:nvSpPr>
          <p:spPr>
            <a:xfrm flipH="1" rot="21142780">
              <a:off x="2615225" y="1521089"/>
              <a:ext cx="66422" cy="370619"/>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73" name="组合 372"/>
            <p:cNvGrpSpPr/>
            <p:nvPr/>
          </p:nvGrpSpPr>
          <p:grpSpPr>
            <a:xfrm>
              <a:off x="2373129" y="1784512"/>
              <a:ext cx="251524" cy="585022"/>
              <a:chOff x="2373129" y="1782336"/>
              <a:chExt cx="251524" cy="585022"/>
            </a:xfrm>
            <a:grpFill/>
          </p:grpSpPr>
          <p:sp>
            <p:nvSpPr>
              <p:cNvPr id="375" name="圆角矩形 374"/>
              <p:cNvSpPr/>
              <p:nvPr/>
            </p:nvSpPr>
            <p:spPr>
              <a:xfrm flipH="1" rot="21437232">
                <a:off x="2518880"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6" name="圆角矩形 375"/>
              <p:cNvSpPr/>
              <p:nvPr/>
            </p:nvSpPr>
            <p:spPr>
              <a:xfrm rot="162769">
                <a:off x="2373129"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374" name="Freeform 17"/>
            <p:cNvSpPr>
              <a:spLocks noEditPoints="1"/>
            </p:cNvSpPr>
            <p:nvPr/>
          </p:nvSpPr>
          <p:spPr bwMode="auto">
            <a:xfrm>
              <a:off x="2336154" y="1231704"/>
              <a:ext cx="334161" cy="392185"/>
            </a:xfrm>
            <a:custGeom>
              <a:gdLst>
                <a:gd fmla="*/ 206 w 272" name="T0"/>
                <a:gd fmla="*/ 171 h 320" name="T1"/>
                <a:gd fmla="*/ 184 w 272" name="T2"/>
                <a:gd fmla="*/ 35 h 320" name="T3"/>
                <a:gd fmla="*/ 77 w 272" name="T4"/>
                <a:gd fmla="*/ 47 h 320" name="T5"/>
                <a:gd fmla="*/ 63 w 272" name="T6"/>
                <a:gd fmla="*/ 172 h 320" name="T7"/>
                <a:gd fmla="*/ 4 w 272" name="T8"/>
                <a:gd fmla="*/ 274 h 320" name="T9"/>
                <a:gd fmla="*/ 5 w 272" name="T10"/>
                <a:gd fmla="*/ 275 h 320" name="T11"/>
                <a:gd fmla="*/ 49 w 272" name="T12"/>
                <a:gd fmla="*/ 295 h 320" name="T13"/>
                <a:gd fmla="*/ 91 w 272" name="T14"/>
                <a:gd fmla="*/ 312 h 320" name="T15"/>
                <a:gd fmla="*/ 218 w 272" name="T16"/>
                <a:gd fmla="*/ 296 h 320" name="T17"/>
                <a:gd fmla="*/ 265 w 272" name="T18"/>
                <a:gd fmla="*/ 275 h 320" name="T19"/>
                <a:gd fmla="*/ 206 w 272" name="T20"/>
                <a:gd fmla="*/ 171 h 320" name="T21"/>
                <a:gd fmla="*/ 179 w 272" name="T22"/>
                <a:gd fmla="*/ 172 h 320" name="T23"/>
                <a:gd fmla="*/ 196 w 272" name="T24"/>
                <a:gd fmla="*/ 206 h 320" name="T25"/>
                <a:gd fmla="*/ 157 w 272" name="T26"/>
                <a:gd fmla="*/ 206 h 320" name="T27"/>
                <a:gd fmla="*/ 179 w 272" name="T28"/>
                <a:gd fmla="*/ 172 h 320" name="T29"/>
                <a:gd fmla="*/ 135 w 272" name="T30"/>
                <a:gd fmla="*/ 219 h 320" name="T31"/>
                <a:gd fmla="*/ 108 w 272" name="T32"/>
                <a:gd fmla="*/ 174 h 320" name="T33"/>
                <a:gd fmla="*/ 106 w 272" name="T34"/>
                <a:gd fmla="*/ 162 h 320" name="T35"/>
                <a:gd fmla="*/ 141 w 272" name="T36"/>
                <a:gd fmla="*/ 171 h 320" name="T37"/>
                <a:gd fmla="*/ 165 w 272" name="T38"/>
                <a:gd fmla="*/ 160 h 320" name="T39"/>
                <a:gd fmla="*/ 165 w 272" name="T40"/>
                <a:gd fmla="*/ 167 h 320" name="T41"/>
                <a:gd fmla="*/ 135 w 272" name="T42"/>
                <a:gd fmla="*/ 219 h 320" name="T43"/>
                <a:gd fmla="*/ 191 w 272" name="T44"/>
                <a:gd fmla="*/ 91 h 320" name="T45"/>
                <a:gd fmla="*/ 185 w 272" name="T46"/>
                <a:gd fmla="*/ 124 h 320" name="T47"/>
                <a:gd fmla="*/ 189 w 272" name="T48"/>
                <a:gd fmla="*/ 102 h 320" name="T49"/>
                <a:gd fmla="*/ 191 w 272" name="T50"/>
                <a:gd fmla="*/ 91 h 320" name="T51"/>
                <a:gd fmla="*/ 152 w 272" name="T52"/>
                <a:gd fmla="*/ 68 h 320" name="T53"/>
                <a:gd fmla="*/ 173 w 272" name="T54"/>
                <a:gd fmla="*/ 91 h 320" name="T55"/>
                <a:gd fmla="*/ 180 w 272" name="T56"/>
                <a:gd fmla="*/ 95 h 320" name="T57"/>
                <a:gd fmla="*/ 177 w 272" name="T58"/>
                <a:gd fmla="*/ 101 h 320" name="T59"/>
                <a:gd fmla="*/ 153 w 272" name="T60"/>
                <a:gd fmla="*/ 151 h 320" name="T61"/>
                <a:gd fmla="*/ 117 w 272" name="T62"/>
                <a:gd fmla="*/ 151 h 320" name="T63"/>
                <a:gd fmla="*/ 93 w 272" name="T64"/>
                <a:gd fmla="*/ 98 h 320" name="T65"/>
                <a:gd fmla="*/ 152 w 272" name="T66"/>
                <a:gd fmla="*/ 68 h 320" name="T67"/>
                <a:gd fmla="*/ 84 w 272" name="T68"/>
                <a:gd fmla="*/ 124 h 320" name="T69"/>
                <a:gd fmla="*/ 74 w 272" name="T70"/>
                <a:gd fmla="*/ 95 h 320" name="T71"/>
                <a:gd fmla="*/ 84 w 272" name="T72"/>
                <a:gd fmla="*/ 124 h 320" name="T73"/>
                <a:gd fmla="*/ 76 w 272" name="T74"/>
                <a:gd fmla="*/ 206 h 320" name="T75"/>
                <a:gd fmla="*/ 92 w 272" name="T76"/>
                <a:gd fmla="*/ 172 h 320" name="T77"/>
                <a:gd fmla="*/ 100 w 272" name="T78"/>
                <a:gd fmla="*/ 186 h 320" name="T79"/>
                <a:gd fmla="*/ 113 w 272" name="T80"/>
                <a:gd fmla="*/ 206 h 320" name="T81"/>
                <a:gd fmla="*/ 76 w 272" name="T82"/>
                <a:gd fmla="*/ 206 h 320" name="T83"/>
                <a:gd fmla="*/ 128 w 272" name="T84"/>
                <a:gd fmla="*/ 304 h 320" name="T85"/>
                <a:gd fmla="*/ 94 w 272" name="T86"/>
                <a:gd fmla="*/ 219 h 320" name="T87"/>
                <a:gd fmla="*/ 121 w 272" name="T88"/>
                <a:gd fmla="*/ 220 h 320" name="T89"/>
                <a:gd fmla="*/ 135 w 272" name="T90"/>
                <a:gd fmla="*/ 257 h 320" name="T91"/>
                <a:gd fmla="*/ 149 w 272" name="T92"/>
                <a:gd fmla="*/ 220 h 320" name="T93"/>
                <a:gd fmla="*/ 176 w 272" name="T94"/>
                <a:gd fmla="*/ 219 h 320" name="T95"/>
                <a:gd fmla="*/ 143 w 272" name="T96"/>
                <a:gd fmla="*/ 304 h 320" name="T97"/>
                <a:gd fmla="*/ 128 w 272" name="T98"/>
                <a:gd fmla="*/ 304 h 320" name="T99"/>
                <a:gd fmla="*/ 215 w 272" name="T100"/>
                <a:gd fmla="*/ 269 h 320" name="T101"/>
                <a:gd fmla="*/ 171 w 272" name="T102"/>
                <a:gd fmla="*/ 275 h 320" name="T103"/>
                <a:gd fmla="*/ 174 w 272" name="T104"/>
                <a:gd fmla="*/ 269 h 320" name="T105"/>
                <a:gd fmla="*/ 216 w 272" name="T106"/>
                <a:gd fmla="*/ 261 h 320" name="T107"/>
                <a:gd fmla="*/ 215 w 272" name="T108"/>
                <a:gd fmla="*/ 269 h 320"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320" w="272">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anchor="t" anchorCtr="0" bIns="34290" compatLnSpc="1" lIns="68580" numCol="1" rIns="68580" tIns="34290" vert="horz" wrap="square">
              <a:prstTxWarp prst="textNoShape">
                <a:avLst/>
              </a:prstTxWarp>
            </a:bodyPr>
            <a:lstStyle/>
            <a:p>
              <a:endParaRPr altLang="en-US" lang="zh-CN" sz="1013"/>
            </a:p>
          </p:txBody>
        </p:sp>
      </p:grpSp>
      <p:grpSp>
        <p:nvGrpSpPr>
          <p:cNvPr id="377" name="组合 376"/>
          <p:cNvGrpSpPr/>
          <p:nvPr/>
        </p:nvGrpSpPr>
        <p:grpSpPr>
          <a:xfrm>
            <a:off x="7242045" y="3228099"/>
            <a:ext cx="159574" cy="501576"/>
            <a:chOff x="2319652" y="1231704"/>
            <a:chExt cx="361995" cy="1137830"/>
          </a:xfrm>
          <a:solidFill>
            <a:schemeClr val="bg1"/>
          </a:solidFill>
        </p:grpSpPr>
        <p:sp>
          <p:nvSpPr>
            <p:cNvPr id="378" name="圆角矩形 377"/>
            <p:cNvSpPr/>
            <p:nvPr/>
          </p:nvSpPr>
          <p:spPr>
            <a:xfrm>
              <a:off x="2386569" y="1593243"/>
              <a:ext cx="226979" cy="255846"/>
            </a:xfrm>
            <a:prstGeom prst="roundRect">
              <a:avLst>
                <a:gd fmla="val 3496"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9" name="圆角矩形 378"/>
            <p:cNvSpPr/>
            <p:nvPr/>
          </p:nvSpPr>
          <p:spPr>
            <a:xfrm rot="457219">
              <a:off x="2319652" y="1521106"/>
              <a:ext cx="66422" cy="36724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0" name="圆角矩形 379"/>
            <p:cNvSpPr/>
            <p:nvPr/>
          </p:nvSpPr>
          <p:spPr>
            <a:xfrm flipH="1" rot="21142780">
              <a:off x="2615225" y="1521089"/>
              <a:ext cx="66422" cy="370619"/>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81" name="组合 380"/>
            <p:cNvGrpSpPr/>
            <p:nvPr/>
          </p:nvGrpSpPr>
          <p:grpSpPr>
            <a:xfrm>
              <a:off x="2373129" y="1784512"/>
              <a:ext cx="251524" cy="585022"/>
              <a:chOff x="2373129" y="1782336"/>
              <a:chExt cx="251524" cy="585022"/>
            </a:xfrm>
            <a:grpFill/>
          </p:grpSpPr>
          <p:sp>
            <p:nvSpPr>
              <p:cNvPr id="383" name="圆角矩形 382"/>
              <p:cNvSpPr/>
              <p:nvPr/>
            </p:nvSpPr>
            <p:spPr>
              <a:xfrm flipH="1" rot="21437232">
                <a:off x="2518880"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4" name="圆角矩形 383"/>
              <p:cNvSpPr/>
              <p:nvPr/>
            </p:nvSpPr>
            <p:spPr>
              <a:xfrm rot="162769">
                <a:off x="2373129"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382" name="Freeform 17"/>
            <p:cNvSpPr>
              <a:spLocks noEditPoints="1"/>
            </p:cNvSpPr>
            <p:nvPr/>
          </p:nvSpPr>
          <p:spPr bwMode="auto">
            <a:xfrm>
              <a:off x="2336154" y="1231704"/>
              <a:ext cx="334161" cy="392185"/>
            </a:xfrm>
            <a:custGeom>
              <a:gdLst>
                <a:gd fmla="*/ 206 w 272" name="T0"/>
                <a:gd fmla="*/ 171 h 320" name="T1"/>
                <a:gd fmla="*/ 184 w 272" name="T2"/>
                <a:gd fmla="*/ 35 h 320" name="T3"/>
                <a:gd fmla="*/ 77 w 272" name="T4"/>
                <a:gd fmla="*/ 47 h 320" name="T5"/>
                <a:gd fmla="*/ 63 w 272" name="T6"/>
                <a:gd fmla="*/ 172 h 320" name="T7"/>
                <a:gd fmla="*/ 4 w 272" name="T8"/>
                <a:gd fmla="*/ 274 h 320" name="T9"/>
                <a:gd fmla="*/ 5 w 272" name="T10"/>
                <a:gd fmla="*/ 275 h 320" name="T11"/>
                <a:gd fmla="*/ 49 w 272" name="T12"/>
                <a:gd fmla="*/ 295 h 320" name="T13"/>
                <a:gd fmla="*/ 91 w 272" name="T14"/>
                <a:gd fmla="*/ 312 h 320" name="T15"/>
                <a:gd fmla="*/ 218 w 272" name="T16"/>
                <a:gd fmla="*/ 296 h 320" name="T17"/>
                <a:gd fmla="*/ 265 w 272" name="T18"/>
                <a:gd fmla="*/ 275 h 320" name="T19"/>
                <a:gd fmla="*/ 206 w 272" name="T20"/>
                <a:gd fmla="*/ 171 h 320" name="T21"/>
                <a:gd fmla="*/ 179 w 272" name="T22"/>
                <a:gd fmla="*/ 172 h 320" name="T23"/>
                <a:gd fmla="*/ 196 w 272" name="T24"/>
                <a:gd fmla="*/ 206 h 320" name="T25"/>
                <a:gd fmla="*/ 157 w 272" name="T26"/>
                <a:gd fmla="*/ 206 h 320" name="T27"/>
                <a:gd fmla="*/ 179 w 272" name="T28"/>
                <a:gd fmla="*/ 172 h 320" name="T29"/>
                <a:gd fmla="*/ 135 w 272" name="T30"/>
                <a:gd fmla="*/ 219 h 320" name="T31"/>
                <a:gd fmla="*/ 108 w 272" name="T32"/>
                <a:gd fmla="*/ 174 h 320" name="T33"/>
                <a:gd fmla="*/ 106 w 272" name="T34"/>
                <a:gd fmla="*/ 162 h 320" name="T35"/>
                <a:gd fmla="*/ 141 w 272" name="T36"/>
                <a:gd fmla="*/ 171 h 320" name="T37"/>
                <a:gd fmla="*/ 165 w 272" name="T38"/>
                <a:gd fmla="*/ 160 h 320" name="T39"/>
                <a:gd fmla="*/ 165 w 272" name="T40"/>
                <a:gd fmla="*/ 167 h 320" name="T41"/>
                <a:gd fmla="*/ 135 w 272" name="T42"/>
                <a:gd fmla="*/ 219 h 320" name="T43"/>
                <a:gd fmla="*/ 191 w 272" name="T44"/>
                <a:gd fmla="*/ 91 h 320" name="T45"/>
                <a:gd fmla="*/ 185 w 272" name="T46"/>
                <a:gd fmla="*/ 124 h 320" name="T47"/>
                <a:gd fmla="*/ 189 w 272" name="T48"/>
                <a:gd fmla="*/ 102 h 320" name="T49"/>
                <a:gd fmla="*/ 191 w 272" name="T50"/>
                <a:gd fmla="*/ 91 h 320" name="T51"/>
                <a:gd fmla="*/ 152 w 272" name="T52"/>
                <a:gd fmla="*/ 68 h 320" name="T53"/>
                <a:gd fmla="*/ 173 w 272" name="T54"/>
                <a:gd fmla="*/ 91 h 320" name="T55"/>
                <a:gd fmla="*/ 180 w 272" name="T56"/>
                <a:gd fmla="*/ 95 h 320" name="T57"/>
                <a:gd fmla="*/ 177 w 272" name="T58"/>
                <a:gd fmla="*/ 101 h 320" name="T59"/>
                <a:gd fmla="*/ 153 w 272" name="T60"/>
                <a:gd fmla="*/ 151 h 320" name="T61"/>
                <a:gd fmla="*/ 117 w 272" name="T62"/>
                <a:gd fmla="*/ 151 h 320" name="T63"/>
                <a:gd fmla="*/ 93 w 272" name="T64"/>
                <a:gd fmla="*/ 98 h 320" name="T65"/>
                <a:gd fmla="*/ 152 w 272" name="T66"/>
                <a:gd fmla="*/ 68 h 320" name="T67"/>
                <a:gd fmla="*/ 84 w 272" name="T68"/>
                <a:gd fmla="*/ 124 h 320" name="T69"/>
                <a:gd fmla="*/ 74 w 272" name="T70"/>
                <a:gd fmla="*/ 95 h 320" name="T71"/>
                <a:gd fmla="*/ 84 w 272" name="T72"/>
                <a:gd fmla="*/ 124 h 320" name="T73"/>
                <a:gd fmla="*/ 76 w 272" name="T74"/>
                <a:gd fmla="*/ 206 h 320" name="T75"/>
                <a:gd fmla="*/ 92 w 272" name="T76"/>
                <a:gd fmla="*/ 172 h 320" name="T77"/>
                <a:gd fmla="*/ 100 w 272" name="T78"/>
                <a:gd fmla="*/ 186 h 320" name="T79"/>
                <a:gd fmla="*/ 113 w 272" name="T80"/>
                <a:gd fmla="*/ 206 h 320" name="T81"/>
                <a:gd fmla="*/ 76 w 272" name="T82"/>
                <a:gd fmla="*/ 206 h 320" name="T83"/>
                <a:gd fmla="*/ 128 w 272" name="T84"/>
                <a:gd fmla="*/ 304 h 320" name="T85"/>
                <a:gd fmla="*/ 94 w 272" name="T86"/>
                <a:gd fmla="*/ 219 h 320" name="T87"/>
                <a:gd fmla="*/ 121 w 272" name="T88"/>
                <a:gd fmla="*/ 220 h 320" name="T89"/>
                <a:gd fmla="*/ 135 w 272" name="T90"/>
                <a:gd fmla="*/ 257 h 320" name="T91"/>
                <a:gd fmla="*/ 149 w 272" name="T92"/>
                <a:gd fmla="*/ 220 h 320" name="T93"/>
                <a:gd fmla="*/ 176 w 272" name="T94"/>
                <a:gd fmla="*/ 219 h 320" name="T95"/>
                <a:gd fmla="*/ 143 w 272" name="T96"/>
                <a:gd fmla="*/ 304 h 320" name="T97"/>
                <a:gd fmla="*/ 128 w 272" name="T98"/>
                <a:gd fmla="*/ 304 h 320" name="T99"/>
                <a:gd fmla="*/ 215 w 272" name="T100"/>
                <a:gd fmla="*/ 269 h 320" name="T101"/>
                <a:gd fmla="*/ 171 w 272" name="T102"/>
                <a:gd fmla="*/ 275 h 320" name="T103"/>
                <a:gd fmla="*/ 174 w 272" name="T104"/>
                <a:gd fmla="*/ 269 h 320" name="T105"/>
                <a:gd fmla="*/ 216 w 272" name="T106"/>
                <a:gd fmla="*/ 261 h 320" name="T107"/>
                <a:gd fmla="*/ 215 w 272" name="T108"/>
                <a:gd fmla="*/ 269 h 320"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320" w="272">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anchor="t" anchorCtr="0" bIns="34290" compatLnSpc="1" lIns="68580" numCol="1" rIns="68580" tIns="34290" vert="horz" wrap="square">
              <a:prstTxWarp prst="textNoShape">
                <a:avLst/>
              </a:prstTxWarp>
            </a:bodyPr>
            <a:lstStyle/>
            <a:p>
              <a:endParaRPr altLang="en-US" lang="zh-CN" sz="1013"/>
            </a:p>
          </p:txBody>
        </p:sp>
      </p:grpSp>
      <p:grpSp>
        <p:nvGrpSpPr>
          <p:cNvPr id="385" name="组合 384"/>
          <p:cNvGrpSpPr/>
          <p:nvPr/>
        </p:nvGrpSpPr>
        <p:grpSpPr>
          <a:xfrm>
            <a:off x="7554824" y="3228099"/>
            <a:ext cx="159574" cy="501576"/>
            <a:chOff x="2319652" y="1231704"/>
            <a:chExt cx="361995" cy="1137830"/>
          </a:xfrm>
          <a:solidFill>
            <a:schemeClr val="bg1"/>
          </a:solidFill>
        </p:grpSpPr>
        <p:sp>
          <p:nvSpPr>
            <p:cNvPr id="386" name="圆角矩形 385"/>
            <p:cNvSpPr/>
            <p:nvPr/>
          </p:nvSpPr>
          <p:spPr>
            <a:xfrm>
              <a:off x="2386569" y="1593243"/>
              <a:ext cx="226979" cy="255846"/>
            </a:xfrm>
            <a:prstGeom prst="roundRect">
              <a:avLst>
                <a:gd fmla="val 3496"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7" name="圆角矩形 386"/>
            <p:cNvSpPr/>
            <p:nvPr/>
          </p:nvSpPr>
          <p:spPr>
            <a:xfrm rot="457219">
              <a:off x="2319652" y="1521106"/>
              <a:ext cx="66422" cy="36724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8" name="圆角矩形 387"/>
            <p:cNvSpPr/>
            <p:nvPr/>
          </p:nvSpPr>
          <p:spPr>
            <a:xfrm flipH="1" rot="21142780">
              <a:off x="2615225" y="1521089"/>
              <a:ext cx="66422" cy="370619"/>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89" name="组合 388"/>
            <p:cNvGrpSpPr/>
            <p:nvPr/>
          </p:nvGrpSpPr>
          <p:grpSpPr>
            <a:xfrm>
              <a:off x="2373129" y="1784512"/>
              <a:ext cx="251524" cy="585022"/>
              <a:chOff x="2373129" y="1782336"/>
              <a:chExt cx="251524" cy="585022"/>
            </a:xfrm>
            <a:grpFill/>
          </p:grpSpPr>
          <p:sp>
            <p:nvSpPr>
              <p:cNvPr id="391" name="圆角矩形 390"/>
              <p:cNvSpPr/>
              <p:nvPr/>
            </p:nvSpPr>
            <p:spPr>
              <a:xfrm flipH="1" rot="21437232">
                <a:off x="2518880"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92" name="圆角矩形 391"/>
              <p:cNvSpPr/>
              <p:nvPr/>
            </p:nvSpPr>
            <p:spPr>
              <a:xfrm rot="162769">
                <a:off x="2373129"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390" name="Freeform 17"/>
            <p:cNvSpPr>
              <a:spLocks noEditPoints="1"/>
            </p:cNvSpPr>
            <p:nvPr/>
          </p:nvSpPr>
          <p:spPr bwMode="auto">
            <a:xfrm>
              <a:off x="2336154" y="1231704"/>
              <a:ext cx="334161" cy="392185"/>
            </a:xfrm>
            <a:custGeom>
              <a:gdLst>
                <a:gd fmla="*/ 206 w 272" name="T0"/>
                <a:gd fmla="*/ 171 h 320" name="T1"/>
                <a:gd fmla="*/ 184 w 272" name="T2"/>
                <a:gd fmla="*/ 35 h 320" name="T3"/>
                <a:gd fmla="*/ 77 w 272" name="T4"/>
                <a:gd fmla="*/ 47 h 320" name="T5"/>
                <a:gd fmla="*/ 63 w 272" name="T6"/>
                <a:gd fmla="*/ 172 h 320" name="T7"/>
                <a:gd fmla="*/ 4 w 272" name="T8"/>
                <a:gd fmla="*/ 274 h 320" name="T9"/>
                <a:gd fmla="*/ 5 w 272" name="T10"/>
                <a:gd fmla="*/ 275 h 320" name="T11"/>
                <a:gd fmla="*/ 49 w 272" name="T12"/>
                <a:gd fmla="*/ 295 h 320" name="T13"/>
                <a:gd fmla="*/ 91 w 272" name="T14"/>
                <a:gd fmla="*/ 312 h 320" name="T15"/>
                <a:gd fmla="*/ 218 w 272" name="T16"/>
                <a:gd fmla="*/ 296 h 320" name="T17"/>
                <a:gd fmla="*/ 265 w 272" name="T18"/>
                <a:gd fmla="*/ 275 h 320" name="T19"/>
                <a:gd fmla="*/ 206 w 272" name="T20"/>
                <a:gd fmla="*/ 171 h 320" name="T21"/>
                <a:gd fmla="*/ 179 w 272" name="T22"/>
                <a:gd fmla="*/ 172 h 320" name="T23"/>
                <a:gd fmla="*/ 196 w 272" name="T24"/>
                <a:gd fmla="*/ 206 h 320" name="T25"/>
                <a:gd fmla="*/ 157 w 272" name="T26"/>
                <a:gd fmla="*/ 206 h 320" name="T27"/>
                <a:gd fmla="*/ 179 w 272" name="T28"/>
                <a:gd fmla="*/ 172 h 320" name="T29"/>
                <a:gd fmla="*/ 135 w 272" name="T30"/>
                <a:gd fmla="*/ 219 h 320" name="T31"/>
                <a:gd fmla="*/ 108 w 272" name="T32"/>
                <a:gd fmla="*/ 174 h 320" name="T33"/>
                <a:gd fmla="*/ 106 w 272" name="T34"/>
                <a:gd fmla="*/ 162 h 320" name="T35"/>
                <a:gd fmla="*/ 141 w 272" name="T36"/>
                <a:gd fmla="*/ 171 h 320" name="T37"/>
                <a:gd fmla="*/ 165 w 272" name="T38"/>
                <a:gd fmla="*/ 160 h 320" name="T39"/>
                <a:gd fmla="*/ 165 w 272" name="T40"/>
                <a:gd fmla="*/ 167 h 320" name="T41"/>
                <a:gd fmla="*/ 135 w 272" name="T42"/>
                <a:gd fmla="*/ 219 h 320" name="T43"/>
                <a:gd fmla="*/ 191 w 272" name="T44"/>
                <a:gd fmla="*/ 91 h 320" name="T45"/>
                <a:gd fmla="*/ 185 w 272" name="T46"/>
                <a:gd fmla="*/ 124 h 320" name="T47"/>
                <a:gd fmla="*/ 189 w 272" name="T48"/>
                <a:gd fmla="*/ 102 h 320" name="T49"/>
                <a:gd fmla="*/ 191 w 272" name="T50"/>
                <a:gd fmla="*/ 91 h 320" name="T51"/>
                <a:gd fmla="*/ 152 w 272" name="T52"/>
                <a:gd fmla="*/ 68 h 320" name="T53"/>
                <a:gd fmla="*/ 173 w 272" name="T54"/>
                <a:gd fmla="*/ 91 h 320" name="T55"/>
                <a:gd fmla="*/ 180 w 272" name="T56"/>
                <a:gd fmla="*/ 95 h 320" name="T57"/>
                <a:gd fmla="*/ 177 w 272" name="T58"/>
                <a:gd fmla="*/ 101 h 320" name="T59"/>
                <a:gd fmla="*/ 153 w 272" name="T60"/>
                <a:gd fmla="*/ 151 h 320" name="T61"/>
                <a:gd fmla="*/ 117 w 272" name="T62"/>
                <a:gd fmla="*/ 151 h 320" name="T63"/>
                <a:gd fmla="*/ 93 w 272" name="T64"/>
                <a:gd fmla="*/ 98 h 320" name="T65"/>
                <a:gd fmla="*/ 152 w 272" name="T66"/>
                <a:gd fmla="*/ 68 h 320" name="T67"/>
                <a:gd fmla="*/ 84 w 272" name="T68"/>
                <a:gd fmla="*/ 124 h 320" name="T69"/>
                <a:gd fmla="*/ 74 w 272" name="T70"/>
                <a:gd fmla="*/ 95 h 320" name="T71"/>
                <a:gd fmla="*/ 84 w 272" name="T72"/>
                <a:gd fmla="*/ 124 h 320" name="T73"/>
                <a:gd fmla="*/ 76 w 272" name="T74"/>
                <a:gd fmla="*/ 206 h 320" name="T75"/>
                <a:gd fmla="*/ 92 w 272" name="T76"/>
                <a:gd fmla="*/ 172 h 320" name="T77"/>
                <a:gd fmla="*/ 100 w 272" name="T78"/>
                <a:gd fmla="*/ 186 h 320" name="T79"/>
                <a:gd fmla="*/ 113 w 272" name="T80"/>
                <a:gd fmla="*/ 206 h 320" name="T81"/>
                <a:gd fmla="*/ 76 w 272" name="T82"/>
                <a:gd fmla="*/ 206 h 320" name="T83"/>
                <a:gd fmla="*/ 128 w 272" name="T84"/>
                <a:gd fmla="*/ 304 h 320" name="T85"/>
                <a:gd fmla="*/ 94 w 272" name="T86"/>
                <a:gd fmla="*/ 219 h 320" name="T87"/>
                <a:gd fmla="*/ 121 w 272" name="T88"/>
                <a:gd fmla="*/ 220 h 320" name="T89"/>
                <a:gd fmla="*/ 135 w 272" name="T90"/>
                <a:gd fmla="*/ 257 h 320" name="T91"/>
                <a:gd fmla="*/ 149 w 272" name="T92"/>
                <a:gd fmla="*/ 220 h 320" name="T93"/>
                <a:gd fmla="*/ 176 w 272" name="T94"/>
                <a:gd fmla="*/ 219 h 320" name="T95"/>
                <a:gd fmla="*/ 143 w 272" name="T96"/>
                <a:gd fmla="*/ 304 h 320" name="T97"/>
                <a:gd fmla="*/ 128 w 272" name="T98"/>
                <a:gd fmla="*/ 304 h 320" name="T99"/>
                <a:gd fmla="*/ 215 w 272" name="T100"/>
                <a:gd fmla="*/ 269 h 320" name="T101"/>
                <a:gd fmla="*/ 171 w 272" name="T102"/>
                <a:gd fmla="*/ 275 h 320" name="T103"/>
                <a:gd fmla="*/ 174 w 272" name="T104"/>
                <a:gd fmla="*/ 269 h 320" name="T105"/>
                <a:gd fmla="*/ 216 w 272" name="T106"/>
                <a:gd fmla="*/ 261 h 320" name="T107"/>
                <a:gd fmla="*/ 215 w 272" name="T108"/>
                <a:gd fmla="*/ 269 h 320"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320" w="272">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anchor="t" anchorCtr="0" bIns="34290" compatLnSpc="1" lIns="68580" numCol="1" rIns="68580" tIns="34290" vert="horz" wrap="square">
              <a:prstTxWarp prst="textNoShape">
                <a:avLst/>
              </a:prstTxWarp>
            </a:bodyPr>
            <a:lstStyle/>
            <a:p>
              <a:endParaRPr altLang="en-US" lang="zh-CN" sz="1013"/>
            </a:p>
          </p:txBody>
        </p:sp>
      </p:grpSp>
      <p:grpSp>
        <p:nvGrpSpPr>
          <p:cNvPr id="393" name="组合 392"/>
          <p:cNvGrpSpPr/>
          <p:nvPr/>
        </p:nvGrpSpPr>
        <p:grpSpPr>
          <a:xfrm>
            <a:off x="7867607" y="3228099"/>
            <a:ext cx="159574" cy="501576"/>
            <a:chOff x="2319652" y="1231704"/>
            <a:chExt cx="361995" cy="1137830"/>
          </a:xfrm>
          <a:solidFill>
            <a:schemeClr val="bg1"/>
          </a:solidFill>
        </p:grpSpPr>
        <p:sp>
          <p:nvSpPr>
            <p:cNvPr id="394" name="圆角矩形 393"/>
            <p:cNvSpPr/>
            <p:nvPr/>
          </p:nvSpPr>
          <p:spPr>
            <a:xfrm>
              <a:off x="2386569" y="1593243"/>
              <a:ext cx="226979" cy="255846"/>
            </a:xfrm>
            <a:prstGeom prst="roundRect">
              <a:avLst>
                <a:gd fmla="val 3496"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95" name="圆角矩形 394"/>
            <p:cNvSpPr/>
            <p:nvPr/>
          </p:nvSpPr>
          <p:spPr>
            <a:xfrm rot="457219">
              <a:off x="2319652" y="1521106"/>
              <a:ext cx="66422" cy="36724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96" name="圆角矩形 395"/>
            <p:cNvSpPr/>
            <p:nvPr/>
          </p:nvSpPr>
          <p:spPr>
            <a:xfrm flipH="1" rot="21142780">
              <a:off x="2615225" y="1521089"/>
              <a:ext cx="66422" cy="370619"/>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97" name="组合 396"/>
            <p:cNvGrpSpPr/>
            <p:nvPr/>
          </p:nvGrpSpPr>
          <p:grpSpPr>
            <a:xfrm>
              <a:off x="2373129" y="1784512"/>
              <a:ext cx="251524" cy="585022"/>
              <a:chOff x="2373129" y="1782336"/>
              <a:chExt cx="251524" cy="585022"/>
            </a:xfrm>
            <a:grpFill/>
          </p:grpSpPr>
          <p:sp>
            <p:nvSpPr>
              <p:cNvPr id="399" name="圆角矩形 398"/>
              <p:cNvSpPr/>
              <p:nvPr/>
            </p:nvSpPr>
            <p:spPr>
              <a:xfrm flipH="1" rot="21437232">
                <a:off x="2518880"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00" name="圆角矩形 399"/>
              <p:cNvSpPr/>
              <p:nvPr/>
            </p:nvSpPr>
            <p:spPr>
              <a:xfrm rot="162769">
                <a:off x="2373129" y="1782336"/>
                <a:ext cx="105773" cy="585022"/>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398" name="Freeform 17"/>
            <p:cNvSpPr>
              <a:spLocks noEditPoints="1"/>
            </p:cNvSpPr>
            <p:nvPr/>
          </p:nvSpPr>
          <p:spPr bwMode="auto">
            <a:xfrm>
              <a:off x="2336154" y="1231704"/>
              <a:ext cx="334161" cy="392185"/>
            </a:xfrm>
            <a:custGeom>
              <a:gdLst>
                <a:gd fmla="*/ 206 w 272" name="T0"/>
                <a:gd fmla="*/ 171 h 320" name="T1"/>
                <a:gd fmla="*/ 184 w 272" name="T2"/>
                <a:gd fmla="*/ 35 h 320" name="T3"/>
                <a:gd fmla="*/ 77 w 272" name="T4"/>
                <a:gd fmla="*/ 47 h 320" name="T5"/>
                <a:gd fmla="*/ 63 w 272" name="T6"/>
                <a:gd fmla="*/ 172 h 320" name="T7"/>
                <a:gd fmla="*/ 4 w 272" name="T8"/>
                <a:gd fmla="*/ 274 h 320" name="T9"/>
                <a:gd fmla="*/ 5 w 272" name="T10"/>
                <a:gd fmla="*/ 275 h 320" name="T11"/>
                <a:gd fmla="*/ 49 w 272" name="T12"/>
                <a:gd fmla="*/ 295 h 320" name="T13"/>
                <a:gd fmla="*/ 91 w 272" name="T14"/>
                <a:gd fmla="*/ 312 h 320" name="T15"/>
                <a:gd fmla="*/ 218 w 272" name="T16"/>
                <a:gd fmla="*/ 296 h 320" name="T17"/>
                <a:gd fmla="*/ 265 w 272" name="T18"/>
                <a:gd fmla="*/ 275 h 320" name="T19"/>
                <a:gd fmla="*/ 206 w 272" name="T20"/>
                <a:gd fmla="*/ 171 h 320" name="T21"/>
                <a:gd fmla="*/ 179 w 272" name="T22"/>
                <a:gd fmla="*/ 172 h 320" name="T23"/>
                <a:gd fmla="*/ 196 w 272" name="T24"/>
                <a:gd fmla="*/ 206 h 320" name="T25"/>
                <a:gd fmla="*/ 157 w 272" name="T26"/>
                <a:gd fmla="*/ 206 h 320" name="T27"/>
                <a:gd fmla="*/ 179 w 272" name="T28"/>
                <a:gd fmla="*/ 172 h 320" name="T29"/>
                <a:gd fmla="*/ 135 w 272" name="T30"/>
                <a:gd fmla="*/ 219 h 320" name="T31"/>
                <a:gd fmla="*/ 108 w 272" name="T32"/>
                <a:gd fmla="*/ 174 h 320" name="T33"/>
                <a:gd fmla="*/ 106 w 272" name="T34"/>
                <a:gd fmla="*/ 162 h 320" name="T35"/>
                <a:gd fmla="*/ 141 w 272" name="T36"/>
                <a:gd fmla="*/ 171 h 320" name="T37"/>
                <a:gd fmla="*/ 165 w 272" name="T38"/>
                <a:gd fmla="*/ 160 h 320" name="T39"/>
                <a:gd fmla="*/ 165 w 272" name="T40"/>
                <a:gd fmla="*/ 167 h 320" name="T41"/>
                <a:gd fmla="*/ 135 w 272" name="T42"/>
                <a:gd fmla="*/ 219 h 320" name="T43"/>
                <a:gd fmla="*/ 191 w 272" name="T44"/>
                <a:gd fmla="*/ 91 h 320" name="T45"/>
                <a:gd fmla="*/ 185 w 272" name="T46"/>
                <a:gd fmla="*/ 124 h 320" name="T47"/>
                <a:gd fmla="*/ 189 w 272" name="T48"/>
                <a:gd fmla="*/ 102 h 320" name="T49"/>
                <a:gd fmla="*/ 191 w 272" name="T50"/>
                <a:gd fmla="*/ 91 h 320" name="T51"/>
                <a:gd fmla="*/ 152 w 272" name="T52"/>
                <a:gd fmla="*/ 68 h 320" name="T53"/>
                <a:gd fmla="*/ 173 w 272" name="T54"/>
                <a:gd fmla="*/ 91 h 320" name="T55"/>
                <a:gd fmla="*/ 180 w 272" name="T56"/>
                <a:gd fmla="*/ 95 h 320" name="T57"/>
                <a:gd fmla="*/ 177 w 272" name="T58"/>
                <a:gd fmla="*/ 101 h 320" name="T59"/>
                <a:gd fmla="*/ 153 w 272" name="T60"/>
                <a:gd fmla="*/ 151 h 320" name="T61"/>
                <a:gd fmla="*/ 117 w 272" name="T62"/>
                <a:gd fmla="*/ 151 h 320" name="T63"/>
                <a:gd fmla="*/ 93 w 272" name="T64"/>
                <a:gd fmla="*/ 98 h 320" name="T65"/>
                <a:gd fmla="*/ 152 w 272" name="T66"/>
                <a:gd fmla="*/ 68 h 320" name="T67"/>
                <a:gd fmla="*/ 84 w 272" name="T68"/>
                <a:gd fmla="*/ 124 h 320" name="T69"/>
                <a:gd fmla="*/ 74 w 272" name="T70"/>
                <a:gd fmla="*/ 95 h 320" name="T71"/>
                <a:gd fmla="*/ 84 w 272" name="T72"/>
                <a:gd fmla="*/ 124 h 320" name="T73"/>
                <a:gd fmla="*/ 76 w 272" name="T74"/>
                <a:gd fmla="*/ 206 h 320" name="T75"/>
                <a:gd fmla="*/ 92 w 272" name="T76"/>
                <a:gd fmla="*/ 172 h 320" name="T77"/>
                <a:gd fmla="*/ 100 w 272" name="T78"/>
                <a:gd fmla="*/ 186 h 320" name="T79"/>
                <a:gd fmla="*/ 113 w 272" name="T80"/>
                <a:gd fmla="*/ 206 h 320" name="T81"/>
                <a:gd fmla="*/ 76 w 272" name="T82"/>
                <a:gd fmla="*/ 206 h 320" name="T83"/>
                <a:gd fmla="*/ 128 w 272" name="T84"/>
                <a:gd fmla="*/ 304 h 320" name="T85"/>
                <a:gd fmla="*/ 94 w 272" name="T86"/>
                <a:gd fmla="*/ 219 h 320" name="T87"/>
                <a:gd fmla="*/ 121 w 272" name="T88"/>
                <a:gd fmla="*/ 220 h 320" name="T89"/>
                <a:gd fmla="*/ 135 w 272" name="T90"/>
                <a:gd fmla="*/ 257 h 320" name="T91"/>
                <a:gd fmla="*/ 149 w 272" name="T92"/>
                <a:gd fmla="*/ 220 h 320" name="T93"/>
                <a:gd fmla="*/ 176 w 272" name="T94"/>
                <a:gd fmla="*/ 219 h 320" name="T95"/>
                <a:gd fmla="*/ 143 w 272" name="T96"/>
                <a:gd fmla="*/ 304 h 320" name="T97"/>
                <a:gd fmla="*/ 128 w 272" name="T98"/>
                <a:gd fmla="*/ 304 h 320" name="T99"/>
                <a:gd fmla="*/ 215 w 272" name="T100"/>
                <a:gd fmla="*/ 269 h 320" name="T101"/>
                <a:gd fmla="*/ 171 w 272" name="T102"/>
                <a:gd fmla="*/ 275 h 320" name="T103"/>
                <a:gd fmla="*/ 174 w 272" name="T104"/>
                <a:gd fmla="*/ 269 h 320" name="T105"/>
                <a:gd fmla="*/ 216 w 272" name="T106"/>
                <a:gd fmla="*/ 261 h 320" name="T107"/>
                <a:gd fmla="*/ 215 w 272" name="T108"/>
                <a:gd fmla="*/ 269 h 320"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320" w="272">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anchor="t" anchorCtr="0" bIns="34290" compatLnSpc="1" lIns="68580" numCol="1" rIns="68580" tIns="34290" vert="horz" wrap="square">
              <a:prstTxWarp prst="textNoShape">
                <a:avLst/>
              </a:prstTxWarp>
            </a:bodyPr>
            <a:lstStyle/>
            <a:p>
              <a:endParaRPr altLang="en-US" lang="zh-CN" sz="1013"/>
            </a:p>
          </p:txBody>
        </p:sp>
      </p:grpSp>
      <p:sp>
        <p:nvSpPr>
          <p:cNvPr id="401" name="矩形 55"/>
          <p:cNvSpPr/>
          <p:nvPr/>
        </p:nvSpPr>
        <p:spPr>
          <a:xfrm>
            <a:off x="923174" y="3865235"/>
            <a:ext cx="3224871" cy="530352"/>
          </a:xfrm>
          <a:prstGeom prst="rect">
            <a:avLst/>
          </a:prstGeom>
        </p:spPr>
        <p:txBody>
          <a:bodyPr wrap="square">
            <a:spAutoFit/>
          </a:bodyPr>
          <a:lstStyle/>
          <a:p>
            <a:pPr>
              <a:lnSpc>
                <a:spcPct val="120000"/>
              </a:lnSpc>
            </a:pPr>
            <a:r>
              <a:rPr altLang="zh-CN" lang="zh-CN" sz="800">
                <a:solidFill>
                  <a:schemeClr val="bg1">
                    <a:lumMod val="85000"/>
                  </a:schemeClr>
                </a:solidFill>
                <a:latin charset="0" panose="020b0606030402020204" pitchFamily="34" typeface="Franklin Gothic Medium Cond"/>
                <a:ea charset="-122" panose="020b0300000000000000" pitchFamily="34" typeface="Hiragino Sans GB W3"/>
                <a:cs charset="0" panose="020b0606030504020204" pitchFamily="34" typeface="Open Sans"/>
                <a:sym charset="0" typeface="News Gothic MT"/>
              </a:rPr>
              <a:t>Lorem ipsum dolor sit amet, consectetur adipisicing elit, sed do eiusmod tempor incididunt ut labore et dolore magnaLorem ipsum dolor sit amet, consectetur adipisicing elit, sed do eiusmod tempor incididunt ut labore et dolore magna</a:t>
            </a:r>
          </a:p>
        </p:txBody>
      </p:sp>
      <p:sp>
        <p:nvSpPr>
          <p:cNvPr id="402" name="矩形 55"/>
          <p:cNvSpPr/>
          <p:nvPr/>
        </p:nvSpPr>
        <p:spPr>
          <a:xfrm>
            <a:off x="4995955" y="3865235"/>
            <a:ext cx="3224871" cy="530352"/>
          </a:xfrm>
          <a:prstGeom prst="rect">
            <a:avLst/>
          </a:prstGeom>
        </p:spPr>
        <p:txBody>
          <a:bodyPr wrap="square">
            <a:spAutoFit/>
          </a:bodyPr>
          <a:lstStyle/>
          <a:p>
            <a:pPr>
              <a:lnSpc>
                <a:spcPct val="120000"/>
              </a:lnSpc>
            </a:pPr>
            <a:r>
              <a:rPr altLang="zh-CN" lang="zh-CN" sz="800">
                <a:solidFill>
                  <a:schemeClr val="bg1">
                    <a:lumMod val="85000"/>
                  </a:schemeClr>
                </a:solidFill>
                <a:latin charset="0" panose="020b0606030402020204" pitchFamily="34" typeface="Franklin Gothic Medium Cond"/>
                <a:ea charset="-122" panose="020b0300000000000000" pitchFamily="34" typeface="Hiragino Sans GB W3"/>
                <a:cs charset="0" panose="020b0606030504020204" pitchFamily="34" typeface="Open Sans"/>
                <a:sym charset="0" typeface="News Gothic MT"/>
              </a:rPr>
              <a:t>Lorem ipsum dolor sit amet, consectetur adipisicing elit, sed do eiusmod tempor incididunt ut labore et dolore magnaLorem ipsum dolor sit amet, consectetur adipisicing elit, sed do eiusmod tempor incididunt ut labore et dolore magna</a:t>
            </a:r>
          </a:p>
        </p:txBody>
      </p:sp>
      <p:sp>
        <p:nvSpPr>
          <p:cNvPr id="404" name="矩形 39"/>
          <p:cNvSpPr/>
          <p:nvPr/>
        </p:nvSpPr>
        <p:spPr>
          <a:xfrm>
            <a:off x="293627" y="101796"/>
            <a:ext cx="4394121" cy="579120"/>
          </a:xfrm>
          <a:prstGeom prst="rect">
            <a:avLst/>
          </a:prstGeom>
        </p:spPr>
        <p:txBody>
          <a:bodyPr wrap="none">
            <a:spAutoFit/>
          </a:bodyPr>
          <a:lstStyle/>
          <a:p>
            <a:r>
              <a:rPr altLang="zh-CN" lang="en-US" smtClean="0" sz="3200">
                <a:solidFill>
                  <a:schemeClr val="bg1"/>
                </a:solidFill>
                <a:latin charset="0" panose="020b0606030502030204" pitchFamily="34" typeface="HelveticaNeueLT Pro 67 MdCn"/>
                <a:ea charset="-122" panose="020b0300000000000000" pitchFamily="34" typeface="Hiragino Sans GB W3"/>
                <a:sym charset="0" typeface="News Gothic MT"/>
              </a:rPr>
              <a:t>Welcome To Coolsummer</a:t>
            </a:r>
          </a:p>
        </p:txBody>
      </p:sp>
      <p:sp>
        <p:nvSpPr>
          <p:cNvPr id="405" name="Rectangle 11"/>
          <p:cNvSpPr/>
          <p:nvPr/>
        </p:nvSpPr>
        <p:spPr>
          <a:xfrm>
            <a:off x="293627" y="594020"/>
            <a:ext cx="3842685" cy="213360"/>
          </a:xfrm>
          <a:prstGeom prst="rect">
            <a:avLst/>
          </a:prstGeom>
        </p:spPr>
        <p:txBody>
          <a:bodyPr wrap="square">
            <a:spAutoFit/>
          </a:bodyPr>
          <a:lstStyle/>
          <a:p>
            <a:r>
              <a:rPr altLang="zh-CN" lang="en-US" sz="800">
                <a:solidFill>
                  <a:schemeClr val="bg1"/>
                </a:solidFill>
                <a:latin charset="0" panose="020b0606030502030204" pitchFamily="34" typeface="HelveticaNeueLT Pro 67 MdCn"/>
                <a:ea charset="-122" panose="020b0300000000000000" pitchFamily="34" typeface="Hiragino Sans GB W3"/>
                <a:sym charset="0" typeface="News Gothic MT"/>
              </a:rPr>
              <a:t>Welcome To The Cool Summer Studio: https://www.Coolsummer.Org</a:t>
            </a:r>
          </a:p>
        </p:txBody>
      </p:sp>
    </p:spTree>
    <p:extLst>
      <p:ext uri="{BB962C8B-B14F-4D97-AF65-F5344CB8AC3E}">
        <p14:creationId val="2544419827"/>
      </p:ext>
    </p:extLst>
  </p:cSld>
  <p:clrMapOvr>
    <a:masterClrMapping/>
  </p:clrMapOvr>
  <mc:AlternateContent>
    <mc:Choice Requires="p14">
      <p:transition advClick="0" advTm="1000" p14:dur="800" spd="slow">
        <p14:flythrough/>
      </p:transition>
    </mc:Choice>
    <mc:Fallback>
      <p:transition advClick="0" advTm="1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32"/>
                                        </p:tgtEl>
                                        <p:attrNameLst>
                                          <p:attrName>style.visibility</p:attrName>
                                        </p:attrNameLst>
                                      </p:cBhvr>
                                      <p:to>
                                        <p:strVal val="visible"/>
                                      </p:to>
                                    </p:set>
                                    <p:animEffect filter="fade" transition="in">
                                      <p:cBhvr>
                                        <p:cTn dur="500" id="7"/>
                                        <p:tgtEl>
                                          <p:spTgt spid="32"/>
                                        </p:tgtEl>
                                      </p:cBhvr>
                                    </p:animEffect>
                                  </p:childTnLst>
                                </p:cTn>
                              </p:par>
                            </p:childTnLst>
                          </p:cTn>
                        </p:par>
                        <p:par>
                          <p:cTn fill="hold" id="8" nodeType="afterGroup">
                            <p:stCondLst>
                              <p:cond delay="500"/>
                            </p:stCondLst>
                            <p:childTnLst>
                              <p:par>
                                <p:cTn fill="hold" id="9" nodeType="afterEffect" presetClass="entr" presetID="53" presetSubtype="0">
                                  <p:stCondLst>
                                    <p:cond delay="0"/>
                                  </p:stCondLst>
                                  <p:childTnLst>
                                    <p:set>
                                      <p:cBhvr>
                                        <p:cTn dur="1" fill="hold" id="10">
                                          <p:stCondLst>
                                            <p:cond delay="0"/>
                                          </p:stCondLst>
                                        </p:cTn>
                                        <p:tgtEl>
                                          <p:spTgt spid="2"/>
                                        </p:tgtEl>
                                        <p:attrNameLst>
                                          <p:attrName>style.visibility</p:attrName>
                                        </p:attrNameLst>
                                      </p:cBhvr>
                                      <p:to>
                                        <p:strVal val="visible"/>
                                      </p:to>
                                    </p:set>
                                    <p:anim calcmode="lin" valueType="num">
                                      <p:cBhvr>
                                        <p:cTn dur="750" fill="hold" id="11"/>
                                        <p:tgtEl>
                                          <p:spTgt spid="2"/>
                                        </p:tgtEl>
                                        <p:attrNameLst>
                                          <p:attrName>ppt_w</p:attrName>
                                        </p:attrNameLst>
                                      </p:cBhvr>
                                      <p:tavLst>
                                        <p:tav tm="0">
                                          <p:val>
                                            <p:fltVal val="0"/>
                                          </p:val>
                                        </p:tav>
                                        <p:tav tm="100000">
                                          <p:val>
                                            <p:strVal val="#ppt_w"/>
                                          </p:val>
                                        </p:tav>
                                      </p:tavLst>
                                    </p:anim>
                                    <p:anim calcmode="lin" valueType="num">
                                      <p:cBhvr>
                                        <p:cTn dur="750" fill="hold" id="12"/>
                                        <p:tgtEl>
                                          <p:spTgt spid="2"/>
                                        </p:tgtEl>
                                        <p:attrNameLst>
                                          <p:attrName>ppt_h</p:attrName>
                                        </p:attrNameLst>
                                      </p:cBhvr>
                                      <p:tavLst>
                                        <p:tav tm="0">
                                          <p:val>
                                            <p:fltVal val="0"/>
                                          </p:val>
                                        </p:tav>
                                        <p:tav tm="100000">
                                          <p:val>
                                            <p:strVal val="#ppt_h"/>
                                          </p:val>
                                        </p:tav>
                                      </p:tavLst>
                                    </p:anim>
                                    <p:animEffect filter="fade" transition="in">
                                      <p:cBhvr>
                                        <p:cTn dur="750" id="13"/>
                                        <p:tgtEl>
                                          <p:spTgt spid="2"/>
                                        </p:tgtEl>
                                      </p:cBhvr>
                                    </p:animEffect>
                                  </p:childTnLst>
                                </p:cTn>
                              </p:par>
                              <p:par>
                                <p:cTn accel="50000" decel="50000" fill="hold" id="14" nodeType="withEffect" presetClass="path" presetID="35" presetSubtype="0">
                                  <p:stCondLst>
                                    <p:cond delay="0"/>
                                  </p:stCondLst>
                                  <p:childTnLst>
                                    <p:animMotion origin="layout" path="M 1.66667E-06 1.35802E-06 L 0.22396 1.35802E-06" pathEditMode="relative" ptsTypes="AA" rAng="0">
                                      <p:cBhvr>
                                        <p:cTn dur="1250" fill="hold" id="15" spd="-100000"/>
                                        <p:tgtEl>
                                          <p:spTgt spid="2"/>
                                        </p:tgtEl>
                                        <p:attrNameLst>
                                          <p:attrName>ppt_x</p:attrName>
                                          <p:attrName>ppt_y</p:attrName>
                                        </p:attrNameLst>
                                      </p:cBhvr>
                                      <p:rCtr x="11198" y="0"/>
                                    </p:animMotion>
                                  </p:childTnLst>
                                </p:cTn>
                              </p:par>
                            </p:childTnLst>
                          </p:cTn>
                        </p:par>
                        <p:par>
                          <p:cTn fill="hold" id="16" nodeType="afterGroup">
                            <p:stCondLst>
                              <p:cond delay="1750"/>
                            </p:stCondLst>
                            <p:childTnLst>
                              <p:par>
                                <p:cTn fill="hold" id="17" nodeType="afterEffect" presetClass="entr" presetID="10" presetSubtype="0">
                                  <p:stCondLst>
                                    <p:cond delay="0"/>
                                  </p:stCondLst>
                                  <p:childTnLst>
                                    <p:set>
                                      <p:cBhvr>
                                        <p:cTn dur="1" fill="hold" id="18">
                                          <p:stCondLst>
                                            <p:cond delay="0"/>
                                          </p:stCondLst>
                                        </p:cTn>
                                        <p:tgtEl>
                                          <p:spTgt spid="31"/>
                                        </p:tgtEl>
                                        <p:attrNameLst>
                                          <p:attrName>style.visibility</p:attrName>
                                        </p:attrNameLst>
                                      </p:cBhvr>
                                      <p:to>
                                        <p:strVal val="visible"/>
                                      </p:to>
                                    </p:set>
                                    <p:animEffect filter="fade" transition="in">
                                      <p:cBhvr>
                                        <p:cTn dur="500" id="19"/>
                                        <p:tgtEl>
                                          <p:spTgt spid="31"/>
                                        </p:tgtEl>
                                      </p:cBhvr>
                                    </p:animEffect>
                                  </p:childTnLst>
                                </p:cTn>
                              </p:par>
                            </p:childTnLst>
                          </p:cTn>
                        </p:par>
                        <p:par>
                          <p:cTn fill="hold" id="20" nodeType="afterGroup">
                            <p:stCondLst>
                              <p:cond delay="2250"/>
                            </p:stCondLst>
                            <p:childTnLst>
                              <p:par>
                                <p:cTn fill="hold" id="21" nodeType="afterEffect" presetClass="entr" presetID="53" presetSubtype="0">
                                  <p:stCondLst>
                                    <p:cond delay="0"/>
                                  </p:stCondLst>
                                  <p:childTnLst>
                                    <p:set>
                                      <p:cBhvr>
                                        <p:cTn dur="1" fill="hold" id="22">
                                          <p:stCondLst>
                                            <p:cond delay="0"/>
                                          </p:stCondLst>
                                        </p:cTn>
                                        <p:tgtEl>
                                          <p:spTgt spid="4"/>
                                        </p:tgtEl>
                                        <p:attrNameLst>
                                          <p:attrName>style.visibility</p:attrName>
                                        </p:attrNameLst>
                                      </p:cBhvr>
                                      <p:to>
                                        <p:strVal val="visible"/>
                                      </p:to>
                                    </p:set>
                                    <p:anim calcmode="lin" valueType="num">
                                      <p:cBhvr>
                                        <p:cTn dur="750" fill="hold" id="23"/>
                                        <p:tgtEl>
                                          <p:spTgt spid="4"/>
                                        </p:tgtEl>
                                        <p:attrNameLst>
                                          <p:attrName>ppt_w</p:attrName>
                                        </p:attrNameLst>
                                      </p:cBhvr>
                                      <p:tavLst>
                                        <p:tav tm="0">
                                          <p:val>
                                            <p:fltVal val="0"/>
                                          </p:val>
                                        </p:tav>
                                        <p:tav tm="100000">
                                          <p:val>
                                            <p:strVal val="#ppt_w"/>
                                          </p:val>
                                        </p:tav>
                                      </p:tavLst>
                                    </p:anim>
                                    <p:anim calcmode="lin" valueType="num">
                                      <p:cBhvr>
                                        <p:cTn dur="750" fill="hold" id="24"/>
                                        <p:tgtEl>
                                          <p:spTgt spid="4"/>
                                        </p:tgtEl>
                                        <p:attrNameLst>
                                          <p:attrName>ppt_h</p:attrName>
                                        </p:attrNameLst>
                                      </p:cBhvr>
                                      <p:tavLst>
                                        <p:tav tm="0">
                                          <p:val>
                                            <p:fltVal val="0"/>
                                          </p:val>
                                        </p:tav>
                                        <p:tav tm="100000">
                                          <p:val>
                                            <p:strVal val="#ppt_h"/>
                                          </p:val>
                                        </p:tav>
                                      </p:tavLst>
                                    </p:anim>
                                    <p:animEffect filter="fade" transition="in">
                                      <p:cBhvr>
                                        <p:cTn dur="750" id="25"/>
                                        <p:tgtEl>
                                          <p:spTgt spid="4"/>
                                        </p:tgtEl>
                                      </p:cBhvr>
                                    </p:animEffect>
                                  </p:childTnLst>
                                </p:cTn>
                              </p:par>
                              <p:par>
                                <p:cTn accel="50000" decel="50000" fill="hold" id="26" nodeType="withEffect" presetClass="path" presetID="35" presetSubtype="0">
                                  <p:stCondLst>
                                    <p:cond delay="0"/>
                                  </p:stCondLst>
                                  <p:childTnLst>
                                    <p:animMotion origin="layout" path="M 1.66667E-06 1.35802E-06 L 0.22396 1.35802E-06" pathEditMode="relative" ptsTypes="AA" rAng="0">
                                      <p:cBhvr>
                                        <p:cTn dur="1250" fill="hold" id="27" spd="-100000"/>
                                        <p:tgtEl>
                                          <p:spTgt spid="4"/>
                                        </p:tgtEl>
                                        <p:attrNameLst>
                                          <p:attrName>ppt_x</p:attrName>
                                          <p:attrName>ppt_y</p:attrName>
                                        </p:attrNameLst>
                                      </p:cBhvr>
                                      <p:rCtr x="11198" y="0"/>
                                    </p:animMotion>
                                  </p:childTnLst>
                                </p:cTn>
                              </p:par>
                            </p:childTnLst>
                          </p:cTn>
                        </p:par>
                        <p:par>
                          <p:cTn fill="hold" id="28" nodeType="afterGroup">
                            <p:stCondLst>
                              <p:cond delay="3500"/>
                            </p:stCondLst>
                            <p:childTnLst>
                              <p:par>
                                <p:cTn fill="hold" id="29" nodeType="afterEffect" presetClass="entr" presetID="53" presetSubtype="0">
                                  <p:stCondLst>
                                    <p:cond delay="0"/>
                                  </p:stCondLst>
                                  <p:childTnLst>
                                    <p:set>
                                      <p:cBhvr>
                                        <p:cTn dur="1" fill="hold" id="30">
                                          <p:stCondLst>
                                            <p:cond delay="0"/>
                                          </p:stCondLst>
                                        </p:cTn>
                                        <p:tgtEl>
                                          <p:spTgt spid="51"/>
                                        </p:tgtEl>
                                        <p:attrNameLst>
                                          <p:attrName>style.visibility</p:attrName>
                                        </p:attrNameLst>
                                      </p:cBhvr>
                                      <p:to>
                                        <p:strVal val="visible"/>
                                      </p:to>
                                    </p:set>
                                    <p:anim calcmode="lin" valueType="num">
                                      <p:cBhvr>
                                        <p:cTn dur="500" fill="hold" id="31"/>
                                        <p:tgtEl>
                                          <p:spTgt spid="51"/>
                                        </p:tgtEl>
                                        <p:attrNameLst>
                                          <p:attrName>ppt_w</p:attrName>
                                        </p:attrNameLst>
                                      </p:cBhvr>
                                      <p:tavLst>
                                        <p:tav tm="0">
                                          <p:val>
                                            <p:fltVal val="0"/>
                                          </p:val>
                                        </p:tav>
                                        <p:tav tm="100000">
                                          <p:val>
                                            <p:strVal val="#ppt_w"/>
                                          </p:val>
                                        </p:tav>
                                      </p:tavLst>
                                    </p:anim>
                                    <p:anim calcmode="lin" valueType="num">
                                      <p:cBhvr>
                                        <p:cTn dur="500" fill="hold" id="32"/>
                                        <p:tgtEl>
                                          <p:spTgt spid="51"/>
                                        </p:tgtEl>
                                        <p:attrNameLst>
                                          <p:attrName>ppt_h</p:attrName>
                                        </p:attrNameLst>
                                      </p:cBhvr>
                                      <p:tavLst>
                                        <p:tav tm="0">
                                          <p:val>
                                            <p:fltVal val="0"/>
                                          </p:val>
                                        </p:tav>
                                        <p:tav tm="100000">
                                          <p:val>
                                            <p:strVal val="#ppt_h"/>
                                          </p:val>
                                        </p:tav>
                                      </p:tavLst>
                                    </p:anim>
                                    <p:animEffect filter="fade" transition="in">
                                      <p:cBhvr>
                                        <p:cTn dur="500" id="33"/>
                                        <p:tgtEl>
                                          <p:spTgt spid="51"/>
                                        </p:tgtEl>
                                      </p:cBhvr>
                                    </p:animEffect>
                                    <p:anim calcmode="lin" valueType="num">
                                      <p:cBhvr>
                                        <p:cTn dur="500" fill="hold" id="34"/>
                                        <p:tgtEl>
                                          <p:spTgt spid="51"/>
                                        </p:tgtEl>
                                        <p:attrNameLst>
                                          <p:attrName>ppt_x</p:attrName>
                                        </p:attrNameLst>
                                      </p:cBhvr>
                                      <p:tavLst>
                                        <p:tav tm="0">
                                          <p:val>
                                            <p:fltVal val="0.5"/>
                                          </p:val>
                                        </p:tav>
                                        <p:tav tm="100000">
                                          <p:val>
                                            <p:strVal val="#ppt_x"/>
                                          </p:val>
                                        </p:tav>
                                      </p:tavLst>
                                    </p:anim>
                                    <p:anim calcmode="lin" valueType="num">
                                      <p:cBhvr>
                                        <p:cTn dur="500" fill="hold" id="35"/>
                                        <p:tgtEl>
                                          <p:spTgt spid="51"/>
                                        </p:tgtEl>
                                        <p:attrNameLst>
                                          <p:attrName>ppt_y</p:attrName>
                                        </p:attrNameLst>
                                      </p:cBhvr>
                                      <p:tavLst>
                                        <p:tav tm="0">
                                          <p:val>
                                            <p:fltVal val="0.5"/>
                                          </p:val>
                                        </p:tav>
                                        <p:tav tm="100000">
                                          <p:val>
                                            <p:strVal val="#ppt_y"/>
                                          </p:val>
                                        </p:tav>
                                      </p:tavLst>
                                    </p:anim>
                                  </p:childTnLst>
                                </p:cTn>
                              </p:par>
                              <p:par>
                                <p:cTn fill="hold" id="36" nodeType="withEffect" presetClass="entr" presetID="53" presetSubtype="0">
                                  <p:stCondLst>
                                    <p:cond delay="541"/>
                                  </p:stCondLst>
                                  <p:childTnLst>
                                    <p:set>
                                      <p:cBhvr>
                                        <p:cTn dur="1" fill="hold" id="37">
                                          <p:stCondLst>
                                            <p:cond delay="0"/>
                                          </p:stCondLst>
                                        </p:cTn>
                                        <p:tgtEl>
                                          <p:spTgt spid="61"/>
                                        </p:tgtEl>
                                        <p:attrNameLst>
                                          <p:attrName>style.visibility</p:attrName>
                                        </p:attrNameLst>
                                      </p:cBhvr>
                                      <p:to>
                                        <p:strVal val="visible"/>
                                      </p:to>
                                    </p:set>
                                    <p:anim calcmode="lin" valueType="num">
                                      <p:cBhvr>
                                        <p:cTn dur="500" fill="hold" id="38"/>
                                        <p:tgtEl>
                                          <p:spTgt spid="61"/>
                                        </p:tgtEl>
                                        <p:attrNameLst>
                                          <p:attrName>ppt_w</p:attrName>
                                        </p:attrNameLst>
                                      </p:cBhvr>
                                      <p:tavLst>
                                        <p:tav tm="0">
                                          <p:val>
                                            <p:fltVal val="0"/>
                                          </p:val>
                                        </p:tav>
                                        <p:tav tm="100000">
                                          <p:val>
                                            <p:strVal val="#ppt_w"/>
                                          </p:val>
                                        </p:tav>
                                      </p:tavLst>
                                    </p:anim>
                                    <p:anim calcmode="lin" valueType="num">
                                      <p:cBhvr>
                                        <p:cTn dur="500" fill="hold" id="39"/>
                                        <p:tgtEl>
                                          <p:spTgt spid="61"/>
                                        </p:tgtEl>
                                        <p:attrNameLst>
                                          <p:attrName>ppt_h</p:attrName>
                                        </p:attrNameLst>
                                      </p:cBhvr>
                                      <p:tavLst>
                                        <p:tav tm="0">
                                          <p:val>
                                            <p:fltVal val="0"/>
                                          </p:val>
                                        </p:tav>
                                        <p:tav tm="100000">
                                          <p:val>
                                            <p:strVal val="#ppt_h"/>
                                          </p:val>
                                        </p:tav>
                                      </p:tavLst>
                                    </p:anim>
                                    <p:animEffect filter="fade" transition="in">
                                      <p:cBhvr>
                                        <p:cTn dur="500" id="40"/>
                                        <p:tgtEl>
                                          <p:spTgt spid="61"/>
                                        </p:tgtEl>
                                      </p:cBhvr>
                                    </p:animEffect>
                                    <p:anim calcmode="lin" valueType="num">
                                      <p:cBhvr>
                                        <p:cTn dur="500" fill="hold" id="41"/>
                                        <p:tgtEl>
                                          <p:spTgt spid="61"/>
                                        </p:tgtEl>
                                        <p:attrNameLst>
                                          <p:attrName>ppt_x</p:attrName>
                                        </p:attrNameLst>
                                      </p:cBhvr>
                                      <p:tavLst>
                                        <p:tav tm="0">
                                          <p:val>
                                            <p:fltVal val="0.5"/>
                                          </p:val>
                                        </p:tav>
                                        <p:tav tm="100000">
                                          <p:val>
                                            <p:strVal val="#ppt_x"/>
                                          </p:val>
                                        </p:tav>
                                      </p:tavLst>
                                    </p:anim>
                                    <p:anim calcmode="lin" valueType="num">
                                      <p:cBhvr>
                                        <p:cTn dur="500" fill="hold" id="42"/>
                                        <p:tgtEl>
                                          <p:spTgt spid="61"/>
                                        </p:tgtEl>
                                        <p:attrNameLst>
                                          <p:attrName>ppt_y</p:attrName>
                                        </p:attrNameLst>
                                      </p:cBhvr>
                                      <p:tavLst>
                                        <p:tav tm="0">
                                          <p:val>
                                            <p:fltVal val="0.5"/>
                                          </p:val>
                                        </p:tav>
                                        <p:tav tm="100000">
                                          <p:val>
                                            <p:strVal val="#ppt_y"/>
                                          </p:val>
                                        </p:tav>
                                      </p:tavLst>
                                    </p:anim>
                                  </p:childTnLst>
                                </p:cTn>
                              </p:par>
                              <p:par>
                                <p:cTn fill="hold" id="43" nodeType="withEffect" presetClass="entr" presetID="53" presetSubtype="0">
                                  <p:stCondLst>
                                    <p:cond delay="541"/>
                                  </p:stCondLst>
                                  <p:childTnLst>
                                    <p:set>
                                      <p:cBhvr>
                                        <p:cTn dur="1" fill="hold" id="44">
                                          <p:stCondLst>
                                            <p:cond delay="0"/>
                                          </p:stCondLst>
                                        </p:cTn>
                                        <p:tgtEl>
                                          <p:spTgt spid="41"/>
                                        </p:tgtEl>
                                        <p:attrNameLst>
                                          <p:attrName>style.visibility</p:attrName>
                                        </p:attrNameLst>
                                      </p:cBhvr>
                                      <p:to>
                                        <p:strVal val="visible"/>
                                      </p:to>
                                    </p:set>
                                    <p:anim calcmode="lin" valueType="num">
                                      <p:cBhvr>
                                        <p:cTn dur="500" fill="hold" id="45"/>
                                        <p:tgtEl>
                                          <p:spTgt spid="41"/>
                                        </p:tgtEl>
                                        <p:attrNameLst>
                                          <p:attrName>ppt_w</p:attrName>
                                        </p:attrNameLst>
                                      </p:cBhvr>
                                      <p:tavLst>
                                        <p:tav tm="0">
                                          <p:val>
                                            <p:fltVal val="0"/>
                                          </p:val>
                                        </p:tav>
                                        <p:tav tm="100000">
                                          <p:val>
                                            <p:strVal val="#ppt_w"/>
                                          </p:val>
                                        </p:tav>
                                      </p:tavLst>
                                    </p:anim>
                                    <p:anim calcmode="lin" valueType="num">
                                      <p:cBhvr>
                                        <p:cTn dur="500" fill="hold" id="46"/>
                                        <p:tgtEl>
                                          <p:spTgt spid="41"/>
                                        </p:tgtEl>
                                        <p:attrNameLst>
                                          <p:attrName>ppt_h</p:attrName>
                                        </p:attrNameLst>
                                      </p:cBhvr>
                                      <p:tavLst>
                                        <p:tav tm="0">
                                          <p:val>
                                            <p:fltVal val="0"/>
                                          </p:val>
                                        </p:tav>
                                        <p:tav tm="100000">
                                          <p:val>
                                            <p:strVal val="#ppt_h"/>
                                          </p:val>
                                        </p:tav>
                                      </p:tavLst>
                                    </p:anim>
                                    <p:animEffect filter="fade" transition="in">
                                      <p:cBhvr>
                                        <p:cTn dur="500" id="47"/>
                                        <p:tgtEl>
                                          <p:spTgt spid="41"/>
                                        </p:tgtEl>
                                      </p:cBhvr>
                                    </p:animEffect>
                                    <p:anim calcmode="lin" valueType="num">
                                      <p:cBhvr>
                                        <p:cTn dur="500" fill="hold" id="48"/>
                                        <p:tgtEl>
                                          <p:spTgt spid="41"/>
                                        </p:tgtEl>
                                        <p:attrNameLst>
                                          <p:attrName>ppt_x</p:attrName>
                                        </p:attrNameLst>
                                      </p:cBhvr>
                                      <p:tavLst>
                                        <p:tav tm="0">
                                          <p:val>
                                            <p:fltVal val="0.5"/>
                                          </p:val>
                                        </p:tav>
                                        <p:tav tm="100000">
                                          <p:val>
                                            <p:strVal val="#ppt_x"/>
                                          </p:val>
                                        </p:tav>
                                      </p:tavLst>
                                    </p:anim>
                                    <p:anim calcmode="lin" valueType="num">
                                      <p:cBhvr>
                                        <p:cTn dur="500" fill="hold" id="49"/>
                                        <p:tgtEl>
                                          <p:spTgt spid="41"/>
                                        </p:tgtEl>
                                        <p:attrNameLst>
                                          <p:attrName>ppt_y</p:attrName>
                                        </p:attrNameLst>
                                      </p:cBhvr>
                                      <p:tavLst>
                                        <p:tav tm="0">
                                          <p:val>
                                            <p:fltVal val="0.5"/>
                                          </p:val>
                                        </p:tav>
                                        <p:tav tm="100000">
                                          <p:val>
                                            <p:strVal val="#ppt_y"/>
                                          </p:val>
                                        </p:tav>
                                      </p:tavLst>
                                    </p:anim>
                                  </p:childTnLst>
                                </p:cTn>
                              </p:par>
                              <p:par>
                                <p:cTn fill="hold" id="50" nodeType="withEffect" presetClass="entr" presetID="53" presetSubtype="0">
                                  <p:stCondLst>
                                    <p:cond delay="13"/>
                                  </p:stCondLst>
                                  <p:childTnLst>
                                    <p:set>
                                      <p:cBhvr>
                                        <p:cTn dur="1" fill="hold" id="51">
                                          <p:stCondLst>
                                            <p:cond delay="0"/>
                                          </p:stCondLst>
                                        </p:cTn>
                                        <p:tgtEl>
                                          <p:spTgt spid="71"/>
                                        </p:tgtEl>
                                        <p:attrNameLst>
                                          <p:attrName>style.visibility</p:attrName>
                                        </p:attrNameLst>
                                      </p:cBhvr>
                                      <p:to>
                                        <p:strVal val="visible"/>
                                      </p:to>
                                    </p:set>
                                    <p:anim calcmode="lin" valueType="num">
                                      <p:cBhvr>
                                        <p:cTn dur="500" fill="hold" id="52"/>
                                        <p:tgtEl>
                                          <p:spTgt spid="71"/>
                                        </p:tgtEl>
                                        <p:attrNameLst>
                                          <p:attrName>ppt_w</p:attrName>
                                        </p:attrNameLst>
                                      </p:cBhvr>
                                      <p:tavLst>
                                        <p:tav tm="0">
                                          <p:val>
                                            <p:fltVal val="0"/>
                                          </p:val>
                                        </p:tav>
                                        <p:tav tm="100000">
                                          <p:val>
                                            <p:strVal val="#ppt_w"/>
                                          </p:val>
                                        </p:tav>
                                      </p:tavLst>
                                    </p:anim>
                                    <p:anim calcmode="lin" valueType="num">
                                      <p:cBhvr>
                                        <p:cTn dur="500" fill="hold" id="53"/>
                                        <p:tgtEl>
                                          <p:spTgt spid="71"/>
                                        </p:tgtEl>
                                        <p:attrNameLst>
                                          <p:attrName>ppt_h</p:attrName>
                                        </p:attrNameLst>
                                      </p:cBhvr>
                                      <p:tavLst>
                                        <p:tav tm="0">
                                          <p:val>
                                            <p:fltVal val="0"/>
                                          </p:val>
                                        </p:tav>
                                        <p:tav tm="100000">
                                          <p:val>
                                            <p:strVal val="#ppt_h"/>
                                          </p:val>
                                        </p:tav>
                                      </p:tavLst>
                                    </p:anim>
                                    <p:animEffect filter="fade" transition="in">
                                      <p:cBhvr>
                                        <p:cTn dur="500" id="54"/>
                                        <p:tgtEl>
                                          <p:spTgt spid="71"/>
                                        </p:tgtEl>
                                      </p:cBhvr>
                                    </p:animEffect>
                                    <p:anim calcmode="lin" valueType="num">
                                      <p:cBhvr>
                                        <p:cTn dur="500" fill="hold" id="55"/>
                                        <p:tgtEl>
                                          <p:spTgt spid="71"/>
                                        </p:tgtEl>
                                        <p:attrNameLst>
                                          <p:attrName>ppt_x</p:attrName>
                                        </p:attrNameLst>
                                      </p:cBhvr>
                                      <p:tavLst>
                                        <p:tav tm="0">
                                          <p:val>
                                            <p:fltVal val="0.5"/>
                                          </p:val>
                                        </p:tav>
                                        <p:tav tm="100000">
                                          <p:val>
                                            <p:strVal val="#ppt_x"/>
                                          </p:val>
                                        </p:tav>
                                      </p:tavLst>
                                    </p:anim>
                                    <p:anim calcmode="lin" valueType="num">
                                      <p:cBhvr>
                                        <p:cTn dur="500" fill="hold" id="56"/>
                                        <p:tgtEl>
                                          <p:spTgt spid="71"/>
                                        </p:tgtEl>
                                        <p:attrNameLst>
                                          <p:attrName>ppt_y</p:attrName>
                                        </p:attrNameLst>
                                      </p:cBhvr>
                                      <p:tavLst>
                                        <p:tav tm="0">
                                          <p:val>
                                            <p:fltVal val="0.5"/>
                                          </p:val>
                                        </p:tav>
                                        <p:tav tm="100000">
                                          <p:val>
                                            <p:strVal val="#ppt_y"/>
                                          </p:val>
                                        </p:tav>
                                      </p:tavLst>
                                    </p:anim>
                                  </p:childTnLst>
                                </p:cTn>
                              </p:par>
                              <p:par>
                                <p:cTn fill="hold" id="57" nodeType="withEffect" presetClass="entr" presetID="53" presetSubtype="0">
                                  <p:stCondLst>
                                    <p:cond delay="460"/>
                                  </p:stCondLst>
                                  <p:childTnLst>
                                    <p:set>
                                      <p:cBhvr>
                                        <p:cTn dur="1" fill="hold" id="58">
                                          <p:stCondLst>
                                            <p:cond delay="0"/>
                                          </p:stCondLst>
                                        </p:cTn>
                                        <p:tgtEl>
                                          <p:spTgt spid="81"/>
                                        </p:tgtEl>
                                        <p:attrNameLst>
                                          <p:attrName>style.visibility</p:attrName>
                                        </p:attrNameLst>
                                      </p:cBhvr>
                                      <p:to>
                                        <p:strVal val="visible"/>
                                      </p:to>
                                    </p:set>
                                    <p:anim calcmode="lin" valueType="num">
                                      <p:cBhvr>
                                        <p:cTn dur="500" fill="hold" id="59"/>
                                        <p:tgtEl>
                                          <p:spTgt spid="81"/>
                                        </p:tgtEl>
                                        <p:attrNameLst>
                                          <p:attrName>ppt_w</p:attrName>
                                        </p:attrNameLst>
                                      </p:cBhvr>
                                      <p:tavLst>
                                        <p:tav tm="0">
                                          <p:val>
                                            <p:fltVal val="0"/>
                                          </p:val>
                                        </p:tav>
                                        <p:tav tm="100000">
                                          <p:val>
                                            <p:strVal val="#ppt_w"/>
                                          </p:val>
                                        </p:tav>
                                      </p:tavLst>
                                    </p:anim>
                                    <p:anim calcmode="lin" valueType="num">
                                      <p:cBhvr>
                                        <p:cTn dur="500" fill="hold" id="60"/>
                                        <p:tgtEl>
                                          <p:spTgt spid="81"/>
                                        </p:tgtEl>
                                        <p:attrNameLst>
                                          <p:attrName>ppt_h</p:attrName>
                                        </p:attrNameLst>
                                      </p:cBhvr>
                                      <p:tavLst>
                                        <p:tav tm="0">
                                          <p:val>
                                            <p:fltVal val="0"/>
                                          </p:val>
                                        </p:tav>
                                        <p:tav tm="100000">
                                          <p:val>
                                            <p:strVal val="#ppt_h"/>
                                          </p:val>
                                        </p:tav>
                                      </p:tavLst>
                                    </p:anim>
                                    <p:animEffect filter="fade" transition="in">
                                      <p:cBhvr>
                                        <p:cTn dur="500" id="61"/>
                                        <p:tgtEl>
                                          <p:spTgt spid="81"/>
                                        </p:tgtEl>
                                      </p:cBhvr>
                                    </p:animEffect>
                                    <p:anim calcmode="lin" valueType="num">
                                      <p:cBhvr>
                                        <p:cTn dur="500" fill="hold" id="62"/>
                                        <p:tgtEl>
                                          <p:spTgt spid="81"/>
                                        </p:tgtEl>
                                        <p:attrNameLst>
                                          <p:attrName>ppt_x</p:attrName>
                                        </p:attrNameLst>
                                      </p:cBhvr>
                                      <p:tavLst>
                                        <p:tav tm="0">
                                          <p:val>
                                            <p:fltVal val="0.5"/>
                                          </p:val>
                                        </p:tav>
                                        <p:tav tm="100000">
                                          <p:val>
                                            <p:strVal val="#ppt_x"/>
                                          </p:val>
                                        </p:tav>
                                      </p:tavLst>
                                    </p:anim>
                                    <p:anim calcmode="lin" valueType="num">
                                      <p:cBhvr>
                                        <p:cTn dur="500" fill="hold" id="63"/>
                                        <p:tgtEl>
                                          <p:spTgt spid="81"/>
                                        </p:tgtEl>
                                        <p:attrNameLst>
                                          <p:attrName>ppt_y</p:attrName>
                                        </p:attrNameLst>
                                      </p:cBhvr>
                                      <p:tavLst>
                                        <p:tav tm="0">
                                          <p:val>
                                            <p:fltVal val="0.5"/>
                                          </p:val>
                                        </p:tav>
                                        <p:tav tm="100000">
                                          <p:val>
                                            <p:strVal val="#ppt_y"/>
                                          </p:val>
                                        </p:tav>
                                      </p:tavLst>
                                    </p:anim>
                                  </p:childTnLst>
                                </p:cTn>
                              </p:par>
                              <p:par>
                                <p:cTn fill="hold" id="64" nodeType="withEffect" presetClass="entr" presetID="53" presetSubtype="0">
                                  <p:stCondLst>
                                    <p:cond delay="80"/>
                                  </p:stCondLst>
                                  <p:childTnLst>
                                    <p:set>
                                      <p:cBhvr>
                                        <p:cTn dur="1" fill="hold" id="65">
                                          <p:stCondLst>
                                            <p:cond delay="0"/>
                                          </p:stCondLst>
                                        </p:cTn>
                                        <p:tgtEl>
                                          <p:spTgt spid="91"/>
                                        </p:tgtEl>
                                        <p:attrNameLst>
                                          <p:attrName>style.visibility</p:attrName>
                                        </p:attrNameLst>
                                      </p:cBhvr>
                                      <p:to>
                                        <p:strVal val="visible"/>
                                      </p:to>
                                    </p:set>
                                    <p:anim calcmode="lin" valueType="num">
                                      <p:cBhvr>
                                        <p:cTn dur="500" fill="hold" id="66"/>
                                        <p:tgtEl>
                                          <p:spTgt spid="91"/>
                                        </p:tgtEl>
                                        <p:attrNameLst>
                                          <p:attrName>ppt_w</p:attrName>
                                        </p:attrNameLst>
                                      </p:cBhvr>
                                      <p:tavLst>
                                        <p:tav tm="0">
                                          <p:val>
                                            <p:fltVal val="0"/>
                                          </p:val>
                                        </p:tav>
                                        <p:tav tm="100000">
                                          <p:val>
                                            <p:strVal val="#ppt_w"/>
                                          </p:val>
                                        </p:tav>
                                      </p:tavLst>
                                    </p:anim>
                                    <p:anim calcmode="lin" valueType="num">
                                      <p:cBhvr>
                                        <p:cTn dur="500" fill="hold" id="67"/>
                                        <p:tgtEl>
                                          <p:spTgt spid="91"/>
                                        </p:tgtEl>
                                        <p:attrNameLst>
                                          <p:attrName>ppt_h</p:attrName>
                                        </p:attrNameLst>
                                      </p:cBhvr>
                                      <p:tavLst>
                                        <p:tav tm="0">
                                          <p:val>
                                            <p:fltVal val="0"/>
                                          </p:val>
                                        </p:tav>
                                        <p:tav tm="100000">
                                          <p:val>
                                            <p:strVal val="#ppt_h"/>
                                          </p:val>
                                        </p:tav>
                                      </p:tavLst>
                                    </p:anim>
                                    <p:animEffect filter="fade" transition="in">
                                      <p:cBhvr>
                                        <p:cTn dur="500" id="68"/>
                                        <p:tgtEl>
                                          <p:spTgt spid="91"/>
                                        </p:tgtEl>
                                      </p:cBhvr>
                                    </p:animEffect>
                                    <p:anim calcmode="lin" valueType="num">
                                      <p:cBhvr>
                                        <p:cTn dur="500" fill="hold" id="69"/>
                                        <p:tgtEl>
                                          <p:spTgt spid="91"/>
                                        </p:tgtEl>
                                        <p:attrNameLst>
                                          <p:attrName>ppt_x</p:attrName>
                                        </p:attrNameLst>
                                      </p:cBhvr>
                                      <p:tavLst>
                                        <p:tav tm="0">
                                          <p:val>
                                            <p:fltVal val="0.5"/>
                                          </p:val>
                                        </p:tav>
                                        <p:tav tm="100000">
                                          <p:val>
                                            <p:strVal val="#ppt_x"/>
                                          </p:val>
                                        </p:tav>
                                      </p:tavLst>
                                    </p:anim>
                                    <p:anim calcmode="lin" valueType="num">
                                      <p:cBhvr>
                                        <p:cTn dur="500" fill="hold" id="70"/>
                                        <p:tgtEl>
                                          <p:spTgt spid="91"/>
                                        </p:tgtEl>
                                        <p:attrNameLst>
                                          <p:attrName>ppt_y</p:attrName>
                                        </p:attrNameLst>
                                      </p:cBhvr>
                                      <p:tavLst>
                                        <p:tav tm="0">
                                          <p:val>
                                            <p:fltVal val="0.5"/>
                                          </p:val>
                                        </p:tav>
                                        <p:tav tm="100000">
                                          <p:val>
                                            <p:strVal val="#ppt_y"/>
                                          </p:val>
                                        </p:tav>
                                      </p:tavLst>
                                    </p:anim>
                                  </p:childTnLst>
                                </p:cTn>
                              </p:par>
                              <p:par>
                                <p:cTn fill="hold" id="71" nodeType="withEffect" presetClass="entr" presetID="53" presetSubtype="0">
                                  <p:stCondLst>
                                    <p:cond delay="82"/>
                                  </p:stCondLst>
                                  <p:childTnLst>
                                    <p:set>
                                      <p:cBhvr>
                                        <p:cTn dur="1" fill="hold" id="72">
                                          <p:stCondLst>
                                            <p:cond delay="0"/>
                                          </p:stCondLst>
                                        </p:cTn>
                                        <p:tgtEl>
                                          <p:spTgt spid="101"/>
                                        </p:tgtEl>
                                        <p:attrNameLst>
                                          <p:attrName>style.visibility</p:attrName>
                                        </p:attrNameLst>
                                      </p:cBhvr>
                                      <p:to>
                                        <p:strVal val="visible"/>
                                      </p:to>
                                    </p:set>
                                    <p:anim calcmode="lin" valueType="num">
                                      <p:cBhvr>
                                        <p:cTn dur="500" fill="hold" id="73"/>
                                        <p:tgtEl>
                                          <p:spTgt spid="101"/>
                                        </p:tgtEl>
                                        <p:attrNameLst>
                                          <p:attrName>ppt_w</p:attrName>
                                        </p:attrNameLst>
                                      </p:cBhvr>
                                      <p:tavLst>
                                        <p:tav tm="0">
                                          <p:val>
                                            <p:fltVal val="0"/>
                                          </p:val>
                                        </p:tav>
                                        <p:tav tm="100000">
                                          <p:val>
                                            <p:strVal val="#ppt_w"/>
                                          </p:val>
                                        </p:tav>
                                      </p:tavLst>
                                    </p:anim>
                                    <p:anim calcmode="lin" valueType="num">
                                      <p:cBhvr>
                                        <p:cTn dur="500" fill="hold" id="74"/>
                                        <p:tgtEl>
                                          <p:spTgt spid="101"/>
                                        </p:tgtEl>
                                        <p:attrNameLst>
                                          <p:attrName>ppt_h</p:attrName>
                                        </p:attrNameLst>
                                      </p:cBhvr>
                                      <p:tavLst>
                                        <p:tav tm="0">
                                          <p:val>
                                            <p:fltVal val="0"/>
                                          </p:val>
                                        </p:tav>
                                        <p:tav tm="100000">
                                          <p:val>
                                            <p:strVal val="#ppt_h"/>
                                          </p:val>
                                        </p:tav>
                                      </p:tavLst>
                                    </p:anim>
                                    <p:animEffect filter="fade" transition="in">
                                      <p:cBhvr>
                                        <p:cTn dur="500" id="75"/>
                                        <p:tgtEl>
                                          <p:spTgt spid="101"/>
                                        </p:tgtEl>
                                      </p:cBhvr>
                                    </p:animEffect>
                                    <p:anim calcmode="lin" valueType="num">
                                      <p:cBhvr>
                                        <p:cTn dur="500" fill="hold" id="76"/>
                                        <p:tgtEl>
                                          <p:spTgt spid="101"/>
                                        </p:tgtEl>
                                        <p:attrNameLst>
                                          <p:attrName>ppt_x</p:attrName>
                                        </p:attrNameLst>
                                      </p:cBhvr>
                                      <p:tavLst>
                                        <p:tav tm="0">
                                          <p:val>
                                            <p:fltVal val="0.5"/>
                                          </p:val>
                                        </p:tav>
                                        <p:tav tm="100000">
                                          <p:val>
                                            <p:strVal val="#ppt_x"/>
                                          </p:val>
                                        </p:tav>
                                      </p:tavLst>
                                    </p:anim>
                                    <p:anim calcmode="lin" valueType="num">
                                      <p:cBhvr>
                                        <p:cTn dur="500" fill="hold" id="77"/>
                                        <p:tgtEl>
                                          <p:spTgt spid="101"/>
                                        </p:tgtEl>
                                        <p:attrNameLst>
                                          <p:attrName>ppt_y</p:attrName>
                                        </p:attrNameLst>
                                      </p:cBhvr>
                                      <p:tavLst>
                                        <p:tav tm="0">
                                          <p:val>
                                            <p:fltVal val="0.5"/>
                                          </p:val>
                                        </p:tav>
                                        <p:tav tm="100000">
                                          <p:val>
                                            <p:strVal val="#ppt_y"/>
                                          </p:val>
                                        </p:tav>
                                      </p:tavLst>
                                    </p:anim>
                                  </p:childTnLst>
                                </p:cTn>
                              </p:par>
                              <p:par>
                                <p:cTn fill="hold" id="78" nodeType="withEffect" presetClass="entr" presetID="53" presetSubtype="0">
                                  <p:stCondLst>
                                    <p:cond delay="639"/>
                                  </p:stCondLst>
                                  <p:childTnLst>
                                    <p:set>
                                      <p:cBhvr>
                                        <p:cTn dur="1" fill="hold" id="79">
                                          <p:stCondLst>
                                            <p:cond delay="0"/>
                                          </p:stCondLst>
                                        </p:cTn>
                                        <p:tgtEl>
                                          <p:spTgt spid="111"/>
                                        </p:tgtEl>
                                        <p:attrNameLst>
                                          <p:attrName>style.visibility</p:attrName>
                                        </p:attrNameLst>
                                      </p:cBhvr>
                                      <p:to>
                                        <p:strVal val="visible"/>
                                      </p:to>
                                    </p:set>
                                    <p:anim calcmode="lin" valueType="num">
                                      <p:cBhvr>
                                        <p:cTn dur="500" fill="hold" id="80"/>
                                        <p:tgtEl>
                                          <p:spTgt spid="111"/>
                                        </p:tgtEl>
                                        <p:attrNameLst>
                                          <p:attrName>ppt_w</p:attrName>
                                        </p:attrNameLst>
                                      </p:cBhvr>
                                      <p:tavLst>
                                        <p:tav tm="0">
                                          <p:val>
                                            <p:fltVal val="0"/>
                                          </p:val>
                                        </p:tav>
                                        <p:tav tm="100000">
                                          <p:val>
                                            <p:strVal val="#ppt_w"/>
                                          </p:val>
                                        </p:tav>
                                      </p:tavLst>
                                    </p:anim>
                                    <p:anim calcmode="lin" valueType="num">
                                      <p:cBhvr>
                                        <p:cTn dur="500" fill="hold" id="81"/>
                                        <p:tgtEl>
                                          <p:spTgt spid="111"/>
                                        </p:tgtEl>
                                        <p:attrNameLst>
                                          <p:attrName>ppt_h</p:attrName>
                                        </p:attrNameLst>
                                      </p:cBhvr>
                                      <p:tavLst>
                                        <p:tav tm="0">
                                          <p:val>
                                            <p:fltVal val="0"/>
                                          </p:val>
                                        </p:tav>
                                        <p:tav tm="100000">
                                          <p:val>
                                            <p:strVal val="#ppt_h"/>
                                          </p:val>
                                        </p:tav>
                                      </p:tavLst>
                                    </p:anim>
                                    <p:animEffect filter="fade" transition="in">
                                      <p:cBhvr>
                                        <p:cTn dur="500" id="82"/>
                                        <p:tgtEl>
                                          <p:spTgt spid="111"/>
                                        </p:tgtEl>
                                      </p:cBhvr>
                                    </p:animEffect>
                                    <p:anim calcmode="lin" valueType="num">
                                      <p:cBhvr>
                                        <p:cTn dur="500" fill="hold" id="83"/>
                                        <p:tgtEl>
                                          <p:spTgt spid="111"/>
                                        </p:tgtEl>
                                        <p:attrNameLst>
                                          <p:attrName>ppt_x</p:attrName>
                                        </p:attrNameLst>
                                      </p:cBhvr>
                                      <p:tavLst>
                                        <p:tav tm="0">
                                          <p:val>
                                            <p:fltVal val="0.5"/>
                                          </p:val>
                                        </p:tav>
                                        <p:tav tm="100000">
                                          <p:val>
                                            <p:strVal val="#ppt_x"/>
                                          </p:val>
                                        </p:tav>
                                      </p:tavLst>
                                    </p:anim>
                                    <p:anim calcmode="lin" valueType="num">
                                      <p:cBhvr>
                                        <p:cTn dur="500" fill="hold" id="84"/>
                                        <p:tgtEl>
                                          <p:spTgt spid="111"/>
                                        </p:tgtEl>
                                        <p:attrNameLst>
                                          <p:attrName>ppt_y</p:attrName>
                                        </p:attrNameLst>
                                      </p:cBhvr>
                                      <p:tavLst>
                                        <p:tav tm="0">
                                          <p:val>
                                            <p:fltVal val="0.5"/>
                                          </p:val>
                                        </p:tav>
                                        <p:tav tm="100000">
                                          <p:val>
                                            <p:strVal val="#ppt_y"/>
                                          </p:val>
                                        </p:tav>
                                      </p:tavLst>
                                    </p:anim>
                                  </p:childTnLst>
                                </p:cTn>
                              </p:par>
                              <p:par>
                                <p:cTn fill="hold" id="85" nodeType="withEffect" presetClass="entr" presetID="53" presetSubtype="0">
                                  <p:stCondLst>
                                    <p:cond delay="228"/>
                                  </p:stCondLst>
                                  <p:childTnLst>
                                    <p:set>
                                      <p:cBhvr>
                                        <p:cTn dur="1" fill="hold" id="86">
                                          <p:stCondLst>
                                            <p:cond delay="0"/>
                                          </p:stCondLst>
                                        </p:cTn>
                                        <p:tgtEl>
                                          <p:spTgt spid="121"/>
                                        </p:tgtEl>
                                        <p:attrNameLst>
                                          <p:attrName>style.visibility</p:attrName>
                                        </p:attrNameLst>
                                      </p:cBhvr>
                                      <p:to>
                                        <p:strVal val="visible"/>
                                      </p:to>
                                    </p:set>
                                    <p:anim calcmode="lin" valueType="num">
                                      <p:cBhvr>
                                        <p:cTn dur="500" fill="hold" id="87"/>
                                        <p:tgtEl>
                                          <p:spTgt spid="121"/>
                                        </p:tgtEl>
                                        <p:attrNameLst>
                                          <p:attrName>ppt_w</p:attrName>
                                        </p:attrNameLst>
                                      </p:cBhvr>
                                      <p:tavLst>
                                        <p:tav tm="0">
                                          <p:val>
                                            <p:fltVal val="0"/>
                                          </p:val>
                                        </p:tav>
                                        <p:tav tm="100000">
                                          <p:val>
                                            <p:strVal val="#ppt_w"/>
                                          </p:val>
                                        </p:tav>
                                      </p:tavLst>
                                    </p:anim>
                                    <p:anim calcmode="lin" valueType="num">
                                      <p:cBhvr>
                                        <p:cTn dur="500" fill="hold" id="88"/>
                                        <p:tgtEl>
                                          <p:spTgt spid="121"/>
                                        </p:tgtEl>
                                        <p:attrNameLst>
                                          <p:attrName>ppt_h</p:attrName>
                                        </p:attrNameLst>
                                      </p:cBhvr>
                                      <p:tavLst>
                                        <p:tav tm="0">
                                          <p:val>
                                            <p:fltVal val="0"/>
                                          </p:val>
                                        </p:tav>
                                        <p:tav tm="100000">
                                          <p:val>
                                            <p:strVal val="#ppt_h"/>
                                          </p:val>
                                        </p:tav>
                                      </p:tavLst>
                                    </p:anim>
                                    <p:animEffect filter="fade" transition="in">
                                      <p:cBhvr>
                                        <p:cTn dur="500" id="89"/>
                                        <p:tgtEl>
                                          <p:spTgt spid="121"/>
                                        </p:tgtEl>
                                      </p:cBhvr>
                                    </p:animEffect>
                                    <p:anim calcmode="lin" valueType="num">
                                      <p:cBhvr>
                                        <p:cTn dur="500" fill="hold" id="90"/>
                                        <p:tgtEl>
                                          <p:spTgt spid="121"/>
                                        </p:tgtEl>
                                        <p:attrNameLst>
                                          <p:attrName>ppt_x</p:attrName>
                                        </p:attrNameLst>
                                      </p:cBhvr>
                                      <p:tavLst>
                                        <p:tav tm="0">
                                          <p:val>
                                            <p:fltVal val="0.5"/>
                                          </p:val>
                                        </p:tav>
                                        <p:tav tm="100000">
                                          <p:val>
                                            <p:strVal val="#ppt_x"/>
                                          </p:val>
                                        </p:tav>
                                      </p:tavLst>
                                    </p:anim>
                                    <p:anim calcmode="lin" valueType="num">
                                      <p:cBhvr>
                                        <p:cTn dur="500" fill="hold" id="91"/>
                                        <p:tgtEl>
                                          <p:spTgt spid="121"/>
                                        </p:tgtEl>
                                        <p:attrNameLst>
                                          <p:attrName>ppt_y</p:attrName>
                                        </p:attrNameLst>
                                      </p:cBhvr>
                                      <p:tavLst>
                                        <p:tav tm="0">
                                          <p:val>
                                            <p:fltVal val="0.5"/>
                                          </p:val>
                                        </p:tav>
                                        <p:tav tm="100000">
                                          <p:val>
                                            <p:strVal val="#ppt_y"/>
                                          </p:val>
                                        </p:tav>
                                      </p:tavLst>
                                    </p:anim>
                                  </p:childTnLst>
                                </p:cTn>
                              </p:par>
                              <p:par>
                                <p:cTn fill="hold" id="92" nodeType="withEffect" presetClass="entr" presetID="53" presetSubtype="0">
                                  <p:stCondLst>
                                    <p:cond delay="37"/>
                                  </p:stCondLst>
                                  <p:childTnLst>
                                    <p:set>
                                      <p:cBhvr>
                                        <p:cTn dur="1" fill="hold" id="93">
                                          <p:stCondLst>
                                            <p:cond delay="0"/>
                                          </p:stCondLst>
                                        </p:cTn>
                                        <p:tgtEl>
                                          <p:spTgt spid="131"/>
                                        </p:tgtEl>
                                        <p:attrNameLst>
                                          <p:attrName>style.visibility</p:attrName>
                                        </p:attrNameLst>
                                      </p:cBhvr>
                                      <p:to>
                                        <p:strVal val="visible"/>
                                      </p:to>
                                    </p:set>
                                    <p:anim calcmode="lin" valueType="num">
                                      <p:cBhvr>
                                        <p:cTn dur="500" fill="hold" id="94"/>
                                        <p:tgtEl>
                                          <p:spTgt spid="131"/>
                                        </p:tgtEl>
                                        <p:attrNameLst>
                                          <p:attrName>ppt_w</p:attrName>
                                        </p:attrNameLst>
                                      </p:cBhvr>
                                      <p:tavLst>
                                        <p:tav tm="0">
                                          <p:val>
                                            <p:fltVal val="0"/>
                                          </p:val>
                                        </p:tav>
                                        <p:tav tm="100000">
                                          <p:val>
                                            <p:strVal val="#ppt_w"/>
                                          </p:val>
                                        </p:tav>
                                      </p:tavLst>
                                    </p:anim>
                                    <p:anim calcmode="lin" valueType="num">
                                      <p:cBhvr>
                                        <p:cTn dur="500" fill="hold" id="95"/>
                                        <p:tgtEl>
                                          <p:spTgt spid="131"/>
                                        </p:tgtEl>
                                        <p:attrNameLst>
                                          <p:attrName>ppt_h</p:attrName>
                                        </p:attrNameLst>
                                      </p:cBhvr>
                                      <p:tavLst>
                                        <p:tav tm="0">
                                          <p:val>
                                            <p:fltVal val="0"/>
                                          </p:val>
                                        </p:tav>
                                        <p:tav tm="100000">
                                          <p:val>
                                            <p:strVal val="#ppt_h"/>
                                          </p:val>
                                        </p:tav>
                                      </p:tavLst>
                                    </p:anim>
                                    <p:animEffect filter="fade" transition="in">
                                      <p:cBhvr>
                                        <p:cTn dur="500" id="96"/>
                                        <p:tgtEl>
                                          <p:spTgt spid="131"/>
                                        </p:tgtEl>
                                      </p:cBhvr>
                                    </p:animEffect>
                                    <p:anim calcmode="lin" valueType="num">
                                      <p:cBhvr>
                                        <p:cTn dur="500" fill="hold" id="97"/>
                                        <p:tgtEl>
                                          <p:spTgt spid="131"/>
                                        </p:tgtEl>
                                        <p:attrNameLst>
                                          <p:attrName>ppt_x</p:attrName>
                                        </p:attrNameLst>
                                      </p:cBhvr>
                                      <p:tavLst>
                                        <p:tav tm="0">
                                          <p:val>
                                            <p:fltVal val="0.5"/>
                                          </p:val>
                                        </p:tav>
                                        <p:tav tm="100000">
                                          <p:val>
                                            <p:strVal val="#ppt_x"/>
                                          </p:val>
                                        </p:tav>
                                      </p:tavLst>
                                    </p:anim>
                                    <p:anim calcmode="lin" valueType="num">
                                      <p:cBhvr>
                                        <p:cTn dur="500" fill="hold" id="98"/>
                                        <p:tgtEl>
                                          <p:spTgt spid="131"/>
                                        </p:tgtEl>
                                        <p:attrNameLst>
                                          <p:attrName>ppt_y</p:attrName>
                                        </p:attrNameLst>
                                      </p:cBhvr>
                                      <p:tavLst>
                                        <p:tav tm="0">
                                          <p:val>
                                            <p:fltVal val="0.5"/>
                                          </p:val>
                                        </p:tav>
                                        <p:tav tm="100000">
                                          <p:val>
                                            <p:strVal val="#ppt_y"/>
                                          </p:val>
                                        </p:tav>
                                      </p:tavLst>
                                    </p:anim>
                                  </p:childTnLst>
                                </p:cTn>
                              </p:par>
                              <p:par>
                                <p:cTn fill="hold" id="99" nodeType="withEffect" presetClass="entr" presetID="53" presetSubtype="0">
                                  <p:stCondLst>
                                    <p:cond delay="237"/>
                                  </p:stCondLst>
                                  <p:childTnLst>
                                    <p:set>
                                      <p:cBhvr>
                                        <p:cTn dur="1" fill="hold" id="100">
                                          <p:stCondLst>
                                            <p:cond delay="0"/>
                                          </p:stCondLst>
                                        </p:cTn>
                                        <p:tgtEl>
                                          <p:spTgt spid="141"/>
                                        </p:tgtEl>
                                        <p:attrNameLst>
                                          <p:attrName>style.visibility</p:attrName>
                                        </p:attrNameLst>
                                      </p:cBhvr>
                                      <p:to>
                                        <p:strVal val="visible"/>
                                      </p:to>
                                    </p:set>
                                    <p:anim calcmode="lin" valueType="num">
                                      <p:cBhvr>
                                        <p:cTn dur="500" fill="hold" id="101"/>
                                        <p:tgtEl>
                                          <p:spTgt spid="141"/>
                                        </p:tgtEl>
                                        <p:attrNameLst>
                                          <p:attrName>ppt_w</p:attrName>
                                        </p:attrNameLst>
                                      </p:cBhvr>
                                      <p:tavLst>
                                        <p:tav tm="0">
                                          <p:val>
                                            <p:fltVal val="0"/>
                                          </p:val>
                                        </p:tav>
                                        <p:tav tm="100000">
                                          <p:val>
                                            <p:strVal val="#ppt_w"/>
                                          </p:val>
                                        </p:tav>
                                      </p:tavLst>
                                    </p:anim>
                                    <p:anim calcmode="lin" valueType="num">
                                      <p:cBhvr>
                                        <p:cTn dur="500" fill="hold" id="102"/>
                                        <p:tgtEl>
                                          <p:spTgt spid="141"/>
                                        </p:tgtEl>
                                        <p:attrNameLst>
                                          <p:attrName>ppt_h</p:attrName>
                                        </p:attrNameLst>
                                      </p:cBhvr>
                                      <p:tavLst>
                                        <p:tav tm="0">
                                          <p:val>
                                            <p:fltVal val="0"/>
                                          </p:val>
                                        </p:tav>
                                        <p:tav tm="100000">
                                          <p:val>
                                            <p:strVal val="#ppt_h"/>
                                          </p:val>
                                        </p:tav>
                                      </p:tavLst>
                                    </p:anim>
                                    <p:animEffect filter="fade" transition="in">
                                      <p:cBhvr>
                                        <p:cTn dur="500" id="103"/>
                                        <p:tgtEl>
                                          <p:spTgt spid="141"/>
                                        </p:tgtEl>
                                      </p:cBhvr>
                                    </p:animEffect>
                                    <p:anim calcmode="lin" valueType="num">
                                      <p:cBhvr>
                                        <p:cTn dur="500" fill="hold" id="104"/>
                                        <p:tgtEl>
                                          <p:spTgt spid="141"/>
                                        </p:tgtEl>
                                        <p:attrNameLst>
                                          <p:attrName>ppt_x</p:attrName>
                                        </p:attrNameLst>
                                      </p:cBhvr>
                                      <p:tavLst>
                                        <p:tav tm="0">
                                          <p:val>
                                            <p:fltVal val="0.5"/>
                                          </p:val>
                                        </p:tav>
                                        <p:tav tm="100000">
                                          <p:val>
                                            <p:strVal val="#ppt_x"/>
                                          </p:val>
                                        </p:tav>
                                      </p:tavLst>
                                    </p:anim>
                                    <p:anim calcmode="lin" valueType="num">
                                      <p:cBhvr>
                                        <p:cTn dur="500" fill="hold" id="105"/>
                                        <p:tgtEl>
                                          <p:spTgt spid="141"/>
                                        </p:tgtEl>
                                        <p:attrNameLst>
                                          <p:attrName>ppt_y</p:attrName>
                                        </p:attrNameLst>
                                      </p:cBhvr>
                                      <p:tavLst>
                                        <p:tav tm="0">
                                          <p:val>
                                            <p:fltVal val="0.5"/>
                                          </p:val>
                                        </p:tav>
                                        <p:tav tm="100000">
                                          <p:val>
                                            <p:strVal val="#ppt_y"/>
                                          </p:val>
                                        </p:tav>
                                      </p:tavLst>
                                    </p:anim>
                                  </p:childTnLst>
                                </p:cTn>
                              </p:par>
                              <p:par>
                                <p:cTn fill="hold" id="106" nodeType="withEffect" presetClass="entr" presetID="53" presetSubtype="0">
                                  <p:stCondLst>
                                    <p:cond delay="306"/>
                                  </p:stCondLst>
                                  <p:childTnLst>
                                    <p:set>
                                      <p:cBhvr>
                                        <p:cTn dur="1" fill="hold" id="107">
                                          <p:stCondLst>
                                            <p:cond delay="0"/>
                                          </p:stCondLst>
                                        </p:cTn>
                                        <p:tgtEl>
                                          <p:spTgt spid="151"/>
                                        </p:tgtEl>
                                        <p:attrNameLst>
                                          <p:attrName>style.visibility</p:attrName>
                                        </p:attrNameLst>
                                      </p:cBhvr>
                                      <p:to>
                                        <p:strVal val="visible"/>
                                      </p:to>
                                    </p:set>
                                    <p:anim calcmode="lin" valueType="num">
                                      <p:cBhvr>
                                        <p:cTn dur="500" fill="hold" id="108"/>
                                        <p:tgtEl>
                                          <p:spTgt spid="151"/>
                                        </p:tgtEl>
                                        <p:attrNameLst>
                                          <p:attrName>ppt_w</p:attrName>
                                        </p:attrNameLst>
                                      </p:cBhvr>
                                      <p:tavLst>
                                        <p:tav tm="0">
                                          <p:val>
                                            <p:fltVal val="0"/>
                                          </p:val>
                                        </p:tav>
                                        <p:tav tm="100000">
                                          <p:val>
                                            <p:strVal val="#ppt_w"/>
                                          </p:val>
                                        </p:tav>
                                      </p:tavLst>
                                    </p:anim>
                                    <p:anim calcmode="lin" valueType="num">
                                      <p:cBhvr>
                                        <p:cTn dur="500" fill="hold" id="109"/>
                                        <p:tgtEl>
                                          <p:spTgt spid="151"/>
                                        </p:tgtEl>
                                        <p:attrNameLst>
                                          <p:attrName>ppt_h</p:attrName>
                                        </p:attrNameLst>
                                      </p:cBhvr>
                                      <p:tavLst>
                                        <p:tav tm="0">
                                          <p:val>
                                            <p:fltVal val="0"/>
                                          </p:val>
                                        </p:tav>
                                        <p:tav tm="100000">
                                          <p:val>
                                            <p:strVal val="#ppt_h"/>
                                          </p:val>
                                        </p:tav>
                                      </p:tavLst>
                                    </p:anim>
                                    <p:animEffect filter="fade" transition="in">
                                      <p:cBhvr>
                                        <p:cTn dur="500" id="110"/>
                                        <p:tgtEl>
                                          <p:spTgt spid="151"/>
                                        </p:tgtEl>
                                      </p:cBhvr>
                                    </p:animEffect>
                                    <p:anim calcmode="lin" valueType="num">
                                      <p:cBhvr>
                                        <p:cTn dur="500" fill="hold" id="111"/>
                                        <p:tgtEl>
                                          <p:spTgt spid="151"/>
                                        </p:tgtEl>
                                        <p:attrNameLst>
                                          <p:attrName>ppt_x</p:attrName>
                                        </p:attrNameLst>
                                      </p:cBhvr>
                                      <p:tavLst>
                                        <p:tav tm="0">
                                          <p:val>
                                            <p:fltVal val="0.5"/>
                                          </p:val>
                                        </p:tav>
                                        <p:tav tm="100000">
                                          <p:val>
                                            <p:strVal val="#ppt_x"/>
                                          </p:val>
                                        </p:tav>
                                      </p:tavLst>
                                    </p:anim>
                                    <p:anim calcmode="lin" valueType="num">
                                      <p:cBhvr>
                                        <p:cTn dur="500" fill="hold" id="112"/>
                                        <p:tgtEl>
                                          <p:spTgt spid="151"/>
                                        </p:tgtEl>
                                        <p:attrNameLst>
                                          <p:attrName>ppt_y</p:attrName>
                                        </p:attrNameLst>
                                      </p:cBhvr>
                                      <p:tavLst>
                                        <p:tav tm="0">
                                          <p:val>
                                            <p:fltVal val="0.5"/>
                                          </p:val>
                                        </p:tav>
                                        <p:tav tm="100000">
                                          <p:val>
                                            <p:strVal val="#ppt_y"/>
                                          </p:val>
                                        </p:tav>
                                      </p:tavLst>
                                    </p:anim>
                                  </p:childTnLst>
                                </p:cTn>
                              </p:par>
                              <p:par>
                                <p:cTn fill="hold" id="113" nodeType="withEffect" presetClass="entr" presetID="53" presetSubtype="0">
                                  <p:stCondLst>
                                    <p:cond delay="241"/>
                                  </p:stCondLst>
                                  <p:childTnLst>
                                    <p:set>
                                      <p:cBhvr>
                                        <p:cTn dur="1" fill="hold" id="114">
                                          <p:stCondLst>
                                            <p:cond delay="0"/>
                                          </p:stCondLst>
                                        </p:cTn>
                                        <p:tgtEl>
                                          <p:spTgt spid="161"/>
                                        </p:tgtEl>
                                        <p:attrNameLst>
                                          <p:attrName>style.visibility</p:attrName>
                                        </p:attrNameLst>
                                      </p:cBhvr>
                                      <p:to>
                                        <p:strVal val="visible"/>
                                      </p:to>
                                    </p:set>
                                    <p:anim calcmode="lin" valueType="num">
                                      <p:cBhvr>
                                        <p:cTn dur="500" fill="hold" id="115"/>
                                        <p:tgtEl>
                                          <p:spTgt spid="161"/>
                                        </p:tgtEl>
                                        <p:attrNameLst>
                                          <p:attrName>ppt_w</p:attrName>
                                        </p:attrNameLst>
                                      </p:cBhvr>
                                      <p:tavLst>
                                        <p:tav tm="0">
                                          <p:val>
                                            <p:fltVal val="0"/>
                                          </p:val>
                                        </p:tav>
                                        <p:tav tm="100000">
                                          <p:val>
                                            <p:strVal val="#ppt_w"/>
                                          </p:val>
                                        </p:tav>
                                      </p:tavLst>
                                    </p:anim>
                                    <p:anim calcmode="lin" valueType="num">
                                      <p:cBhvr>
                                        <p:cTn dur="500" fill="hold" id="116"/>
                                        <p:tgtEl>
                                          <p:spTgt spid="161"/>
                                        </p:tgtEl>
                                        <p:attrNameLst>
                                          <p:attrName>ppt_h</p:attrName>
                                        </p:attrNameLst>
                                      </p:cBhvr>
                                      <p:tavLst>
                                        <p:tav tm="0">
                                          <p:val>
                                            <p:fltVal val="0"/>
                                          </p:val>
                                        </p:tav>
                                        <p:tav tm="100000">
                                          <p:val>
                                            <p:strVal val="#ppt_h"/>
                                          </p:val>
                                        </p:tav>
                                      </p:tavLst>
                                    </p:anim>
                                    <p:animEffect filter="fade" transition="in">
                                      <p:cBhvr>
                                        <p:cTn dur="500" id="117"/>
                                        <p:tgtEl>
                                          <p:spTgt spid="161"/>
                                        </p:tgtEl>
                                      </p:cBhvr>
                                    </p:animEffect>
                                    <p:anim calcmode="lin" valueType="num">
                                      <p:cBhvr>
                                        <p:cTn dur="500" fill="hold" id="118"/>
                                        <p:tgtEl>
                                          <p:spTgt spid="161"/>
                                        </p:tgtEl>
                                        <p:attrNameLst>
                                          <p:attrName>ppt_x</p:attrName>
                                        </p:attrNameLst>
                                      </p:cBhvr>
                                      <p:tavLst>
                                        <p:tav tm="0">
                                          <p:val>
                                            <p:fltVal val="0.5"/>
                                          </p:val>
                                        </p:tav>
                                        <p:tav tm="100000">
                                          <p:val>
                                            <p:strVal val="#ppt_x"/>
                                          </p:val>
                                        </p:tav>
                                      </p:tavLst>
                                    </p:anim>
                                    <p:anim calcmode="lin" valueType="num">
                                      <p:cBhvr>
                                        <p:cTn dur="500" fill="hold" id="119"/>
                                        <p:tgtEl>
                                          <p:spTgt spid="161"/>
                                        </p:tgtEl>
                                        <p:attrNameLst>
                                          <p:attrName>ppt_y</p:attrName>
                                        </p:attrNameLst>
                                      </p:cBhvr>
                                      <p:tavLst>
                                        <p:tav tm="0">
                                          <p:val>
                                            <p:fltVal val="0.5"/>
                                          </p:val>
                                        </p:tav>
                                        <p:tav tm="100000">
                                          <p:val>
                                            <p:strVal val="#ppt_y"/>
                                          </p:val>
                                        </p:tav>
                                      </p:tavLst>
                                    </p:anim>
                                  </p:childTnLst>
                                </p:cTn>
                              </p:par>
                              <p:par>
                                <p:cTn fill="hold" id="120" nodeType="withEffect" presetClass="entr" presetID="53" presetSubtype="0">
                                  <p:stCondLst>
                                    <p:cond delay="759"/>
                                  </p:stCondLst>
                                  <p:childTnLst>
                                    <p:set>
                                      <p:cBhvr>
                                        <p:cTn dur="1" fill="hold" id="121">
                                          <p:stCondLst>
                                            <p:cond delay="0"/>
                                          </p:stCondLst>
                                        </p:cTn>
                                        <p:tgtEl>
                                          <p:spTgt spid="171"/>
                                        </p:tgtEl>
                                        <p:attrNameLst>
                                          <p:attrName>style.visibility</p:attrName>
                                        </p:attrNameLst>
                                      </p:cBhvr>
                                      <p:to>
                                        <p:strVal val="visible"/>
                                      </p:to>
                                    </p:set>
                                    <p:anim calcmode="lin" valueType="num">
                                      <p:cBhvr>
                                        <p:cTn dur="500" fill="hold" id="122"/>
                                        <p:tgtEl>
                                          <p:spTgt spid="171"/>
                                        </p:tgtEl>
                                        <p:attrNameLst>
                                          <p:attrName>ppt_w</p:attrName>
                                        </p:attrNameLst>
                                      </p:cBhvr>
                                      <p:tavLst>
                                        <p:tav tm="0">
                                          <p:val>
                                            <p:fltVal val="0"/>
                                          </p:val>
                                        </p:tav>
                                        <p:tav tm="100000">
                                          <p:val>
                                            <p:strVal val="#ppt_w"/>
                                          </p:val>
                                        </p:tav>
                                      </p:tavLst>
                                    </p:anim>
                                    <p:anim calcmode="lin" valueType="num">
                                      <p:cBhvr>
                                        <p:cTn dur="500" fill="hold" id="123"/>
                                        <p:tgtEl>
                                          <p:spTgt spid="171"/>
                                        </p:tgtEl>
                                        <p:attrNameLst>
                                          <p:attrName>ppt_h</p:attrName>
                                        </p:attrNameLst>
                                      </p:cBhvr>
                                      <p:tavLst>
                                        <p:tav tm="0">
                                          <p:val>
                                            <p:fltVal val="0"/>
                                          </p:val>
                                        </p:tav>
                                        <p:tav tm="100000">
                                          <p:val>
                                            <p:strVal val="#ppt_h"/>
                                          </p:val>
                                        </p:tav>
                                      </p:tavLst>
                                    </p:anim>
                                    <p:animEffect filter="fade" transition="in">
                                      <p:cBhvr>
                                        <p:cTn dur="500" id="124"/>
                                        <p:tgtEl>
                                          <p:spTgt spid="171"/>
                                        </p:tgtEl>
                                      </p:cBhvr>
                                    </p:animEffect>
                                    <p:anim calcmode="lin" valueType="num">
                                      <p:cBhvr>
                                        <p:cTn dur="500" fill="hold" id="125"/>
                                        <p:tgtEl>
                                          <p:spTgt spid="171"/>
                                        </p:tgtEl>
                                        <p:attrNameLst>
                                          <p:attrName>ppt_x</p:attrName>
                                        </p:attrNameLst>
                                      </p:cBhvr>
                                      <p:tavLst>
                                        <p:tav tm="0">
                                          <p:val>
                                            <p:fltVal val="0.5"/>
                                          </p:val>
                                        </p:tav>
                                        <p:tav tm="100000">
                                          <p:val>
                                            <p:strVal val="#ppt_x"/>
                                          </p:val>
                                        </p:tav>
                                      </p:tavLst>
                                    </p:anim>
                                    <p:anim calcmode="lin" valueType="num">
                                      <p:cBhvr>
                                        <p:cTn dur="500" fill="hold" id="126"/>
                                        <p:tgtEl>
                                          <p:spTgt spid="171"/>
                                        </p:tgtEl>
                                        <p:attrNameLst>
                                          <p:attrName>ppt_y</p:attrName>
                                        </p:attrNameLst>
                                      </p:cBhvr>
                                      <p:tavLst>
                                        <p:tav tm="0">
                                          <p:val>
                                            <p:fltVal val="0.5"/>
                                          </p:val>
                                        </p:tav>
                                        <p:tav tm="100000">
                                          <p:val>
                                            <p:strVal val="#ppt_y"/>
                                          </p:val>
                                        </p:tav>
                                      </p:tavLst>
                                    </p:anim>
                                  </p:childTnLst>
                                </p:cTn>
                              </p:par>
                              <p:par>
                                <p:cTn fill="hold" id="127" nodeType="withEffect" presetClass="entr" presetID="53" presetSubtype="0">
                                  <p:stCondLst>
                                    <p:cond delay="784"/>
                                  </p:stCondLst>
                                  <p:childTnLst>
                                    <p:set>
                                      <p:cBhvr>
                                        <p:cTn dur="1" fill="hold" id="128">
                                          <p:stCondLst>
                                            <p:cond delay="0"/>
                                          </p:stCondLst>
                                        </p:cTn>
                                        <p:tgtEl>
                                          <p:spTgt spid="181"/>
                                        </p:tgtEl>
                                        <p:attrNameLst>
                                          <p:attrName>style.visibility</p:attrName>
                                        </p:attrNameLst>
                                      </p:cBhvr>
                                      <p:to>
                                        <p:strVal val="visible"/>
                                      </p:to>
                                    </p:set>
                                    <p:anim calcmode="lin" valueType="num">
                                      <p:cBhvr>
                                        <p:cTn dur="500" fill="hold" id="129"/>
                                        <p:tgtEl>
                                          <p:spTgt spid="181"/>
                                        </p:tgtEl>
                                        <p:attrNameLst>
                                          <p:attrName>ppt_w</p:attrName>
                                        </p:attrNameLst>
                                      </p:cBhvr>
                                      <p:tavLst>
                                        <p:tav tm="0">
                                          <p:val>
                                            <p:fltVal val="0"/>
                                          </p:val>
                                        </p:tav>
                                        <p:tav tm="100000">
                                          <p:val>
                                            <p:strVal val="#ppt_w"/>
                                          </p:val>
                                        </p:tav>
                                      </p:tavLst>
                                    </p:anim>
                                    <p:anim calcmode="lin" valueType="num">
                                      <p:cBhvr>
                                        <p:cTn dur="500" fill="hold" id="130"/>
                                        <p:tgtEl>
                                          <p:spTgt spid="181"/>
                                        </p:tgtEl>
                                        <p:attrNameLst>
                                          <p:attrName>ppt_h</p:attrName>
                                        </p:attrNameLst>
                                      </p:cBhvr>
                                      <p:tavLst>
                                        <p:tav tm="0">
                                          <p:val>
                                            <p:fltVal val="0"/>
                                          </p:val>
                                        </p:tav>
                                        <p:tav tm="100000">
                                          <p:val>
                                            <p:strVal val="#ppt_h"/>
                                          </p:val>
                                        </p:tav>
                                      </p:tavLst>
                                    </p:anim>
                                    <p:animEffect filter="fade" transition="in">
                                      <p:cBhvr>
                                        <p:cTn dur="500" id="131"/>
                                        <p:tgtEl>
                                          <p:spTgt spid="181"/>
                                        </p:tgtEl>
                                      </p:cBhvr>
                                    </p:animEffect>
                                    <p:anim calcmode="lin" valueType="num">
                                      <p:cBhvr>
                                        <p:cTn dur="500" fill="hold" id="132"/>
                                        <p:tgtEl>
                                          <p:spTgt spid="181"/>
                                        </p:tgtEl>
                                        <p:attrNameLst>
                                          <p:attrName>ppt_x</p:attrName>
                                        </p:attrNameLst>
                                      </p:cBhvr>
                                      <p:tavLst>
                                        <p:tav tm="0">
                                          <p:val>
                                            <p:fltVal val="0.5"/>
                                          </p:val>
                                        </p:tav>
                                        <p:tav tm="100000">
                                          <p:val>
                                            <p:strVal val="#ppt_x"/>
                                          </p:val>
                                        </p:tav>
                                      </p:tavLst>
                                    </p:anim>
                                    <p:anim calcmode="lin" valueType="num">
                                      <p:cBhvr>
                                        <p:cTn dur="500" fill="hold" id="133"/>
                                        <p:tgtEl>
                                          <p:spTgt spid="181"/>
                                        </p:tgtEl>
                                        <p:attrNameLst>
                                          <p:attrName>ppt_y</p:attrName>
                                        </p:attrNameLst>
                                      </p:cBhvr>
                                      <p:tavLst>
                                        <p:tav tm="0">
                                          <p:val>
                                            <p:fltVal val="0.5"/>
                                          </p:val>
                                        </p:tav>
                                        <p:tav tm="100000">
                                          <p:val>
                                            <p:strVal val="#ppt_y"/>
                                          </p:val>
                                        </p:tav>
                                      </p:tavLst>
                                    </p:anim>
                                  </p:childTnLst>
                                </p:cTn>
                              </p:par>
                              <p:par>
                                <p:cTn fill="hold" id="134" nodeType="withEffect" presetClass="entr" presetID="53" presetSubtype="0">
                                  <p:stCondLst>
                                    <p:cond delay="321"/>
                                  </p:stCondLst>
                                  <p:childTnLst>
                                    <p:set>
                                      <p:cBhvr>
                                        <p:cTn dur="1" fill="hold" id="135">
                                          <p:stCondLst>
                                            <p:cond delay="0"/>
                                          </p:stCondLst>
                                        </p:cTn>
                                        <p:tgtEl>
                                          <p:spTgt spid="191"/>
                                        </p:tgtEl>
                                        <p:attrNameLst>
                                          <p:attrName>style.visibility</p:attrName>
                                        </p:attrNameLst>
                                      </p:cBhvr>
                                      <p:to>
                                        <p:strVal val="visible"/>
                                      </p:to>
                                    </p:set>
                                    <p:anim calcmode="lin" valueType="num">
                                      <p:cBhvr>
                                        <p:cTn dur="500" fill="hold" id="136"/>
                                        <p:tgtEl>
                                          <p:spTgt spid="191"/>
                                        </p:tgtEl>
                                        <p:attrNameLst>
                                          <p:attrName>ppt_w</p:attrName>
                                        </p:attrNameLst>
                                      </p:cBhvr>
                                      <p:tavLst>
                                        <p:tav tm="0">
                                          <p:val>
                                            <p:fltVal val="0"/>
                                          </p:val>
                                        </p:tav>
                                        <p:tav tm="100000">
                                          <p:val>
                                            <p:strVal val="#ppt_w"/>
                                          </p:val>
                                        </p:tav>
                                      </p:tavLst>
                                    </p:anim>
                                    <p:anim calcmode="lin" valueType="num">
                                      <p:cBhvr>
                                        <p:cTn dur="500" fill="hold" id="137"/>
                                        <p:tgtEl>
                                          <p:spTgt spid="191"/>
                                        </p:tgtEl>
                                        <p:attrNameLst>
                                          <p:attrName>ppt_h</p:attrName>
                                        </p:attrNameLst>
                                      </p:cBhvr>
                                      <p:tavLst>
                                        <p:tav tm="0">
                                          <p:val>
                                            <p:fltVal val="0"/>
                                          </p:val>
                                        </p:tav>
                                        <p:tav tm="100000">
                                          <p:val>
                                            <p:strVal val="#ppt_h"/>
                                          </p:val>
                                        </p:tav>
                                      </p:tavLst>
                                    </p:anim>
                                    <p:animEffect filter="fade" transition="in">
                                      <p:cBhvr>
                                        <p:cTn dur="500" id="138"/>
                                        <p:tgtEl>
                                          <p:spTgt spid="191"/>
                                        </p:tgtEl>
                                      </p:cBhvr>
                                    </p:animEffect>
                                    <p:anim calcmode="lin" valueType="num">
                                      <p:cBhvr>
                                        <p:cTn dur="500" fill="hold" id="139"/>
                                        <p:tgtEl>
                                          <p:spTgt spid="191"/>
                                        </p:tgtEl>
                                        <p:attrNameLst>
                                          <p:attrName>ppt_x</p:attrName>
                                        </p:attrNameLst>
                                      </p:cBhvr>
                                      <p:tavLst>
                                        <p:tav tm="0">
                                          <p:val>
                                            <p:fltVal val="0.5"/>
                                          </p:val>
                                        </p:tav>
                                        <p:tav tm="100000">
                                          <p:val>
                                            <p:strVal val="#ppt_x"/>
                                          </p:val>
                                        </p:tav>
                                      </p:tavLst>
                                    </p:anim>
                                    <p:anim calcmode="lin" valueType="num">
                                      <p:cBhvr>
                                        <p:cTn dur="500" fill="hold" id="140"/>
                                        <p:tgtEl>
                                          <p:spTgt spid="191"/>
                                        </p:tgtEl>
                                        <p:attrNameLst>
                                          <p:attrName>ppt_y</p:attrName>
                                        </p:attrNameLst>
                                      </p:cBhvr>
                                      <p:tavLst>
                                        <p:tav tm="0">
                                          <p:val>
                                            <p:fltVal val="0.5"/>
                                          </p:val>
                                        </p:tav>
                                        <p:tav tm="100000">
                                          <p:val>
                                            <p:strVal val="#ppt_y"/>
                                          </p:val>
                                        </p:tav>
                                      </p:tavLst>
                                    </p:anim>
                                  </p:childTnLst>
                                </p:cTn>
                              </p:par>
                              <p:par>
                                <p:cTn fill="hold" id="141" nodeType="withEffect" presetClass="entr" presetID="53" presetSubtype="0">
                                  <p:stCondLst>
                                    <p:cond delay="223"/>
                                  </p:stCondLst>
                                  <p:childTnLst>
                                    <p:set>
                                      <p:cBhvr>
                                        <p:cTn dur="1" fill="hold" id="142">
                                          <p:stCondLst>
                                            <p:cond delay="0"/>
                                          </p:stCondLst>
                                        </p:cTn>
                                        <p:tgtEl>
                                          <p:spTgt spid="201"/>
                                        </p:tgtEl>
                                        <p:attrNameLst>
                                          <p:attrName>style.visibility</p:attrName>
                                        </p:attrNameLst>
                                      </p:cBhvr>
                                      <p:to>
                                        <p:strVal val="visible"/>
                                      </p:to>
                                    </p:set>
                                    <p:anim calcmode="lin" valueType="num">
                                      <p:cBhvr>
                                        <p:cTn dur="500" fill="hold" id="143"/>
                                        <p:tgtEl>
                                          <p:spTgt spid="201"/>
                                        </p:tgtEl>
                                        <p:attrNameLst>
                                          <p:attrName>ppt_w</p:attrName>
                                        </p:attrNameLst>
                                      </p:cBhvr>
                                      <p:tavLst>
                                        <p:tav tm="0">
                                          <p:val>
                                            <p:fltVal val="0"/>
                                          </p:val>
                                        </p:tav>
                                        <p:tav tm="100000">
                                          <p:val>
                                            <p:strVal val="#ppt_w"/>
                                          </p:val>
                                        </p:tav>
                                      </p:tavLst>
                                    </p:anim>
                                    <p:anim calcmode="lin" valueType="num">
                                      <p:cBhvr>
                                        <p:cTn dur="500" fill="hold" id="144"/>
                                        <p:tgtEl>
                                          <p:spTgt spid="201"/>
                                        </p:tgtEl>
                                        <p:attrNameLst>
                                          <p:attrName>ppt_h</p:attrName>
                                        </p:attrNameLst>
                                      </p:cBhvr>
                                      <p:tavLst>
                                        <p:tav tm="0">
                                          <p:val>
                                            <p:fltVal val="0"/>
                                          </p:val>
                                        </p:tav>
                                        <p:tav tm="100000">
                                          <p:val>
                                            <p:strVal val="#ppt_h"/>
                                          </p:val>
                                        </p:tav>
                                      </p:tavLst>
                                    </p:anim>
                                    <p:animEffect filter="fade" transition="in">
                                      <p:cBhvr>
                                        <p:cTn dur="500" id="145"/>
                                        <p:tgtEl>
                                          <p:spTgt spid="201"/>
                                        </p:tgtEl>
                                      </p:cBhvr>
                                    </p:animEffect>
                                    <p:anim calcmode="lin" valueType="num">
                                      <p:cBhvr>
                                        <p:cTn dur="500" fill="hold" id="146"/>
                                        <p:tgtEl>
                                          <p:spTgt spid="201"/>
                                        </p:tgtEl>
                                        <p:attrNameLst>
                                          <p:attrName>ppt_x</p:attrName>
                                        </p:attrNameLst>
                                      </p:cBhvr>
                                      <p:tavLst>
                                        <p:tav tm="0">
                                          <p:val>
                                            <p:fltVal val="0.5"/>
                                          </p:val>
                                        </p:tav>
                                        <p:tav tm="100000">
                                          <p:val>
                                            <p:strVal val="#ppt_x"/>
                                          </p:val>
                                        </p:tav>
                                      </p:tavLst>
                                    </p:anim>
                                    <p:anim calcmode="lin" valueType="num">
                                      <p:cBhvr>
                                        <p:cTn dur="500" fill="hold" id="147"/>
                                        <p:tgtEl>
                                          <p:spTgt spid="201"/>
                                        </p:tgtEl>
                                        <p:attrNameLst>
                                          <p:attrName>ppt_y</p:attrName>
                                        </p:attrNameLst>
                                      </p:cBhvr>
                                      <p:tavLst>
                                        <p:tav tm="0">
                                          <p:val>
                                            <p:fltVal val="0.5"/>
                                          </p:val>
                                        </p:tav>
                                        <p:tav tm="100000">
                                          <p:val>
                                            <p:strVal val="#ppt_y"/>
                                          </p:val>
                                        </p:tav>
                                      </p:tavLst>
                                    </p:anim>
                                  </p:childTnLst>
                                </p:cTn>
                              </p:par>
                              <p:par>
                                <p:cTn fill="hold" id="148" nodeType="withEffect" presetClass="entr" presetID="53" presetSubtype="0">
                                  <p:stCondLst>
                                    <p:cond delay="128"/>
                                  </p:stCondLst>
                                  <p:childTnLst>
                                    <p:set>
                                      <p:cBhvr>
                                        <p:cTn dur="1" fill="hold" id="149">
                                          <p:stCondLst>
                                            <p:cond delay="0"/>
                                          </p:stCondLst>
                                        </p:cTn>
                                        <p:tgtEl>
                                          <p:spTgt spid="211"/>
                                        </p:tgtEl>
                                        <p:attrNameLst>
                                          <p:attrName>style.visibility</p:attrName>
                                        </p:attrNameLst>
                                      </p:cBhvr>
                                      <p:to>
                                        <p:strVal val="visible"/>
                                      </p:to>
                                    </p:set>
                                    <p:anim calcmode="lin" valueType="num">
                                      <p:cBhvr>
                                        <p:cTn dur="500" fill="hold" id="150"/>
                                        <p:tgtEl>
                                          <p:spTgt spid="211"/>
                                        </p:tgtEl>
                                        <p:attrNameLst>
                                          <p:attrName>ppt_w</p:attrName>
                                        </p:attrNameLst>
                                      </p:cBhvr>
                                      <p:tavLst>
                                        <p:tav tm="0">
                                          <p:val>
                                            <p:fltVal val="0"/>
                                          </p:val>
                                        </p:tav>
                                        <p:tav tm="100000">
                                          <p:val>
                                            <p:strVal val="#ppt_w"/>
                                          </p:val>
                                        </p:tav>
                                      </p:tavLst>
                                    </p:anim>
                                    <p:anim calcmode="lin" valueType="num">
                                      <p:cBhvr>
                                        <p:cTn dur="500" fill="hold" id="151"/>
                                        <p:tgtEl>
                                          <p:spTgt spid="211"/>
                                        </p:tgtEl>
                                        <p:attrNameLst>
                                          <p:attrName>ppt_h</p:attrName>
                                        </p:attrNameLst>
                                      </p:cBhvr>
                                      <p:tavLst>
                                        <p:tav tm="0">
                                          <p:val>
                                            <p:fltVal val="0"/>
                                          </p:val>
                                        </p:tav>
                                        <p:tav tm="100000">
                                          <p:val>
                                            <p:strVal val="#ppt_h"/>
                                          </p:val>
                                        </p:tav>
                                      </p:tavLst>
                                    </p:anim>
                                    <p:animEffect filter="fade" transition="in">
                                      <p:cBhvr>
                                        <p:cTn dur="500" id="152"/>
                                        <p:tgtEl>
                                          <p:spTgt spid="211"/>
                                        </p:tgtEl>
                                      </p:cBhvr>
                                    </p:animEffect>
                                    <p:anim calcmode="lin" valueType="num">
                                      <p:cBhvr>
                                        <p:cTn dur="500" fill="hold" id="153"/>
                                        <p:tgtEl>
                                          <p:spTgt spid="211"/>
                                        </p:tgtEl>
                                        <p:attrNameLst>
                                          <p:attrName>ppt_x</p:attrName>
                                        </p:attrNameLst>
                                      </p:cBhvr>
                                      <p:tavLst>
                                        <p:tav tm="0">
                                          <p:val>
                                            <p:fltVal val="0.5"/>
                                          </p:val>
                                        </p:tav>
                                        <p:tav tm="100000">
                                          <p:val>
                                            <p:strVal val="#ppt_x"/>
                                          </p:val>
                                        </p:tav>
                                      </p:tavLst>
                                    </p:anim>
                                    <p:anim calcmode="lin" valueType="num">
                                      <p:cBhvr>
                                        <p:cTn dur="500" fill="hold" id="154"/>
                                        <p:tgtEl>
                                          <p:spTgt spid="211"/>
                                        </p:tgtEl>
                                        <p:attrNameLst>
                                          <p:attrName>ppt_y</p:attrName>
                                        </p:attrNameLst>
                                      </p:cBhvr>
                                      <p:tavLst>
                                        <p:tav tm="0">
                                          <p:val>
                                            <p:fltVal val="0.5"/>
                                          </p:val>
                                        </p:tav>
                                        <p:tav tm="100000">
                                          <p:val>
                                            <p:strVal val="#ppt_y"/>
                                          </p:val>
                                        </p:tav>
                                      </p:tavLst>
                                    </p:anim>
                                  </p:childTnLst>
                                </p:cTn>
                              </p:par>
                              <p:par>
                                <p:cTn fill="hold" id="155" nodeType="withEffect" presetClass="entr" presetID="53" presetSubtype="0">
                                  <p:stCondLst>
                                    <p:cond delay="130"/>
                                  </p:stCondLst>
                                  <p:childTnLst>
                                    <p:set>
                                      <p:cBhvr>
                                        <p:cTn dur="1" fill="hold" id="156">
                                          <p:stCondLst>
                                            <p:cond delay="0"/>
                                          </p:stCondLst>
                                        </p:cTn>
                                        <p:tgtEl>
                                          <p:spTgt spid="221"/>
                                        </p:tgtEl>
                                        <p:attrNameLst>
                                          <p:attrName>style.visibility</p:attrName>
                                        </p:attrNameLst>
                                      </p:cBhvr>
                                      <p:to>
                                        <p:strVal val="visible"/>
                                      </p:to>
                                    </p:set>
                                    <p:anim calcmode="lin" valueType="num">
                                      <p:cBhvr>
                                        <p:cTn dur="500" fill="hold" id="157"/>
                                        <p:tgtEl>
                                          <p:spTgt spid="221"/>
                                        </p:tgtEl>
                                        <p:attrNameLst>
                                          <p:attrName>ppt_w</p:attrName>
                                        </p:attrNameLst>
                                      </p:cBhvr>
                                      <p:tavLst>
                                        <p:tav tm="0">
                                          <p:val>
                                            <p:fltVal val="0"/>
                                          </p:val>
                                        </p:tav>
                                        <p:tav tm="100000">
                                          <p:val>
                                            <p:strVal val="#ppt_w"/>
                                          </p:val>
                                        </p:tav>
                                      </p:tavLst>
                                    </p:anim>
                                    <p:anim calcmode="lin" valueType="num">
                                      <p:cBhvr>
                                        <p:cTn dur="500" fill="hold" id="158"/>
                                        <p:tgtEl>
                                          <p:spTgt spid="221"/>
                                        </p:tgtEl>
                                        <p:attrNameLst>
                                          <p:attrName>ppt_h</p:attrName>
                                        </p:attrNameLst>
                                      </p:cBhvr>
                                      <p:tavLst>
                                        <p:tav tm="0">
                                          <p:val>
                                            <p:fltVal val="0"/>
                                          </p:val>
                                        </p:tav>
                                        <p:tav tm="100000">
                                          <p:val>
                                            <p:strVal val="#ppt_h"/>
                                          </p:val>
                                        </p:tav>
                                      </p:tavLst>
                                    </p:anim>
                                    <p:animEffect filter="fade" transition="in">
                                      <p:cBhvr>
                                        <p:cTn dur="500" id="159"/>
                                        <p:tgtEl>
                                          <p:spTgt spid="221"/>
                                        </p:tgtEl>
                                      </p:cBhvr>
                                    </p:animEffect>
                                    <p:anim calcmode="lin" valueType="num">
                                      <p:cBhvr>
                                        <p:cTn dur="500" fill="hold" id="160"/>
                                        <p:tgtEl>
                                          <p:spTgt spid="221"/>
                                        </p:tgtEl>
                                        <p:attrNameLst>
                                          <p:attrName>ppt_x</p:attrName>
                                        </p:attrNameLst>
                                      </p:cBhvr>
                                      <p:tavLst>
                                        <p:tav tm="0">
                                          <p:val>
                                            <p:fltVal val="0.5"/>
                                          </p:val>
                                        </p:tav>
                                        <p:tav tm="100000">
                                          <p:val>
                                            <p:strVal val="#ppt_x"/>
                                          </p:val>
                                        </p:tav>
                                      </p:tavLst>
                                    </p:anim>
                                    <p:anim calcmode="lin" valueType="num">
                                      <p:cBhvr>
                                        <p:cTn dur="500" fill="hold" id="161"/>
                                        <p:tgtEl>
                                          <p:spTgt spid="221"/>
                                        </p:tgtEl>
                                        <p:attrNameLst>
                                          <p:attrName>ppt_y</p:attrName>
                                        </p:attrNameLst>
                                      </p:cBhvr>
                                      <p:tavLst>
                                        <p:tav tm="0">
                                          <p:val>
                                            <p:fltVal val="0.5"/>
                                          </p:val>
                                        </p:tav>
                                        <p:tav tm="100000">
                                          <p:val>
                                            <p:strVal val="#ppt_y"/>
                                          </p:val>
                                        </p:tav>
                                      </p:tavLst>
                                    </p:anim>
                                  </p:childTnLst>
                                </p:cTn>
                              </p:par>
                              <p:par>
                                <p:cTn fill="hold" id="162" nodeType="withEffect" presetClass="entr" presetID="53" presetSubtype="0">
                                  <p:stCondLst>
                                    <p:cond delay="517"/>
                                  </p:stCondLst>
                                  <p:childTnLst>
                                    <p:set>
                                      <p:cBhvr>
                                        <p:cTn dur="1" fill="hold" id="163">
                                          <p:stCondLst>
                                            <p:cond delay="0"/>
                                          </p:stCondLst>
                                        </p:cTn>
                                        <p:tgtEl>
                                          <p:spTgt spid="231"/>
                                        </p:tgtEl>
                                        <p:attrNameLst>
                                          <p:attrName>style.visibility</p:attrName>
                                        </p:attrNameLst>
                                      </p:cBhvr>
                                      <p:to>
                                        <p:strVal val="visible"/>
                                      </p:to>
                                    </p:set>
                                    <p:anim calcmode="lin" valueType="num">
                                      <p:cBhvr>
                                        <p:cTn dur="500" fill="hold" id="164"/>
                                        <p:tgtEl>
                                          <p:spTgt spid="231"/>
                                        </p:tgtEl>
                                        <p:attrNameLst>
                                          <p:attrName>ppt_w</p:attrName>
                                        </p:attrNameLst>
                                      </p:cBhvr>
                                      <p:tavLst>
                                        <p:tav tm="0">
                                          <p:val>
                                            <p:fltVal val="0"/>
                                          </p:val>
                                        </p:tav>
                                        <p:tav tm="100000">
                                          <p:val>
                                            <p:strVal val="#ppt_w"/>
                                          </p:val>
                                        </p:tav>
                                      </p:tavLst>
                                    </p:anim>
                                    <p:anim calcmode="lin" valueType="num">
                                      <p:cBhvr>
                                        <p:cTn dur="500" fill="hold" id="165"/>
                                        <p:tgtEl>
                                          <p:spTgt spid="231"/>
                                        </p:tgtEl>
                                        <p:attrNameLst>
                                          <p:attrName>ppt_h</p:attrName>
                                        </p:attrNameLst>
                                      </p:cBhvr>
                                      <p:tavLst>
                                        <p:tav tm="0">
                                          <p:val>
                                            <p:fltVal val="0"/>
                                          </p:val>
                                        </p:tav>
                                        <p:tav tm="100000">
                                          <p:val>
                                            <p:strVal val="#ppt_h"/>
                                          </p:val>
                                        </p:tav>
                                      </p:tavLst>
                                    </p:anim>
                                    <p:animEffect filter="fade" transition="in">
                                      <p:cBhvr>
                                        <p:cTn dur="500" id="166"/>
                                        <p:tgtEl>
                                          <p:spTgt spid="231"/>
                                        </p:tgtEl>
                                      </p:cBhvr>
                                    </p:animEffect>
                                    <p:anim calcmode="lin" valueType="num">
                                      <p:cBhvr>
                                        <p:cTn dur="500" fill="hold" id="167"/>
                                        <p:tgtEl>
                                          <p:spTgt spid="231"/>
                                        </p:tgtEl>
                                        <p:attrNameLst>
                                          <p:attrName>ppt_x</p:attrName>
                                        </p:attrNameLst>
                                      </p:cBhvr>
                                      <p:tavLst>
                                        <p:tav tm="0">
                                          <p:val>
                                            <p:fltVal val="0.5"/>
                                          </p:val>
                                        </p:tav>
                                        <p:tav tm="100000">
                                          <p:val>
                                            <p:strVal val="#ppt_x"/>
                                          </p:val>
                                        </p:tav>
                                      </p:tavLst>
                                    </p:anim>
                                    <p:anim calcmode="lin" valueType="num">
                                      <p:cBhvr>
                                        <p:cTn dur="500" fill="hold" id="168"/>
                                        <p:tgtEl>
                                          <p:spTgt spid="231"/>
                                        </p:tgtEl>
                                        <p:attrNameLst>
                                          <p:attrName>ppt_y</p:attrName>
                                        </p:attrNameLst>
                                      </p:cBhvr>
                                      <p:tavLst>
                                        <p:tav tm="0">
                                          <p:val>
                                            <p:fltVal val="0.5"/>
                                          </p:val>
                                        </p:tav>
                                        <p:tav tm="100000">
                                          <p:val>
                                            <p:strVal val="#ppt_y"/>
                                          </p:val>
                                        </p:tav>
                                      </p:tavLst>
                                    </p:anim>
                                  </p:childTnLst>
                                </p:cTn>
                              </p:par>
                              <p:par>
                                <p:cTn fill="hold" id="169" nodeType="withEffect" presetClass="entr" presetID="53" presetSubtype="0">
                                  <p:stCondLst>
                                    <p:cond delay="328"/>
                                  </p:stCondLst>
                                  <p:childTnLst>
                                    <p:set>
                                      <p:cBhvr>
                                        <p:cTn dur="1" fill="hold" id="170">
                                          <p:stCondLst>
                                            <p:cond delay="0"/>
                                          </p:stCondLst>
                                        </p:cTn>
                                        <p:tgtEl>
                                          <p:spTgt spid="241"/>
                                        </p:tgtEl>
                                        <p:attrNameLst>
                                          <p:attrName>style.visibility</p:attrName>
                                        </p:attrNameLst>
                                      </p:cBhvr>
                                      <p:to>
                                        <p:strVal val="visible"/>
                                      </p:to>
                                    </p:set>
                                    <p:anim calcmode="lin" valueType="num">
                                      <p:cBhvr>
                                        <p:cTn dur="500" fill="hold" id="171"/>
                                        <p:tgtEl>
                                          <p:spTgt spid="241"/>
                                        </p:tgtEl>
                                        <p:attrNameLst>
                                          <p:attrName>ppt_w</p:attrName>
                                        </p:attrNameLst>
                                      </p:cBhvr>
                                      <p:tavLst>
                                        <p:tav tm="0">
                                          <p:val>
                                            <p:fltVal val="0"/>
                                          </p:val>
                                        </p:tav>
                                        <p:tav tm="100000">
                                          <p:val>
                                            <p:strVal val="#ppt_w"/>
                                          </p:val>
                                        </p:tav>
                                      </p:tavLst>
                                    </p:anim>
                                    <p:anim calcmode="lin" valueType="num">
                                      <p:cBhvr>
                                        <p:cTn dur="500" fill="hold" id="172"/>
                                        <p:tgtEl>
                                          <p:spTgt spid="241"/>
                                        </p:tgtEl>
                                        <p:attrNameLst>
                                          <p:attrName>ppt_h</p:attrName>
                                        </p:attrNameLst>
                                      </p:cBhvr>
                                      <p:tavLst>
                                        <p:tav tm="0">
                                          <p:val>
                                            <p:fltVal val="0"/>
                                          </p:val>
                                        </p:tav>
                                        <p:tav tm="100000">
                                          <p:val>
                                            <p:strVal val="#ppt_h"/>
                                          </p:val>
                                        </p:tav>
                                      </p:tavLst>
                                    </p:anim>
                                    <p:animEffect filter="fade" transition="in">
                                      <p:cBhvr>
                                        <p:cTn dur="500" id="173"/>
                                        <p:tgtEl>
                                          <p:spTgt spid="241"/>
                                        </p:tgtEl>
                                      </p:cBhvr>
                                    </p:animEffect>
                                    <p:anim calcmode="lin" valueType="num">
                                      <p:cBhvr>
                                        <p:cTn dur="500" fill="hold" id="174"/>
                                        <p:tgtEl>
                                          <p:spTgt spid="241"/>
                                        </p:tgtEl>
                                        <p:attrNameLst>
                                          <p:attrName>ppt_x</p:attrName>
                                        </p:attrNameLst>
                                      </p:cBhvr>
                                      <p:tavLst>
                                        <p:tav tm="0">
                                          <p:val>
                                            <p:fltVal val="0.5"/>
                                          </p:val>
                                        </p:tav>
                                        <p:tav tm="100000">
                                          <p:val>
                                            <p:strVal val="#ppt_x"/>
                                          </p:val>
                                        </p:tav>
                                      </p:tavLst>
                                    </p:anim>
                                    <p:anim calcmode="lin" valueType="num">
                                      <p:cBhvr>
                                        <p:cTn dur="500" fill="hold" id="175"/>
                                        <p:tgtEl>
                                          <p:spTgt spid="241"/>
                                        </p:tgtEl>
                                        <p:attrNameLst>
                                          <p:attrName>ppt_y</p:attrName>
                                        </p:attrNameLst>
                                      </p:cBhvr>
                                      <p:tavLst>
                                        <p:tav tm="0">
                                          <p:val>
                                            <p:fltVal val="0.5"/>
                                          </p:val>
                                        </p:tav>
                                        <p:tav tm="100000">
                                          <p:val>
                                            <p:strVal val="#ppt_y"/>
                                          </p:val>
                                        </p:tav>
                                      </p:tavLst>
                                    </p:anim>
                                  </p:childTnLst>
                                </p:cTn>
                              </p:par>
                              <p:par>
                                <p:cTn fill="hold" id="176" nodeType="withEffect" presetClass="entr" presetID="53" presetSubtype="0">
                                  <p:stCondLst>
                                    <p:cond delay="330"/>
                                  </p:stCondLst>
                                  <p:childTnLst>
                                    <p:set>
                                      <p:cBhvr>
                                        <p:cTn dur="1" fill="hold" id="177">
                                          <p:stCondLst>
                                            <p:cond delay="0"/>
                                          </p:stCondLst>
                                        </p:cTn>
                                        <p:tgtEl>
                                          <p:spTgt spid="249"/>
                                        </p:tgtEl>
                                        <p:attrNameLst>
                                          <p:attrName>style.visibility</p:attrName>
                                        </p:attrNameLst>
                                      </p:cBhvr>
                                      <p:to>
                                        <p:strVal val="visible"/>
                                      </p:to>
                                    </p:set>
                                    <p:anim calcmode="lin" valueType="num">
                                      <p:cBhvr>
                                        <p:cTn dur="500" fill="hold" id="178"/>
                                        <p:tgtEl>
                                          <p:spTgt spid="249"/>
                                        </p:tgtEl>
                                        <p:attrNameLst>
                                          <p:attrName>ppt_w</p:attrName>
                                        </p:attrNameLst>
                                      </p:cBhvr>
                                      <p:tavLst>
                                        <p:tav tm="0">
                                          <p:val>
                                            <p:fltVal val="0"/>
                                          </p:val>
                                        </p:tav>
                                        <p:tav tm="100000">
                                          <p:val>
                                            <p:strVal val="#ppt_w"/>
                                          </p:val>
                                        </p:tav>
                                      </p:tavLst>
                                    </p:anim>
                                    <p:anim calcmode="lin" valueType="num">
                                      <p:cBhvr>
                                        <p:cTn dur="500" fill="hold" id="179"/>
                                        <p:tgtEl>
                                          <p:spTgt spid="249"/>
                                        </p:tgtEl>
                                        <p:attrNameLst>
                                          <p:attrName>ppt_h</p:attrName>
                                        </p:attrNameLst>
                                      </p:cBhvr>
                                      <p:tavLst>
                                        <p:tav tm="0">
                                          <p:val>
                                            <p:fltVal val="0"/>
                                          </p:val>
                                        </p:tav>
                                        <p:tav tm="100000">
                                          <p:val>
                                            <p:strVal val="#ppt_h"/>
                                          </p:val>
                                        </p:tav>
                                      </p:tavLst>
                                    </p:anim>
                                    <p:animEffect filter="fade" transition="in">
                                      <p:cBhvr>
                                        <p:cTn dur="500" id="180"/>
                                        <p:tgtEl>
                                          <p:spTgt spid="249"/>
                                        </p:tgtEl>
                                      </p:cBhvr>
                                    </p:animEffect>
                                    <p:anim calcmode="lin" valueType="num">
                                      <p:cBhvr>
                                        <p:cTn dur="500" fill="hold" id="181"/>
                                        <p:tgtEl>
                                          <p:spTgt spid="249"/>
                                        </p:tgtEl>
                                        <p:attrNameLst>
                                          <p:attrName>ppt_x</p:attrName>
                                        </p:attrNameLst>
                                      </p:cBhvr>
                                      <p:tavLst>
                                        <p:tav tm="0">
                                          <p:val>
                                            <p:fltVal val="0.5"/>
                                          </p:val>
                                        </p:tav>
                                        <p:tav tm="100000">
                                          <p:val>
                                            <p:strVal val="#ppt_x"/>
                                          </p:val>
                                        </p:tav>
                                      </p:tavLst>
                                    </p:anim>
                                    <p:anim calcmode="lin" valueType="num">
                                      <p:cBhvr>
                                        <p:cTn dur="500" fill="hold" id="182"/>
                                        <p:tgtEl>
                                          <p:spTgt spid="249"/>
                                        </p:tgtEl>
                                        <p:attrNameLst>
                                          <p:attrName>ppt_y</p:attrName>
                                        </p:attrNameLst>
                                      </p:cBhvr>
                                      <p:tavLst>
                                        <p:tav tm="0">
                                          <p:val>
                                            <p:fltVal val="0.5"/>
                                          </p:val>
                                        </p:tav>
                                        <p:tav tm="100000">
                                          <p:val>
                                            <p:strVal val="#ppt_y"/>
                                          </p:val>
                                        </p:tav>
                                      </p:tavLst>
                                    </p:anim>
                                  </p:childTnLst>
                                </p:cTn>
                              </p:par>
                              <p:par>
                                <p:cTn fill="hold" id="183" nodeType="withEffect" presetClass="entr" presetID="53" presetSubtype="0">
                                  <p:stCondLst>
                                    <p:cond delay="570"/>
                                  </p:stCondLst>
                                  <p:childTnLst>
                                    <p:set>
                                      <p:cBhvr>
                                        <p:cTn dur="1" fill="hold" id="184">
                                          <p:stCondLst>
                                            <p:cond delay="0"/>
                                          </p:stCondLst>
                                        </p:cTn>
                                        <p:tgtEl>
                                          <p:spTgt spid="257"/>
                                        </p:tgtEl>
                                        <p:attrNameLst>
                                          <p:attrName>style.visibility</p:attrName>
                                        </p:attrNameLst>
                                      </p:cBhvr>
                                      <p:to>
                                        <p:strVal val="visible"/>
                                      </p:to>
                                    </p:set>
                                    <p:anim calcmode="lin" valueType="num">
                                      <p:cBhvr>
                                        <p:cTn dur="500" fill="hold" id="185"/>
                                        <p:tgtEl>
                                          <p:spTgt spid="257"/>
                                        </p:tgtEl>
                                        <p:attrNameLst>
                                          <p:attrName>ppt_w</p:attrName>
                                        </p:attrNameLst>
                                      </p:cBhvr>
                                      <p:tavLst>
                                        <p:tav tm="0">
                                          <p:val>
                                            <p:fltVal val="0"/>
                                          </p:val>
                                        </p:tav>
                                        <p:tav tm="100000">
                                          <p:val>
                                            <p:strVal val="#ppt_w"/>
                                          </p:val>
                                        </p:tav>
                                      </p:tavLst>
                                    </p:anim>
                                    <p:anim calcmode="lin" valueType="num">
                                      <p:cBhvr>
                                        <p:cTn dur="500" fill="hold" id="186"/>
                                        <p:tgtEl>
                                          <p:spTgt spid="257"/>
                                        </p:tgtEl>
                                        <p:attrNameLst>
                                          <p:attrName>ppt_h</p:attrName>
                                        </p:attrNameLst>
                                      </p:cBhvr>
                                      <p:tavLst>
                                        <p:tav tm="0">
                                          <p:val>
                                            <p:fltVal val="0"/>
                                          </p:val>
                                        </p:tav>
                                        <p:tav tm="100000">
                                          <p:val>
                                            <p:strVal val="#ppt_h"/>
                                          </p:val>
                                        </p:tav>
                                      </p:tavLst>
                                    </p:anim>
                                    <p:animEffect filter="fade" transition="in">
                                      <p:cBhvr>
                                        <p:cTn dur="500" id="187"/>
                                        <p:tgtEl>
                                          <p:spTgt spid="257"/>
                                        </p:tgtEl>
                                      </p:cBhvr>
                                    </p:animEffect>
                                    <p:anim calcmode="lin" valueType="num">
                                      <p:cBhvr>
                                        <p:cTn dur="500" fill="hold" id="188"/>
                                        <p:tgtEl>
                                          <p:spTgt spid="257"/>
                                        </p:tgtEl>
                                        <p:attrNameLst>
                                          <p:attrName>ppt_x</p:attrName>
                                        </p:attrNameLst>
                                      </p:cBhvr>
                                      <p:tavLst>
                                        <p:tav tm="0">
                                          <p:val>
                                            <p:fltVal val="0.5"/>
                                          </p:val>
                                        </p:tav>
                                        <p:tav tm="100000">
                                          <p:val>
                                            <p:strVal val="#ppt_x"/>
                                          </p:val>
                                        </p:tav>
                                      </p:tavLst>
                                    </p:anim>
                                    <p:anim calcmode="lin" valueType="num">
                                      <p:cBhvr>
                                        <p:cTn dur="500" fill="hold" id="189"/>
                                        <p:tgtEl>
                                          <p:spTgt spid="257"/>
                                        </p:tgtEl>
                                        <p:attrNameLst>
                                          <p:attrName>ppt_y</p:attrName>
                                        </p:attrNameLst>
                                      </p:cBhvr>
                                      <p:tavLst>
                                        <p:tav tm="0">
                                          <p:val>
                                            <p:fltVal val="0.5"/>
                                          </p:val>
                                        </p:tav>
                                        <p:tav tm="100000">
                                          <p:val>
                                            <p:strVal val="#ppt_y"/>
                                          </p:val>
                                        </p:tav>
                                      </p:tavLst>
                                    </p:anim>
                                  </p:childTnLst>
                                </p:cTn>
                              </p:par>
                              <p:par>
                                <p:cTn fill="hold" id="190" nodeType="withEffect" presetClass="entr" presetID="53" presetSubtype="0">
                                  <p:stCondLst>
                                    <p:cond delay="261"/>
                                  </p:stCondLst>
                                  <p:childTnLst>
                                    <p:set>
                                      <p:cBhvr>
                                        <p:cTn dur="1" fill="hold" id="191">
                                          <p:stCondLst>
                                            <p:cond delay="0"/>
                                          </p:stCondLst>
                                        </p:cTn>
                                        <p:tgtEl>
                                          <p:spTgt spid="265"/>
                                        </p:tgtEl>
                                        <p:attrNameLst>
                                          <p:attrName>style.visibility</p:attrName>
                                        </p:attrNameLst>
                                      </p:cBhvr>
                                      <p:to>
                                        <p:strVal val="visible"/>
                                      </p:to>
                                    </p:set>
                                    <p:anim calcmode="lin" valueType="num">
                                      <p:cBhvr>
                                        <p:cTn dur="500" fill="hold" id="192"/>
                                        <p:tgtEl>
                                          <p:spTgt spid="265"/>
                                        </p:tgtEl>
                                        <p:attrNameLst>
                                          <p:attrName>ppt_w</p:attrName>
                                        </p:attrNameLst>
                                      </p:cBhvr>
                                      <p:tavLst>
                                        <p:tav tm="0">
                                          <p:val>
                                            <p:fltVal val="0"/>
                                          </p:val>
                                        </p:tav>
                                        <p:tav tm="100000">
                                          <p:val>
                                            <p:strVal val="#ppt_w"/>
                                          </p:val>
                                        </p:tav>
                                      </p:tavLst>
                                    </p:anim>
                                    <p:anim calcmode="lin" valueType="num">
                                      <p:cBhvr>
                                        <p:cTn dur="500" fill="hold" id="193"/>
                                        <p:tgtEl>
                                          <p:spTgt spid="265"/>
                                        </p:tgtEl>
                                        <p:attrNameLst>
                                          <p:attrName>ppt_h</p:attrName>
                                        </p:attrNameLst>
                                      </p:cBhvr>
                                      <p:tavLst>
                                        <p:tav tm="0">
                                          <p:val>
                                            <p:fltVal val="0"/>
                                          </p:val>
                                        </p:tav>
                                        <p:tav tm="100000">
                                          <p:val>
                                            <p:strVal val="#ppt_h"/>
                                          </p:val>
                                        </p:tav>
                                      </p:tavLst>
                                    </p:anim>
                                    <p:animEffect filter="fade" transition="in">
                                      <p:cBhvr>
                                        <p:cTn dur="500" id="194"/>
                                        <p:tgtEl>
                                          <p:spTgt spid="265"/>
                                        </p:tgtEl>
                                      </p:cBhvr>
                                    </p:animEffect>
                                    <p:anim calcmode="lin" valueType="num">
                                      <p:cBhvr>
                                        <p:cTn dur="500" fill="hold" id="195"/>
                                        <p:tgtEl>
                                          <p:spTgt spid="265"/>
                                        </p:tgtEl>
                                        <p:attrNameLst>
                                          <p:attrName>ppt_x</p:attrName>
                                        </p:attrNameLst>
                                      </p:cBhvr>
                                      <p:tavLst>
                                        <p:tav tm="0">
                                          <p:val>
                                            <p:fltVal val="0.5"/>
                                          </p:val>
                                        </p:tav>
                                        <p:tav tm="100000">
                                          <p:val>
                                            <p:strVal val="#ppt_x"/>
                                          </p:val>
                                        </p:tav>
                                      </p:tavLst>
                                    </p:anim>
                                    <p:anim calcmode="lin" valueType="num">
                                      <p:cBhvr>
                                        <p:cTn dur="500" fill="hold" id="196"/>
                                        <p:tgtEl>
                                          <p:spTgt spid="265"/>
                                        </p:tgtEl>
                                        <p:attrNameLst>
                                          <p:attrName>ppt_y</p:attrName>
                                        </p:attrNameLst>
                                      </p:cBhvr>
                                      <p:tavLst>
                                        <p:tav tm="0">
                                          <p:val>
                                            <p:fltVal val="0.5"/>
                                          </p:val>
                                        </p:tav>
                                        <p:tav tm="100000">
                                          <p:val>
                                            <p:strVal val="#ppt_y"/>
                                          </p:val>
                                        </p:tav>
                                      </p:tavLst>
                                    </p:anim>
                                  </p:childTnLst>
                                </p:cTn>
                              </p:par>
                              <p:par>
                                <p:cTn fill="hold" id="197" nodeType="withEffect" presetClass="entr" presetID="53" presetSubtype="0">
                                  <p:stCondLst>
                                    <p:cond delay="507"/>
                                  </p:stCondLst>
                                  <p:childTnLst>
                                    <p:set>
                                      <p:cBhvr>
                                        <p:cTn dur="1" fill="hold" id="198">
                                          <p:stCondLst>
                                            <p:cond delay="0"/>
                                          </p:stCondLst>
                                        </p:cTn>
                                        <p:tgtEl>
                                          <p:spTgt spid="273"/>
                                        </p:tgtEl>
                                        <p:attrNameLst>
                                          <p:attrName>style.visibility</p:attrName>
                                        </p:attrNameLst>
                                      </p:cBhvr>
                                      <p:to>
                                        <p:strVal val="visible"/>
                                      </p:to>
                                    </p:set>
                                    <p:anim calcmode="lin" valueType="num">
                                      <p:cBhvr>
                                        <p:cTn dur="500" fill="hold" id="199"/>
                                        <p:tgtEl>
                                          <p:spTgt spid="273"/>
                                        </p:tgtEl>
                                        <p:attrNameLst>
                                          <p:attrName>ppt_w</p:attrName>
                                        </p:attrNameLst>
                                      </p:cBhvr>
                                      <p:tavLst>
                                        <p:tav tm="0">
                                          <p:val>
                                            <p:fltVal val="0"/>
                                          </p:val>
                                        </p:tav>
                                        <p:tav tm="100000">
                                          <p:val>
                                            <p:strVal val="#ppt_w"/>
                                          </p:val>
                                        </p:tav>
                                      </p:tavLst>
                                    </p:anim>
                                    <p:anim calcmode="lin" valueType="num">
                                      <p:cBhvr>
                                        <p:cTn dur="500" fill="hold" id="200"/>
                                        <p:tgtEl>
                                          <p:spTgt spid="273"/>
                                        </p:tgtEl>
                                        <p:attrNameLst>
                                          <p:attrName>ppt_h</p:attrName>
                                        </p:attrNameLst>
                                      </p:cBhvr>
                                      <p:tavLst>
                                        <p:tav tm="0">
                                          <p:val>
                                            <p:fltVal val="0"/>
                                          </p:val>
                                        </p:tav>
                                        <p:tav tm="100000">
                                          <p:val>
                                            <p:strVal val="#ppt_h"/>
                                          </p:val>
                                        </p:tav>
                                      </p:tavLst>
                                    </p:anim>
                                    <p:animEffect filter="fade" transition="in">
                                      <p:cBhvr>
                                        <p:cTn dur="500" id="201"/>
                                        <p:tgtEl>
                                          <p:spTgt spid="273"/>
                                        </p:tgtEl>
                                      </p:cBhvr>
                                    </p:animEffect>
                                    <p:anim calcmode="lin" valueType="num">
                                      <p:cBhvr>
                                        <p:cTn dur="500" fill="hold" id="202"/>
                                        <p:tgtEl>
                                          <p:spTgt spid="273"/>
                                        </p:tgtEl>
                                        <p:attrNameLst>
                                          <p:attrName>ppt_x</p:attrName>
                                        </p:attrNameLst>
                                      </p:cBhvr>
                                      <p:tavLst>
                                        <p:tav tm="0">
                                          <p:val>
                                            <p:fltVal val="0.5"/>
                                          </p:val>
                                        </p:tav>
                                        <p:tav tm="100000">
                                          <p:val>
                                            <p:strVal val="#ppt_x"/>
                                          </p:val>
                                        </p:tav>
                                      </p:tavLst>
                                    </p:anim>
                                    <p:anim calcmode="lin" valueType="num">
                                      <p:cBhvr>
                                        <p:cTn dur="500" fill="hold" id="203"/>
                                        <p:tgtEl>
                                          <p:spTgt spid="273"/>
                                        </p:tgtEl>
                                        <p:attrNameLst>
                                          <p:attrName>ppt_y</p:attrName>
                                        </p:attrNameLst>
                                      </p:cBhvr>
                                      <p:tavLst>
                                        <p:tav tm="0">
                                          <p:val>
                                            <p:fltVal val="0.5"/>
                                          </p:val>
                                        </p:tav>
                                        <p:tav tm="100000">
                                          <p:val>
                                            <p:strVal val="#ppt_y"/>
                                          </p:val>
                                        </p:tav>
                                      </p:tavLst>
                                    </p:anim>
                                  </p:childTnLst>
                                </p:cTn>
                              </p:par>
                              <p:par>
                                <p:cTn fill="hold" id="204" nodeType="withEffect" presetClass="entr" presetID="53" presetSubtype="0">
                                  <p:stCondLst>
                                    <p:cond delay="166"/>
                                  </p:stCondLst>
                                  <p:childTnLst>
                                    <p:set>
                                      <p:cBhvr>
                                        <p:cTn dur="1" fill="hold" id="205">
                                          <p:stCondLst>
                                            <p:cond delay="0"/>
                                          </p:stCondLst>
                                        </p:cTn>
                                        <p:tgtEl>
                                          <p:spTgt spid="281"/>
                                        </p:tgtEl>
                                        <p:attrNameLst>
                                          <p:attrName>style.visibility</p:attrName>
                                        </p:attrNameLst>
                                      </p:cBhvr>
                                      <p:to>
                                        <p:strVal val="visible"/>
                                      </p:to>
                                    </p:set>
                                    <p:anim calcmode="lin" valueType="num">
                                      <p:cBhvr>
                                        <p:cTn dur="500" fill="hold" id="206"/>
                                        <p:tgtEl>
                                          <p:spTgt spid="281"/>
                                        </p:tgtEl>
                                        <p:attrNameLst>
                                          <p:attrName>ppt_w</p:attrName>
                                        </p:attrNameLst>
                                      </p:cBhvr>
                                      <p:tavLst>
                                        <p:tav tm="0">
                                          <p:val>
                                            <p:fltVal val="0"/>
                                          </p:val>
                                        </p:tav>
                                        <p:tav tm="100000">
                                          <p:val>
                                            <p:strVal val="#ppt_w"/>
                                          </p:val>
                                        </p:tav>
                                      </p:tavLst>
                                    </p:anim>
                                    <p:anim calcmode="lin" valueType="num">
                                      <p:cBhvr>
                                        <p:cTn dur="500" fill="hold" id="207"/>
                                        <p:tgtEl>
                                          <p:spTgt spid="281"/>
                                        </p:tgtEl>
                                        <p:attrNameLst>
                                          <p:attrName>ppt_h</p:attrName>
                                        </p:attrNameLst>
                                      </p:cBhvr>
                                      <p:tavLst>
                                        <p:tav tm="0">
                                          <p:val>
                                            <p:fltVal val="0"/>
                                          </p:val>
                                        </p:tav>
                                        <p:tav tm="100000">
                                          <p:val>
                                            <p:strVal val="#ppt_h"/>
                                          </p:val>
                                        </p:tav>
                                      </p:tavLst>
                                    </p:anim>
                                    <p:animEffect filter="fade" transition="in">
                                      <p:cBhvr>
                                        <p:cTn dur="500" id="208"/>
                                        <p:tgtEl>
                                          <p:spTgt spid="281"/>
                                        </p:tgtEl>
                                      </p:cBhvr>
                                    </p:animEffect>
                                    <p:anim calcmode="lin" valueType="num">
                                      <p:cBhvr>
                                        <p:cTn dur="500" fill="hold" id="209"/>
                                        <p:tgtEl>
                                          <p:spTgt spid="281"/>
                                        </p:tgtEl>
                                        <p:attrNameLst>
                                          <p:attrName>ppt_x</p:attrName>
                                        </p:attrNameLst>
                                      </p:cBhvr>
                                      <p:tavLst>
                                        <p:tav tm="0">
                                          <p:val>
                                            <p:fltVal val="0.5"/>
                                          </p:val>
                                        </p:tav>
                                        <p:tav tm="100000">
                                          <p:val>
                                            <p:strVal val="#ppt_x"/>
                                          </p:val>
                                        </p:tav>
                                      </p:tavLst>
                                    </p:anim>
                                    <p:anim calcmode="lin" valueType="num">
                                      <p:cBhvr>
                                        <p:cTn dur="500" fill="hold" id="210"/>
                                        <p:tgtEl>
                                          <p:spTgt spid="281"/>
                                        </p:tgtEl>
                                        <p:attrNameLst>
                                          <p:attrName>ppt_y</p:attrName>
                                        </p:attrNameLst>
                                      </p:cBhvr>
                                      <p:tavLst>
                                        <p:tav tm="0">
                                          <p:val>
                                            <p:fltVal val="0.5"/>
                                          </p:val>
                                        </p:tav>
                                        <p:tav tm="100000">
                                          <p:val>
                                            <p:strVal val="#ppt_y"/>
                                          </p:val>
                                        </p:tav>
                                      </p:tavLst>
                                    </p:anim>
                                  </p:childTnLst>
                                </p:cTn>
                              </p:par>
                              <p:par>
                                <p:cTn fill="hold" id="211" nodeType="withEffect" presetClass="entr" presetID="53" presetSubtype="0">
                                  <p:stCondLst>
                                    <p:cond delay="149"/>
                                  </p:stCondLst>
                                  <p:childTnLst>
                                    <p:set>
                                      <p:cBhvr>
                                        <p:cTn dur="1" fill="hold" id="212">
                                          <p:stCondLst>
                                            <p:cond delay="0"/>
                                          </p:stCondLst>
                                        </p:cTn>
                                        <p:tgtEl>
                                          <p:spTgt spid="289"/>
                                        </p:tgtEl>
                                        <p:attrNameLst>
                                          <p:attrName>style.visibility</p:attrName>
                                        </p:attrNameLst>
                                      </p:cBhvr>
                                      <p:to>
                                        <p:strVal val="visible"/>
                                      </p:to>
                                    </p:set>
                                    <p:anim calcmode="lin" valueType="num">
                                      <p:cBhvr>
                                        <p:cTn dur="500" fill="hold" id="213"/>
                                        <p:tgtEl>
                                          <p:spTgt spid="289"/>
                                        </p:tgtEl>
                                        <p:attrNameLst>
                                          <p:attrName>ppt_w</p:attrName>
                                        </p:attrNameLst>
                                      </p:cBhvr>
                                      <p:tavLst>
                                        <p:tav tm="0">
                                          <p:val>
                                            <p:fltVal val="0"/>
                                          </p:val>
                                        </p:tav>
                                        <p:tav tm="100000">
                                          <p:val>
                                            <p:strVal val="#ppt_w"/>
                                          </p:val>
                                        </p:tav>
                                      </p:tavLst>
                                    </p:anim>
                                    <p:anim calcmode="lin" valueType="num">
                                      <p:cBhvr>
                                        <p:cTn dur="500" fill="hold" id="214"/>
                                        <p:tgtEl>
                                          <p:spTgt spid="289"/>
                                        </p:tgtEl>
                                        <p:attrNameLst>
                                          <p:attrName>ppt_h</p:attrName>
                                        </p:attrNameLst>
                                      </p:cBhvr>
                                      <p:tavLst>
                                        <p:tav tm="0">
                                          <p:val>
                                            <p:fltVal val="0"/>
                                          </p:val>
                                        </p:tav>
                                        <p:tav tm="100000">
                                          <p:val>
                                            <p:strVal val="#ppt_h"/>
                                          </p:val>
                                        </p:tav>
                                      </p:tavLst>
                                    </p:anim>
                                    <p:animEffect filter="fade" transition="in">
                                      <p:cBhvr>
                                        <p:cTn dur="500" id="215"/>
                                        <p:tgtEl>
                                          <p:spTgt spid="289"/>
                                        </p:tgtEl>
                                      </p:cBhvr>
                                    </p:animEffect>
                                    <p:anim calcmode="lin" valueType="num">
                                      <p:cBhvr>
                                        <p:cTn dur="500" fill="hold" id="216"/>
                                        <p:tgtEl>
                                          <p:spTgt spid="289"/>
                                        </p:tgtEl>
                                        <p:attrNameLst>
                                          <p:attrName>ppt_x</p:attrName>
                                        </p:attrNameLst>
                                      </p:cBhvr>
                                      <p:tavLst>
                                        <p:tav tm="0">
                                          <p:val>
                                            <p:fltVal val="0.5"/>
                                          </p:val>
                                        </p:tav>
                                        <p:tav tm="100000">
                                          <p:val>
                                            <p:strVal val="#ppt_x"/>
                                          </p:val>
                                        </p:tav>
                                      </p:tavLst>
                                    </p:anim>
                                    <p:anim calcmode="lin" valueType="num">
                                      <p:cBhvr>
                                        <p:cTn dur="500" fill="hold" id="217"/>
                                        <p:tgtEl>
                                          <p:spTgt spid="289"/>
                                        </p:tgtEl>
                                        <p:attrNameLst>
                                          <p:attrName>ppt_y</p:attrName>
                                        </p:attrNameLst>
                                      </p:cBhvr>
                                      <p:tavLst>
                                        <p:tav tm="0">
                                          <p:val>
                                            <p:fltVal val="0.5"/>
                                          </p:val>
                                        </p:tav>
                                        <p:tav tm="100000">
                                          <p:val>
                                            <p:strVal val="#ppt_y"/>
                                          </p:val>
                                        </p:tav>
                                      </p:tavLst>
                                    </p:anim>
                                  </p:childTnLst>
                                </p:cTn>
                              </p:par>
                              <p:par>
                                <p:cTn fill="hold" id="218" nodeType="withEffect" presetClass="entr" presetID="53" presetSubtype="0">
                                  <p:stCondLst>
                                    <p:cond delay="467"/>
                                  </p:stCondLst>
                                  <p:childTnLst>
                                    <p:set>
                                      <p:cBhvr>
                                        <p:cTn dur="1" fill="hold" id="219">
                                          <p:stCondLst>
                                            <p:cond delay="0"/>
                                          </p:stCondLst>
                                        </p:cTn>
                                        <p:tgtEl>
                                          <p:spTgt spid="297"/>
                                        </p:tgtEl>
                                        <p:attrNameLst>
                                          <p:attrName>style.visibility</p:attrName>
                                        </p:attrNameLst>
                                      </p:cBhvr>
                                      <p:to>
                                        <p:strVal val="visible"/>
                                      </p:to>
                                    </p:set>
                                    <p:anim calcmode="lin" valueType="num">
                                      <p:cBhvr>
                                        <p:cTn dur="500" fill="hold" id="220"/>
                                        <p:tgtEl>
                                          <p:spTgt spid="297"/>
                                        </p:tgtEl>
                                        <p:attrNameLst>
                                          <p:attrName>ppt_w</p:attrName>
                                        </p:attrNameLst>
                                      </p:cBhvr>
                                      <p:tavLst>
                                        <p:tav tm="0">
                                          <p:val>
                                            <p:fltVal val="0"/>
                                          </p:val>
                                        </p:tav>
                                        <p:tav tm="100000">
                                          <p:val>
                                            <p:strVal val="#ppt_w"/>
                                          </p:val>
                                        </p:tav>
                                      </p:tavLst>
                                    </p:anim>
                                    <p:anim calcmode="lin" valueType="num">
                                      <p:cBhvr>
                                        <p:cTn dur="500" fill="hold" id="221"/>
                                        <p:tgtEl>
                                          <p:spTgt spid="297"/>
                                        </p:tgtEl>
                                        <p:attrNameLst>
                                          <p:attrName>ppt_h</p:attrName>
                                        </p:attrNameLst>
                                      </p:cBhvr>
                                      <p:tavLst>
                                        <p:tav tm="0">
                                          <p:val>
                                            <p:fltVal val="0"/>
                                          </p:val>
                                        </p:tav>
                                        <p:tav tm="100000">
                                          <p:val>
                                            <p:strVal val="#ppt_h"/>
                                          </p:val>
                                        </p:tav>
                                      </p:tavLst>
                                    </p:anim>
                                    <p:animEffect filter="fade" transition="in">
                                      <p:cBhvr>
                                        <p:cTn dur="500" id="222"/>
                                        <p:tgtEl>
                                          <p:spTgt spid="297"/>
                                        </p:tgtEl>
                                      </p:cBhvr>
                                    </p:animEffect>
                                    <p:anim calcmode="lin" valueType="num">
                                      <p:cBhvr>
                                        <p:cTn dur="500" fill="hold" id="223"/>
                                        <p:tgtEl>
                                          <p:spTgt spid="297"/>
                                        </p:tgtEl>
                                        <p:attrNameLst>
                                          <p:attrName>ppt_x</p:attrName>
                                        </p:attrNameLst>
                                      </p:cBhvr>
                                      <p:tavLst>
                                        <p:tav tm="0">
                                          <p:val>
                                            <p:fltVal val="0.5"/>
                                          </p:val>
                                        </p:tav>
                                        <p:tav tm="100000">
                                          <p:val>
                                            <p:strVal val="#ppt_x"/>
                                          </p:val>
                                        </p:tav>
                                      </p:tavLst>
                                    </p:anim>
                                    <p:anim calcmode="lin" valueType="num">
                                      <p:cBhvr>
                                        <p:cTn dur="500" fill="hold" id="224"/>
                                        <p:tgtEl>
                                          <p:spTgt spid="297"/>
                                        </p:tgtEl>
                                        <p:attrNameLst>
                                          <p:attrName>ppt_y</p:attrName>
                                        </p:attrNameLst>
                                      </p:cBhvr>
                                      <p:tavLst>
                                        <p:tav tm="0">
                                          <p:val>
                                            <p:fltVal val="0.5"/>
                                          </p:val>
                                        </p:tav>
                                        <p:tav tm="100000">
                                          <p:val>
                                            <p:strVal val="#ppt_y"/>
                                          </p:val>
                                        </p:tav>
                                      </p:tavLst>
                                    </p:anim>
                                  </p:childTnLst>
                                </p:cTn>
                              </p:par>
                              <p:par>
                                <p:cTn fill="hold" id="225" nodeType="withEffect" presetClass="entr" presetID="53" presetSubtype="0">
                                  <p:stCondLst>
                                    <p:cond delay="65"/>
                                  </p:stCondLst>
                                  <p:childTnLst>
                                    <p:set>
                                      <p:cBhvr>
                                        <p:cTn dur="1" fill="hold" id="226">
                                          <p:stCondLst>
                                            <p:cond delay="0"/>
                                          </p:stCondLst>
                                        </p:cTn>
                                        <p:tgtEl>
                                          <p:spTgt spid="305"/>
                                        </p:tgtEl>
                                        <p:attrNameLst>
                                          <p:attrName>style.visibility</p:attrName>
                                        </p:attrNameLst>
                                      </p:cBhvr>
                                      <p:to>
                                        <p:strVal val="visible"/>
                                      </p:to>
                                    </p:set>
                                    <p:anim calcmode="lin" valueType="num">
                                      <p:cBhvr>
                                        <p:cTn dur="500" fill="hold" id="227"/>
                                        <p:tgtEl>
                                          <p:spTgt spid="305"/>
                                        </p:tgtEl>
                                        <p:attrNameLst>
                                          <p:attrName>ppt_w</p:attrName>
                                        </p:attrNameLst>
                                      </p:cBhvr>
                                      <p:tavLst>
                                        <p:tav tm="0">
                                          <p:val>
                                            <p:fltVal val="0"/>
                                          </p:val>
                                        </p:tav>
                                        <p:tav tm="100000">
                                          <p:val>
                                            <p:strVal val="#ppt_w"/>
                                          </p:val>
                                        </p:tav>
                                      </p:tavLst>
                                    </p:anim>
                                    <p:anim calcmode="lin" valueType="num">
                                      <p:cBhvr>
                                        <p:cTn dur="500" fill="hold" id="228"/>
                                        <p:tgtEl>
                                          <p:spTgt spid="305"/>
                                        </p:tgtEl>
                                        <p:attrNameLst>
                                          <p:attrName>ppt_h</p:attrName>
                                        </p:attrNameLst>
                                      </p:cBhvr>
                                      <p:tavLst>
                                        <p:tav tm="0">
                                          <p:val>
                                            <p:fltVal val="0"/>
                                          </p:val>
                                        </p:tav>
                                        <p:tav tm="100000">
                                          <p:val>
                                            <p:strVal val="#ppt_h"/>
                                          </p:val>
                                        </p:tav>
                                      </p:tavLst>
                                    </p:anim>
                                    <p:animEffect filter="fade" transition="in">
                                      <p:cBhvr>
                                        <p:cTn dur="500" id="229"/>
                                        <p:tgtEl>
                                          <p:spTgt spid="305"/>
                                        </p:tgtEl>
                                      </p:cBhvr>
                                    </p:animEffect>
                                    <p:anim calcmode="lin" valueType="num">
                                      <p:cBhvr>
                                        <p:cTn dur="500" fill="hold" id="230"/>
                                        <p:tgtEl>
                                          <p:spTgt spid="305"/>
                                        </p:tgtEl>
                                        <p:attrNameLst>
                                          <p:attrName>ppt_x</p:attrName>
                                        </p:attrNameLst>
                                      </p:cBhvr>
                                      <p:tavLst>
                                        <p:tav tm="0">
                                          <p:val>
                                            <p:fltVal val="0.5"/>
                                          </p:val>
                                        </p:tav>
                                        <p:tav tm="100000">
                                          <p:val>
                                            <p:strVal val="#ppt_x"/>
                                          </p:val>
                                        </p:tav>
                                      </p:tavLst>
                                    </p:anim>
                                    <p:anim calcmode="lin" valueType="num">
                                      <p:cBhvr>
                                        <p:cTn dur="500" fill="hold" id="231"/>
                                        <p:tgtEl>
                                          <p:spTgt spid="305"/>
                                        </p:tgtEl>
                                        <p:attrNameLst>
                                          <p:attrName>ppt_y</p:attrName>
                                        </p:attrNameLst>
                                      </p:cBhvr>
                                      <p:tavLst>
                                        <p:tav tm="0">
                                          <p:val>
                                            <p:fltVal val="0.5"/>
                                          </p:val>
                                        </p:tav>
                                        <p:tav tm="100000">
                                          <p:val>
                                            <p:strVal val="#ppt_y"/>
                                          </p:val>
                                        </p:tav>
                                      </p:tavLst>
                                    </p:anim>
                                  </p:childTnLst>
                                </p:cTn>
                              </p:par>
                              <p:par>
                                <p:cTn fill="hold" id="232" nodeType="withEffect" presetClass="entr" presetID="53" presetSubtype="0">
                                  <p:stCondLst>
                                    <p:cond delay="366"/>
                                  </p:stCondLst>
                                  <p:childTnLst>
                                    <p:set>
                                      <p:cBhvr>
                                        <p:cTn dur="1" fill="hold" id="233">
                                          <p:stCondLst>
                                            <p:cond delay="0"/>
                                          </p:stCondLst>
                                        </p:cTn>
                                        <p:tgtEl>
                                          <p:spTgt spid="313"/>
                                        </p:tgtEl>
                                        <p:attrNameLst>
                                          <p:attrName>style.visibility</p:attrName>
                                        </p:attrNameLst>
                                      </p:cBhvr>
                                      <p:to>
                                        <p:strVal val="visible"/>
                                      </p:to>
                                    </p:set>
                                    <p:anim calcmode="lin" valueType="num">
                                      <p:cBhvr>
                                        <p:cTn dur="500" fill="hold" id="234"/>
                                        <p:tgtEl>
                                          <p:spTgt spid="313"/>
                                        </p:tgtEl>
                                        <p:attrNameLst>
                                          <p:attrName>ppt_w</p:attrName>
                                        </p:attrNameLst>
                                      </p:cBhvr>
                                      <p:tavLst>
                                        <p:tav tm="0">
                                          <p:val>
                                            <p:fltVal val="0"/>
                                          </p:val>
                                        </p:tav>
                                        <p:tav tm="100000">
                                          <p:val>
                                            <p:strVal val="#ppt_w"/>
                                          </p:val>
                                        </p:tav>
                                      </p:tavLst>
                                    </p:anim>
                                    <p:anim calcmode="lin" valueType="num">
                                      <p:cBhvr>
                                        <p:cTn dur="500" fill="hold" id="235"/>
                                        <p:tgtEl>
                                          <p:spTgt spid="313"/>
                                        </p:tgtEl>
                                        <p:attrNameLst>
                                          <p:attrName>ppt_h</p:attrName>
                                        </p:attrNameLst>
                                      </p:cBhvr>
                                      <p:tavLst>
                                        <p:tav tm="0">
                                          <p:val>
                                            <p:fltVal val="0"/>
                                          </p:val>
                                        </p:tav>
                                        <p:tav tm="100000">
                                          <p:val>
                                            <p:strVal val="#ppt_h"/>
                                          </p:val>
                                        </p:tav>
                                      </p:tavLst>
                                    </p:anim>
                                    <p:animEffect filter="fade" transition="in">
                                      <p:cBhvr>
                                        <p:cTn dur="500" id="236"/>
                                        <p:tgtEl>
                                          <p:spTgt spid="313"/>
                                        </p:tgtEl>
                                      </p:cBhvr>
                                    </p:animEffect>
                                    <p:anim calcmode="lin" valueType="num">
                                      <p:cBhvr>
                                        <p:cTn dur="500" fill="hold" id="237"/>
                                        <p:tgtEl>
                                          <p:spTgt spid="313"/>
                                        </p:tgtEl>
                                        <p:attrNameLst>
                                          <p:attrName>ppt_x</p:attrName>
                                        </p:attrNameLst>
                                      </p:cBhvr>
                                      <p:tavLst>
                                        <p:tav tm="0">
                                          <p:val>
                                            <p:fltVal val="0.5"/>
                                          </p:val>
                                        </p:tav>
                                        <p:tav tm="100000">
                                          <p:val>
                                            <p:strVal val="#ppt_x"/>
                                          </p:val>
                                        </p:tav>
                                      </p:tavLst>
                                    </p:anim>
                                    <p:anim calcmode="lin" valueType="num">
                                      <p:cBhvr>
                                        <p:cTn dur="500" fill="hold" id="238"/>
                                        <p:tgtEl>
                                          <p:spTgt spid="313"/>
                                        </p:tgtEl>
                                        <p:attrNameLst>
                                          <p:attrName>ppt_y</p:attrName>
                                        </p:attrNameLst>
                                      </p:cBhvr>
                                      <p:tavLst>
                                        <p:tav tm="0">
                                          <p:val>
                                            <p:fltVal val="0.5"/>
                                          </p:val>
                                        </p:tav>
                                        <p:tav tm="100000">
                                          <p:val>
                                            <p:strVal val="#ppt_y"/>
                                          </p:val>
                                        </p:tav>
                                      </p:tavLst>
                                    </p:anim>
                                  </p:childTnLst>
                                </p:cTn>
                              </p:par>
                              <p:par>
                                <p:cTn fill="hold" id="239" nodeType="withEffect" presetClass="entr" presetID="53" presetSubtype="0">
                                  <p:stCondLst>
                                    <p:cond delay="725"/>
                                  </p:stCondLst>
                                  <p:childTnLst>
                                    <p:set>
                                      <p:cBhvr>
                                        <p:cTn dur="1" fill="hold" id="240">
                                          <p:stCondLst>
                                            <p:cond delay="0"/>
                                          </p:stCondLst>
                                        </p:cTn>
                                        <p:tgtEl>
                                          <p:spTgt spid="321"/>
                                        </p:tgtEl>
                                        <p:attrNameLst>
                                          <p:attrName>style.visibility</p:attrName>
                                        </p:attrNameLst>
                                      </p:cBhvr>
                                      <p:to>
                                        <p:strVal val="visible"/>
                                      </p:to>
                                    </p:set>
                                    <p:anim calcmode="lin" valueType="num">
                                      <p:cBhvr>
                                        <p:cTn dur="500" fill="hold" id="241"/>
                                        <p:tgtEl>
                                          <p:spTgt spid="321"/>
                                        </p:tgtEl>
                                        <p:attrNameLst>
                                          <p:attrName>ppt_w</p:attrName>
                                        </p:attrNameLst>
                                      </p:cBhvr>
                                      <p:tavLst>
                                        <p:tav tm="0">
                                          <p:val>
                                            <p:fltVal val="0"/>
                                          </p:val>
                                        </p:tav>
                                        <p:tav tm="100000">
                                          <p:val>
                                            <p:strVal val="#ppt_w"/>
                                          </p:val>
                                        </p:tav>
                                      </p:tavLst>
                                    </p:anim>
                                    <p:anim calcmode="lin" valueType="num">
                                      <p:cBhvr>
                                        <p:cTn dur="500" fill="hold" id="242"/>
                                        <p:tgtEl>
                                          <p:spTgt spid="321"/>
                                        </p:tgtEl>
                                        <p:attrNameLst>
                                          <p:attrName>ppt_h</p:attrName>
                                        </p:attrNameLst>
                                      </p:cBhvr>
                                      <p:tavLst>
                                        <p:tav tm="0">
                                          <p:val>
                                            <p:fltVal val="0"/>
                                          </p:val>
                                        </p:tav>
                                        <p:tav tm="100000">
                                          <p:val>
                                            <p:strVal val="#ppt_h"/>
                                          </p:val>
                                        </p:tav>
                                      </p:tavLst>
                                    </p:anim>
                                    <p:animEffect filter="fade" transition="in">
                                      <p:cBhvr>
                                        <p:cTn dur="500" id="243"/>
                                        <p:tgtEl>
                                          <p:spTgt spid="321"/>
                                        </p:tgtEl>
                                      </p:cBhvr>
                                    </p:animEffect>
                                    <p:anim calcmode="lin" valueType="num">
                                      <p:cBhvr>
                                        <p:cTn dur="500" fill="hold" id="244"/>
                                        <p:tgtEl>
                                          <p:spTgt spid="321"/>
                                        </p:tgtEl>
                                        <p:attrNameLst>
                                          <p:attrName>ppt_x</p:attrName>
                                        </p:attrNameLst>
                                      </p:cBhvr>
                                      <p:tavLst>
                                        <p:tav tm="0">
                                          <p:val>
                                            <p:fltVal val="0.5"/>
                                          </p:val>
                                        </p:tav>
                                        <p:tav tm="100000">
                                          <p:val>
                                            <p:strVal val="#ppt_x"/>
                                          </p:val>
                                        </p:tav>
                                      </p:tavLst>
                                    </p:anim>
                                    <p:anim calcmode="lin" valueType="num">
                                      <p:cBhvr>
                                        <p:cTn dur="500" fill="hold" id="245"/>
                                        <p:tgtEl>
                                          <p:spTgt spid="321"/>
                                        </p:tgtEl>
                                        <p:attrNameLst>
                                          <p:attrName>ppt_y</p:attrName>
                                        </p:attrNameLst>
                                      </p:cBhvr>
                                      <p:tavLst>
                                        <p:tav tm="0">
                                          <p:val>
                                            <p:fltVal val="0.5"/>
                                          </p:val>
                                        </p:tav>
                                        <p:tav tm="100000">
                                          <p:val>
                                            <p:strVal val="#ppt_y"/>
                                          </p:val>
                                        </p:tav>
                                      </p:tavLst>
                                    </p:anim>
                                  </p:childTnLst>
                                </p:cTn>
                              </p:par>
                              <p:par>
                                <p:cTn fill="hold" id="246" nodeType="withEffect" presetClass="entr" presetID="53" presetSubtype="0">
                                  <p:stCondLst>
                                    <p:cond delay="209"/>
                                  </p:stCondLst>
                                  <p:childTnLst>
                                    <p:set>
                                      <p:cBhvr>
                                        <p:cTn dur="1" fill="hold" id="247">
                                          <p:stCondLst>
                                            <p:cond delay="0"/>
                                          </p:stCondLst>
                                        </p:cTn>
                                        <p:tgtEl>
                                          <p:spTgt spid="329"/>
                                        </p:tgtEl>
                                        <p:attrNameLst>
                                          <p:attrName>style.visibility</p:attrName>
                                        </p:attrNameLst>
                                      </p:cBhvr>
                                      <p:to>
                                        <p:strVal val="visible"/>
                                      </p:to>
                                    </p:set>
                                    <p:anim calcmode="lin" valueType="num">
                                      <p:cBhvr>
                                        <p:cTn dur="500" fill="hold" id="248"/>
                                        <p:tgtEl>
                                          <p:spTgt spid="329"/>
                                        </p:tgtEl>
                                        <p:attrNameLst>
                                          <p:attrName>ppt_w</p:attrName>
                                        </p:attrNameLst>
                                      </p:cBhvr>
                                      <p:tavLst>
                                        <p:tav tm="0">
                                          <p:val>
                                            <p:fltVal val="0"/>
                                          </p:val>
                                        </p:tav>
                                        <p:tav tm="100000">
                                          <p:val>
                                            <p:strVal val="#ppt_w"/>
                                          </p:val>
                                        </p:tav>
                                      </p:tavLst>
                                    </p:anim>
                                    <p:anim calcmode="lin" valueType="num">
                                      <p:cBhvr>
                                        <p:cTn dur="500" fill="hold" id="249"/>
                                        <p:tgtEl>
                                          <p:spTgt spid="329"/>
                                        </p:tgtEl>
                                        <p:attrNameLst>
                                          <p:attrName>ppt_h</p:attrName>
                                        </p:attrNameLst>
                                      </p:cBhvr>
                                      <p:tavLst>
                                        <p:tav tm="0">
                                          <p:val>
                                            <p:fltVal val="0"/>
                                          </p:val>
                                        </p:tav>
                                        <p:tav tm="100000">
                                          <p:val>
                                            <p:strVal val="#ppt_h"/>
                                          </p:val>
                                        </p:tav>
                                      </p:tavLst>
                                    </p:anim>
                                    <p:animEffect filter="fade" transition="in">
                                      <p:cBhvr>
                                        <p:cTn dur="500" id="250"/>
                                        <p:tgtEl>
                                          <p:spTgt spid="329"/>
                                        </p:tgtEl>
                                      </p:cBhvr>
                                    </p:animEffect>
                                    <p:anim calcmode="lin" valueType="num">
                                      <p:cBhvr>
                                        <p:cTn dur="500" fill="hold" id="251"/>
                                        <p:tgtEl>
                                          <p:spTgt spid="329"/>
                                        </p:tgtEl>
                                        <p:attrNameLst>
                                          <p:attrName>ppt_x</p:attrName>
                                        </p:attrNameLst>
                                      </p:cBhvr>
                                      <p:tavLst>
                                        <p:tav tm="0">
                                          <p:val>
                                            <p:fltVal val="0.5"/>
                                          </p:val>
                                        </p:tav>
                                        <p:tav tm="100000">
                                          <p:val>
                                            <p:strVal val="#ppt_x"/>
                                          </p:val>
                                        </p:tav>
                                      </p:tavLst>
                                    </p:anim>
                                    <p:anim calcmode="lin" valueType="num">
                                      <p:cBhvr>
                                        <p:cTn dur="500" fill="hold" id="252"/>
                                        <p:tgtEl>
                                          <p:spTgt spid="329"/>
                                        </p:tgtEl>
                                        <p:attrNameLst>
                                          <p:attrName>ppt_y</p:attrName>
                                        </p:attrNameLst>
                                      </p:cBhvr>
                                      <p:tavLst>
                                        <p:tav tm="0">
                                          <p:val>
                                            <p:fltVal val="0.5"/>
                                          </p:val>
                                        </p:tav>
                                        <p:tav tm="100000">
                                          <p:val>
                                            <p:strVal val="#ppt_y"/>
                                          </p:val>
                                        </p:tav>
                                      </p:tavLst>
                                    </p:anim>
                                  </p:childTnLst>
                                </p:cTn>
                              </p:par>
                              <p:par>
                                <p:cTn fill="hold" id="253" nodeType="withEffect" presetClass="entr" presetID="53" presetSubtype="0">
                                  <p:stCondLst>
                                    <p:cond delay="628"/>
                                  </p:stCondLst>
                                  <p:childTnLst>
                                    <p:set>
                                      <p:cBhvr>
                                        <p:cTn dur="1" fill="hold" id="254">
                                          <p:stCondLst>
                                            <p:cond delay="0"/>
                                          </p:stCondLst>
                                        </p:cTn>
                                        <p:tgtEl>
                                          <p:spTgt spid="337"/>
                                        </p:tgtEl>
                                        <p:attrNameLst>
                                          <p:attrName>style.visibility</p:attrName>
                                        </p:attrNameLst>
                                      </p:cBhvr>
                                      <p:to>
                                        <p:strVal val="visible"/>
                                      </p:to>
                                    </p:set>
                                    <p:anim calcmode="lin" valueType="num">
                                      <p:cBhvr>
                                        <p:cTn dur="500" fill="hold" id="255"/>
                                        <p:tgtEl>
                                          <p:spTgt spid="337"/>
                                        </p:tgtEl>
                                        <p:attrNameLst>
                                          <p:attrName>ppt_w</p:attrName>
                                        </p:attrNameLst>
                                      </p:cBhvr>
                                      <p:tavLst>
                                        <p:tav tm="0">
                                          <p:val>
                                            <p:fltVal val="0"/>
                                          </p:val>
                                        </p:tav>
                                        <p:tav tm="100000">
                                          <p:val>
                                            <p:strVal val="#ppt_w"/>
                                          </p:val>
                                        </p:tav>
                                      </p:tavLst>
                                    </p:anim>
                                    <p:anim calcmode="lin" valueType="num">
                                      <p:cBhvr>
                                        <p:cTn dur="500" fill="hold" id="256"/>
                                        <p:tgtEl>
                                          <p:spTgt spid="337"/>
                                        </p:tgtEl>
                                        <p:attrNameLst>
                                          <p:attrName>ppt_h</p:attrName>
                                        </p:attrNameLst>
                                      </p:cBhvr>
                                      <p:tavLst>
                                        <p:tav tm="0">
                                          <p:val>
                                            <p:fltVal val="0"/>
                                          </p:val>
                                        </p:tav>
                                        <p:tav tm="100000">
                                          <p:val>
                                            <p:strVal val="#ppt_h"/>
                                          </p:val>
                                        </p:tav>
                                      </p:tavLst>
                                    </p:anim>
                                    <p:animEffect filter="fade" transition="in">
                                      <p:cBhvr>
                                        <p:cTn dur="500" id="257"/>
                                        <p:tgtEl>
                                          <p:spTgt spid="337"/>
                                        </p:tgtEl>
                                      </p:cBhvr>
                                    </p:animEffect>
                                    <p:anim calcmode="lin" valueType="num">
                                      <p:cBhvr>
                                        <p:cTn dur="500" fill="hold" id="258"/>
                                        <p:tgtEl>
                                          <p:spTgt spid="337"/>
                                        </p:tgtEl>
                                        <p:attrNameLst>
                                          <p:attrName>ppt_x</p:attrName>
                                        </p:attrNameLst>
                                      </p:cBhvr>
                                      <p:tavLst>
                                        <p:tav tm="0">
                                          <p:val>
                                            <p:fltVal val="0.5"/>
                                          </p:val>
                                        </p:tav>
                                        <p:tav tm="100000">
                                          <p:val>
                                            <p:strVal val="#ppt_x"/>
                                          </p:val>
                                        </p:tav>
                                      </p:tavLst>
                                    </p:anim>
                                    <p:anim calcmode="lin" valueType="num">
                                      <p:cBhvr>
                                        <p:cTn dur="500" fill="hold" id="259"/>
                                        <p:tgtEl>
                                          <p:spTgt spid="337"/>
                                        </p:tgtEl>
                                        <p:attrNameLst>
                                          <p:attrName>ppt_y</p:attrName>
                                        </p:attrNameLst>
                                      </p:cBhvr>
                                      <p:tavLst>
                                        <p:tav tm="0">
                                          <p:val>
                                            <p:fltVal val="0.5"/>
                                          </p:val>
                                        </p:tav>
                                        <p:tav tm="100000">
                                          <p:val>
                                            <p:strVal val="#ppt_y"/>
                                          </p:val>
                                        </p:tav>
                                      </p:tavLst>
                                    </p:anim>
                                  </p:childTnLst>
                                </p:cTn>
                              </p:par>
                              <p:par>
                                <p:cTn fill="hold" id="260" nodeType="withEffect" presetClass="entr" presetID="53" presetSubtype="0">
                                  <p:stCondLst>
                                    <p:cond delay="303"/>
                                  </p:stCondLst>
                                  <p:childTnLst>
                                    <p:set>
                                      <p:cBhvr>
                                        <p:cTn dur="1" fill="hold" id="261">
                                          <p:stCondLst>
                                            <p:cond delay="0"/>
                                          </p:stCondLst>
                                        </p:cTn>
                                        <p:tgtEl>
                                          <p:spTgt spid="345"/>
                                        </p:tgtEl>
                                        <p:attrNameLst>
                                          <p:attrName>style.visibility</p:attrName>
                                        </p:attrNameLst>
                                      </p:cBhvr>
                                      <p:to>
                                        <p:strVal val="visible"/>
                                      </p:to>
                                    </p:set>
                                    <p:anim calcmode="lin" valueType="num">
                                      <p:cBhvr>
                                        <p:cTn dur="500" fill="hold" id="262"/>
                                        <p:tgtEl>
                                          <p:spTgt spid="345"/>
                                        </p:tgtEl>
                                        <p:attrNameLst>
                                          <p:attrName>ppt_w</p:attrName>
                                        </p:attrNameLst>
                                      </p:cBhvr>
                                      <p:tavLst>
                                        <p:tav tm="0">
                                          <p:val>
                                            <p:fltVal val="0"/>
                                          </p:val>
                                        </p:tav>
                                        <p:tav tm="100000">
                                          <p:val>
                                            <p:strVal val="#ppt_w"/>
                                          </p:val>
                                        </p:tav>
                                      </p:tavLst>
                                    </p:anim>
                                    <p:anim calcmode="lin" valueType="num">
                                      <p:cBhvr>
                                        <p:cTn dur="500" fill="hold" id="263"/>
                                        <p:tgtEl>
                                          <p:spTgt spid="345"/>
                                        </p:tgtEl>
                                        <p:attrNameLst>
                                          <p:attrName>ppt_h</p:attrName>
                                        </p:attrNameLst>
                                      </p:cBhvr>
                                      <p:tavLst>
                                        <p:tav tm="0">
                                          <p:val>
                                            <p:fltVal val="0"/>
                                          </p:val>
                                        </p:tav>
                                        <p:tav tm="100000">
                                          <p:val>
                                            <p:strVal val="#ppt_h"/>
                                          </p:val>
                                        </p:tav>
                                      </p:tavLst>
                                    </p:anim>
                                    <p:animEffect filter="fade" transition="in">
                                      <p:cBhvr>
                                        <p:cTn dur="500" id="264"/>
                                        <p:tgtEl>
                                          <p:spTgt spid="345"/>
                                        </p:tgtEl>
                                      </p:cBhvr>
                                    </p:animEffect>
                                    <p:anim calcmode="lin" valueType="num">
                                      <p:cBhvr>
                                        <p:cTn dur="500" fill="hold" id="265"/>
                                        <p:tgtEl>
                                          <p:spTgt spid="345"/>
                                        </p:tgtEl>
                                        <p:attrNameLst>
                                          <p:attrName>ppt_x</p:attrName>
                                        </p:attrNameLst>
                                      </p:cBhvr>
                                      <p:tavLst>
                                        <p:tav tm="0">
                                          <p:val>
                                            <p:fltVal val="0.5"/>
                                          </p:val>
                                        </p:tav>
                                        <p:tav tm="100000">
                                          <p:val>
                                            <p:strVal val="#ppt_x"/>
                                          </p:val>
                                        </p:tav>
                                      </p:tavLst>
                                    </p:anim>
                                    <p:anim calcmode="lin" valueType="num">
                                      <p:cBhvr>
                                        <p:cTn dur="500" fill="hold" id="266"/>
                                        <p:tgtEl>
                                          <p:spTgt spid="345"/>
                                        </p:tgtEl>
                                        <p:attrNameLst>
                                          <p:attrName>ppt_y</p:attrName>
                                        </p:attrNameLst>
                                      </p:cBhvr>
                                      <p:tavLst>
                                        <p:tav tm="0">
                                          <p:val>
                                            <p:fltVal val="0.5"/>
                                          </p:val>
                                        </p:tav>
                                        <p:tav tm="100000">
                                          <p:val>
                                            <p:strVal val="#ppt_y"/>
                                          </p:val>
                                        </p:tav>
                                      </p:tavLst>
                                    </p:anim>
                                  </p:childTnLst>
                                </p:cTn>
                              </p:par>
                              <p:par>
                                <p:cTn fill="hold" id="267" nodeType="withEffect" presetClass="entr" presetID="53" presetSubtype="0">
                                  <p:stCondLst>
                                    <p:cond delay="232"/>
                                  </p:stCondLst>
                                  <p:childTnLst>
                                    <p:set>
                                      <p:cBhvr>
                                        <p:cTn dur="1" fill="hold" id="268">
                                          <p:stCondLst>
                                            <p:cond delay="0"/>
                                          </p:stCondLst>
                                        </p:cTn>
                                        <p:tgtEl>
                                          <p:spTgt spid="353"/>
                                        </p:tgtEl>
                                        <p:attrNameLst>
                                          <p:attrName>style.visibility</p:attrName>
                                        </p:attrNameLst>
                                      </p:cBhvr>
                                      <p:to>
                                        <p:strVal val="visible"/>
                                      </p:to>
                                    </p:set>
                                    <p:anim calcmode="lin" valueType="num">
                                      <p:cBhvr>
                                        <p:cTn dur="500" fill="hold" id="269"/>
                                        <p:tgtEl>
                                          <p:spTgt spid="353"/>
                                        </p:tgtEl>
                                        <p:attrNameLst>
                                          <p:attrName>ppt_w</p:attrName>
                                        </p:attrNameLst>
                                      </p:cBhvr>
                                      <p:tavLst>
                                        <p:tav tm="0">
                                          <p:val>
                                            <p:fltVal val="0"/>
                                          </p:val>
                                        </p:tav>
                                        <p:tav tm="100000">
                                          <p:val>
                                            <p:strVal val="#ppt_w"/>
                                          </p:val>
                                        </p:tav>
                                      </p:tavLst>
                                    </p:anim>
                                    <p:anim calcmode="lin" valueType="num">
                                      <p:cBhvr>
                                        <p:cTn dur="500" fill="hold" id="270"/>
                                        <p:tgtEl>
                                          <p:spTgt spid="353"/>
                                        </p:tgtEl>
                                        <p:attrNameLst>
                                          <p:attrName>ppt_h</p:attrName>
                                        </p:attrNameLst>
                                      </p:cBhvr>
                                      <p:tavLst>
                                        <p:tav tm="0">
                                          <p:val>
                                            <p:fltVal val="0"/>
                                          </p:val>
                                        </p:tav>
                                        <p:tav tm="100000">
                                          <p:val>
                                            <p:strVal val="#ppt_h"/>
                                          </p:val>
                                        </p:tav>
                                      </p:tavLst>
                                    </p:anim>
                                    <p:animEffect filter="fade" transition="in">
                                      <p:cBhvr>
                                        <p:cTn dur="500" id="271"/>
                                        <p:tgtEl>
                                          <p:spTgt spid="353"/>
                                        </p:tgtEl>
                                      </p:cBhvr>
                                    </p:animEffect>
                                    <p:anim calcmode="lin" valueType="num">
                                      <p:cBhvr>
                                        <p:cTn dur="500" fill="hold" id="272"/>
                                        <p:tgtEl>
                                          <p:spTgt spid="353"/>
                                        </p:tgtEl>
                                        <p:attrNameLst>
                                          <p:attrName>ppt_x</p:attrName>
                                        </p:attrNameLst>
                                      </p:cBhvr>
                                      <p:tavLst>
                                        <p:tav tm="0">
                                          <p:val>
                                            <p:fltVal val="0.5"/>
                                          </p:val>
                                        </p:tav>
                                        <p:tav tm="100000">
                                          <p:val>
                                            <p:strVal val="#ppt_x"/>
                                          </p:val>
                                        </p:tav>
                                      </p:tavLst>
                                    </p:anim>
                                    <p:anim calcmode="lin" valueType="num">
                                      <p:cBhvr>
                                        <p:cTn dur="500" fill="hold" id="273"/>
                                        <p:tgtEl>
                                          <p:spTgt spid="353"/>
                                        </p:tgtEl>
                                        <p:attrNameLst>
                                          <p:attrName>ppt_y</p:attrName>
                                        </p:attrNameLst>
                                      </p:cBhvr>
                                      <p:tavLst>
                                        <p:tav tm="0">
                                          <p:val>
                                            <p:fltVal val="0.5"/>
                                          </p:val>
                                        </p:tav>
                                        <p:tav tm="100000">
                                          <p:val>
                                            <p:strVal val="#ppt_y"/>
                                          </p:val>
                                        </p:tav>
                                      </p:tavLst>
                                    </p:anim>
                                  </p:childTnLst>
                                </p:cTn>
                              </p:par>
                              <p:par>
                                <p:cTn fill="hold" id="274" nodeType="withEffect" presetClass="entr" presetID="53" presetSubtype="0">
                                  <p:stCondLst>
                                    <p:cond delay="736"/>
                                  </p:stCondLst>
                                  <p:childTnLst>
                                    <p:set>
                                      <p:cBhvr>
                                        <p:cTn dur="1" fill="hold" id="275">
                                          <p:stCondLst>
                                            <p:cond delay="0"/>
                                          </p:stCondLst>
                                        </p:cTn>
                                        <p:tgtEl>
                                          <p:spTgt spid="361"/>
                                        </p:tgtEl>
                                        <p:attrNameLst>
                                          <p:attrName>style.visibility</p:attrName>
                                        </p:attrNameLst>
                                      </p:cBhvr>
                                      <p:to>
                                        <p:strVal val="visible"/>
                                      </p:to>
                                    </p:set>
                                    <p:anim calcmode="lin" valueType="num">
                                      <p:cBhvr>
                                        <p:cTn dur="500" fill="hold" id="276"/>
                                        <p:tgtEl>
                                          <p:spTgt spid="361"/>
                                        </p:tgtEl>
                                        <p:attrNameLst>
                                          <p:attrName>ppt_w</p:attrName>
                                        </p:attrNameLst>
                                      </p:cBhvr>
                                      <p:tavLst>
                                        <p:tav tm="0">
                                          <p:val>
                                            <p:fltVal val="0"/>
                                          </p:val>
                                        </p:tav>
                                        <p:tav tm="100000">
                                          <p:val>
                                            <p:strVal val="#ppt_w"/>
                                          </p:val>
                                        </p:tav>
                                      </p:tavLst>
                                    </p:anim>
                                    <p:anim calcmode="lin" valueType="num">
                                      <p:cBhvr>
                                        <p:cTn dur="500" fill="hold" id="277"/>
                                        <p:tgtEl>
                                          <p:spTgt spid="361"/>
                                        </p:tgtEl>
                                        <p:attrNameLst>
                                          <p:attrName>ppt_h</p:attrName>
                                        </p:attrNameLst>
                                      </p:cBhvr>
                                      <p:tavLst>
                                        <p:tav tm="0">
                                          <p:val>
                                            <p:fltVal val="0"/>
                                          </p:val>
                                        </p:tav>
                                        <p:tav tm="100000">
                                          <p:val>
                                            <p:strVal val="#ppt_h"/>
                                          </p:val>
                                        </p:tav>
                                      </p:tavLst>
                                    </p:anim>
                                    <p:animEffect filter="fade" transition="in">
                                      <p:cBhvr>
                                        <p:cTn dur="500" id="278"/>
                                        <p:tgtEl>
                                          <p:spTgt spid="361"/>
                                        </p:tgtEl>
                                      </p:cBhvr>
                                    </p:animEffect>
                                    <p:anim calcmode="lin" valueType="num">
                                      <p:cBhvr>
                                        <p:cTn dur="500" fill="hold" id="279"/>
                                        <p:tgtEl>
                                          <p:spTgt spid="361"/>
                                        </p:tgtEl>
                                        <p:attrNameLst>
                                          <p:attrName>ppt_x</p:attrName>
                                        </p:attrNameLst>
                                      </p:cBhvr>
                                      <p:tavLst>
                                        <p:tav tm="0">
                                          <p:val>
                                            <p:fltVal val="0.5"/>
                                          </p:val>
                                        </p:tav>
                                        <p:tav tm="100000">
                                          <p:val>
                                            <p:strVal val="#ppt_x"/>
                                          </p:val>
                                        </p:tav>
                                      </p:tavLst>
                                    </p:anim>
                                    <p:anim calcmode="lin" valueType="num">
                                      <p:cBhvr>
                                        <p:cTn dur="500" fill="hold" id="280"/>
                                        <p:tgtEl>
                                          <p:spTgt spid="361"/>
                                        </p:tgtEl>
                                        <p:attrNameLst>
                                          <p:attrName>ppt_y</p:attrName>
                                        </p:attrNameLst>
                                      </p:cBhvr>
                                      <p:tavLst>
                                        <p:tav tm="0">
                                          <p:val>
                                            <p:fltVal val="0.5"/>
                                          </p:val>
                                        </p:tav>
                                        <p:tav tm="100000">
                                          <p:val>
                                            <p:strVal val="#ppt_y"/>
                                          </p:val>
                                        </p:tav>
                                      </p:tavLst>
                                    </p:anim>
                                  </p:childTnLst>
                                </p:cTn>
                              </p:par>
                              <p:par>
                                <p:cTn fill="hold" id="281" nodeType="withEffect" presetClass="entr" presetID="53" presetSubtype="0">
                                  <p:stCondLst>
                                    <p:cond delay="505"/>
                                  </p:stCondLst>
                                  <p:childTnLst>
                                    <p:set>
                                      <p:cBhvr>
                                        <p:cTn dur="1" fill="hold" id="282">
                                          <p:stCondLst>
                                            <p:cond delay="0"/>
                                          </p:stCondLst>
                                        </p:cTn>
                                        <p:tgtEl>
                                          <p:spTgt spid="369"/>
                                        </p:tgtEl>
                                        <p:attrNameLst>
                                          <p:attrName>style.visibility</p:attrName>
                                        </p:attrNameLst>
                                      </p:cBhvr>
                                      <p:to>
                                        <p:strVal val="visible"/>
                                      </p:to>
                                    </p:set>
                                    <p:anim calcmode="lin" valueType="num">
                                      <p:cBhvr>
                                        <p:cTn dur="500" fill="hold" id="283"/>
                                        <p:tgtEl>
                                          <p:spTgt spid="369"/>
                                        </p:tgtEl>
                                        <p:attrNameLst>
                                          <p:attrName>ppt_w</p:attrName>
                                        </p:attrNameLst>
                                      </p:cBhvr>
                                      <p:tavLst>
                                        <p:tav tm="0">
                                          <p:val>
                                            <p:fltVal val="0"/>
                                          </p:val>
                                        </p:tav>
                                        <p:tav tm="100000">
                                          <p:val>
                                            <p:strVal val="#ppt_w"/>
                                          </p:val>
                                        </p:tav>
                                      </p:tavLst>
                                    </p:anim>
                                    <p:anim calcmode="lin" valueType="num">
                                      <p:cBhvr>
                                        <p:cTn dur="500" fill="hold" id="284"/>
                                        <p:tgtEl>
                                          <p:spTgt spid="369"/>
                                        </p:tgtEl>
                                        <p:attrNameLst>
                                          <p:attrName>ppt_h</p:attrName>
                                        </p:attrNameLst>
                                      </p:cBhvr>
                                      <p:tavLst>
                                        <p:tav tm="0">
                                          <p:val>
                                            <p:fltVal val="0"/>
                                          </p:val>
                                        </p:tav>
                                        <p:tav tm="100000">
                                          <p:val>
                                            <p:strVal val="#ppt_h"/>
                                          </p:val>
                                        </p:tav>
                                      </p:tavLst>
                                    </p:anim>
                                    <p:animEffect filter="fade" transition="in">
                                      <p:cBhvr>
                                        <p:cTn dur="500" id="285"/>
                                        <p:tgtEl>
                                          <p:spTgt spid="369"/>
                                        </p:tgtEl>
                                      </p:cBhvr>
                                    </p:animEffect>
                                    <p:anim calcmode="lin" valueType="num">
                                      <p:cBhvr>
                                        <p:cTn dur="500" fill="hold" id="286"/>
                                        <p:tgtEl>
                                          <p:spTgt spid="369"/>
                                        </p:tgtEl>
                                        <p:attrNameLst>
                                          <p:attrName>ppt_x</p:attrName>
                                        </p:attrNameLst>
                                      </p:cBhvr>
                                      <p:tavLst>
                                        <p:tav tm="0">
                                          <p:val>
                                            <p:fltVal val="0.5"/>
                                          </p:val>
                                        </p:tav>
                                        <p:tav tm="100000">
                                          <p:val>
                                            <p:strVal val="#ppt_x"/>
                                          </p:val>
                                        </p:tav>
                                      </p:tavLst>
                                    </p:anim>
                                    <p:anim calcmode="lin" valueType="num">
                                      <p:cBhvr>
                                        <p:cTn dur="500" fill="hold" id="287"/>
                                        <p:tgtEl>
                                          <p:spTgt spid="369"/>
                                        </p:tgtEl>
                                        <p:attrNameLst>
                                          <p:attrName>ppt_y</p:attrName>
                                        </p:attrNameLst>
                                      </p:cBhvr>
                                      <p:tavLst>
                                        <p:tav tm="0">
                                          <p:val>
                                            <p:fltVal val="0.5"/>
                                          </p:val>
                                        </p:tav>
                                        <p:tav tm="100000">
                                          <p:val>
                                            <p:strVal val="#ppt_y"/>
                                          </p:val>
                                        </p:tav>
                                      </p:tavLst>
                                    </p:anim>
                                  </p:childTnLst>
                                </p:cTn>
                              </p:par>
                              <p:par>
                                <p:cTn fill="hold" id="288" nodeType="withEffect" presetClass="entr" presetID="53" presetSubtype="0">
                                  <p:stCondLst>
                                    <p:cond delay="502"/>
                                  </p:stCondLst>
                                  <p:childTnLst>
                                    <p:set>
                                      <p:cBhvr>
                                        <p:cTn dur="1" fill="hold" id="289">
                                          <p:stCondLst>
                                            <p:cond delay="0"/>
                                          </p:stCondLst>
                                        </p:cTn>
                                        <p:tgtEl>
                                          <p:spTgt spid="377"/>
                                        </p:tgtEl>
                                        <p:attrNameLst>
                                          <p:attrName>style.visibility</p:attrName>
                                        </p:attrNameLst>
                                      </p:cBhvr>
                                      <p:to>
                                        <p:strVal val="visible"/>
                                      </p:to>
                                    </p:set>
                                    <p:anim calcmode="lin" valueType="num">
                                      <p:cBhvr>
                                        <p:cTn dur="500" fill="hold" id="290"/>
                                        <p:tgtEl>
                                          <p:spTgt spid="377"/>
                                        </p:tgtEl>
                                        <p:attrNameLst>
                                          <p:attrName>ppt_w</p:attrName>
                                        </p:attrNameLst>
                                      </p:cBhvr>
                                      <p:tavLst>
                                        <p:tav tm="0">
                                          <p:val>
                                            <p:fltVal val="0"/>
                                          </p:val>
                                        </p:tav>
                                        <p:tav tm="100000">
                                          <p:val>
                                            <p:strVal val="#ppt_w"/>
                                          </p:val>
                                        </p:tav>
                                      </p:tavLst>
                                    </p:anim>
                                    <p:anim calcmode="lin" valueType="num">
                                      <p:cBhvr>
                                        <p:cTn dur="500" fill="hold" id="291"/>
                                        <p:tgtEl>
                                          <p:spTgt spid="377"/>
                                        </p:tgtEl>
                                        <p:attrNameLst>
                                          <p:attrName>ppt_h</p:attrName>
                                        </p:attrNameLst>
                                      </p:cBhvr>
                                      <p:tavLst>
                                        <p:tav tm="0">
                                          <p:val>
                                            <p:fltVal val="0"/>
                                          </p:val>
                                        </p:tav>
                                        <p:tav tm="100000">
                                          <p:val>
                                            <p:strVal val="#ppt_h"/>
                                          </p:val>
                                        </p:tav>
                                      </p:tavLst>
                                    </p:anim>
                                    <p:animEffect filter="fade" transition="in">
                                      <p:cBhvr>
                                        <p:cTn dur="500" id="292"/>
                                        <p:tgtEl>
                                          <p:spTgt spid="377"/>
                                        </p:tgtEl>
                                      </p:cBhvr>
                                    </p:animEffect>
                                    <p:anim calcmode="lin" valueType="num">
                                      <p:cBhvr>
                                        <p:cTn dur="500" fill="hold" id="293"/>
                                        <p:tgtEl>
                                          <p:spTgt spid="377"/>
                                        </p:tgtEl>
                                        <p:attrNameLst>
                                          <p:attrName>ppt_x</p:attrName>
                                        </p:attrNameLst>
                                      </p:cBhvr>
                                      <p:tavLst>
                                        <p:tav tm="0">
                                          <p:val>
                                            <p:fltVal val="0.5"/>
                                          </p:val>
                                        </p:tav>
                                        <p:tav tm="100000">
                                          <p:val>
                                            <p:strVal val="#ppt_x"/>
                                          </p:val>
                                        </p:tav>
                                      </p:tavLst>
                                    </p:anim>
                                    <p:anim calcmode="lin" valueType="num">
                                      <p:cBhvr>
                                        <p:cTn dur="500" fill="hold" id="294"/>
                                        <p:tgtEl>
                                          <p:spTgt spid="377"/>
                                        </p:tgtEl>
                                        <p:attrNameLst>
                                          <p:attrName>ppt_y</p:attrName>
                                        </p:attrNameLst>
                                      </p:cBhvr>
                                      <p:tavLst>
                                        <p:tav tm="0">
                                          <p:val>
                                            <p:fltVal val="0.5"/>
                                          </p:val>
                                        </p:tav>
                                        <p:tav tm="100000">
                                          <p:val>
                                            <p:strVal val="#ppt_y"/>
                                          </p:val>
                                        </p:tav>
                                      </p:tavLst>
                                    </p:anim>
                                  </p:childTnLst>
                                </p:cTn>
                              </p:par>
                              <p:par>
                                <p:cTn fill="hold" id="295" nodeType="withEffect" presetClass="entr" presetID="53" presetSubtype="0">
                                  <p:stCondLst>
                                    <p:cond delay="343"/>
                                  </p:stCondLst>
                                  <p:childTnLst>
                                    <p:set>
                                      <p:cBhvr>
                                        <p:cTn dur="1" fill="hold" id="296">
                                          <p:stCondLst>
                                            <p:cond delay="0"/>
                                          </p:stCondLst>
                                        </p:cTn>
                                        <p:tgtEl>
                                          <p:spTgt spid="385"/>
                                        </p:tgtEl>
                                        <p:attrNameLst>
                                          <p:attrName>style.visibility</p:attrName>
                                        </p:attrNameLst>
                                      </p:cBhvr>
                                      <p:to>
                                        <p:strVal val="visible"/>
                                      </p:to>
                                    </p:set>
                                    <p:anim calcmode="lin" valueType="num">
                                      <p:cBhvr>
                                        <p:cTn dur="500" fill="hold" id="297"/>
                                        <p:tgtEl>
                                          <p:spTgt spid="385"/>
                                        </p:tgtEl>
                                        <p:attrNameLst>
                                          <p:attrName>ppt_w</p:attrName>
                                        </p:attrNameLst>
                                      </p:cBhvr>
                                      <p:tavLst>
                                        <p:tav tm="0">
                                          <p:val>
                                            <p:fltVal val="0"/>
                                          </p:val>
                                        </p:tav>
                                        <p:tav tm="100000">
                                          <p:val>
                                            <p:strVal val="#ppt_w"/>
                                          </p:val>
                                        </p:tav>
                                      </p:tavLst>
                                    </p:anim>
                                    <p:anim calcmode="lin" valueType="num">
                                      <p:cBhvr>
                                        <p:cTn dur="500" fill="hold" id="298"/>
                                        <p:tgtEl>
                                          <p:spTgt spid="385"/>
                                        </p:tgtEl>
                                        <p:attrNameLst>
                                          <p:attrName>ppt_h</p:attrName>
                                        </p:attrNameLst>
                                      </p:cBhvr>
                                      <p:tavLst>
                                        <p:tav tm="0">
                                          <p:val>
                                            <p:fltVal val="0"/>
                                          </p:val>
                                        </p:tav>
                                        <p:tav tm="100000">
                                          <p:val>
                                            <p:strVal val="#ppt_h"/>
                                          </p:val>
                                        </p:tav>
                                      </p:tavLst>
                                    </p:anim>
                                    <p:animEffect filter="fade" transition="in">
                                      <p:cBhvr>
                                        <p:cTn dur="500" id="299"/>
                                        <p:tgtEl>
                                          <p:spTgt spid="385"/>
                                        </p:tgtEl>
                                      </p:cBhvr>
                                    </p:animEffect>
                                    <p:anim calcmode="lin" valueType="num">
                                      <p:cBhvr>
                                        <p:cTn dur="500" fill="hold" id="300"/>
                                        <p:tgtEl>
                                          <p:spTgt spid="385"/>
                                        </p:tgtEl>
                                        <p:attrNameLst>
                                          <p:attrName>ppt_x</p:attrName>
                                        </p:attrNameLst>
                                      </p:cBhvr>
                                      <p:tavLst>
                                        <p:tav tm="0">
                                          <p:val>
                                            <p:fltVal val="0.5"/>
                                          </p:val>
                                        </p:tav>
                                        <p:tav tm="100000">
                                          <p:val>
                                            <p:strVal val="#ppt_x"/>
                                          </p:val>
                                        </p:tav>
                                      </p:tavLst>
                                    </p:anim>
                                    <p:anim calcmode="lin" valueType="num">
                                      <p:cBhvr>
                                        <p:cTn dur="500" fill="hold" id="301"/>
                                        <p:tgtEl>
                                          <p:spTgt spid="385"/>
                                        </p:tgtEl>
                                        <p:attrNameLst>
                                          <p:attrName>ppt_y</p:attrName>
                                        </p:attrNameLst>
                                      </p:cBhvr>
                                      <p:tavLst>
                                        <p:tav tm="0">
                                          <p:val>
                                            <p:fltVal val="0.5"/>
                                          </p:val>
                                        </p:tav>
                                        <p:tav tm="100000">
                                          <p:val>
                                            <p:strVal val="#ppt_y"/>
                                          </p:val>
                                        </p:tav>
                                      </p:tavLst>
                                    </p:anim>
                                  </p:childTnLst>
                                </p:cTn>
                              </p:par>
                              <p:par>
                                <p:cTn fill="hold" id="302" nodeType="withEffect" presetClass="entr" presetID="53" presetSubtype="0">
                                  <p:stCondLst>
                                    <p:cond delay="78"/>
                                  </p:stCondLst>
                                  <p:childTnLst>
                                    <p:set>
                                      <p:cBhvr>
                                        <p:cTn dur="1" fill="hold" id="303">
                                          <p:stCondLst>
                                            <p:cond delay="0"/>
                                          </p:stCondLst>
                                        </p:cTn>
                                        <p:tgtEl>
                                          <p:spTgt spid="393"/>
                                        </p:tgtEl>
                                        <p:attrNameLst>
                                          <p:attrName>style.visibility</p:attrName>
                                        </p:attrNameLst>
                                      </p:cBhvr>
                                      <p:to>
                                        <p:strVal val="visible"/>
                                      </p:to>
                                    </p:set>
                                    <p:anim calcmode="lin" valueType="num">
                                      <p:cBhvr>
                                        <p:cTn dur="500" fill="hold" id="304"/>
                                        <p:tgtEl>
                                          <p:spTgt spid="393"/>
                                        </p:tgtEl>
                                        <p:attrNameLst>
                                          <p:attrName>ppt_w</p:attrName>
                                        </p:attrNameLst>
                                      </p:cBhvr>
                                      <p:tavLst>
                                        <p:tav tm="0">
                                          <p:val>
                                            <p:fltVal val="0"/>
                                          </p:val>
                                        </p:tav>
                                        <p:tav tm="100000">
                                          <p:val>
                                            <p:strVal val="#ppt_w"/>
                                          </p:val>
                                        </p:tav>
                                      </p:tavLst>
                                    </p:anim>
                                    <p:anim calcmode="lin" valueType="num">
                                      <p:cBhvr>
                                        <p:cTn dur="500" fill="hold" id="305"/>
                                        <p:tgtEl>
                                          <p:spTgt spid="393"/>
                                        </p:tgtEl>
                                        <p:attrNameLst>
                                          <p:attrName>ppt_h</p:attrName>
                                        </p:attrNameLst>
                                      </p:cBhvr>
                                      <p:tavLst>
                                        <p:tav tm="0">
                                          <p:val>
                                            <p:fltVal val="0"/>
                                          </p:val>
                                        </p:tav>
                                        <p:tav tm="100000">
                                          <p:val>
                                            <p:strVal val="#ppt_h"/>
                                          </p:val>
                                        </p:tav>
                                      </p:tavLst>
                                    </p:anim>
                                    <p:animEffect filter="fade" transition="in">
                                      <p:cBhvr>
                                        <p:cTn dur="500" id="306"/>
                                        <p:tgtEl>
                                          <p:spTgt spid="393"/>
                                        </p:tgtEl>
                                      </p:cBhvr>
                                    </p:animEffect>
                                    <p:anim calcmode="lin" valueType="num">
                                      <p:cBhvr>
                                        <p:cTn dur="500" fill="hold" id="307"/>
                                        <p:tgtEl>
                                          <p:spTgt spid="393"/>
                                        </p:tgtEl>
                                        <p:attrNameLst>
                                          <p:attrName>ppt_x</p:attrName>
                                        </p:attrNameLst>
                                      </p:cBhvr>
                                      <p:tavLst>
                                        <p:tav tm="0">
                                          <p:val>
                                            <p:fltVal val="0.5"/>
                                          </p:val>
                                        </p:tav>
                                        <p:tav tm="100000">
                                          <p:val>
                                            <p:strVal val="#ppt_x"/>
                                          </p:val>
                                        </p:tav>
                                      </p:tavLst>
                                    </p:anim>
                                    <p:anim calcmode="lin" valueType="num">
                                      <p:cBhvr>
                                        <p:cTn dur="500" fill="hold" id="308"/>
                                        <p:tgtEl>
                                          <p:spTgt spid="393"/>
                                        </p:tgtEl>
                                        <p:attrNameLst>
                                          <p:attrName>ppt_y</p:attrName>
                                        </p:attrNameLst>
                                      </p:cBhvr>
                                      <p:tavLst>
                                        <p:tav tm="0">
                                          <p:val>
                                            <p:fltVal val="0.5"/>
                                          </p:val>
                                        </p:tav>
                                        <p:tav tm="100000">
                                          <p:val>
                                            <p:strVal val="#ppt_y"/>
                                          </p:val>
                                        </p:tav>
                                      </p:tavLst>
                                    </p:anim>
                                  </p:childTnLst>
                                </p:cTn>
                              </p:par>
                            </p:childTnLst>
                          </p:cTn>
                        </p:par>
                        <p:par>
                          <p:cTn fill="hold" id="309" nodeType="afterGroup">
                            <p:stCondLst>
                              <p:cond delay="4784"/>
                            </p:stCondLst>
                            <p:childTnLst>
                              <p:par>
                                <p:cTn fill="hold" grpId="0" id="310" nodeType="afterEffect" presetClass="entr" presetID="10" presetSubtype="0">
                                  <p:stCondLst>
                                    <p:cond delay="0"/>
                                  </p:stCondLst>
                                  <p:childTnLst>
                                    <p:set>
                                      <p:cBhvr>
                                        <p:cTn dur="1" fill="hold" id="311">
                                          <p:stCondLst>
                                            <p:cond delay="0"/>
                                          </p:stCondLst>
                                        </p:cTn>
                                        <p:tgtEl>
                                          <p:spTgt spid="401"/>
                                        </p:tgtEl>
                                        <p:attrNameLst>
                                          <p:attrName>style.visibility</p:attrName>
                                        </p:attrNameLst>
                                      </p:cBhvr>
                                      <p:to>
                                        <p:strVal val="visible"/>
                                      </p:to>
                                    </p:set>
                                    <p:animEffect filter="fade" transition="in">
                                      <p:cBhvr>
                                        <p:cTn dur="500" id="312"/>
                                        <p:tgtEl>
                                          <p:spTgt spid="401"/>
                                        </p:tgtEl>
                                      </p:cBhvr>
                                    </p:animEffect>
                                  </p:childTnLst>
                                </p:cTn>
                              </p:par>
                              <p:par>
                                <p:cTn fill="hold" grpId="0" id="313" nodeType="withEffect" presetClass="entr" presetID="10" presetSubtype="0">
                                  <p:stCondLst>
                                    <p:cond delay="0"/>
                                  </p:stCondLst>
                                  <p:childTnLst>
                                    <p:set>
                                      <p:cBhvr>
                                        <p:cTn dur="1" fill="hold" id="314">
                                          <p:stCondLst>
                                            <p:cond delay="0"/>
                                          </p:stCondLst>
                                        </p:cTn>
                                        <p:tgtEl>
                                          <p:spTgt spid="402"/>
                                        </p:tgtEl>
                                        <p:attrNameLst>
                                          <p:attrName>style.visibility</p:attrName>
                                        </p:attrNameLst>
                                      </p:cBhvr>
                                      <p:to>
                                        <p:strVal val="visible"/>
                                      </p:to>
                                    </p:set>
                                    <p:animEffect filter="fade" transition="in">
                                      <p:cBhvr>
                                        <p:cTn dur="500" id="315"/>
                                        <p:tgtEl>
                                          <p:spTgt spid="40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01"/>
      <p:bldP grpId="0" spid="402"/>
    </p:bld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RESOURCE_PATHS_HASH_PRESENTER" val="11cfc2e384abf62c5fcb7108bba5b8bfd7a50cf"/>
</p:tagLst>
</file>

<file path=ppt/theme/theme1.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Template>Office Theme</Template>
  <Company>夏酷工作室</Company>
  <PresentationFormat>On-screen Show (16:9)</PresentationFormat>
  <Paragraphs>210</Paragraphs>
  <Slides>20</Slides>
  <Notes>0</Notes>
  <TotalTime>733</TotalTime>
  <HiddenSlides>0</HiddenSlides>
  <MMClips>0</MMClips>
  <ScaleCrop>0</ScaleCrop>
  <HeadingPairs>
    <vt:vector baseType="variant" size="6">
      <vt:variant>
        <vt:lpstr>Fonts used</vt:lpstr>
      </vt:variant>
      <vt:variant>
        <vt:i4>9</vt:i4>
      </vt:variant>
      <vt:variant>
        <vt:lpstr>Theme</vt:lpstr>
      </vt:variant>
      <vt:variant>
        <vt:i4>1</vt:i4>
      </vt:variant>
      <vt:variant>
        <vt:lpstr>Slide Titles</vt:lpstr>
      </vt:variant>
      <vt:variant>
        <vt:i4>20</vt:i4>
      </vt:variant>
    </vt:vector>
  </HeadingPairs>
  <TitlesOfParts>
    <vt:vector baseType="lpstr" size="30">
      <vt:lpstr>Arial</vt:lpstr>
      <vt:lpstr>Calibri Light</vt:lpstr>
      <vt:lpstr>Calibri</vt:lpstr>
      <vt:lpstr>HelveticaNeueLT Pro 67 MdCn</vt:lpstr>
      <vt:lpstr>Hiragino Sans GB W3</vt:lpstr>
      <vt:lpstr>News Gothic MT</vt:lpstr>
      <vt:lpstr>Franklin Gothic Medium Cond</vt:lpstr>
      <vt:lpstr>Open Sans</vt:lpstr>
      <vt:lpstr>HelveticaNeueLT Pro 77 BdCn</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2015-03-16T03:11:49Z</dcterms:created>
  <cp:lastModifiedBy>Administrator</cp:lastModifiedBy>
  <dcterms:modified xsi:type="dcterms:W3CDTF">2021-08-20T10:49:17Z</dcterms:modified>
  <cp:revision>41</cp:revision>
  <dc:title>PowerPoint 演示文稿</dc:title>
</cp:coreProperties>
</file>