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81" r:id="rId22"/>
    <p:sldId id="280" r:id="rId23"/>
    <p:sldId id="276" r:id="rId24"/>
    <p:sldId id="277" r:id="rId25"/>
    <p:sldId id="278" r:id="rId26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282" y="96"/>
      </p:cViewPr>
      <p:guideLst>
        <p:guide orient="horz" pos="16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8354793339967728"/>
          <c:y val="0.05092298611998558"/>
          <c:w val="0.93095266819000244"/>
          <c:h val="0.77625209093093872"/>
        </c:manualLayout>
      </c:layout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D3-4509-ABC1-10DB4393D8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2.4</c:v>
                </c:pt>
                <c:pt idx="5">
                  <c:v>4.4</c:v>
                </c:pt>
                <c:pt idx="6">
                  <c:v>1.8</c:v>
                </c:pt>
                <c:pt idx="7">
                  <c:v>2.8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D3-4509-ABC1-10DB4393D8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D3-4509-ABC1-10DB4393D8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50030904"/>
        <c:axId val="394094008"/>
      </c:lineChart>
      <c:catAx>
        <c:axId val="250030904"/>
        <c:scaling>
          <c:orientation/>
        </c:scaling>
        <c:delete val="0"/>
        <c:axPos val="b"/>
        <c:numFmt formatCode="General" sourceLinked="0"/>
        <c:majorTickMark val="out"/>
        <c:minorTickMark val="none"/>
        <c:crossAx val="394094008"/>
        <c:crosses val="autoZero"/>
        <c:auto val="0"/>
        <c:lblAlgn val="ctr"/>
        <c:lblOffset/>
        <c:noMultiLvlLbl val="0"/>
      </c:catAx>
      <c:valAx>
        <c:axId val="394094008"/>
        <c:scaling>
          <c:orientation/>
        </c:scaling>
        <c:delete val="0"/>
        <c:axPos val="l"/>
        <c:majorGridlines/>
        <c:numFmt formatCode="General" sourceLinked="1"/>
        <c:majorTickMark val="out"/>
        <c:minorTickMark val="none"/>
        <c:crossAx val="250030904"/>
        <c:crosses val="autoZero"/>
        <c:crossBetween val="between"/>
      </c:valAx>
    </c:plotArea>
    <c:plotVisOnly val="1"/>
    <c:dispBlanksAs val="gap"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4D7A1-DBCE-479E-8A57-A0078C5DA416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64E12-A00D-490E-91FE-9533E8EB64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333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8130637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8386021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3966956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6900371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036934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7393557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135916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972108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7358897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2107744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782631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710485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7806561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677608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8240553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311219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025803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441216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556023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918608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16132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1143756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8458576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122C-2259-4DF5-9A10-F46333B67780}" type="datetimeFigureOut">
              <a:rPr lang="zh-CN" altLang="en-US" smtClean="0"/>
              <a:t>2015/12/21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C7B59-F0F9-4BC9-BA66-CA2C87E11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5213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592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1518590" y="2008283"/>
            <a:ext cx="6437787" cy="1283547"/>
            <a:chOff x="1861265" y="2132855"/>
            <a:chExt cx="6311135" cy="1332103"/>
          </a:xfrm>
        </p:grpSpPr>
        <p:sp>
          <p:nvSpPr>
            <p:cNvPr id="5" name="圆角矩形 4"/>
            <p:cNvSpPr/>
            <p:nvPr/>
          </p:nvSpPr>
          <p:spPr>
            <a:xfrm>
              <a:off x="1871700" y="2132856"/>
              <a:ext cx="6300700" cy="1332102"/>
            </a:xfrm>
            <a:prstGeom prst="roundRect">
              <a:avLst/>
            </a:prstGeom>
            <a:solidFill>
              <a:srgbClr val="0000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861265" y="2132855"/>
              <a:ext cx="432048" cy="133210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959309" y="2128335"/>
            <a:ext cx="5683567" cy="1040466"/>
            <a:chOff x="2448410" y="2121221"/>
            <a:chExt cx="5683567" cy="1387288"/>
          </a:xfrm>
        </p:grpSpPr>
        <p:sp>
          <p:nvSpPr>
            <p:cNvPr id="7" name="TextBox 6"/>
            <p:cNvSpPr txBox="1"/>
            <p:nvPr/>
          </p:nvSpPr>
          <p:spPr>
            <a:xfrm>
              <a:off x="2448410" y="2121221"/>
              <a:ext cx="5683567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-3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30504040204" pitchFamily="34" typeface="Verdana"/>
                </a:rPr>
                <a:t>SUMMARY REPORT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85088" y="3102109"/>
              <a:ext cx="5310505" cy="406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30504040204" pitchFamily="34" typeface="Verdana"/>
                </a:rPr>
                <a:t>Always believe the something wonderful is about to happen.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 rot="10800000">
            <a:off x="1508306" y="2293527"/>
            <a:ext cx="487680" cy="72009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</a:t>
            </a:r>
          </a:p>
        </p:txBody>
      </p:sp>
    </p:spTree>
    <p:extLst>
      <p:ext uri="{BB962C8B-B14F-4D97-AF65-F5344CB8AC3E}">
        <p14:creationId val="417914454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871430" y="1286940"/>
            <a:ext cx="5544616" cy="576064"/>
          </a:xfrm>
          <a:prstGeom prst="roundRect">
            <a:avLst>
              <a:gd fmla="val 50000" name="adj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928740" y="1338467"/>
            <a:ext cx="473009" cy="4730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加号 14"/>
          <p:cNvSpPr/>
          <p:nvPr/>
        </p:nvSpPr>
        <p:spPr>
          <a:xfrm>
            <a:off x="955027" y="1369124"/>
            <a:ext cx="426992" cy="426992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TextBox 21"/>
          <p:cNvSpPr txBox="1"/>
          <p:nvPr/>
        </p:nvSpPr>
        <p:spPr>
          <a:xfrm>
            <a:off x="1479621" y="1432117"/>
            <a:ext cx="3622993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solidFill>
                  <a:schemeClr val="bg1"/>
                </a:solidFill>
              </a:rPr>
              <a:t>Always believe that something wonderful is about to happen.</a:t>
            </a:r>
          </a:p>
          <a:p>
            <a:r>
              <a:rPr altLang="zh-CN" lang="en-US" smtClean="0" sz="1100">
                <a:solidFill>
                  <a:schemeClr val="bg1"/>
                </a:solidFill>
              </a:rPr>
              <a:t>Life is beautiful. Because we have our dreams.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78793" y="1271241"/>
            <a:ext cx="11814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2078266" y="2079550"/>
            <a:ext cx="5544616" cy="603648"/>
            <a:chOff x="2075028" y="2085813"/>
            <a:chExt cx="5544616" cy="603648"/>
          </a:xfrm>
        </p:grpSpPr>
        <p:sp>
          <p:nvSpPr>
            <p:cNvPr id="6" name="圆角矩形 5"/>
            <p:cNvSpPr/>
            <p:nvPr/>
          </p:nvSpPr>
          <p:spPr>
            <a:xfrm>
              <a:off x="2075028" y="2113397"/>
              <a:ext cx="5544616" cy="576064"/>
            </a:xfrm>
            <a:prstGeom prst="roundRect">
              <a:avLst>
                <a:gd fmla="val 50000" name="adj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7075028" y="2164924"/>
              <a:ext cx="473009" cy="4730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减号 15"/>
            <p:cNvSpPr/>
            <p:nvPr/>
          </p:nvSpPr>
          <p:spPr>
            <a:xfrm>
              <a:off x="7111512" y="2189809"/>
              <a:ext cx="423237" cy="423237"/>
            </a:xfrm>
            <a:prstGeom prst="mathMin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2035" y="2258574"/>
              <a:ext cx="362299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zh-CN" lang="en-US" smtClean="0" sz="1100">
                  <a:solidFill>
                    <a:schemeClr val="bg1"/>
                  </a:solidFill>
                </a:rPr>
                <a:t>Always believe that something wonderful is about to happen.</a:t>
              </a:r>
            </a:p>
            <a:p>
              <a:pPr algn="r"/>
              <a:r>
                <a:rPr altLang="zh-CN" lang="en-US" smtClean="0" sz="1100">
                  <a:solidFill>
                    <a:schemeClr val="bg1"/>
                  </a:solidFill>
                </a:rPr>
                <a:t>Life is beautiful. Because we have our dreams.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63542" y="2085813"/>
              <a:ext cx="118141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zh-CN" b="1" lang="en-US" smtClean="0" sz="1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78958" y="2970010"/>
            <a:ext cx="5544616" cy="600579"/>
            <a:chOff x="599460" y="3062654"/>
            <a:chExt cx="5544616" cy="600579"/>
          </a:xfrm>
        </p:grpSpPr>
        <p:sp>
          <p:nvSpPr>
            <p:cNvPr id="7" name="圆角矩形 6"/>
            <p:cNvSpPr/>
            <p:nvPr/>
          </p:nvSpPr>
          <p:spPr>
            <a:xfrm>
              <a:off x="599460" y="3062654"/>
              <a:ext cx="5544616" cy="576064"/>
            </a:xfrm>
            <a:prstGeom prst="roundRect">
              <a:avLst>
                <a:gd fmla="val 50000" name="adj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654574" y="3114181"/>
              <a:ext cx="473009" cy="4730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乘号 16"/>
            <p:cNvSpPr/>
            <p:nvPr/>
          </p:nvSpPr>
          <p:spPr>
            <a:xfrm>
              <a:off x="649923" y="3093532"/>
              <a:ext cx="499564" cy="499564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50315" y="3232346"/>
              <a:ext cx="362299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100">
                  <a:solidFill>
                    <a:schemeClr val="bg1"/>
                  </a:solidFill>
                </a:rPr>
                <a:t>Always believe that something wonderful is about to happen.</a:t>
              </a:r>
            </a:p>
            <a:p>
              <a:r>
                <a:rPr altLang="zh-CN" lang="en-US" smtClean="0" sz="1100">
                  <a:solidFill>
                    <a:schemeClr val="bg1"/>
                  </a:solidFill>
                </a:rPr>
                <a:t>Life is beautiful. Because we have our dreams.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49487" y="3071470"/>
              <a:ext cx="118141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104063" y="3832886"/>
            <a:ext cx="5544616" cy="603648"/>
            <a:chOff x="2075028" y="4005550"/>
            <a:chExt cx="5544616" cy="603648"/>
          </a:xfrm>
        </p:grpSpPr>
        <p:sp>
          <p:nvSpPr>
            <p:cNvPr id="8" name="圆角矩形 7"/>
            <p:cNvSpPr/>
            <p:nvPr/>
          </p:nvSpPr>
          <p:spPr>
            <a:xfrm>
              <a:off x="2075028" y="4011910"/>
              <a:ext cx="5544616" cy="576064"/>
            </a:xfrm>
            <a:prstGeom prst="roundRect">
              <a:avLst>
                <a:gd fmla="val 50000" name="adj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7063402" y="4063437"/>
              <a:ext cx="473009" cy="4730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除号 17"/>
            <p:cNvSpPr/>
            <p:nvPr/>
          </p:nvSpPr>
          <p:spPr>
            <a:xfrm>
              <a:off x="7067391" y="4068790"/>
              <a:ext cx="459721" cy="459721"/>
            </a:xfrm>
            <a:prstGeom prst="mathDivid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71104" y="4178310"/>
              <a:ext cx="362299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zh-CN" lang="en-US" smtClean="0" sz="1100">
                  <a:solidFill>
                    <a:schemeClr val="bg1"/>
                  </a:solidFill>
                </a:rPr>
                <a:t>Always believe that something wonderful is about to happen.</a:t>
              </a:r>
            </a:p>
            <a:p>
              <a:pPr algn="r"/>
              <a:r>
                <a:rPr altLang="zh-CN" lang="en-US" smtClean="0" sz="1100">
                  <a:solidFill>
                    <a:schemeClr val="bg1"/>
                  </a:solidFill>
                </a:rPr>
                <a:t>Life is beautiful. Because we have our dreams.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82611" y="4005550"/>
              <a:ext cx="118141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zh-CN" b="1" lang="en-US" smtClean="0" sz="1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</p:grpSp>
    </p:spTree>
    <p:extLst>
      <p:ext uri="{BB962C8B-B14F-4D97-AF65-F5344CB8AC3E}">
        <p14:creationId val="422626453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381" y="1324936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7169" y="1024719"/>
            <a:ext cx="10369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Strength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275856" y="1399444"/>
            <a:ext cx="1335309" cy="1335309"/>
            <a:chOff x="3192898" y="1619740"/>
            <a:chExt cx="1335309" cy="1335309"/>
          </a:xfrm>
        </p:grpSpPr>
        <p:sp>
          <p:nvSpPr>
            <p:cNvPr id="11" name="加号 10"/>
            <p:cNvSpPr/>
            <p:nvPr/>
          </p:nvSpPr>
          <p:spPr>
            <a:xfrm>
              <a:off x="3192898" y="1619740"/>
              <a:ext cx="1335309" cy="1335309"/>
            </a:xfrm>
            <a:prstGeom prst="mathPlus">
              <a:avLst>
                <a:gd fmla="val 55646" name="adj1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72466" y="1625675"/>
              <a:ext cx="768668" cy="1310640"/>
            </a:xfrm>
            <a:prstGeom prst="rect">
              <a:avLst/>
            </a:prstGeom>
            <a:noFill/>
            <a:scene3d>
              <a:camera prst="orthographicFront"/>
              <a:lightRig dir="t" rig="threePt"/>
            </a:scene3d>
            <a:sp3d>
              <a:bevelT prst="angle"/>
            </a:sp3d>
          </p:spPr>
          <p:txBody>
            <a:bodyPr rtlCol="0" wrap="none">
              <a:spAutoFit/>
            </a:bodyPr>
            <a:lstStyle/>
            <a:p>
              <a:r>
                <a:rPr altLang="zh-CN" lang="en-US" smtClean="0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10381" y="3103167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23574" y="2822409"/>
            <a:ext cx="816292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Threat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46189" y="1307438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6189" y="1019132"/>
            <a:ext cx="1184592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Weakness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6189" y="3101961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6189" y="2813655"/>
            <a:ext cx="11893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Opportunity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4547620" y="1399444"/>
            <a:ext cx="1335309" cy="1335309"/>
            <a:chOff x="4488703" y="1401494"/>
            <a:chExt cx="1335309" cy="1335309"/>
          </a:xfrm>
        </p:grpSpPr>
        <p:sp>
          <p:nvSpPr>
            <p:cNvPr id="32" name="加号 31"/>
            <p:cNvSpPr/>
            <p:nvPr/>
          </p:nvSpPr>
          <p:spPr>
            <a:xfrm>
              <a:off x="4488703" y="1401494"/>
              <a:ext cx="1335309" cy="1335309"/>
            </a:xfrm>
            <a:prstGeom prst="mathPlus">
              <a:avLst>
                <a:gd fmla="val 55646" name="adj1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TextBox 7"/>
            <p:cNvSpPr txBox="1"/>
            <p:nvPr/>
          </p:nvSpPr>
          <p:spPr>
            <a:xfrm>
              <a:off x="4633618" y="1515150"/>
              <a:ext cx="1035367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6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W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275856" y="2532585"/>
            <a:ext cx="1335309" cy="1335309"/>
            <a:chOff x="3194501" y="2955049"/>
            <a:chExt cx="1335309" cy="1335309"/>
          </a:xfrm>
        </p:grpSpPr>
        <p:sp>
          <p:nvSpPr>
            <p:cNvPr id="38" name="加号 37"/>
            <p:cNvSpPr/>
            <p:nvPr/>
          </p:nvSpPr>
          <p:spPr>
            <a:xfrm>
              <a:off x="3194501" y="2955049"/>
              <a:ext cx="1335309" cy="1335309"/>
            </a:xfrm>
            <a:prstGeom prst="mathPlus">
              <a:avLst>
                <a:gd fmla="val 55646" name="adj1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TextBox 7"/>
            <p:cNvSpPr txBox="1"/>
            <p:nvPr/>
          </p:nvSpPr>
          <p:spPr>
            <a:xfrm>
              <a:off x="3475672" y="2960984"/>
              <a:ext cx="765493" cy="1310640"/>
            </a:xfrm>
            <a:prstGeom prst="rect">
              <a:avLst/>
            </a:prstGeom>
            <a:noFill/>
            <a:scene3d>
              <a:camera prst="orthographicFront"/>
              <a:lightRig dir="t" rig="threePt"/>
            </a:scene3d>
            <a:sp3d>
              <a:bevelT prst="coolSlant" w="165100"/>
            </a:sp3d>
          </p:spPr>
          <p:txBody>
            <a:bodyPr rtlCol="0" wrap="none">
              <a:spAutoFit/>
            </a:bodyPr>
            <a:lstStyle/>
            <a:p>
              <a:r>
                <a:rPr altLang="zh-CN" lang="en-US" smtClean="0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547620" y="2532585"/>
            <a:ext cx="1335309" cy="1335309"/>
            <a:chOff x="4478913" y="2593281"/>
            <a:chExt cx="1335309" cy="1335309"/>
          </a:xfrm>
        </p:grpSpPr>
        <p:sp>
          <p:nvSpPr>
            <p:cNvPr id="44" name="加号 43"/>
            <p:cNvSpPr/>
            <p:nvPr/>
          </p:nvSpPr>
          <p:spPr>
            <a:xfrm>
              <a:off x="4478913" y="2593281"/>
              <a:ext cx="1335309" cy="1335309"/>
            </a:xfrm>
            <a:prstGeom prst="mathPlus">
              <a:avLst>
                <a:gd fmla="val 55646" name="adj1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TextBox 7"/>
            <p:cNvSpPr txBox="1"/>
            <p:nvPr/>
          </p:nvSpPr>
          <p:spPr>
            <a:xfrm>
              <a:off x="4635851" y="2599216"/>
              <a:ext cx="1011555" cy="1310640"/>
            </a:xfrm>
            <a:prstGeom prst="rect">
              <a:avLst/>
            </a:prstGeom>
            <a:noFill/>
            <a:scene3d>
              <a:camera prst="orthographicFront"/>
              <a:lightRig dir="t" rig="threePt"/>
            </a:scene3d>
            <a:sp3d>
              <a:bevelT prst="coolSlant" w="165100"/>
            </a:sp3d>
          </p:spPr>
          <p:txBody>
            <a:bodyPr rtlCol="0" wrap="none">
              <a:spAutoFit/>
            </a:bodyPr>
            <a:lstStyle/>
            <a:p>
              <a:r>
                <a:rPr altLang="zh-CN" lang="en-US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O</a:t>
              </a:r>
            </a:p>
          </p:txBody>
        </p:sp>
      </p:grpSp>
    </p:spTree>
    <p:extLst>
      <p:ext uri="{BB962C8B-B14F-4D97-AF65-F5344CB8AC3E}">
        <p14:creationId val="342318488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79512" y="1626246"/>
            <a:ext cx="896448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755220" y="1559597"/>
            <a:ext cx="149072" cy="14907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3570238" y="1559597"/>
            <a:ext cx="149072" cy="149072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5385256" y="1559597"/>
            <a:ext cx="149072" cy="14907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7200273" y="1559597"/>
            <a:ext cx="149072" cy="149072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TextBox 16"/>
          <p:cNvSpPr txBox="1"/>
          <p:nvPr/>
        </p:nvSpPr>
        <p:spPr>
          <a:xfrm>
            <a:off x="1246342" y="1224115"/>
            <a:ext cx="11814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52564" y="1224115"/>
            <a:ext cx="11814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53766" y="1224115"/>
            <a:ext cx="11814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68614" y="1224115"/>
            <a:ext cx="11814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3108" y="1808230"/>
            <a:ext cx="1682368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78127" y="1808230"/>
            <a:ext cx="1682368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30556" y="1808230"/>
            <a:ext cx="1682368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508160" y="1808230"/>
            <a:ext cx="1682368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33" name="矩形 32"/>
          <p:cNvSpPr/>
          <p:nvPr/>
        </p:nvSpPr>
        <p:spPr>
          <a:xfrm>
            <a:off x="0" y="4083918"/>
            <a:ext cx="9144000" cy="105958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TextBox 33"/>
          <p:cNvSpPr txBox="1"/>
          <p:nvPr/>
        </p:nvSpPr>
        <p:spPr>
          <a:xfrm>
            <a:off x="980773" y="4208082"/>
            <a:ext cx="16783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88572" y="4470588"/>
            <a:ext cx="4572653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</a:rPr>
              <a:t>Always believe that something wonderful is about to happen.</a:t>
            </a:r>
          </a:p>
          <a:p>
            <a:r>
              <a:rPr altLang="zh-CN" lang="en-US" smtClean="0" sz="1400">
                <a:solidFill>
                  <a:schemeClr val="bg1"/>
                </a:solidFill>
              </a:rPr>
              <a:t>Life is beautiful. Because we have our dreams.</a:t>
            </a:r>
          </a:p>
        </p:txBody>
      </p:sp>
    </p:spTree>
    <p:extLst>
      <p:ext uri="{BB962C8B-B14F-4D97-AF65-F5344CB8AC3E}">
        <p14:creationId val="158464573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578" y="10844"/>
            <a:ext cx="2387917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658" y="769916"/>
            <a:ext cx="318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Always believe the something wonderful </a:t>
            </a:r>
          </a:p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is about to happen.</a:t>
            </a:r>
          </a:p>
        </p:txBody>
      </p:sp>
      <p:sp>
        <p:nvSpPr>
          <p:cNvPr id="5" name="矩形 4"/>
          <p:cNvSpPr/>
          <p:nvPr/>
        </p:nvSpPr>
        <p:spPr>
          <a:xfrm>
            <a:off x="299736" y="1773370"/>
            <a:ext cx="8568952" cy="180649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2051720" y="2023122"/>
            <a:ext cx="0" cy="144148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09385" y="1760122"/>
            <a:ext cx="51247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0739" y="2257348"/>
            <a:ext cx="619268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We Need To Have A Scientific And Precise Management Method To Achieve The Management Of The Enterprise, And The Method We Call Modern Management.</a:t>
            </a:r>
          </a:p>
        </p:txBody>
      </p:sp>
      <p:sp>
        <p:nvSpPr>
          <p:cNvPr id="9" name="Freeform 95"/>
          <p:cNvSpPr>
            <a:spLocks noEditPoints="1"/>
          </p:cNvSpPr>
          <p:nvPr/>
        </p:nvSpPr>
        <p:spPr bwMode="auto">
          <a:xfrm>
            <a:off x="686037" y="1889017"/>
            <a:ext cx="981644" cy="1575197"/>
          </a:xfrm>
          <a:custGeom>
            <a:gdLst>
              <a:gd fmla="*/ 56 w 80" name="T0"/>
              <a:gd fmla="*/ 104 h 128" name="T1"/>
              <a:gd fmla="*/ 52 w 80" name="T2"/>
              <a:gd fmla="*/ 108 h 128" name="T3"/>
              <a:gd fmla="*/ 28 w 80" name="T4"/>
              <a:gd fmla="*/ 108 h 128" name="T5"/>
              <a:gd fmla="*/ 24 w 80" name="T6"/>
              <a:gd fmla="*/ 104 h 128" name="T7"/>
              <a:gd fmla="*/ 28 w 80" name="T8"/>
              <a:gd fmla="*/ 100 h 128" name="T9"/>
              <a:gd fmla="*/ 52 w 80" name="T10"/>
              <a:gd fmla="*/ 100 h 128" name="T11"/>
              <a:gd fmla="*/ 56 w 80" name="T12"/>
              <a:gd fmla="*/ 104 h 128" name="T13"/>
              <a:gd fmla="*/ 52 w 80" name="T14"/>
              <a:gd fmla="*/ 112 h 128" name="T15"/>
              <a:gd fmla="*/ 28 w 80" name="T16"/>
              <a:gd fmla="*/ 112 h 128" name="T17"/>
              <a:gd fmla="*/ 24 w 80" name="T18"/>
              <a:gd fmla="*/ 116 h 128" name="T19"/>
              <a:gd fmla="*/ 28 w 80" name="T20"/>
              <a:gd fmla="*/ 120 h 128" name="T21"/>
              <a:gd fmla="*/ 36 w 80" name="T22"/>
              <a:gd fmla="*/ 128 h 128" name="T23"/>
              <a:gd fmla="*/ 44 w 80" name="T24"/>
              <a:gd fmla="*/ 128 h 128" name="T25"/>
              <a:gd fmla="*/ 52 w 80" name="T26"/>
              <a:gd fmla="*/ 120 h 128" name="T27"/>
              <a:gd fmla="*/ 56 w 80" name="T28"/>
              <a:gd fmla="*/ 116 h 128" name="T29"/>
              <a:gd fmla="*/ 52 w 80" name="T30"/>
              <a:gd fmla="*/ 112 h 128" name="T31"/>
              <a:gd fmla="*/ 40 w 80" name="T32"/>
              <a:gd fmla="*/ 8 h 128" name="T33"/>
              <a:gd fmla="*/ 72 w 80" name="T34"/>
              <a:gd fmla="*/ 40 h 128" name="T35"/>
              <a:gd fmla="*/ 56 w 80" name="T36"/>
              <a:gd fmla="*/ 68 h 128" name="T37"/>
              <a:gd fmla="*/ 52 w 80" name="T38"/>
              <a:gd fmla="*/ 70 h 128" name="T39"/>
              <a:gd fmla="*/ 52 w 80" name="T40"/>
              <a:gd fmla="*/ 88 h 128" name="T41"/>
              <a:gd fmla="*/ 28 w 80" name="T42"/>
              <a:gd fmla="*/ 88 h 128" name="T43"/>
              <a:gd fmla="*/ 28 w 80" name="T44"/>
              <a:gd fmla="*/ 70 h 128" name="T45"/>
              <a:gd fmla="*/ 24 w 80" name="T46"/>
              <a:gd fmla="*/ 68 h 128" name="T47"/>
              <a:gd fmla="*/ 8 w 80" name="T48"/>
              <a:gd fmla="*/ 40 h 128" name="T49"/>
              <a:gd fmla="*/ 40 w 80" name="T50"/>
              <a:gd fmla="*/ 8 h 128" name="T51"/>
              <a:gd fmla="*/ 40 w 80" name="T52"/>
              <a:gd fmla="*/ 0 h 128" name="T53"/>
              <a:gd fmla="*/ 0 w 80" name="T54"/>
              <a:gd fmla="*/ 40 h 128" name="T55"/>
              <a:gd fmla="*/ 20 w 80" name="T56"/>
              <a:gd fmla="*/ 75 h 128" name="T57"/>
              <a:gd fmla="*/ 20 w 80" name="T58"/>
              <a:gd fmla="*/ 88 h 128" name="T59"/>
              <a:gd fmla="*/ 28 w 80" name="T60"/>
              <a:gd fmla="*/ 96 h 128" name="T61"/>
              <a:gd fmla="*/ 52 w 80" name="T62"/>
              <a:gd fmla="*/ 96 h 128" name="T63"/>
              <a:gd fmla="*/ 60 w 80" name="T64"/>
              <a:gd fmla="*/ 88 h 128" name="T65"/>
              <a:gd fmla="*/ 60 w 80" name="T66"/>
              <a:gd fmla="*/ 75 h 128" name="T67"/>
              <a:gd fmla="*/ 80 w 80" name="T68"/>
              <a:gd fmla="*/ 40 h 128" name="T69"/>
              <a:gd fmla="*/ 40 w 80" name="T70"/>
              <a:gd fmla="*/ 0 h 128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28" w="80">
                <a:moveTo>
                  <a:pt x="56" y="104"/>
                </a:moveTo>
                <a:cubicBezTo>
                  <a:pt x="56" y="106"/>
                  <a:pt x="54" y="108"/>
                  <a:pt x="52" y="108"/>
                </a:cubicBezTo>
                <a:cubicBezTo>
                  <a:pt x="28" y="108"/>
                  <a:pt x="28" y="108"/>
                  <a:pt x="28" y="108"/>
                </a:cubicBezTo>
                <a:cubicBezTo>
                  <a:pt x="26" y="108"/>
                  <a:pt x="24" y="106"/>
                  <a:pt x="24" y="104"/>
                </a:cubicBezTo>
                <a:cubicBezTo>
                  <a:pt x="24" y="102"/>
                  <a:pt x="26" y="100"/>
                  <a:pt x="28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54" y="100"/>
                  <a:pt x="56" y="102"/>
                  <a:pt x="56" y="104"/>
                </a:cubicBezTo>
                <a:moveTo>
                  <a:pt x="52" y="112"/>
                </a:moveTo>
                <a:cubicBezTo>
                  <a:pt x="28" y="112"/>
                  <a:pt x="28" y="112"/>
                  <a:pt x="28" y="112"/>
                </a:cubicBezTo>
                <a:cubicBezTo>
                  <a:pt x="26" y="112"/>
                  <a:pt x="24" y="114"/>
                  <a:pt x="24" y="116"/>
                </a:cubicBezTo>
                <a:cubicBezTo>
                  <a:pt x="24" y="118"/>
                  <a:pt x="26" y="120"/>
                  <a:pt x="28" y="120"/>
                </a:cubicBezTo>
                <a:cubicBezTo>
                  <a:pt x="28" y="125"/>
                  <a:pt x="31" y="128"/>
                  <a:pt x="36" y="128"/>
                </a:cubicBezTo>
                <a:cubicBezTo>
                  <a:pt x="44" y="128"/>
                  <a:pt x="44" y="128"/>
                  <a:pt x="44" y="128"/>
                </a:cubicBezTo>
                <a:cubicBezTo>
                  <a:pt x="48" y="128"/>
                  <a:pt x="52" y="125"/>
                  <a:pt x="52" y="120"/>
                </a:cubicBezTo>
                <a:cubicBezTo>
                  <a:pt x="54" y="120"/>
                  <a:pt x="56" y="118"/>
                  <a:pt x="56" y="116"/>
                </a:cubicBezTo>
                <a:cubicBezTo>
                  <a:pt x="56" y="114"/>
                  <a:pt x="54" y="112"/>
                  <a:pt x="52" y="112"/>
                </a:cubicBezTo>
                <a:moveTo>
                  <a:pt x="40" y="8"/>
                </a:moveTo>
                <a:cubicBezTo>
                  <a:pt x="57" y="8"/>
                  <a:pt x="72" y="23"/>
                  <a:pt x="72" y="40"/>
                </a:cubicBezTo>
                <a:cubicBezTo>
                  <a:pt x="72" y="52"/>
                  <a:pt x="66" y="62"/>
                  <a:pt x="56" y="68"/>
                </a:cubicBezTo>
                <a:cubicBezTo>
                  <a:pt x="52" y="70"/>
                  <a:pt x="52" y="70"/>
                  <a:pt x="52" y="70"/>
                </a:cubicBezTo>
                <a:cubicBezTo>
                  <a:pt x="52" y="88"/>
                  <a:pt x="52" y="88"/>
                  <a:pt x="52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70"/>
                  <a:pt x="28" y="70"/>
                  <a:pt x="28" y="70"/>
                </a:cubicBezTo>
                <a:cubicBezTo>
                  <a:pt x="24" y="68"/>
                  <a:pt x="24" y="68"/>
                  <a:pt x="24" y="68"/>
                </a:cubicBezTo>
                <a:cubicBezTo>
                  <a:pt x="14" y="62"/>
                  <a:pt x="8" y="52"/>
                  <a:pt x="8" y="40"/>
                </a:cubicBezTo>
                <a:cubicBezTo>
                  <a:pt x="8" y="23"/>
                  <a:pt x="22" y="8"/>
                  <a:pt x="40" y="8"/>
                </a:cubicBezTo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55"/>
                  <a:pt x="8" y="68"/>
                  <a:pt x="20" y="75"/>
                </a:cubicBezTo>
                <a:cubicBezTo>
                  <a:pt x="20" y="88"/>
                  <a:pt x="20" y="88"/>
                  <a:pt x="20" y="88"/>
                </a:cubicBezTo>
                <a:cubicBezTo>
                  <a:pt x="20" y="93"/>
                  <a:pt x="23" y="96"/>
                  <a:pt x="28" y="96"/>
                </a:cubicBezTo>
                <a:cubicBezTo>
                  <a:pt x="52" y="96"/>
                  <a:pt x="52" y="96"/>
                  <a:pt x="52" y="96"/>
                </a:cubicBezTo>
                <a:cubicBezTo>
                  <a:pt x="56" y="96"/>
                  <a:pt x="60" y="93"/>
                  <a:pt x="60" y="88"/>
                </a:cubicBezTo>
                <a:cubicBezTo>
                  <a:pt x="60" y="75"/>
                  <a:pt x="60" y="75"/>
                  <a:pt x="60" y="75"/>
                </a:cubicBezTo>
                <a:cubicBezTo>
                  <a:pt x="72" y="68"/>
                  <a:pt x="80" y="55"/>
                  <a:pt x="80" y="40"/>
                </a:cubicBezTo>
                <a:cubicBezTo>
                  <a:pt x="80" y="18"/>
                  <a:pt x="62" y="0"/>
                  <a:pt x="40" y="0"/>
                </a:cubicBezTo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1965623466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0773" y="4208082"/>
            <a:ext cx="16783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8572" y="4470588"/>
            <a:ext cx="4572653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/>
              <a:t>Always believe that something wonderful is about to happen.</a:t>
            </a:r>
          </a:p>
          <a:p>
            <a:r>
              <a:rPr altLang="zh-CN" lang="en-US" smtClean="0" sz="1400"/>
              <a:t>Life is beautiful. Because we have our dreams.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858154" y="3698761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858154" y="3206573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58154" y="2714385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858154" y="1730009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858154" y="2222197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5697" y="3522749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5697" y="2523596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5697" y="2028914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5697" y="3056675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495" y="1545343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858154" y="1272980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5697" y="1094086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latin charset="-122" panose="020b0503020204020204" pitchFamily="34" typeface="微软雅黑"/>
                <a:ea charset="-122" panose="020b0503020204020204" pitchFamily="34" typeface="微软雅黑"/>
              </a:rPr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27641" y="3701647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62507" y="3701647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97373" y="3701647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2239" y="3701647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Q4</a:t>
            </a:r>
          </a:p>
        </p:txBody>
      </p:sp>
      <p:sp>
        <p:nvSpPr>
          <p:cNvPr id="23" name="矩形 22"/>
          <p:cNvSpPr/>
          <p:nvPr/>
        </p:nvSpPr>
        <p:spPr>
          <a:xfrm>
            <a:off x="5514706" y="692568"/>
            <a:ext cx="125183" cy="1251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6592762" y="696557"/>
            <a:ext cx="125183" cy="1251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TextBox 24"/>
          <p:cNvSpPr txBox="1"/>
          <p:nvPr/>
        </p:nvSpPr>
        <p:spPr>
          <a:xfrm>
            <a:off x="5649012" y="628343"/>
            <a:ext cx="651193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17944" y="628343"/>
            <a:ext cx="64008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PLANB</a:t>
            </a:r>
          </a:p>
        </p:txBody>
      </p:sp>
      <p:sp>
        <p:nvSpPr>
          <p:cNvPr id="27" name="矩形 26"/>
          <p:cNvSpPr/>
          <p:nvPr/>
        </p:nvSpPr>
        <p:spPr>
          <a:xfrm>
            <a:off x="7750062" y="692567"/>
            <a:ext cx="125183" cy="12518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TextBox 28"/>
          <p:cNvSpPr txBox="1"/>
          <p:nvPr/>
        </p:nvSpPr>
        <p:spPr>
          <a:xfrm>
            <a:off x="7884368" y="628342"/>
            <a:ext cx="6464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PLANC</a:t>
            </a:r>
          </a:p>
        </p:txBody>
      </p:sp>
      <p:sp>
        <p:nvSpPr>
          <p:cNvPr id="31" name="等腰三角形 30"/>
          <p:cNvSpPr/>
          <p:nvPr/>
        </p:nvSpPr>
        <p:spPr>
          <a:xfrm>
            <a:off x="936535" y="1914675"/>
            <a:ext cx="582211" cy="1784086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>
            <a:off x="1247544" y="2806717"/>
            <a:ext cx="633972" cy="892043"/>
          </a:xfrm>
          <a:prstGeom prst="triangle">
            <a:avLst>
              <a:gd fmla="val 47037" name="adj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>
            <a:off x="1590411" y="2892928"/>
            <a:ext cx="749341" cy="805832"/>
          </a:xfrm>
          <a:prstGeom prst="triangle">
            <a:avLst>
              <a:gd fmla="val 45555" name="adj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>
            <a:off x="2737481" y="2720157"/>
            <a:ext cx="578460" cy="978603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>
            <a:off x="3062507" y="1914675"/>
            <a:ext cx="619954" cy="1784085"/>
          </a:xfrm>
          <a:prstGeom prst="triangle">
            <a:avLst>
              <a:gd fmla="val 49758" name="adj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等腰三角形 35"/>
          <p:cNvSpPr/>
          <p:nvPr/>
        </p:nvSpPr>
        <p:spPr>
          <a:xfrm>
            <a:off x="3391356" y="2892928"/>
            <a:ext cx="749341" cy="805832"/>
          </a:xfrm>
          <a:prstGeom prst="triangle">
            <a:avLst>
              <a:gd fmla="val 45555" name="adj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等腰三角形 36"/>
          <p:cNvSpPr/>
          <p:nvPr/>
        </p:nvSpPr>
        <p:spPr>
          <a:xfrm>
            <a:off x="4459263" y="2523596"/>
            <a:ext cx="578922" cy="1183819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等腰三角形 37"/>
          <p:cNvSpPr/>
          <p:nvPr/>
        </p:nvSpPr>
        <p:spPr>
          <a:xfrm>
            <a:off x="4784289" y="3206573"/>
            <a:ext cx="507792" cy="500842"/>
          </a:xfrm>
          <a:prstGeom prst="triangle">
            <a:avLst>
              <a:gd fmla="val 49758" name="adj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等腰三角形 38"/>
          <p:cNvSpPr/>
          <p:nvPr/>
        </p:nvSpPr>
        <p:spPr>
          <a:xfrm>
            <a:off x="5113138" y="2901583"/>
            <a:ext cx="749341" cy="805832"/>
          </a:xfrm>
          <a:prstGeom prst="triangle">
            <a:avLst>
              <a:gd fmla="val 45555" name="adj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等腰三角形 39"/>
          <p:cNvSpPr/>
          <p:nvPr/>
        </p:nvSpPr>
        <p:spPr>
          <a:xfrm>
            <a:off x="6294129" y="1923330"/>
            <a:ext cx="582211" cy="1784086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等腰三角形 40"/>
          <p:cNvSpPr/>
          <p:nvPr/>
        </p:nvSpPr>
        <p:spPr>
          <a:xfrm>
            <a:off x="6605138" y="2815372"/>
            <a:ext cx="633972" cy="892043"/>
          </a:xfrm>
          <a:prstGeom prst="triangle">
            <a:avLst>
              <a:gd fmla="val 47037" name="adj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等腰三角形 41"/>
          <p:cNvSpPr/>
          <p:nvPr/>
        </p:nvSpPr>
        <p:spPr>
          <a:xfrm>
            <a:off x="6948005" y="1545343"/>
            <a:ext cx="749341" cy="2162072"/>
          </a:xfrm>
          <a:prstGeom prst="triangle">
            <a:avLst>
              <a:gd fmla="val 45555" name="adj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420636337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5" name="椭圆 4"/>
          <p:cNvSpPr/>
          <p:nvPr/>
        </p:nvSpPr>
        <p:spPr>
          <a:xfrm>
            <a:off x="568048" y="1359421"/>
            <a:ext cx="1728192" cy="172819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4000"/>
              <a:t>68％</a:t>
            </a:r>
          </a:p>
          <a:p>
            <a:pPr algn="ctr"/>
            <a:r>
              <a:rPr altLang="zh-CN" lang="en-US" smtClean="0" sz="4000"/>
              <a:t>GOOD IDEAS</a:t>
            </a:r>
          </a:p>
        </p:txBody>
      </p:sp>
      <p:sp>
        <p:nvSpPr>
          <p:cNvPr id="9" name="椭圆 8"/>
          <p:cNvSpPr/>
          <p:nvPr/>
        </p:nvSpPr>
        <p:spPr>
          <a:xfrm>
            <a:off x="2661640" y="1359421"/>
            <a:ext cx="1728192" cy="172819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78％</a:t>
            </a:r>
          </a:p>
          <a:p>
            <a:pPr algn="ctr"/>
            <a:r>
              <a:rPr altLang="zh-CN" lang="en-US" sz="4000"/>
              <a:t>GOOD IDEAS</a:t>
            </a:r>
          </a:p>
        </p:txBody>
      </p:sp>
      <p:sp>
        <p:nvSpPr>
          <p:cNvPr id="10" name="椭圆 9"/>
          <p:cNvSpPr/>
          <p:nvPr/>
        </p:nvSpPr>
        <p:spPr>
          <a:xfrm>
            <a:off x="4755232" y="1359421"/>
            <a:ext cx="1728192" cy="172819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88％</a:t>
            </a:r>
          </a:p>
          <a:p>
            <a:pPr algn="ctr"/>
            <a:r>
              <a:rPr altLang="zh-CN" lang="en-US" sz="4000"/>
              <a:t>GOOD IDEAS</a:t>
            </a:r>
          </a:p>
        </p:txBody>
      </p:sp>
      <p:sp>
        <p:nvSpPr>
          <p:cNvPr id="11" name="椭圆 10"/>
          <p:cNvSpPr/>
          <p:nvPr/>
        </p:nvSpPr>
        <p:spPr>
          <a:xfrm>
            <a:off x="6848822" y="1359421"/>
            <a:ext cx="1728192" cy="1728192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98％</a:t>
            </a:r>
          </a:p>
          <a:p>
            <a:pPr algn="ctr"/>
            <a:r>
              <a:rPr altLang="zh-CN" lang="en-US" sz="4000"/>
              <a:t>GOOD IDEAS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326885" y="1647453"/>
            <a:ext cx="304110" cy="1080120"/>
            <a:chOff x="2467690" y="1923678"/>
            <a:chExt cx="304110" cy="1080120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2467690" y="1923678"/>
              <a:ext cx="304110" cy="504056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2467690" y="2427734"/>
              <a:ext cx="304110" cy="576064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4420477" y="1647453"/>
            <a:ext cx="304110" cy="1080120"/>
            <a:chOff x="2467690" y="1923678"/>
            <a:chExt cx="304110" cy="1080120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2467690" y="1923678"/>
              <a:ext cx="304110" cy="504056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2467690" y="2427734"/>
              <a:ext cx="304110" cy="576064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/>
          <p:cNvGrpSpPr/>
          <p:nvPr/>
        </p:nvGrpSpPr>
        <p:grpSpPr>
          <a:xfrm>
            <a:off x="6514069" y="1683457"/>
            <a:ext cx="304110" cy="1080120"/>
            <a:chOff x="2467690" y="1923678"/>
            <a:chExt cx="304110" cy="1080120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2467690" y="1923678"/>
              <a:ext cx="304110" cy="50405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2467690" y="2427734"/>
              <a:ext cx="304110" cy="576064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-29026" y="3109689"/>
            <a:ext cx="2922340" cy="1600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64565" y="3109689"/>
            <a:ext cx="2922340" cy="1600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8156" y="3109689"/>
            <a:ext cx="2922340" cy="1600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51747" y="3109689"/>
            <a:ext cx="2922340" cy="1600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1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</p:spTree>
    <p:extLst>
      <p:ext uri="{BB962C8B-B14F-4D97-AF65-F5344CB8AC3E}">
        <p14:creationId val="97006441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4" name="组合 63"/>
          <p:cNvGrpSpPr/>
          <p:nvPr/>
        </p:nvGrpSpPr>
        <p:grpSpPr>
          <a:xfrm>
            <a:off x="5166070" y="1249030"/>
            <a:ext cx="3350454" cy="3319758"/>
            <a:chOff x="5592768" y="402633"/>
            <a:chExt cx="4077583" cy="4040225"/>
          </a:xfrm>
        </p:grpSpPr>
        <p:sp>
          <p:nvSpPr>
            <p:cNvPr id="6" name="六边形 5"/>
            <p:cNvSpPr/>
            <p:nvPr/>
          </p:nvSpPr>
          <p:spPr>
            <a:xfrm rot="19997318">
              <a:off x="7069100" y="1900290"/>
              <a:ext cx="1234752" cy="1064441"/>
            </a:xfrm>
            <a:prstGeom prst="hexag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六边形 37"/>
            <p:cNvSpPr/>
            <p:nvPr/>
          </p:nvSpPr>
          <p:spPr>
            <a:xfrm rot="19997318">
              <a:off x="7742447" y="923536"/>
              <a:ext cx="1234752" cy="1064441"/>
            </a:xfrm>
            <a:prstGeom prst="hexag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六边形 38"/>
            <p:cNvSpPr/>
            <p:nvPr/>
          </p:nvSpPr>
          <p:spPr>
            <a:xfrm rot="19997318">
              <a:off x="8256028" y="1945817"/>
              <a:ext cx="1234752" cy="1064441"/>
            </a:xfrm>
            <a:prstGeom prst="hexag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六边形 39"/>
            <p:cNvSpPr/>
            <p:nvPr/>
          </p:nvSpPr>
          <p:spPr>
            <a:xfrm rot="19997318">
              <a:off x="7588906" y="2920246"/>
              <a:ext cx="1234752" cy="1064441"/>
            </a:xfrm>
            <a:prstGeom prst="hexag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六边形 40"/>
            <p:cNvSpPr/>
            <p:nvPr/>
          </p:nvSpPr>
          <p:spPr>
            <a:xfrm rot="19997318">
              <a:off x="6393345" y="2873905"/>
              <a:ext cx="1234752" cy="1064441"/>
            </a:xfrm>
            <a:prstGeom prst="hexag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六边形 43"/>
            <p:cNvSpPr/>
            <p:nvPr/>
          </p:nvSpPr>
          <p:spPr>
            <a:xfrm rot="19997318">
              <a:off x="5889289" y="1842279"/>
              <a:ext cx="1234752" cy="1064441"/>
            </a:xfrm>
            <a:prstGeom prst="hexag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六边形 44"/>
            <p:cNvSpPr/>
            <p:nvPr/>
          </p:nvSpPr>
          <p:spPr>
            <a:xfrm rot="19997318">
              <a:off x="6552219" y="882571"/>
              <a:ext cx="1234752" cy="1064441"/>
            </a:xfrm>
            <a:prstGeom prst="hexag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8518223" y="3629629"/>
              <a:ext cx="576064" cy="57606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584378" y="3703024"/>
              <a:ext cx="384860" cy="44513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  <p:sp>
          <p:nvSpPr>
            <p:cNvPr id="49" name="椭圆 48"/>
            <p:cNvSpPr/>
            <p:nvPr/>
          </p:nvSpPr>
          <p:spPr>
            <a:xfrm>
              <a:off x="8135483" y="402633"/>
              <a:ext cx="576064" cy="57606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2</a:t>
              </a:r>
            </a:p>
          </p:txBody>
        </p:sp>
        <p:sp>
          <p:nvSpPr>
            <p:cNvPr id="51" name="椭圆 50"/>
            <p:cNvSpPr/>
            <p:nvPr/>
          </p:nvSpPr>
          <p:spPr>
            <a:xfrm>
              <a:off x="9094287" y="1626380"/>
              <a:ext cx="576064" cy="5760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3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07639" y="1847980"/>
              <a:ext cx="384860" cy="44513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57" name="椭圆 56"/>
            <p:cNvSpPr/>
            <p:nvPr/>
          </p:nvSpPr>
          <p:spPr>
            <a:xfrm>
              <a:off x="5592768" y="2421029"/>
              <a:ext cx="576064" cy="57606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6</a:t>
              </a:r>
            </a:p>
          </p:txBody>
        </p:sp>
        <p:sp>
          <p:nvSpPr>
            <p:cNvPr id="59" name="椭圆 58"/>
            <p:cNvSpPr/>
            <p:nvPr/>
          </p:nvSpPr>
          <p:spPr>
            <a:xfrm>
              <a:off x="6607721" y="3866794"/>
              <a:ext cx="576064" cy="5760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5</a:t>
              </a:r>
            </a:p>
          </p:txBody>
        </p:sp>
        <p:sp>
          <p:nvSpPr>
            <p:cNvPr id="61" name="椭圆 60"/>
            <p:cNvSpPr/>
            <p:nvPr/>
          </p:nvSpPr>
          <p:spPr>
            <a:xfrm>
              <a:off x="6183996" y="661860"/>
              <a:ext cx="576064" cy="5760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1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112465" y="1203598"/>
            <a:ext cx="8140272" cy="3785577"/>
            <a:chOff x="144463" y="946924"/>
            <a:chExt cx="8140272" cy="3785577"/>
          </a:xfrm>
        </p:grpSpPr>
        <p:grpSp>
          <p:nvGrpSpPr>
            <p:cNvPr id="20" name="组合 19"/>
            <p:cNvGrpSpPr/>
            <p:nvPr/>
          </p:nvGrpSpPr>
          <p:grpSpPr>
            <a:xfrm>
              <a:off x="155221" y="1163947"/>
              <a:ext cx="576064" cy="576064"/>
              <a:chOff x="711096" y="1131590"/>
              <a:chExt cx="576064" cy="576064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711096" y="1131590"/>
                <a:ext cx="576064" cy="576064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850227" y="1250635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mtClean="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</a:t>
                </a: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547633" y="1185014"/>
              <a:ext cx="576064" cy="576064"/>
              <a:chOff x="3995936" y="1131590"/>
              <a:chExt cx="576064" cy="576064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3995936" y="1131590"/>
                <a:ext cx="576064" cy="576064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35067" y="1250635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</a:t>
                </a: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144463" y="2228388"/>
              <a:ext cx="576064" cy="576064"/>
              <a:chOff x="611560" y="2283718"/>
              <a:chExt cx="576064" cy="57606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611560" y="2283718"/>
                <a:ext cx="576064" cy="576064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0691" y="2402763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3</a:t>
                </a: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547633" y="2249455"/>
              <a:ext cx="576064" cy="576064"/>
              <a:chOff x="3995936" y="2196031"/>
              <a:chExt cx="576064" cy="576064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3995936" y="2196031"/>
                <a:ext cx="576064" cy="576064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35067" y="2315076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4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44463" y="3411874"/>
              <a:ext cx="576064" cy="576064"/>
              <a:chOff x="611560" y="3363838"/>
              <a:chExt cx="576064" cy="576064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11560" y="3363838"/>
                <a:ext cx="576064" cy="576064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50691" y="3482884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5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2547633" y="3432941"/>
              <a:ext cx="576064" cy="576064"/>
              <a:chOff x="4008670" y="3379517"/>
              <a:chExt cx="576064" cy="576064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4008670" y="3379517"/>
                <a:ext cx="576064" cy="576064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147801" y="3498562"/>
                <a:ext cx="3162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6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864820" y="1222833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49668" y="946924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67713" y="1207080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48663" y="967991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64820" y="2439318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9668" y="2080916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67713" y="2428311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48663" y="2189222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64820" y="3612219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49668" y="3253817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67713" y="3624505"/>
              <a:ext cx="25331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48663" y="3385416"/>
              <a:ext cx="16783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689696" y="2724128"/>
              <a:ext cx="3162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098848" y="1553634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05537" y="1596073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471693" y="2436057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947651" y="3236722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961454" y="3198645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50123" y="2321955"/>
              <a:ext cx="8051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</a:t>
              </a:r>
            </a:p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IDEAS</a:t>
              </a:r>
            </a:p>
          </p:txBody>
        </p:sp>
      </p:grpSp>
    </p:spTree>
    <p:extLst>
      <p:ext uri="{BB962C8B-B14F-4D97-AF65-F5344CB8AC3E}">
        <p14:creationId val="54583481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2906" t="25207"/>
          <a:stretch>
            <a:fillRect/>
          </a:stretch>
        </p:blipFill>
        <p:spPr>
          <a:xfrm>
            <a:off x="-1" y="0"/>
            <a:ext cx="9144001" cy="2619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59645" y="1419622"/>
            <a:ext cx="3589655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7，888，888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70929" y="-38541"/>
            <a:ext cx="5384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青</a:t>
            </a:r>
          </a:p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春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5885" y="548189"/>
            <a:ext cx="5384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无</a:t>
            </a:r>
          </a:p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价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8387" y="2224397"/>
            <a:ext cx="363251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5656" y="3003797"/>
            <a:ext cx="619268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  <a:p>
            <a:pPr>
              <a:lnSpc>
                <a:spcPct val="150000"/>
              </a:lnSpc>
            </a:pPr>
            <a:r>
              <a:rPr altLang="zh-CN" lang="en-US" smtClean="0" sz="1200">
                <a:latin charset="-122" panose="020b0503020204020204" pitchFamily="34" typeface="微软雅黑"/>
                <a:ea charset="-122" panose="020b0503020204020204" pitchFamily="34" typeface="微软雅黑"/>
              </a:rPr>
              <a:t>We Need To Have A Scientific And Precise Management Method To Achieve The Management Of The Enterprise, And The Method We Call Modern Management.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032861" y="4658047"/>
            <a:ext cx="1078279" cy="144016"/>
            <a:chOff x="3526913" y="4658047"/>
            <a:chExt cx="1078279" cy="144016"/>
          </a:xfrm>
        </p:grpSpPr>
        <p:sp>
          <p:nvSpPr>
            <p:cNvPr id="10" name="椭圆 9"/>
            <p:cNvSpPr/>
            <p:nvPr/>
          </p:nvSpPr>
          <p:spPr>
            <a:xfrm>
              <a:off x="3526913" y="4658047"/>
              <a:ext cx="144016" cy="1440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838334" y="4658047"/>
              <a:ext cx="144016" cy="1440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4149755" y="4658047"/>
              <a:ext cx="144016" cy="1440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4461176" y="4658047"/>
              <a:ext cx="144016" cy="1440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26185668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578" y="10844"/>
            <a:ext cx="2387917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658" y="769916"/>
            <a:ext cx="318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Always believe the something wonderful </a:t>
            </a:r>
          </a:p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is about to happen.</a:t>
            </a:r>
          </a:p>
        </p:txBody>
      </p:sp>
      <p:sp>
        <p:nvSpPr>
          <p:cNvPr id="5" name="矩形 4"/>
          <p:cNvSpPr/>
          <p:nvPr/>
        </p:nvSpPr>
        <p:spPr>
          <a:xfrm>
            <a:off x="299736" y="1720902"/>
            <a:ext cx="8568952" cy="180649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2051720" y="1970654"/>
            <a:ext cx="0" cy="144148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09385" y="1707654"/>
            <a:ext cx="51247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0739" y="2204880"/>
            <a:ext cx="619268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We Need To Have A Scientific And Precise Management Method To Achieve The Management Of The Enterprise, And The Method We Call Modern Management.</a:t>
            </a:r>
          </a:p>
        </p:txBody>
      </p:sp>
      <p:sp>
        <p:nvSpPr>
          <p:cNvPr id="9" name="Freeform 95"/>
          <p:cNvSpPr>
            <a:spLocks noEditPoints="1"/>
          </p:cNvSpPr>
          <p:nvPr/>
        </p:nvSpPr>
        <p:spPr bwMode="auto">
          <a:xfrm>
            <a:off x="686037" y="1836549"/>
            <a:ext cx="981644" cy="1575197"/>
          </a:xfrm>
          <a:custGeom>
            <a:gdLst>
              <a:gd fmla="*/ 56 w 80" name="T0"/>
              <a:gd fmla="*/ 104 h 128" name="T1"/>
              <a:gd fmla="*/ 52 w 80" name="T2"/>
              <a:gd fmla="*/ 108 h 128" name="T3"/>
              <a:gd fmla="*/ 28 w 80" name="T4"/>
              <a:gd fmla="*/ 108 h 128" name="T5"/>
              <a:gd fmla="*/ 24 w 80" name="T6"/>
              <a:gd fmla="*/ 104 h 128" name="T7"/>
              <a:gd fmla="*/ 28 w 80" name="T8"/>
              <a:gd fmla="*/ 100 h 128" name="T9"/>
              <a:gd fmla="*/ 52 w 80" name="T10"/>
              <a:gd fmla="*/ 100 h 128" name="T11"/>
              <a:gd fmla="*/ 56 w 80" name="T12"/>
              <a:gd fmla="*/ 104 h 128" name="T13"/>
              <a:gd fmla="*/ 52 w 80" name="T14"/>
              <a:gd fmla="*/ 112 h 128" name="T15"/>
              <a:gd fmla="*/ 28 w 80" name="T16"/>
              <a:gd fmla="*/ 112 h 128" name="T17"/>
              <a:gd fmla="*/ 24 w 80" name="T18"/>
              <a:gd fmla="*/ 116 h 128" name="T19"/>
              <a:gd fmla="*/ 28 w 80" name="T20"/>
              <a:gd fmla="*/ 120 h 128" name="T21"/>
              <a:gd fmla="*/ 36 w 80" name="T22"/>
              <a:gd fmla="*/ 128 h 128" name="T23"/>
              <a:gd fmla="*/ 44 w 80" name="T24"/>
              <a:gd fmla="*/ 128 h 128" name="T25"/>
              <a:gd fmla="*/ 52 w 80" name="T26"/>
              <a:gd fmla="*/ 120 h 128" name="T27"/>
              <a:gd fmla="*/ 56 w 80" name="T28"/>
              <a:gd fmla="*/ 116 h 128" name="T29"/>
              <a:gd fmla="*/ 52 w 80" name="T30"/>
              <a:gd fmla="*/ 112 h 128" name="T31"/>
              <a:gd fmla="*/ 40 w 80" name="T32"/>
              <a:gd fmla="*/ 8 h 128" name="T33"/>
              <a:gd fmla="*/ 72 w 80" name="T34"/>
              <a:gd fmla="*/ 40 h 128" name="T35"/>
              <a:gd fmla="*/ 56 w 80" name="T36"/>
              <a:gd fmla="*/ 68 h 128" name="T37"/>
              <a:gd fmla="*/ 52 w 80" name="T38"/>
              <a:gd fmla="*/ 70 h 128" name="T39"/>
              <a:gd fmla="*/ 52 w 80" name="T40"/>
              <a:gd fmla="*/ 88 h 128" name="T41"/>
              <a:gd fmla="*/ 28 w 80" name="T42"/>
              <a:gd fmla="*/ 88 h 128" name="T43"/>
              <a:gd fmla="*/ 28 w 80" name="T44"/>
              <a:gd fmla="*/ 70 h 128" name="T45"/>
              <a:gd fmla="*/ 24 w 80" name="T46"/>
              <a:gd fmla="*/ 68 h 128" name="T47"/>
              <a:gd fmla="*/ 8 w 80" name="T48"/>
              <a:gd fmla="*/ 40 h 128" name="T49"/>
              <a:gd fmla="*/ 40 w 80" name="T50"/>
              <a:gd fmla="*/ 8 h 128" name="T51"/>
              <a:gd fmla="*/ 40 w 80" name="T52"/>
              <a:gd fmla="*/ 0 h 128" name="T53"/>
              <a:gd fmla="*/ 0 w 80" name="T54"/>
              <a:gd fmla="*/ 40 h 128" name="T55"/>
              <a:gd fmla="*/ 20 w 80" name="T56"/>
              <a:gd fmla="*/ 75 h 128" name="T57"/>
              <a:gd fmla="*/ 20 w 80" name="T58"/>
              <a:gd fmla="*/ 88 h 128" name="T59"/>
              <a:gd fmla="*/ 28 w 80" name="T60"/>
              <a:gd fmla="*/ 96 h 128" name="T61"/>
              <a:gd fmla="*/ 52 w 80" name="T62"/>
              <a:gd fmla="*/ 96 h 128" name="T63"/>
              <a:gd fmla="*/ 60 w 80" name="T64"/>
              <a:gd fmla="*/ 88 h 128" name="T65"/>
              <a:gd fmla="*/ 60 w 80" name="T66"/>
              <a:gd fmla="*/ 75 h 128" name="T67"/>
              <a:gd fmla="*/ 80 w 80" name="T68"/>
              <a:gd fmla="*/ 40 h 128" name="T69"/>
              <a:gd fmla="*/ 40 w 80" name="T70"/>
              <a:gd fmla="*/ 0 h 128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28" w="80">
                <a:moveTo>
                  <a:pt x="56" y="104"/>
                </a:moveTo>
                <a:cubicBezTo>
                  <a:pt x="56" y="106"/>
                  <a:pt x="54" y="108"/>
                  <a:pt x="52" y="108"/>
                </a:cubicBezTo>
                <a:cubicBezTo>
                  <a:pt x="28" y="108"/>
                  <a:pt x="28" y="108"/>
                  <a:pt x="28" y="108"/>
                </a:cubicBezTo>
                <a:cubicBezTo>
                  <a:pt x="26" y="108"/>
                  <a:pt x="24" y="106"/>
                  <a:pt x="24" y="104"/>
                </a:cubicBezTo>
                <a:cubicBezTo>
                  <a:pt x="24" y="102"/>
                  <a:pt x="26" y="100"/>
                  <a:pt x="28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54" y="100"/>
                  <a:pt x="56" y="102"/>
                  <a:pt x="56" y="104"/>
                </a:cubicBezTo>
                <a:moveTo>
                  <a:pt x="52" y="112"/>
                </a:moveTo>
                <a:cubicBezTo>
                  <a:pt x="28" y="112"/>
                  <a:pt x="28" y="112"/>
                  <a:pt x="28" y="112"/>
                </a:cubicBezTo>
                <a:cubicBezTo>
                  <a:pt x="26" y="112"/>
                  <a:pt x="24" y="114"/>
                  <a:pt x="24" y="116"/>
                </a:cubicBezTo>
                <a:cubicBezTo>
                  <a:pt x="24" y="118"/>
                  <a:pt x="26" y="120"/>
                  <a:pt x="28" y="120"/>
                </a:cubicBezTo>
                <a:cubicBezTo>
                  <a:pt x="28" y="125"/>
                  <a:pt x="31" y="128"/>
                  <a:pt x="36" y="128"/>
                </a:cubicBezTo>
                <a:cubicBezTo>
                  <a:pt x="44" y="128"/>
                  <a:pt x="44" y="128"/>
                  <a:pt x="44" y="128"/>
                </a:cubicBezTo>
                <a:cubicBezTo>
                  <a:pt x="48" y="128"/>
                  <a:pt x="52" y="125"/>
                  <a:pt x="52" y="120"/>
                </a:cubicBezTo>
                <a:cubicBezTo>
                  <a:pt x="54" y="120"/>
                  <a:pt x="56" y="118"/>
                  <a:pt x="56" y="116"/>
                </a:cubicBezTo>
                <a:cubicBezTo>
                  <a:pt x="56" y="114"/>
                  <a:pt x="54" y="112"/>
                  <a:pt x="52" y="112"/>
                </a:cubicBezTo>
                <a:moveTo>
                  <a:pt x="40" y="8"/>
                </a:moveTo>
                <a:cubicBezTo>
                  <a:pt x="57" y="8"/>
                  <a:pt x="72" y="23"/>
                  <a:pt x="72" y="40"/>
                </a:cubicBezTo>
                <a:cubicBezTo>
                  <a:pt x="72" y="52"/>
                  <a:pt x="66" y="62"/>
                  <a:pt x="56" y="68"/>
                </a:cubicBezTo>
                <a:cubicBezTo>
                  <a:pt x="52" y="70"/>
                  <a:pt x="52" y="70"/>
                  <a:pt x="52" y="70"/>
                </a:cubicBezTo>
                <a:cubicBezTo>
                  <a:pt x="52" y="88"/>
                  <a:pt x="52" y="88"/>
                  <a:pt x="52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70"/>
                  <a:pt x="28" y="70"/>
                  <a:pt x="28" y="70"/>
                </a:cubicBezTo>
                <a:cubicBezTo>
                  <a:pt x="24" y="68"/>
                  <a:pt x="24" y="68"/>
                  <a:pt x="24" y="68"/>
                </a:cubicBezTo>
                <a:cubicBezTo>
                  <a:pt x="14" y="62"/>
                  <a:pt x="8" y="52"/>
                  <a:pt x="8" y="40"/>
                </a:cubicBezTo>
                <a:cubicBezTo>
                  <a:pt x="8" y="23"/>
                  <a:pt x="22" y="8"/>
                  <a:pt x="40" y="8"/>
                </a:cubicBezTo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55"/>
                  <a:pt x="8" y="68"/>
                  <a:pt x="20" y="75"/>
                </a:cubicBezTo>
                <a:cubicBezTo>
                  <a:pt x="20" y="88"/>
                  <a:pt x="20" y="88"/>
                  <a:pt x="20" y="88"/>
                </a:cubicBezTo>
                <a:cubicBezTo>
                  <a:pt x="20" y="93"/>
                  <a:pt x="23" y="96"/>
                  <a:pt x="28" y="96"/>
                </a:cubicBezTo>
                <a:cubicBezTo>
                  <a:pt x="52" y="96"/>
                  <a:pt x="52" y="96"/>
                  <a:pt x="52" y="96"/>
                </a:cubicBezTo>
                <a:cubicBezTo>
                  <a:pt x="56" y="96"/>
                  <a:pt x="60" y="93"/>
                  <a:pt x="60" y="88"/>
                </a:cubicBezTo>
                <a:cubicBezTo>
                  <a:pt x="60" y="75"/>
                  <a:pt x="60" y="75"/>
                  <a:pt x="60" y="75"/>
                </a:cubicBezTo>
                <a:cubicBezTo>
                  <a:pt x="72" y="68"/>
                  <a:pt x="80" y="55"/>
                  <a:pt x="80" y="40"/>
                </a:cubicBezTo>
                <a:cubicBezTo>
                  <a:pt x="80" y="18"/>
                  <a:pt x="62" y="0"/>
                  <a:pt x="40" y="0"/>
                </a:cubicBezTo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3366233167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0940" y="3723878"/>
            <a:ext cx="16783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0940" y="4227831"/>
            <a:ext cx="4572653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/>
              <a:t>Always believe that something wonderful is about to happen.</a:t>
            </a:r>
          </a:p>
          <a:p>
            <a:r>
              <a:rPr altLang="zh-CN" lang="en-US" smtClean="0" sz="1400"/>
              <a:t>Life is beautiful. Because we have our dreams.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51520" y="1638502"/>
            <a:ext cx="8640960" cy="1866497"/>
            <a:chOff x="395536" y="1347614"/>
            <a:chExt cx="8640960" cy="1866497"/>
          </a:xfrm>
        </p:grpSpPr>
        <p:sp>
          <p:nvSpPr>
            <p:cNvPr id="7" name="矩形 6"/>
            <p:cNvSpPr/>
            <p:nvPr/>
          </p:nvSpPr>
          <p:spPr>
            <a:xfrm>
              <a:off x="827584" y="1347614"/>
              <a:ext cx="3456384" cy="1800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5275216" y="1347614"/>
              <a:ext cx="3456384" cy="1800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48044" y="1401232"/>
              <a:ext cx="9544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800">
                  <a:solidFill>
                    <a:srgbClr val="00206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82％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88224" y="1401232"/>
              <a:ext cx="9544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800">
                  <a:solidFill>
                    <a:srgbClr val="0070C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18％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37941" y="1753499"/>
              <a:ext cx="2533156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sp>
          <p:nvSpPr>
            <p:cNvPr id="5" name="椭圆 4"/>
            <p:cNvSpPr/>
            <p:nvPr/>
          </p:nvSpPr>
          <p:spPr>
            <a:xfrm>
              <a:off x="4273335" y="1662842"/>
              <a:ext cx="1008112" cy="100811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4000">
                  <a:solidFill>
                    <a:schemeClr val="bg1"/>
                  </a:solidFill>
                </a:rPr>
                <a:t>VS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36830" y="1767561"/>
              <a:ext cx="2533156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Always believe that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Something wonderful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is about to happen.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95536" y="1662842"/>
              <a:ext cx="1008112" cy="1008112"/>
              <a:chOff x="109085" y="1662842"/>
              <a:chExt cx="1008112" cy="1008112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109085" y="1662842"/>
                <a:ext cx="1008112" cy="1008112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Freeform 203"/>
              <p:cNvSpPr>
                <a:spLocks noEditPoints="1"/>
              </p:cNvSpPr>
              <p:nvPr/>
            </p:nvSpPr>
            <p:spPr bwMode="auto">
              <a:xfrm>
                <a:off x="245407" y="1789545"/>
                <a:ext cx="709730" cy="715278"/>
              </a:xfrm>
              <a:custGeom>
                <a:gdLst>
                  <a:gd fmla="*/ 56 w 56" name="T0"/>
                  <a:gd fmla="*/ 36 h 56" name="T1"/>
                  <a:gd fmla="*/ 55 w 56" name="T2"/>
                  <a:gd fmla="*/ 32 h 56" name="T3"/>
                  <a:gd fmla="*/ 56 w 56" name="T4"/>
                  <a:gd fmla="*/ 28 h 56" name="T5"/>
                  <a:gd fmla="*/ 54 w 56" name="T6"/>
                  <a:gd fmla="*/ 25 h 56" name="T7"/>
                  <a:gd fmla="*/ 56 w 56" name="T8"/>
                  <a:gd fmla="*/ 21 h 56" name="T9"/>
                  <a:gd fmla="*/ 51 w 56" name="T10"/>
                  <a:gd fmla="*/ 16 h 56" name="T11"/>
                  <a:gd fmla="*/ 50 w 56" name="T12"/>
                  <a:gd fmla="*/ 16 h 56" name="T13"/>
                  <a:gd fmla="*/ 50 w 56" name="T14"/>
                  <a:gd fmla="*/ 16 h 56" name="T15"/>
                  <a:gd fmla="*/ 50 w 56" name="T16"/>
                  <a:gd fmla="*/ 16 h 56" name="T17"/>
                  <a:gd fmla="*/ 42 w 56" name="T18"/>
                  <a:gd fmla="*/ 17 h 56" name="T19"/>
                  <a:gd fmla="*/ 43 w 56" name="T20"/>
                  <a:gd fmla="*/ 10 h 56" name="T21"/>
                  <a:gd fmla="*/ 36 w 56" name="T22"/>
                  <a:gd fmla="*/ 0 h 56" name="T23"/>
                  <a:gd fmla="*/ 33 w 56" name="T24"/>
                  <a:gd fmla="*/ 1 h 56" name="T25"/>
                  <a:gd fmla="*/ 31 w 56" name="T26"/>
                  <a:gd fmla="*/ 5 h 56" name="T27"/>
                  <a:gd fmla="*/ 25 w 56" name="T28"/>
                  <a:gd fmla="*/ 20 h 56" name="T29"/>
                  <a:gd fmla="*/ 4 w 56" name="T30"/>
                  <a:gd fmla="*/ 27 h 56" name="T31"/>
                  <a:gd fmla="*/ 2 w 56" name="T32"/>
                  <a:gd fmla="*/ 27 h 56" name="T33"/>
                  <a:gd fmla="*/ 0 w 56" name="T34"/>
                  <a:gd fmla="*/ 28 h 56" name="T35"/>
                  <a:gd fmla="*/ 0 w 56" name="T36"/>
                  <a:gd fmla="*/ 30 h 56" name="T37"/>
                  <a:gd fmla="*/ 4 w 56" name="T38"/>
                  <a:gd fmla="*/ 53 h 56" name="T39"/>
                  <a:gd fmla="*/ 4 w 56" name="T40"/>
                  <a:gd fmla="*/ 56 h 56" name="T41"/>
                  <a:gd fmla="*/ 7 w 56" name="T42"/>
                  <a:gd fmla="*/ 55 h 56" name="T43"/>
                  <a:gd fmla="*/ 52 w 56" name="T44"/>
                  <a:gd fmla="*/ 48 h 56" name="T45"/>
                  <a:gd fmla="*/ 52 w 56" name="T46"/>
                  <a:gd fmla="*/ 48 h 56" name="T47"/>
                  <a:gd fmla="*/ 52 w 56" name="T48"/>
                  <a:gd fmla="*/ 48 h 56" name="T49"/>
                  <a:gd fmla="*/ 56 w 56" name="T50"/>
                  <a:gd fmla="*/ 43 h 56" name="T51"/>
                  <a:gd fmla="*/ 55 w 56" name="T52"/>
                  <a:gd fmla="*/ 39 h 56" name="T53"/>
                  <a:gd fmla="*/ 56 w 56" name="T54"/>
                  <a:gd fmla="*/ 36 h 56" name="T55"/>
                  <a:gd fmla="*/ 52 w 56" name="T56"/>
                  <a:gd fmla="*/ 46 h 56" name="T57"/>
                  <a:gd fmla="*/ 6 w 56" name="T58"/>
                  <a:gd fmla="*/ 53 h 56" name="T59"/>
                  <a:gd fmla="*/ 3 w 56" name="T60"/>
                  <a:gd fmla="*/ 30 h 56" name="T61"/>
                  <a:gd fmla="*/ 27 w 56" name="T62"/>
                  <a:gd fmla="*/ 21 h 56" name="T63"/>
                  <a:gd fmla="*/ 34 w 56" name="T64"/>
                  <a:gd fmla="*/ 5 h 56" name="T65"/>
                  <a:gd fmla="*/ 34 w 56" name="T66"/>
                  <a:gd fmla="*/ 3 h 56" name="T67"/>
                  <a:gd fmla="*/ 36 w 56" name="T68"/>
                  <a:gd fmla="*/ 3 h 56" name="T69"/>
                  <a:gd fmla="*/ 41 w 56" name="T70"/>
                  <a:gd fmla="*/ 10 h 56" name="T71"/>
                  <a:gd fmla="*/ 38 w 56" name="T72"/>
                  <a:gd fmla="*/ 19 h 56" name="T73"/>
                  <a:gd fmla="*/ 38 w 56" name="T74"/>
                  <a:gd fmla="*/ 20 h 56" name="T75"/>
                  <a:gd fmla="*/ 38 w 56" name="T76"/>
                  <a:gd fmla="*/ 20 h 56" name="T77"/>
                  <a:gd fmla="*/ 39 w 56" name="T78"/>
                  <a:gd fmla="*/ 20 h 56" name="T79"/>
                  <a:gd fmla="*/ 51 w 56" name="T80"/>
                  <a:gd fmla="*/ 18 h 56" name="T81"/>
                  <a:gd fmla="*/ 51 w 56" name="T82"/>
                  <a:gd fmla="*/ 18 h 56" name="T83"/>
                  <a:gd fmla="*/ 53 w 56" name="T84"/>
                  <a:gd fmla="*/ 21 h 56" name="T85"/>
                  <a:gd fmla="*/ 51 w 56" name="T86"/>
                  <a:gd fmla="*/ 24 h 56" name="T87"/>
                  <a:gd fmla="*/ 50 w 56" name="T88"/>
                  <a:gd fmla="*/ 25 h 56" name="T89"/>
                  <a:gd fmla="*/ 51 w 56" name="T90"/>
                  <a:gd fmla="*/ 26 h 56" name="T91"/>
                  <a:gd fmla="*/ 53 w 56" name="T92"/>
                  <a:gd fmla="*/ 28 h 56" name="T93"/>
                  <a:gd fmla="*/ 51 w 56" name="T94"/>
                  <a:gd fmla="*/ 31 h 56" name="T95"/>
                  <a:gd fmla="*/ 50 w 56" name="T96"/>
                  <a:gd fmla="*/ 32 h 56" name="T97"/>
                  <a:gd fmla="*/ 51 w 56" name="T98"/>
                  <a:gd fmla="*/ 33 h 56" name="T99"/>
                  <a:gd fmla="*/ 53 w 56" name="T100"/>
                  <a:gd fmla="*/ 36 h 56" name="T101"/>
                  <a:gd fmla="*/ 51 w 56" name="T102"/>
                  <a:gd fmla="*/ 39 h 56" name="T103"/>
                  <a:gd fmla="*/ 50 w 56" name="T104"/>
                  <a:gd fmla="*/ 39 h 56" name="T105"/>
                  <a:gd fmla="*/ 51 w 56" name="T106"/>
                  <a:gd fmla="*/ 40 h 56" name="T107"/>
                  <a:gd fmla="*/ 53 w 56" name="T108"/>
                  <a:gd fmla="*/ 43 h 56" name="T109"/>
                  <a:gd fmla="*/ 52 w 56" name="T110"/>
                  <a:gd fmla="*/ 46 h 56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56" w="56">
                    <a:moveTo>
                      <a:pt x="56" y="36"/>
                    </a:moveTo>
                    <a:cubicBezTo>
                      <a:pt x="56" y="34"/>
                      <a:pt x="55" y="33"/>
                      <a:pt x="55" y="32"/>
                    </a:cubicBezTo>
                    <a:cubicBezTo>
                      <a:pt x="55" y="31"/>
                      <a:pt x="56" y="30"/>
                      <a:pt x="56" y="28"/>
                    </a:cubicBezTo>
                    <a:cubicBezTo>
                      <a:pt x="56" y="27"/>
                      <a:pt x="55" y="26"/>
                      <a:pt x="54" y="25"/>
                    </a:cubicBezTo>
                    <a:cubicBezTo>
                      <a:pt x="55" y="24"/>
                      <a:pt x="56" y="23"/>
                      <a:pt x="56" y="21"/>
                    </a:cubicBezTo>
                    <a:cubicBezTo>
                      <a:pt x="56" y="18"/>
                      <a:pt x="53" y="16"/>
                      <a:pt x="51" y="16"/>
                    </a:cubicBezTo>
                    <a:cubicBezTo>
                      <a:pt x="51" y="16"/>
                      <a:pt x="51" y="16"/>
                      <a:pt x="50" y="1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43" y="16"/>
                      <a:pt x="43" y="13"/>
                      <a:pt x="43" y="10"/>
                    </a:cubicBezTo>
                    <a:cubicBezTo>
                      <a:pt x="43" y="3"/>
                      <a:pt x="40" y="0"/>
                      <a:pt x="36" y="0"/>
                    </a:cubicBezTo>
                    <a:cubicBezTo>
                      <a:pt x="35" y="0"/>
                      <a:pt x="34" y="0"/>
                      <a:pt x="33" y="1"/>
                    </a:cubicBezTo>
                    <a:cubicBezTo>
                      <a:pt x="31" y="2"/>
                      <a:pt x="31" y="4"/>
                      <a:pt x="31" y="5"/>
                    </a:cubicBezTo>
                    <a:cubicBezTo>
                      <a:pt x="32" y="8"/>
                      <a:pt x="32" y="13"/>
                      <a:pt x="25" y="20"/>
                    </a:cubicBezTo>
                    <a:cubicBezTo>
                      <a:pt x="19" y="25"/>
                      <a:pt x="9" y="26"/>
                      <a:pt x="4" y="27"/>
                    </a:cubicBezTo>
                    <a:cubicBezTo>
                      <a:pt x="3" y="27"/>
                      <a:pt x="3" y="27"/>
                      <a:pt x="2" y="2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7" y="55"/>
                      <a:pt x="7" y="55"/>
                      <a:pt x="7" y="55"/>
                    </a:cubicBezTo>
                    <a:cubicBezTo>
                      <a:pt x="15" y="54"/>
                      <a:pt x="49" y="48"/>
                      <a:pt x="52" y="48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54" y="48"/>
                      <a:pt x="56" y="46"/>
                      <a:pt x="56" y="43"/>
                    </a:cubicBezTo>
                    <a:cubicBezTo>
                      <a:pt x="56" y="41"/>
                      <a:pt x="55" y="40"/>
                      <a:pt x="55" y="39"/>
                    </a:cubicBezTo>
                    <a:cubicBezTo>
                      <a:pt x="55" y="38"/>
                      <a:pt x="56" y="37"/>
                      <a:pt x="56" y="36"/>
                    </a:cubicBezTo>
                    <a:close/>
                    <a:moveTo>
                      <a:pt x="52" y="46"/>
                    </a:moveTo>
                    <a:cubicBezTo>
                      <a:pt x="49" y="46"/>
                      <a:pt x="13" y="52"/>
                      <a:pt x="6" y="53"/>
                    </a:cubicBezTo>
                    <a:cubicBezTo>
                      <a:pt x="3" y="30"/>
                      <a:pt x="3" y="30"/>
                      <a:pt x="3" y="30"/>
                    </a:cubicBezTo>
                    <a:cubicBezTo>
                      <a:pt x="7" y="29"/>
                      <a:pt x="20" y="28"/>
                      <a:pt x="27" y="21"/>
                    </a:cubicBezTo>
                    <a:cubicBezTo>
                      <a:pt x="34" y="14"/>
                      <a:pt x="34" y="8"/>
                      <a:pt x="34" y="5"/>
                    </a:cubicBezTo>
                    <a:cubicBezTo>
                      <a:pt x="34" y="4"/>
                      <a:pt x="34" y="3"/>
                      <a:pt x="34" y="3"/>
                    </a:cubicBezTo>
                    <a:cubicBezTo>
                      <a:pt x="35" y="3"/>
                      <a:pt x="35" y="3"/>
                      <a:pt x="36" y="3"/>
                    </a:cubicBezTo>
                    <a:cubicBezTo>
                      <a:pt x="38" y="3"/>
                      <a:pt x="41" y="5"/>
                      <a:pt x="41" y="10"/>
                    </a:cubicBezTo>
                    <a:cubicBezTo>
                      <a:pt x="41" y="17"/>
                      <a:pt x="38" y="19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38" y="20"/>
                      <a:pt x="39" y="20"/>
                      <a:pt x="39" y="20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2" y="18"/>
                      <a:pt x="53" y="19"/>
                      <a:pt x="53" y="21"/>
                    </a:cubicBezTo>
                    <a:cubicBezTo>
                      <a:pt x="53" y="24"/>
                      <a:pt x="51" y="24"/>
                      <a:pt x="51" y="24"/>
                    </a:cubicBezTo>
                    <a:cubicBezTo>
                      <a:pt x="51" y="24"/>
                      <a:pt x="50" y="25"/>
                      <a:pt x="50" y="25"/>
                    </a:cubicBezTo>
                    <a:cubicBezTo>
                      <a:pt x="50" y="25"/>
                      <a:pt x="51" y="25"/>
                      <a:pt x="51" y="26"/>
                    </a:cubicBezTo>
                    <a:cubicBezTo>
                      <a:pt x="51" y="26"/>
                      <a:pt x="53" y="26"/>
                      <a:pt x="53" y="28"/>
                    </a:cubicBezTo>
                    <a:cubicBezTo>
                      <a:pt x="53" y="31"/>
                      <a:pt x="51" y="31"/>
                      <a:pt x="51" y="31"/>
                    </a:cubicBezTo>
                    <a:cubicBezTo>
                      <a:pt x="51" y="31"/>
                      <a:pt x="50" y="32"/>
                      <a:pt x="50" y="32"/>
                    </a:cubicBezTo>
                    <a:cubicBezTo>
                      <a:pt x="50" y="32"/>
                      <a:pt x="51" y="33"/>
                      <a:pt x="51" y="33"/>
                    </a:cubicBezTo>
                    <a:cubicBezTo>
                      <a:pt x="51" y="33"/>
                      <a:pt x="53" y="33"/>
                      <a:pt x="53" y="36"/>
                    </a:cubicBezTo>
                    <a:cubicBezTo>
                      <a:pt x="53" y="38"/>
                      <a:pt x="51" y="39"/>
                      <a:pt x="51" y="39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50" y="40"/>
                      <a:pt x="51" y="40"/>
                      <a:pt x="51" y="40"/>
                    </a:cubicBezTo>
                    <a:cubicBezTo>
                      <a:pt x="51" y="40"/>
                      <a:pt x="53" y="40"/>
                      <a:pt x="53" y="43"/>
                    </a:cubicBezTo>
                    <a:cubicBezTo>
                      <a:pt x="53" y="45"/>
                      <a:pt x="52" y="46"/>
                      <a:pt x="52" y="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8028384" y="1662842"/>
              <a:ext cx="1008112" cy="1008112"/>
              <a:chOff x="8288690" y="1662842"/>
              <a:chExt cx="1008112" cy="1008112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8288690" y="1662842"/>
                <a:ext cx="1008112" cy="1008112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Freeform 203"/>
              <p:cNvSpPr>
                <a:spLocks noEditPoints="1"/>
              </p:cNvSpPr>
              <p:nvPr/>
            </p:nvSpPr>
            <p:spPr bwMode="auto">
              <a:xfrm flipV="1">
                <a:off x="8419376" y="1854415"/>
                <a:ext cx="709730" cy="715278"/>
              </a:xfrm>
              <a:custGeom>
                <a:gdLst>
                  <a:gd fmla="*/ 56 w 56" name="T0"/>
                  <a:gd fmla="*/ 36 h 56" name="T1"/>
                  <a:gd fmla="*/ 55 w 56" name="T2"/>
                  <a:gd fmla="*/ 32 h 56" name="T3"/>
                  <a:gd fmla="*/ 56 w 56" name="T4"/>
                  <a:gd fmla="*/ 28 h 56" name="T5"/>
                  <a:gd fmla="*/ 54 w 56" name="T6"/>
                  <a:gd fmla="*/ 25 h 56" name="T7"/>
                  <a:gd fmla="*/ 56 w 56" name="T8"/>
                  <a:gd fmla="*/ 21 h 56" name="T9"/>
                  <a:gd fmla="*/ 51 w 56" name="T10"/>
                  <a:gd fmla="*/ 16 h 56" name="T11"/>
                  <a:gd fmla="*/ 50 w 56" name="T12"/>
                  <a:gd fmla="*/ 16 h 56" name="T13"/>
                  <a:gd fmla="*/ 50 w 56" name="T14"/>
                  <a:gd fmla="*/ 16 h 56" name="T15"/>
                  <a:gd fmla="*/ 50 w 56" name="T16"/>
                  <a:gd fmla="*/ 16 h 56" name="T17"/>
                  <a:gd fmla="*/ 42 w 56" name="T18"/>
                  <a:gd fmla="*/ 17 h 56" name="T19"/>
                  <a:gd fmla="*/ 43 w 56" name="T20"/>
                  <a:gd fmla="*/ 10 h 56" name="T21"/>
                  <a:gd fmla="*/ 36 w 56" name="T22"/>
                  <a:gd fmla="*/ 0 h 56" name="T23"/>
                  <a:gd fmla="*/ 33 w 56" name="T24"/>
                  <a:gd fmla="*/ 1 h 56" name="T25"/>
                  <a:gd fmla="*/ 31 w 56" name="T26"/>
                  <a:gd fmla="*/ 5 h 56" name="T27"/>
                  <a:gd fmla="*/ 25 w 56" name="T28"/>
                  <a:gd fmla="*/ 20 h 56" name="T29"/>
                  <a:gd fmla="*/ 4 w 56" name="T30"/>
                  <a:gd fmla="*/ 27 h 56" name="T31"/>
                  <a:gd fmla="*/ 2 w 56" name="T32"/>
                  <a:gd fmla="*/ 27 h 56" name="T33"/>
                  <a:gd fmla="*/ 0 w 56" name="T34"/>
                  <a:gd fmla="*/ 28 h 56" name="T35"/>
                  <a:gd fmla="*/ 0 w 56" name="T36"/>
                  <a:gd fmla="*/ 30 h 56" name="T37"/>
                  <a:gd fmla="*/ 4 w 56" name="T38"/>
                  <a:gd fmla="*/ 53 h 56" name="T39"/>
                  <a:gd fmla="*/ 4 w 56" name="T40"/>
                  <a:gd fmla="*/ 56 h 56" name="T41"/>
                  <a:gd fmla="*/ 7 w 56" name="T42"/>
                  <a:gd fmla="*/ 55 h 56" name="T43"/>
                  <a:gd fmla="*/ 52 w 56" name="T44"/>
                  <a:gd fmla="*/ 48 h 56" name="T45"/>
                  <a:gd fmla="*/ 52 w 56" name="T46"/>
                  <a:gd fmla="*/ 48 h 56" name="T47"/>
                  <a:gd fmla="*/ 52 w 56" name="T48"/>
                  <a:gd fmla="*/ 48 h 56" name="T49"/>
                  <a:gd fmla="*/ 56 w 56" name="T50"/>
                  <a:gd fmla="*/ 43 h 56" name="T51"/>
                  <a:gd fmla="*/ 55 w 56" name="T52"/>
                  <a:gd fmla="*/ 39 h 56" name="T53"/>
                  <a:gd fmla="*/ 56 w 56" name="T54"/>
                  <a:gd fmla="*/ 36 h 56" name="T55"/>
                  <a:gd fmla="*/ 52 w 56" name="T56"/>
                  <a:gd fmla="*/ 46 h 56" name="T57"/>
                  <a:gd fmla="*/ 6 w 56" name="T58"/>
                  <a:gd fmla="*/ 53 h 56" name="T59"/>
                  <a:gd fmla="*/ 3 w 56" name="T60"/>
                  <a:gd fmla="*/ 30 h 56" name="T61"/>
                  <a:gd fmla="*/ 27 w 56" name="T62"/>
                  <a:gd fmla="*/ 21 h 56" name="T63"/>
                  <a:gd fmla="*/ 34 w 56" name="T64"/>
                  <a:gd fmla="*/ 5 h 56" name="T65"/>
                  <a:gd fmla="*/ 34 w 56" name="T66"/>
                  <a:gd fmla="*/ 3 h 56" name="T67"/>
                  <a:gd fmla="*/ 36 w 56" name="T68"/>
                  <a:gd fmla="*/ 3 h 56" name="T69"/>
                  <a:gd fmla="*/ 41 w 56" name="T70"/>
                  <a:gd fmla="*/ 10 h 56" name="T71"/>
                  <a:gd fmla="*/ 38 w 56" name="T72"/>
                  <a:gd fmla="*/ 19 h 56" name="T73"/>
                  <a:gd fmla="*/ 38 w 56" name="T74"/>
                  <a:gd fmla="*/ 20 h 56" name="T75"/>
                  <a:gd fmla="*/ 38 w 56" name="T76"/>
                  <a:gd fmla="*/ 20 h 56" name="T77"/>
                  <a:gd fmla="*/ 39 w 56" name="T78"/>
                  <a:gd fmla="*/ 20 h 56" name="T79"/>
                  <a:gd fmla="*/ 51 w 56" name="T80"/>
                  <a:gd fmla="*/ 18 h 56" name="T81"/>
                  <a:gd fmla="*/ 51 w 56" name="T82"/>
                  <a:gd fmla="*/ 18 h 56" name="T83"/>
                  <a:gd fmla="*/ 53 w 56" name="T84"/>
                  <a:gd fmla="*/ 21 h 56" name="T85"/>
                  <a:gd fmla="*/ 51 w 56" name="T86"/>
                  <a:gd fmla="*/ 24 h 56" name="T87"/>
                  <a:gd fmla="*/ 50 w 56" name="T88"/>
                  <a:gd fmla="*/ 25 h 56" name="T89"/>
                  <a:gd fmla="*/ 51 w 56" name="T90"/>
                  <a:gd fmla="*/ 26 h 56" name="T91"/>
                  <a:gd fmla="*/ 53 w 56" name="T92"/>
                  <a:gd fmla="*/ 28 h 56" name="T93"/>
                  <a:gd fmla="*/ 51 w 56" name="T94"/>
                  <a:gd fmla="*/ 31 h 56" name="T95"/>
                  <a:gd fmla="*/ 50 w 56" name="T96"/>
                  <a:gd fmla="*/ 32 h 56" name="T97"/>
                  <a:gd fmla="*/ 51 w 56" name="T98"/>
                  <a:gd fmla="*/ 33 h 56" name="T99"/>
                  <a:gd fmla="*/ 53 w 56" name="T100"/>
                  <a:gd fmla="*/ 36 h 56" name="T101"/>
                  <a:gd fmla="*/ 51 w 56" name="T102"/>
                  <a:gd fmla="*/ 39 h 56" name="T103"/>
                  <a:gd fmla="*/ 50 w 56" name="T104"/>
                  <a:gd fmla="*/ 39 h 56" name="T105"/>
                  <a:gd fmla="*/ 51 w 56" name="T106"/>
                  <a:gd fmla="*/ 40 h 56" name="T107"/>
                  <a:gd fmla="*/ 53 w 56" name="T108"/>
                  <a:gd fmla="*/ 43 h 56" name="T109"/>
                  <a:gd fmla="*/ 52 w 56" name="T110"/>
                  <a:gd fmla="*/ 46 h 56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56" w="56">
                    <a:moveTo>
                      <a:pt x="56" y="36"/>
                    </a:moveTo>
                    <a:cubicBezTo>
                      <a:pt x="56" y="34"/>
                      <a:pt x="55" y="33"/>
                      <a:pt x="55" y="32"/>
                    </a:cubicBezTo>
                    <a:cubicBezTo>
                      <a:pt x="55" y="31"/>
                      <a:pt x="56" y="30"/>
                      <a:pt x="56" y="28"/>
                    </a:cubicBezTo>
                    <a:cubicBezTo>
                      <a:pt x="56" y="27"/>
                      <a:pt x="55" y="26"/>
                      <a:pt x="54" y="25"/>
                    </a:cubicBezTo>
                    <a:cubicBezTo>
                      <a:pt x="55" y="24"/>
                      <a:pt x="56" y="23"/>
                      <a:pt x="56" y="21"/>
                    </a:cubicBezTo>
                    <a:cubicBezTo>
                      <a:pt x="56" y="18"/>
                      <a:pt x="53" y="16"/>
                      <a:pt x="51" y="16"/>
                    </a:cubicBezTo>
                    <a:cubicBezTo>
                      <a:pt x="51" y="16"/>
                      <a:pt x="51" y="16"/>
                      <a:pt x="50" y="1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43" y="16"/>
                      <a:pt x="43" y="13"/>
                      <a:pt x="43" y="10"/>
                    </a:cubicBezTo>
                    <a:cubicBezTo>
                      <a:pt x="43" y="3"/>
                      <a:pt x="40" y="0"/>
                      <a:pt x="36" y="0"/>
                    </a:cubicBezTo>
                    <a:cubicBezTo>
                      <a:pt x="35" y="0"/>
                      <a:pt x="34" y="0"/>
                      <a:pt x="33" y="1"/>
                    </a:cubicBezTo>
                    <a:cubicBezTo>
                      <a:pt x="31" y="2"/>
                      <a:pt x="31" y="4"/>
                      <a:pt x="31" y="5"/>
                    </a:cubicBezTo>
                    <a:cubicBezTo>
                      <a:pt x="32" y="8"/>
                      <a:pt x="32" y="13"/>
                      <a:pt x="25" y="20"/>
                    </a:cubicBezTo>
                    <a:cubicBezTo>
                      <a:pt x="19" y="25"/>
                      <a:pt x="9" y="26"/>
                      <a:pt x="4" y="27"/>
                    </a:cubicBezTo>
                    <a:cubicBezTo>
                      <a:pt x="3" y="27"/>
                      <a:pt x="3" y="27"/>
                      <a:pt x="2" y="2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7" y="55"/>
                      <a:pt x="7" y="55"/>
                      <a:pt x="7" y="55"/>
                    </a:cubicBezTo>
                    <a:cubicBezTo>
                      <a:pt x="15" y="54"/>
                      <a:pt x="49" y="48"/>
                      <a:pt x="52" y="48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54" y="48"/>
                      <a:pt x="56" y="46"/>
                      <a:pt x="56" y="43"/>
                    </a:cubicBezTo>
                    <a:cubicBezTo>
                      <a:pt x="56" y="41"/>
                      <a:pt x="55" y="40"/>
                      <a:pt x="55" y="39"/>
                    </a:cubicBezTo>
                    <a:cubicBezTo>
                      <a:pt x="55" y="38"/>
                      <a:pt x="56" y="37"/>
                      <a:pt x="56" y="36"/>
                    </a:cubicBezTo>
                    <a:close/>
                    <a:moveTo>
                      <a:pt x="52" y="46"/>
                    </a:moveTo>
                    <a:cubicBezTo>
                      <a:pt x="49" y="46"/>
                      <a:pt x="13" y="52"/>
                      <a:pt x="6" y="53"/>
                    </a:cubicBezTo>
                    <a:cubicBezTo>
                      <a:pt x="3" y="30"/>
                      <a:pt x="3" y="30"/>
                      <a:pt x="3" y="30"/>
                    </a:cubicBezTo>
                    <a:cubicBezTo>
                      <a:pt x="7" y="29"/>
                      <a:pt x="20" y="28"/>
                      <a:pt x="27" y="21"/>
                    </a:cubicBezTo>
                    <a:cubicBezTo>
                      <a:pt x="34" y="14"/>
                      <a:pt x="34" y="8"/>
                      <a:pt x="34" y="5"/>
                    </a:cubicBezTo>
                    <a:cubicBezTo>
                      <a:pt x="34" y="4"/>
                      <a:pt x="34" y="3"/>
                      <a:pt x="34" y="3"/>
                    </a:cubicBezTo>
                    <a:cubicBezTo>
                      <a:pt x="35" y="3"/>
                      <a:pt x="35" y="3"/>
                      <a:pt x="36" y="3"/>
                    </a:cubicBezTo>
                    <a:cubicBezTo>
                      <a:pt x="38" y="3"/>
                      <a:pt x="41" y="5"/>
                      <a:pt x="41" y="10"/>
                    </a:cubicBezTo>
                    <a:cubicBezTo>
                      <a:pt x="41" y="17"/>
                      <a:pt x="38" y="19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38" y="20"/>
                      <a:pt x="39" y="20"/>
                      <a:pt x="39" y="20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2" y="18"/>
                      <a:pt x="53" y="19"/>
                      <a:pt x="53" y="21"/>
                    </a:cubicBezTo>
                    <a:cubicBezTo>
                      <a:pt x="53" y="24"/>
                      <a:pt x="51" y="24"/>
                      <a:pt x="51" y="24"/>
                    </a:cubicBezTo>
                    <a:cubicBezTo>
                      <a:pt x="51" y="24"/>
                      <a:pt x="50" y="25"/>
                      <a:pt x="50" y="25"/>
                    </a:cubicBezTo>
                    <a:cubicBezTo>
                      <a:pt x="50" y="25"/>
                      <a:pt x="51" y="25"/>
                      <a:pt x="51" y="26"/>
                    </a:cubicBezTo>
                    <a:cubicBezTo>
                      <a:pt x="51" y="26"/>
                      <a:pt x="53" y="26"/>
                      <a:pt x="53" y="28"/>
                    </a:cubicBezTo>
                    <a:cubicBezTo>
                      <a:pt x="53" y="31"/>
                      <a:pt x="51" y="31"/>
                      <a:pt x="51" y="31"/>
                    </a:cubicBezTo>
                    <a:cubicBezTo>
                      <a:pt x="51" y="31"/>
                      <a:pt x="50" y="32"/>
                      <a:pt x="50" y="32"/>
                    </a:cubicBezTo>
                    <a:cubicBezTo>
                      <a:pt x="50" y="32"/>
                      <a:pt x="51" y="33"/>
                      <a:pt x="51" y="33"/>
                    </a:cubicBezTo>
                    <a:cubicBezTo>
                      <a:pt x="51" y="33"/>
                      <a:pt x="53" y="33"/>
                      <a:pt x="53" y="36"/>
                    </a:cubicBezTo>
                    <a:cubicBezTo>
                      <a:pt x="53" y="38"/>
                      <a:pt x="51" y="39"/>
                      <a:pt x="51" y="39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50" y="40"/>
                      <a:pt x="51" y="40"/>
                      <a:pt x="51" y="40"/>
                    </a:cubicBezTo>
                    <a:cubicBezTo>
                      <a:pt x="51" y="40"/>
                      <a:pt x="53" y="40"/>
                      <a:pt x="53" y="43"/>
                    </a:cubicBezTo>
                    <a:cubicBezTo>
                      <a:pt x="53" y="45"/>
                      <a:pt x="52" y="46"/>
                      <a:pt x="52" y="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420374662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3451" t="1"/>
          <a:stretch>
            <a:fillRect/>
          </a:stretch>
        </p:blipFill>
        <p:spPr>
          <a:xfrm>
            <a:off x="-17197" y="0"/>
            <a:ext cx="9161197" cy="5143500"/>
          </a:xfrm>
          <a:prstGeom prst="rect">
            <a:avLst/>
          </a:prstGeom>
        </p:spPr>
      </p:pic>
      <p:cxnSp>
        <p:nvCxnSpPr>
          <p:cNvPr id="4" name="直接连接符 3"/>
          <p:cNvCxnSpPr>
            <a:stCxn id="2" idx="0"/>
          </p:cNvCxnSpPr>
          <p:nvPr/>
        </p:nvCxnSpPr>
        <p:spPr>
          <a:xfrm flipH="1">
            <a:off x="2555776" y="0"/>
            <a:ext cx="2007626" cy="1896675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  <a:softEdge rad="254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4079" y="25007"/>
            <a:ext cx="324993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CONTEXT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6276" y="843558"/>
            <a:ext cx="318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Always believe the something wonderful </a:t>
            </a:r>
          </a:p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is about to happen.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1802369" y="1645132"/>
            <a:ext cx="5504087" cy="527980"/>
            <a:chOff x="1819957" y="1863517"/>
            <a:chExt cx="5504087" cy="527980"/>
          </a:xfrm>
        </p:grpSpPr>
        <p:grpSp>
          <p:nvGrpSpPr>
            <p:cNvPr id="41" name="组合 40"/>
            <p:cNvGrpSpPr/>
            <p:nvPr/>
          </p:nvGrpSpPr>
          <p:grpSpPr>
            <a:xfrm>
              <a:off x="1819957" y="1863517"/>
              <a:ext cx="5504087" cy="527980"/>
              <a:chOff x="1372169" y="1896676"/>
              <a:chExt cx="5504087" cy="527980"/>
            </a:xfrm>
          </p:grpSpPr>
          <p:sp>
            <p:nvSpPr>
              <p:cNvPr id="5" name="圆角矩形 4"/>
              <p:cNvSpPr/>
              <p:nvPr/>
            </p:nvSpPr>
            <p:spPr>
              <a:xfrm>
                <a:off x="1372169" y="1896676"/>
                <a:ext cx="5504087" cy="527980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1426623" y="1929833"/>
                <a:ext cx="461665" cy="461665"/>
              </a:xfrm>
              <a:prstGeom prst="ellipse">
                <a:avLst/>
              </a:prstGeom>
              <a:blipFill dpi="0" rotWithShape="1">
                <a:blip r:embed="rId3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2341214" y="1909122"/>
              <a:ext cx="478186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400">
                  <a:latin charset="-122" panose="020b0503020204020204" pitchFamily="34" typeface="微软雅黑"/>
                  <a:ea charset="-122" panose="020b0503020204020204" pitchFamily="34" typeface="微软雅黑"/>
                </a:rPr>
                <a:t>INPUTYOURGOODIDEASHERE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802369" y="2361263"/>
            <a:ext cx="5504087" cy="527980"/>
            <a:chOff x="1819957" y="1863517"/>
            <a:chExt cx="5504087" cy="527980"/>
          </a:xfrm>
        </p:grpSpPr>
        <p:grpSp>
          <p:nvGrpSpPr>
            <p:cNvPr id="71" name="组合 70"/>
            <p:cNvGrpSpPr/>
            <p:nvPr/>
          </p:nvGrpSpPr>
          <p:grpSpPr>
            <a:xfrm>
              <a:off x="1819957" y="1863517"/>
              <a:ext cx="5504087" cy="527980"/>
              <a:chOff x="1372169" y="1896676"/>
              <a:chExt cx="5504087" cy="527980"/>
            </a:xfrm>
          </p:grpSpPr>
          <p:sp>
            <p:nvSpPr>
              <p:cNvPr id="73" name="圆角矩形 72"/>
              <p:cNvSpPr/>
              <p:nvPr/>
            </p:nvSpPr>
            <p:spPr>
              <a:xfrm>
                <a:off x="1372169" y="1896676"/>
                <a:ext cx="5504087" cy="527980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1426623" y="1929833"/>
                <a:ext cx="461665" cy="461665"/>
              </a:xfrm>
              <a:prstGeom prst="ellipse">
                <a:avLst/>
              </a:prstGeom>
              <a:blipFill dpi="0" rotWithShape="1">
                <a:blip r:embed="rId3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341214" y="1909122"/>
              <a:ext cx="478186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400">
                  <a:latin charset="-122" panose="020b0503020204020204" pitchFamily="34" typeface="微软雅黑"/>
                  <a:ea charset="-122" panose="020b0503020204020204" pitchFamily="34" typeface="微软雅黑"/>
                </a:rPr>
                <a:t>INPUTYOURGOODIDEASHERE</a:t>
              </a: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1802369" y="3077394"/>
            <a:ext cx="5504087" cy="527980"/>
            <a:chOff x="1819957" y="1863517"/>
            <a:chExt cx="5504087" cy="527980"/>
          </a:xfrm>
        </p:grpSpPr>
        <p:grpSp>
          <p:nvGrpSpPr>
            <p:cNvPr id="101" name="组合 100"/>
            <p:cNvGrpSpPr/>
            <p:nvPr/>
          </p:nvGrpSpPr>
          <p:grpSpPr>
            <a:xfrm>
              <a:off x="1819957" y="1863517"/>
              <a:ext cx="5504087" cy="527980"/>
              <a:chOff x="1372169" y="1896676"/>
              <a:chExt cx="5504087" cy="527980"/>
            </a:xfrm>
          </p:grpSpPr>
          <p:sp>
            <p:nvSpPr>
              <p:cNvPr id="103" name="圆角矩形 102"/>
              <p:cNvSpPr/>
              <p:nvPr/>
            </p:nvSpPr>
            <p:spPr>
              <a:xfrm>
                <a:off x="1372169" y="1896676"/>
                <a:ext cx="5504087" cy="527980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4" name="椭圆 103"/>
              <p:cNvSpPr/>
              <p:nvPr/>
            </p:nvSpPr>
            <p:spPr>
              <a:xfrm>
                <a:off x="1426623" y="1929833"/>
                <a:ext cx="461665" cy="461665"/>
              </a:xfrm>
              <a:prstGeom prst="ellipse">
                <a:avLst/>
              </a:prstGeom>
              <a:blipFill dpi="0" rotWithShape="1">
                <a:blip r:embed="rId3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2341214" y="1909122"/>
              <a:ext cx="478186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400">
                  <a:latin charset="-122" panose="020b0503020204020204" pitchFamily="34" typeface="微软雅黑"/>
                  <a:ea charset="-122" panose="020b0503020204020204" pitchFamily="34" typeface="微软雅黑"/>
                </a:rPr>
                <a:t>INPUTYOURGOODIDEASHERE</a:t>
              </a:r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1802369" y="3793525"/>
            <a:ext cx="5504087" cy="527980"/>
            <a:chOff x="1819957" y="1863517"/>
            <a:chExt cx="5504087" cy="527980"/>
          </a:xfrm>
        </p:grpSpPr>
        <p:grpSp>
          <p:nvGrpSpPr>
            <p:cNvPr id="130" name="组合 129"/>
            <p:cNvGrpSpPr/>
            <p:nvPr/>
          </p:nvGrpSpPr>
          <p:grpSpPr>
            <a:xfrm>
              <a:off x="1819957" y="1863517"/>
              <a:ext cx="5504087" cy="527980"/>
              <a:chOff x="1372169" y="1896676"/>
              <a:chExt cx="5504087" cy="527980"/>
            </a:xfrm>
          </p:grpSpPr>
          <p:sp>
            <p:nvSpPr>
              <p:cNvPr id="132" name="圆角矩形 131"/>
              <p:cNvSpPr/>
              <p:nvPr/>
            </p:nvSpPr>
            <p:spPr>
              <a:xfrm>
                <a:off x="1372169" y="1896676"/>
                <a:ext cx="5504087" cy="527980"/>
              </a:xfrm>
              <a:prstGeom prst="roundRect">
                <a:avLst>
                  <a:gd fmla="val 50000" name="adj"/>
                </a:avLst>
              </a:pr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3" name="椭圆 132"/>
              <p:cNvSpPr/>
              <p:nvPr/>
            </p:nvSpPr>
            <p:spPr>
              <a:xfrm>
                <a:off x="1426623" y="1929833"/>
                <a:ext cx="461665" cy="461665"/>
              </a:xfrm>
              <a:prstGeom prst="ellipse">
                <a:avLst/>
              </a:prstGeom>
              <a:blipFill dpi="0" rotWithShape="1">
                <a:blip r:embed="rId3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2341214" y="1909122"/>
              <a:ext cx="478186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400">
                  <a:latin charset="-122" panose="020b0503020204020204" pitchFamily="34" typeface="微软雅黑"/>
                  <a:ea charset="-122" panose="020b0503020204020204" pitchFamily="34" typeface="微软雅黑"/>
                </a:rPr>
                <a:t>INPUTYOURGOODIDEASHERE</a:t>
              </a:r>
            </a:p>
          </p:txBody>
        </p:sp>
      </p:grpSp>
    </p:spTree>
    <p:extLst>
      <p:ext uri="{BB962C8B-B14F-4D97-AF65-F5344CB8AC3E}">
        <p14:creationId val="105997638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899592" y="1174820"/>
            <a:ext cx="4622480" cy="2955302"/>
            <a:chOff x="597337" y="1017307"/>
            <a:chExt cx="4622480" cy="2955302"/>
          </a:xfrm>
        </p:grpSpPr>
        <p:grpSp>
          <p:nvGrpSpPr>
            <p:cNvPr id="47" name="组合 46"/>
            <p:cNvGrpSpPr/>
            <p:nvPr/>
          </p:nvGrpSpPr>
          <p:grpSpPr>
            <a:xfrm>
              <a:off x="603627" y="1017307"/>
              <a:ext cx="2305496" cy="618339"/>
              <a:chOff x="603627" y="1017307"/>
              <a:chExt cx="2305496" cy="618339"/>
            </a:xfrm>
          </p:grpSpPr>
          <p:sp>
            <p:nvSpPr>
              <p:cNvPr id="5" name="Freeform 175"/>
              <p:cNvSpPr>
                <a:spLocks noEditPoints="1"/>
              </p:cNvSpPr>
              <p:nvPr/>
            </p:nvSpPr>
            <p:spPr bwMode="auto">
              <a:xfrm>
                <a:off x="603627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" name="Freeform 175"/>
              <p:cNvSpPr>
                <a:spLocks noEditPoints="1"/>
              </p:cNvSpPr>
              <p:nvPr/>
            </p:nvSpPr>
            <p:spPr bwMode="auto">
              <a:xfrm>
                <a:off x="932085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" name="Freeform 175"/>
              <p:cNvSpPr>
                <a:spLocks noEditPoints="1"/>
              </p:cNvSpPr>
              <p:nvPr/>
            </p:nvSpPr>
            <p:spPr bwMode="auto">
              <a:xfrm>
                <a:off x="1260543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" name="Freeform 175"/>
              <p:cNvSpPr>
                <a:spLocks noEditPoints="1"/>
              </p:cNvSpPr>
              <p:nvPr/>
            </p:nvSpPr>
            <p:spPr bwMode="auto">
              <a:xfrm>
                <a:off x="1589001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" name="Freeform 175"/>
              <p:cNvSpPr>
                <a:spLocks noEditPoints="1"/>
              </p:cNvSpPr>
              <p:nvPr/>
            </p:nvSpPr>
            <p:spPr bwMode="auto">
              <a:xfrm>
                <a:off x="1917459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" name="Freeform 175"/>
              <p:cNvSpPr>
                <a:spLocks noEditPoints="1"/>
              </p:cNvSpPr>
              <p:nvPr/>
            </p:nvSpPr>
            <p:spPr bwMode="auto">
              <a:xfrm>
                <a:off x="2245917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" name="Freeform 175"/>
              <p:cNvSpPr>
                <a:spLocks noEditPoints="1"/>
              </p:cNvSpPr>
              <p:nvPr/>
            </p:nvSpPr>
            <p:spPr bwMode="auto">
              <a:xfrm>
                <a:off x="2574375" y="1017307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613558" y="1770573"/>
              <a:ext cx="4606259" cy="587482"/>
              <a:chOff x="613558" y="1770573"/>
              <a:chExt cx="4606259" cy="587482"/>
            </a:xfrm>
          </p:grpSpPr>
          <p:sp>
            <p:nvSpPr>
              <p:cNvPr id="6" name="Freeform 185"/>
              <p:cNvSpPr>
                <a:spLocks noEditPoints="1"/>
              </p:cNvSpPr>
              <p:nvPr/>
            </p:nvSpPr>
            <p:spPr bwMode="auto">
              <a:xfrm>
                <a:off x="613558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" name="Freeform 185"/>
              <p:cNvSpPr>
                <a:spLocks noEditPoints="1"/>
              </p:cNvSpPr>
              <p:nvPr/>
            </p:nvSpPr>
            <p:spPr bwMode="auto">
              <a:xfrm>
                <a:off x="902725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" name="Freeform 185"/>
              <p:cNvSpPr>
                <a:spLocks noEditPoints="1"/>
              </p:cNvSpPr>
              <p:nvPr/>
            </p:nvSpPr>
            <p:spPr bwMode="auto">
              <a:xfrm>
                <a:off x="1191892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" name="Freeform 185"/>
              <p:cNvSpPr>
                <a:spLocks noEditPoints="1"/>
              </p:cNvSpPr>
              <p:nvPr/>
            </p:nvSpPr>
            <p:spPr bwMode="auto">
              <a:xfrm>
                <a:off x="1481059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" name="Freeform 185"/>
              <p:cNvSpPr>
                <a:spLocks noEditPoints="1"/>
              </p:cNvSpPr>
              <p:nvPr/>
            </p:nvSpPr>
            <p:spPr bwMode="auto">
              <a:xfrm>
                <a:off x="2059393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" name="Freeform 185"/>
              <p:cNvSpPr>
                <a:spLocks noEditPoints="1"/>
              </p:cNvSpPr>
              <p:nvPr/>
            </p:nvSpPr>
            <p:spPr bwMode="auto">
              <a:xfrm>
                <a:off x="1770226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" name="Freeform 185"/>
              <p:cNvSpPr>
                <a:spLocks noEditPoints="1"/>
              </p:cNvSpPr>
              <p:nvPr/>
            </p:nvSpPr>
            <p:spPr bwMode="auto">
              <a:xfrm>
                <a:off x="2348560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" name="Freeform 185"/>
              <p:cNvSpPr>
                <a:spLocks noEditPoints="1"/>
              </p:cNvSpPr>
              <p:nvPr/>
            </p:nvSpPr>
            <p:spPr bwMode="auto">
              <a:xfrm>
                <a:off x="2637727" y="1777295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185"/>
              <p:cNvSpPr>
                <a:spLocks noEditPoints="1"/>
              </p:cNvSpPr>
              <p:nvPr/>
            </p:nvSpPr>
            <p:spPr bwMode="auto">
              <a:xfrm>
                <a:off x="2911276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185"/>
              <p:cNvSpPr>
                <a:spLocks noEditPoints="1"/>
              </p:cNvSpPr>
              <p:nvPr/>
            </p:nvSpPr>
            <p:spPr bwMode="auto">
              <a:xfrm>
                <a:off x="3200443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185"/>
              <p:cNvSpPr>
                <a:spLocks noEditPoints="1"/>
              </p:cNvSpPr>
              <p:nvPr/>
            </p:nvSpPr>
            <p:spPr bwMode="auto">
              <a:xfrm>
                <a:off x="3489610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Freeform 185"/>
              <p:cNvSpPr>
                <a:spLocks noEditPoints="1"/>
              </p:cNvSpPr>
              <p:nvPr/>
            </p:nvSpPr>
            <p:spPr bwMode="auto">
              <a:xfrm>
                <a:off x="3778777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185"/>
              <p:cNvSpPr>
                <a:spLocks noEditPoints="1"/>
              </p:cNvSpPr>
              <p:nvPr/>
            </p:nvSpPr>
            <p:spPr bwMode="auto">
              <a:xfrm>
                <a:off x="4357111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Freeform 185"/>
              <p:cNvSpPr>
                <a:spLocks noEditPoints="1"/>
              </p:cNvSpPr>
              <p:nvPr/>
            </p:nvSpPr>
            <p:spPr bwMode="auto">
              <a:xfrm>
                <a:off x="4067944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185"/>
              <p:cNvSpPr>
                <a:spLocks noEditPoints="1"/>
              </p:cNvSpPr>
              <p:nvPr/>
            </p:nvSpPr>
            <p:spPr bwMode="auto">
              <a:xfrm>
                <a:off x="4646278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Freeform 185"/>
              <p:cNvSpPr>
                <a:spLocks noEditPoints="1"/>
              </p:cNvSpPr>
              <p:nvPr/>
            </p:nvSpPr>
            <p:spPr bwMode="auto">
              <a:xfrm>
                <a:off x="4935445" y="1770573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597337" y="2631861"/>
              <a:ext cx="2887478" cy="1340748"/>
              <a:chOff x="597337" y="2631861"/>
              <a:chExt cx="2887478" cy="1340748"/>
            </a:xfrm>
          </p:grpSpPr>
          <p:sp>
            <p:nvSpPr>
              <p:cNvPr id="28" name="Freeform 175"/>
              <p:cNvSpPr>
                <a:spLocks noEditPoints="1"/>
              </p:cNvSpPr>
              <p:nvPr/>
            </p:nvSpPr>
            <p:spPr bwMode="auto">
              <a:xfrm>
                <a:off x="597337" y="2631861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Freeform 175"/>
              <p:cNvSpPr>
                <a:spLocks noEditPoints="1"/>
              </p:cNvSpPr>
              <p:nvPr/>
            </p:nvSpPr>
            <p:spPr bwMode="auto">
              <a:xfrm>
                <a:off x="925795" y="2631861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" name="Freeform 175"/>
              <p:cNvSpPr>
                <a:spLocks noEditPoints="1"/>
              </p:cNvSpPr>
              <p:nvPr/>
            </p:nvSpPr>
            <p:spPr bwMode="auto">
              <a:xfrm>
                <a:off x="1254253" y="2631861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Freeform 175"/>
              <p:cNvSpPr>
                <a:spLocks noEditPoints="1"/>
              </p:cNvSpPr>
              <p:nvPr/>
            </p:nvSpPr>
            <p:spPr bwMode="auto">
              <a:xfrm>
                <a:off x="1582711" y="2631861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Freeform 175"/>
              <p:cNvSpPr>
                <a:spLocks noEditPoints="1"/>
              </p:cNvSpPr>
              <p:nvPr/>
            </p:nvSpPr>
            <p:spPr bwMode="auto">
              <a:xfrm>
                <a:off x="1911169" y="2631861"/>
                <a:ext cx="334748" cy="618339"/>
              </a:xfrm>
              <a:custGeom>
                <a:gdLst>
                  <a:gd fmla="*/ 33 w 38" name="T0"/>
                  <a:gd fmla="*/ 20 h 63" name="T1"/>
                  <a:gd fmla="*/ 26 w 38" name="T2"/>
                  <a:gd fmla="*/ 6 h 63" name="T3"/>
                  <a:gd fmla="*/ 19 w 38" name="T4"/>
                  <a:gd fmla="*/ 0 h 63" name="T5"/>
                  <a:gd fmla="*/ 12 w 38" name="T6"/>
                  <a:gd fmla="*/ 6 h 63" name="T7"/>
                  <a:gd fmla="*/ 5 w 38" name="T8"/>
                  <a:gd fmla="*/ 20 h 63" name="T9"/>
                  <a:gd fmla="*/ 1 w 38" name="T10"/>
                  <a:gd fmla="*/ 32 h 63" name="T11"/>
                  <a:gd fmla="*/ 6 w 38" name="T12"/>
                  <a:gd fmla="*/ 39 h 63" name="T13"/>
                  <a:gd fmla="*/ 4 w 38" name="T14"/>
                  <a:gd fmla="*/ 46 h 63" name="T15"/>
                  <a:gd fmla="*/ 11 w 38" name="T16"/>
                  <a:gd fmla="*/ 47 h 63" name="T17"/>
                  <a:gd fmla="*/ 10 w 38" name="T18"/>
                  <a:gd fmla="*/ 57 h 63" name="T19"/>
                  <a:gd fmla="*/ 19 w 38" name="T20"/>
                  <a:gd fmla="*/ 61 h 63" name="T21"/>
                  <a:gd fmla="*/ 28 w 38" name="T22"/>
                  <a:gd fmla="*/ 57 h 63" name="T23"/>
                  <a:gd fmla="*/ 27 w 38" name="T24"/>
                  <a:gd fmla="*/ 47 h 63" name="T25"/>
                  <a:gd fmla="*/ 34 w 38" name="T26"/>
                  <a:gd fmla="*/ 46 h 63" name="T27"/>
                  <a:gd fmla="*/ 32 w 38" name="T28"/>
                  <a:gd fmla="*/ 39 h 63" name="T29"/>
                  <a:gd fmla="*/ 37 w 38" name="T30"/>
                  <a:gd fmla="*/ 32 h 63" name="T31"/>
                  <a:gd fmla="*/ 14 w 38" name="T32"/>
                  <a:gd fmla="*/ 7 h 63" name="T33"/>
                  <a:gd fmla="*/ 19 w 38" name="T34"/>
                  <a:gd fmla="*/ 3 h 63" name="T35"/>
                  <a:gd fmla="*/ 19 w 38" name="T36"/>
                  <a:gd fmla="*/ 3 h 63" name="T37"/>
                  <a:gd fmla="*/ 25 w 38" name="T38"/>
                  <a:gd fmla="*/ 12 h 63" name="T39"/>
                  <a:gd fmla="*/ 19 w 38" name="T40"/>
                  <a:gd fmla="*/ 14 h 63" name="T41"/>
                  <a:gd fmla="*/ 19 w 38" name="T42"/>
                  <a:gd fmla="*/ 14 h 63" name="T43"/>
                  <a:gd fmla="*/ 19 w 38" name="T44"/>
                  <a:gd fmla="*/ 14 h 63" name="T45"/>
                  <a:gd fmla="*/ 16 w 38" name="T46"/>
                  <a:gd fmla="*/ 13 h 63" name="T47"/>
                  <a:gd fmla="*/ 14 w 38" name="T48"/>
                  <a:gd fmla="*/ 7 h 63" name="T49"/>
                  <a:gd fmla="*/ 32 w 38" name="T50"/>
                  <a:gd fmla="*/ 36 h 63" name="T51"/>
                  <a:gd fmla="*/ 26 w 38" name="T52"/>
                  <a:gd fmla="*/ 24 h 63" name="T53"/>
                  <a:gd fmla="*/ 32 w 38" name="T54"/>
                  <a:gd fmla="*/ 45 h 63" name="T55"/>
                  <a:gd fmla="*/ 25 w 38" name="T56"/>
                  <a:gd fmla="*/ 57 h 63" name="T57"/>
                  <a:gd fmla="*/ 20 w 38" name="T58"/>
                  <a:gd fmla="*/ 57 h 63" name="T59"/>
                  <a:gd fmla="*/ 20 w 38" name="T60"/>
                  <a:gd fmla="*/ 45 h 63" name="T61"/>
                  <a:gd fmla="*/ 18 w 38" name="T62"/>
                  <a:gd fmla="*/ 57 h 63" name="T63"/>
                  <a:gd fmla="*/ 15 w 38" name="T64"/>
                  <a:gd fmla="*/ 60 h 63" name="T65"/>
                  <a:gd fmla="*/ 13 w 38" name="T66"/>
                  <a:gd fmla="*/ 45 h 63" name="T67"/>
                  <a:gd fmla="*/ 13 w 38" name="T68"/>
                  <a:gd fmla="*/ 24 h 63" name="T69"/>
                  <a:gd fmla="*/ 9 w 38" name="T70"/>
                  <a:gd fmla="*/ 34 h 63" name="T71"/>
                  <a:gd fmla="*/ 5 w 38" name="T72"/>
                  <a:gd fmla="*/ 36 h 63" name="T73"/>
                  <a:gd fmla="*/ 8 w 38" name="T74"/>
                  <a:gd fmla="*/ 21 h 63" name="T75"/>
                  <a:gd fmla="*/ 21 w 38" name="T76"/>
                  <a:gd fmla="*/ 15 h 63" name="T77"/>
                  <a:gd fmla="*/ 34 w 38" name="T78"/>
                  <a:gd fmla="*/ 32 h 63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62" w="38">
                    <a:moveTo>
                      <a:pt x="33" y="20"/>
                    </a:moveTo>
                    <a:cubicBezTo>
                      <a:pt x="33" y="20"/>
                      <a:pt x="33" y="20"/>
                      <a:pt x="33" y="20"/>
                    </a:cubicBezTo>
                    <a:cubicBezTo>
                      <a:pt x="32" y="16"/>
                      <a:pt x="29" y="14"/>
                      <a:pt x="27" y="13"/>
                    </a:cubicBezTo>
                    <a:cubicBezTo>
                      <a:pt x="29" y="11"/>
                      <a:pt x="27" y="8"/>
                      <a:pt x="26" y="6"/>
                    </a:cubicBezTo>
                    <a:cubicBezTo>
                      <a:pt x="25" y="3"/>
                      <a:pt x="22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3" y="3"/>
                      <a:pt x="12" y="6"/>
                    </a:cubicBezTo>
                    <a:cubicBezTo>
                      <a:pt x="10" y="9"/>
                      <a:pt x="10" y="12"/>
                      <a:pt x="11" y="13"/>
                    </a:cubicBezTo>
                    <a:cubicBezTo>
                      <a:pt x="9" y="14"/>
                      <a:pt x="7" y="16"/>
                      <a:pt x="5" y="2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3" y="26"/>
                      <a:pt x="2" y="30"/>
                      <a:pt x="1" y="32"/>
                    </a:cubicBezTo>
                    <a:cubicBezTo>
                      <a:pt x="0" y="37"/>
                      <a:pt x="3" y="38"/>
                      <a:pt x="4" y="39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4" y="45"/>
                      <a:pt x="4" y="46"/>
                      <a:pt x="4" y="46"/>
                    </a:cubicBezTo>
                    <a:cubicBezTo>
                      <a:pt x="5" y="47"/>
                      <a:pt x="6" y="47"/>
                      <a:pt x="6" y="47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0" y="60"/>
                      <a:pt x="12" y="63"/>
                      <a:pt x="15" y="63"/>
                    </a:cubicBezTo>
                    <a:cubicBezTo>
                      <a:pt x="17" y="63"/>
                      <a:pt x="18" y="62"/>
                      <a:pt x="19" y="61"/>
                    </a:cubicBezTo>
                    <a:cubicBezTo>
                      <a:pt x="20" y="62"/>
                      <a:pt x="21" y="63"/>
                      <a:pt x="23" y="63"/>
                    </a:cubicBezTo>
                    <a:cubicBezTo>
                      <a:pt x="26" y="63"/>
                      <a:pt x="28" y="60"/>
                      <a:pt x="28" y="57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3" y="47"/>
                      <a:pt x="34" y="46"/>
                    </a:cubicBezTo>
                    <a:cubicBezTo>
                      <a:pt x="34" y="46"/>
                      <a:pt x="34" y="45"/>
                      <a:pt x="34" y="44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3" y="39"/>
                      <a:pt x="33" y="39"/>
                      <a:pt x="34" y="39"/>
                    </a:cubicBezTo>
                    <a:cubicBezTo>
                      <a:pt x="35" y="38"/>
                      <a:pt x="38" y="37"/>
                      <a:pt x="37" y="32"/>
                    </a:cubicBezTo>
                    <a:cubicBezTo>
                      <a:pt x="36" y="30"/>
                      <a:pt x="35" y="25"/>
                      <a:pt x="33" y="20"/>
                    </a:cubicBezTo>
                    <a:close/>
                    <a:moveTo>
                      <a:pt x="14" y="7"/>
                    </a:moveTo>
                    <a:cubicBezTo>
                      <a:pt x="15" y="5"/>
                      <a:pt x="17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3"/>
                      <a:pt x="23" y="5"/>
                      <a:pt x="24" y="7"/>
                    </a:cubicBezTo>
                    <a:cubicBezTo>
                      <a:pt x="24" y="7"/>
                      <a:pt x="26" y="11"/>
                      <a:pt x="25" y="12"/>
                    </a:cubicBezTo>
                    <a:cubicBezTo>
                      <a:pt x="24" y="13"/>
                      <a:pt x="22" y="13"/>
                      <a:pt x="22" y="13"/>
                    </a:cubicBezTo>
                    <a:cubicBezTo>
                      <a:pt x="21" y="14"/>
                      <a:pt x="20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4"/>
                      <a:pt x="17" y="14"/>
                      <a:pt x="16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3"/>
                      <a:pt x="14" y="13"/>
                      <a:pt x="13" y="12"/>
                    </a:cubicBezTo>
                    <a:cubicBezTo>
                      <a:pt x="12" y="10"/>
                      <a:pt x="14" y="7"/>
                      <a:pt x="14" y="7"/>
                    </a:cubicBezTo>
                    <a:close/>
                    <a:moveTo>
                      <a:pt x="33" y="36"/>
                    </a:move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6"/>
                      <a:pt x="30" y="35"/>
                      <a:pt x="29" y="34"/>
                    </a:cubicBezTo>
                    <a:cubicBezTo>
                      <a:pt x="29" y="34"/>
                      <a:pt x="26" y="24"/>
                      <a:pt x="26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59"/>
                      <a:pt x="24" y="60"/>
                      <a:pt x="23" y="60"/>
                    </a:cubicBezTo>
                    <a:cubicBezTo>
                      <a:pt x="21" y="60"/>
                      <a:pt x="20" y="59"/>
                      <a:pt x="20" y="57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0" y="45"/>
                      <a:pt x="20" y="45"/>
                      <a:pt x="20" y="45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7"/>
                      <a:pt x="18" y="57"/>
                      <a:pt x="18" y="57"/>
                    </a:cubicBezTo>
                    <a:cubicBezTo>
                      <a:pt x="18" y="59"/>
                      <a:pt x="17" y="60"/>
                      <a:pt x="15" y="60"/>
                    </a:cubicBezTo>
                    <a:cubicBezTo>
                      <a:pt x="14" y="60"/>
                      <a:pt x="13" y="59"/>
                      <a:pt x="13" y="57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9" y="34"/>
                      <a:pt x="9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6" y="36"/>
                      <a:pt x="5" y="36"/>
                      <a:pt x="5" y="36"/>
                    </a:cubicBezTo>
                    <a:cubicBezTo>
                      <a:pt x="3" y="36"/>
                      <a:pt x="3" y="34"/>
                      <a:pt x="4" y="32"/>
                    </a:cubicBezTo>
                    <a:cubicBezTo>
                      <a:pt x="4" y="31"/>
                      <a:pt x="6" y="26"/>
                      <a:pt x="8" y="21"/>
                    </a:cubicBezTo>
                    <a:cubicBezTo>
                      <a:pt x="9" y="16"/>
                      <a:pt x="12" y="15"/>
                      <a:pt x="17" y="15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6" y="15"/>
                      <a:pt x="29" y="16"/>
                      <a:pt x="31" y="21"/>
                    </a:cubicBezTo>
                    <a:cubicBezTo>
                      <a:pt x="32" y="26"/>
                      <a:pt x="34" y="31"/>
                      <a:pt x="34" y="32"/>
                    </a:cubicBezTo>
                    <a:cubicBezTo>
                      <a:pt x="35" y="34"/>
                      <a:pt x="35" y="36"/>
                      <a:pt x="33" y="36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" name="Freeform 185"/>
              <p:cNvSpPr>
                <a:spLocks noEditPoints="1"/>
              </p:cNvSpPr>
              <p:nvPr/>
            </p:nvSpPr>
            <p:spPr bwMode="auto">
              <a:xfrm>
                <a:off x="613558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" name="Freeform 185"/>
              <p:cNvSpPr>
                <a:spLocks noEditPoints="1"/>
              </p:cNvSpPr>
              <p:nvPr/>
            </p:nvSpPr>
            <p:spPr bwMode="auto">
              <a:xfrm>
                <a:off x="902725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" name="Freeform 185"/>
              <p:cNvSpPr>
                <a:spLocks noEditPoints="1"/>
              </p:cNvSpPr>
              <p:nvPr/>
            </p:nvSpPr>
            <p:spPr bwMode="auto">
              <a:xfrm>
                <a:off x="1191892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" name="Freeform 185"/>
              <p:cNvSpPr>
                <a:spLocks noEditPoints="1"/>
              </p:cNvSpPr>
              <p:nvPr/>
            </p:nvSpPr>
            <p:spPr bwMode="auto">
              <a:xfrm>
                <a:off x="1481059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" name="Freeform 185"/>
              <p:cNvSpPr>
                <a:spLocks noEditPoints="1"/>
              </p:cNvSpPr>
              <p:nvPr/>
            </p:nvSpPr>
            <p:spPr bwMode="auto">
              <a:xfrm>
                <a:off x="2059393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" name="Freeform 185"/>
              <p:cNvSpPr>
                <a:spLocks noEditPoints="1"/>
              </p:cNvSpPr>
              <p:nvPr/>
            </p:nvSpPr>
            <p:spPr bwMode="auto">
              <a:xfrm>
                <a:off x="1770226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185"/>
              <p:cNvSpPr>
                <a:spLocks noEditPoints="1"/>
              </p:cNvSpPr>
              <p:nvPr/>
            </p:nvSpPr>
            <p:spPr bwMode="auto">
              <a:xfrm>
                <a:off x="2348560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185"/>
              <p:cNvSpPr>
                <a:spLocks noEditPoints="1"/>
              </p:cNvSpPr>
              <p:nvPr/>
            </p:nvSpPr>
            <p:spPr bwMode="auto">
              <a:xfrm>
                <a:off x="2637727" y="3391849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Freeform 185"/>
              <p:cNvSpPr>
                <a:spLocks noEditPoints="1"/>
              </p:cNvSpPr>
              <p:nvPr/>
            </p:nvSpPr>
            <p:spPr bwMode="auto">
              <a:xfrm>
                <a:off x="2911276" y="3385127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185"/>
              <p:cNvSpPr>
                <a:spLocks noEditPoints="1"/>
              </p:cNvSpPr>
              <p:nvPr/>
            </p:nvSpPr>
            <p:spPr bwMode="auto">
              <a:xfrm>
                <a:off x="3200443" y="3385127"/>
                <a:ext cx="284372" cy="580760"/>
              </a:xfrm>
              <a:custGeom>
                <a:gdLst>
                  <a:gd fmla="*/ 23 w 31" name="T0"/>
                  <a:gd fmla="*/ 13 h 63" name="T1"/>
                  <a:gd fmla="*/ 24 w 31" name="T2"/>
                  <a:gd fmla="*/ 8 h 63" name="T3"/>
                  <a:gd fmla="*/ 16 w 31" name="T4"/>
                  <a:gd fmla="*/ 0 h 63" name="T5"/>
                  <a:gd fmla="*/ 7 w 31" name="T6"/>
                  <a:gd fmla="*/ 8 h 63" name="T7"/>
                  <a:gd fmla="*/ 9 w 31" name="T8"/>
                  <a:gd fmla="*/ 13 h 63" name="T9"/>
                  <a:gd fmla="*/ 0 w 31" name="T10"/>
                  <a:gd fmla="*/ 24 h 63" name="T11"/>
                  <a:gd fmla="*/ 0 w 31" name="T12"/>
                  <a:gd fmla="*/ 37 h 63" name="T13"/>
                  <a:gd fmla="*/ 5 w 31" name="T14"/>
                  <a:gd fmla="*/ 42 h 63" name="T15"/>
                  <a:gd fmla="*/ 6 w 31" name="T16"/>
                  <a:gd fmla="*/ 42 h 63" name="T17"/>
                  <a:gd fmla="*/ 6 w 31" name="T18"/>
                  <a:gd fmla="*/ 57 h 63" name="T19"/>
                  <a:gd fmla="*/ 11 w 31" name="T20"/>
                  <a:gd fmla="*/ 63 h 63" name="T21"/>
                  <a:gd fmla="*/ 15 w 31" name="T22"/>
                  <a:gd fmla="*/ 61 h 63" name="T23"/>
                  <a:gd fmla="*/ 19 w 31" name="T24"/>
                  <a:gd fmla="*/ 63 h 63" name="T25"/>
                  <a:gd fmla="*/ 25 w 31" name="T26"/>
                  <a:gd fmla="*/ 57 h 63" name="T27"/>
                  <a:gd fmla="*/ 25 w 31" name="T28"/>
                  <a:gd fmla="*/ 57 h 63" name="T29"/>
                  <a:gd fmla="*/ 25 w 31" name="T30"/>
                  <a:gd fmla="*/ 42 h 63" name="T31"/>
                  <a:gd fmla="*/ 26 w 31" name="T32"/>
                  <a:gd fmla="*/ 42 h 63" name="T33"/>
                  <a:gd fmla="*/ 31 w 31" name="T34"/>
                  <a:gd fmla="*/ 37 h 63" name="T35"/>
                  <a:gd fmla="*/ 31 w 31" name="T36"/>
                  <a:gd fmla="*/ 24 h 63" name="T37"/>
                  <a:gd fmla="*/ 23 w 31" name="T38"/>
                  <a:gd fmla="*/ 13 h 63" name="T39"/>
                  <a:gd fmla="*/ 16 w 31" name="T40"/>
                  <a:gd fmla="*/ 3 h 63" name="T41"/>
                  <a:gd fmla="*/ 22 w 31" name="T42"/>
                  <a:gd fmla="*/ 8 h 63" name="T43"/>
                  <a:gd fmla="*/ 16 w 31" name="T44"/>
                  <a:gd fmla="*/ 14 h 63" name="T45"/>
                  <a:gd fmla="*/ 10 w 31" name="T46"/>
                  <a:gd fmla="*/ 8 h 63" name="T47"/>
                  <a:gd fmla="*/ 16 w 31" name="T48"/>
                  <a:gd fmla="*/ 3 h 63" name="T49"/>
                  <a:gd fmla="*/ 28 w 31" name="T50"/>
                  <a:gd fmla="*/ 37 h 63" name="T51"/>
                  <a:gd fmla="*/ 26 w 31" name="T52"/>
                  <a:gd fmla="*/ 39 h 63" name="T53"/>
                  <a:gd fmla="*/ 24 w 31" name="T54"/>
                  <a:gd fmla="*/ 37 h 63" name="T55"/>
                  <a:gd fmla="*/ 24 w 31" name="T56"/>
                  <a:gd fmla="*/ 24 h 63" name="T57"/>
                  <a:gd fmla="*/ 23 w 31" name="T58"/>
                  <a:gd fmla="*/ 24 h 63" name="T59"/>
                  <a:gd fmla="*/ 23 w 31" name="T60"/>
                  <a:gd fmla="*/ 39 h 63" name="T61"/>
                  <a:gd fmla="*/ 23 w 31" name="T62"/>
                  <a:gd fmla="*/ 39 h 63" name="T63"/>
                  <a:gd fmla="*/ 23 w 31" name="T64"/>
                  <a:gd fmla="*/ 57 h 63" name="T65"/>
                  <a:gd fmla="*/ 23 w 31" name="T66"/>
                  <a:gd fmla="*/ 57 h 63" name="T67"/>
                  <a:gd fmla="*/ 19 w 31" name="T68"/>
                  <a:gd fmla="*/ 60 h 63" name="T69"/>
                  <a:gd fmla="*/ 16 w 31" name="T70"/>
                  <a:gd fmla="*/ 57 h 63" name="T71"/>
                  <a:gd fmla="*/ 16 w 31" name="T72"/>
                  <a:gd fmla="*/ 39 h 63" name="T73"/>
                  <a:gd fmla="*/ 15 w 31" name="T74"/>
                  <a:gd fmla="*/ 39 h 63" name="T75"/>
                  <a:gd fmla="*/ 15 w 31" name="T76"/>
                  <a:gd fmla="*/ 57 h 63" name="T77"/>
                  <a:gd fmla="*/ 15 w 31" name="T78"/>
                  <a:gd fmla="*/ 57 h 63" name="T79"/>
                  <a:gd fmla="*/ 11 w 31" name="T80"/>
                  <a:gd fmla="*/ 60 h 63" name="T81"/>
                  <a:gd fmla="*/ 8 w 31" name="T82"/>
                  <a:gd fmla="*/ 57 h 63" name="T83"/>
                  <a:gd fmla="*/ 8 w 31" name="T84"/>
                  <a:gd fmla="*/ 24 h 63" name="T85"/>
                  <a:gd fmla="*/ 7 w 31" name="T86"/>
                  <a:gd fmla="*/ 24 h 63" name="T87"/>
                  <a:gd fmla="*/ 7 w 31" name="T88"/>
                  <a:gd fmla="*/ 37 h 63" name="T89"/>
                  <a:gd fmla="*/ 7 w 31" name="T90"/>
                  <a:gd fmla="*/ 37 h 63" name="T91"/>
                  <a:gd fmla="*/ 5 w 31" name="T92"/>
                  <a:gd fmla="*/ 39 h 63" name="T93"/>
                  <a:gd fmla="*/ 2 w 31" name="T94"/>
                  <a:gd fmla="*/ 37 h 63" name="T95"/>
                  <a:gd fmla="*/ 2 w 31" name="T96"/>
                  <a:gd fmla="*/ 24 h 63" name="T97"/>
                  <a:gd fmla="*/ 12 w 31" name="T98"/>
                  <a:gd fmla="*/ 15 h 63" name="T99"/>
                  <a:gd fmla="*/ 19 w 31" name="T100"/>
                  <a:gd fmla="*/ 15 h 63" name="T101"/>
                  <a:gd fmla="*/ 28 w 31" name="T102"/>
                  <a:gd fmla="*/ 24 h 63" name="T103"/>
                  <a:gd fmla="*/ 28 w 31" name="T104"/>
                  <a:gd fmla="*/ 37 h 63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62" w="31">
                    <a:moveTo>
                      <a:pt x="23" y="13"/>
                    </a:moveTo>
                    <a:cubicBezTo>
                      <a:pt x="24" y="12"/>
                      <a:pt x="24" y="10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1" y="0"/>
                      <a:pt x="7" y="4"/>
                      <a:pt x="7" y="8"/>
                    </a:cubicBezTo>
                    <a:cubicBezTo>
                      <a:pt x="7" y="10"/>
                      <a:pt x="8" y="12"/>
                      <a:pt x="9" y="13"/>
                    </a:cubicBezTo>
                    <a:cubicBezTo>
                      <a:pt x="4" y="14"/>
                      <a:pt x="0" y="19"/>
                      <a:pt x="0" y="24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2" y="42"/>
                      <a:pt x="5" y="42"/>
                    </a:cubicBezTo>
                    <a:cubicBezTo>
                      <a:pt x="5" y="42"/>
                      <a:pt x="6" y="42"/>
                      <a:pt x="6" y="4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6" y="60"/>
                      <a:pt x="8" y="63"/>
                      <a:pt x="11" y="63"/>
                    </a:cubicBezTo>
                    <a:cubicBezTo>
                      <a:pt x="13" y="63"/>
                      <a:pt x="14" y="62"/>
                      <a:pt x="15" y="61"/>
                    </a:cubicBezTo>
                    <a:cubicBezTo>
                      <a:pt x="16" y="62"/>
                      <a:pt x="18" y="63"/>
                      <a:pt x="19" y="63"/>
                    </a:cubicBezTo>
                    <a:cubicBezTo>
                      <a:pt x="23" y="63"/>
                      <a:pt x="25" y="60"/>
                      <a:pt x="25" y="57"/>
                    </a:cubicBezTo>
                    <a:cubicBezTo>
                      <a:pt x="25" y="57"/>
                      <a:pt x="25" y="57"/>
                      <a:pt x="25" y="57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2"/>
                      <a:pt x="26" y="42"/>
                      <a:pt x="26" y="42"/>
                    </a:cubicBezTo>
                    <a:cubicBezTo>
                      <a:pt x="29" y="42"/>
                      <a:pt x="31" y="39"/>
                      <a:pt x="31" y="37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9"/>
                      <a:pt x="27" y="15"/>
                      <a:pt x="23" y="13"/>
                    </a:cubicBezTo>
                    <a:close/>
                    <a:moveTo>
                      <a:pt x="16" y="3"/>
                    </a:moveTo>
                    <a:cubicBezTo>
                      <a:pt x="19" y="3"/>
                      <a:pt x="22" y="5"/>
                      <a:pt x="22" y="8"/>
                    </a:cubicBezTo>
                    <a:cubicBezTo>
                      <a:pt x="22" y="12"/>
                      <a:pt x="19" y="14"/>
                      <a:pt x="16" y="14"/>
                    </a:cubicBezTo>
                    <a:cubicBezTo>
                      <a:pt x="13" y="14"/>
                      <a:pt x="10" y="12"/>
                      <a:pt x="10" y="8"/>
                    </a:cubicBezTo>
                    <a:cubicBezTo>
                      <a:pt x="10" y="5"/>
                      <a:pt x="13" y="3"/>
                      <a:pt x="16" y="3"/>
                    </a:cubicBezTo>
                    <a:close/>
                    <a:moveTo>
                      <a:pt x="28" y="37"/>
                    </a:moveTo>
                    <a:cubicBezTo>
                      <a:pt x="28" y="38"/>
                      <a:pt x="27" y="39"/>
                      <a:pt x="26" y="39"/>
                    </a:cubicBezTo>
                    <a:cubicBezTo>
                      <a:pt x="25" y="39"/>
                      <a:pt x="24" y="38"/>
                      <a:pt x="24" y="37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3" y="59"/>
                      <a:pt x="21" y="60"/>
                      <a:pt x="19" y="60"/>
                    </a:cubicBezTo>
                    <a:cubicBezTo>
                      <a:pt x="18" y="60"/>
                      <a:pt x="16" y="59"/>
                      <a:pt x="16" y="57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3" y="60"/>
                      <a:pt x="11" y="60"/>
                    </a:cubicBezTo>
                    <a:cubicBezTo>
                      <a:pt x="10" y="60"/>
                      <a:pt x="8" y="59"/>
                      <a:pt x="8" y="57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6" y="39"/>
                      <a:pt x="5" y="39"/>
                    </a:cubicBezTo>
                    <a:cubicBezTo>
                      <a:pt x="4" y="39"/>
                      <a:pt x="2" y="38"/>
                      <a:pt x="2" y="37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19"/>
                      <a:pt x="7" y="15"/>
                      <a:pt x="1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24" y="15"/>
                      <a:pt x="28" y="19"/>
                      <a:pt x="28" y="24"/>
                    </a:cubicBez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cxnSp>
        <p:nvCxnSpPr>
          <p:cNvPr id="53" name="直接连接符 52"/>
          <p:cNvCxnSpPr/>
          <p:nvPr/>
        </p:nvCxnSpPr>
        <p:spPr>
          <a:xfrm flipH="1">
            <a:off x="904524" y="865955"/>
            <a:ext cx="0" cy="33546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H="1">
            <a:off x="2063690" y="865955"/>
            <a:ext cx="0" cy="33546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H="1">
            <a:off x="3202050" y="865955"/>
            <a:ext cx="0" cy="33546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H="1">
            <a:off x="4225942" y="865955"/>
            <a:ext cx="0" cy="33546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5231361" y="865955"/>
            <a:ext cx="0" cy="33546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4"/>
          <p:cNvSpPr txBox="1"/>
          <p:nvPr/>
        </p:nvSpPr>
        <p:spPr>
          <a:xfrm>
            <a:off x="345470" y="3364696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</a:t>
            </a:r>
          </a:p>
        </p:txBody>
      </p:sp>
      <p:sp>
        <p:nvSpPr>
          <p:cNvPr id="60" name="TextBox 54"/>
          <p:cNvSpPr txBox="1"/>
          <p:nvPr/>
        </p:nvSpPr>
        <p:spPr>
          <a:xfrm>
            <a:off x="345470" y="1604353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Q2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765280" y="4284507"/>
            <a:ext cx="2987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0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1785580" y="4284507"/>
            <a:ext cx="2987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5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2805880" y="4284507"/>
            <a:ext cx="4146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10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3943198" y="4284507"/>
            <a:ext cx="4146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15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5080518" y="4284507"/>
            <a:ext cx="4146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20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5782050" y="225622"/>
            <a:ext cx="1569321" cy="949198"/>
            <a:chOff x="5760475" y="700221"/>
            <a:chExt cx="1569321" cy="949198"/>
          </a:xfrm>
        </p:grpSpPr>
        <p:sp>
          <p:nvSpPr>
            <p:cNvPr id="69" name="Freeform 175"/>
            <p:cNvSpPr>
              <a:spLocks noEditPoints="1"/>
            </p:cNvSpPr>
            <p:nvPr/>
          </p:nvSpPr>
          <p:spPr bwMode="auto">
            <a:xfrm>
              <a:off x="5760475" y="700221"/>
              <a:ext cx="576064" cy="949198"/>
            </a:xfrm>
            <a:custGeom>
              <a:gdLst>
                <a:gd fmla="*/ 33 w 38" name="T0"/>
                <a:gd fmla="*/ 20 h 63" name="T1"/>
                <a:gd fmla="*/ 26 w 38" name="T2"/>
                <a:gd fmla="*/ 6 h 63" name="T3"/>
                <a:gd fmla="*/ 19 w 38" name="T4"/>
                <a:gd fmla="*/ 0 h 63" name="T5"/>
                <a:gd fmla="*/ 12 w 38" name="T6"/>
                <a:gd fmla="*/ 6 h 63" name="T7"/>
                <a:gd fmla="*/ 5 w 38" name="T8"/>
                <a:gd fmla="*/ 20 h 63" name="T9"/>
                <a:gd fmla="*/ 1 w 38" name="T10"/>
                <a:gd fmla="*/ 32 h 63" name="T11"/>
                <a:gd fmla="*/ 6 w 38" name="T12"/>
                <a:gd fmla="*/ 39 h 63" name="T13"/>
                <a:gd fmla="*/ 4 w 38" name="T14"/>
                <a:gd fmla="*/ 46 h 63" name="T15"/>
                <a:gd fmla="*/ 11 w 38" name="T16"/>
                <a:gd fmla="*/ 47 h 63" name="T17"/>
                <a:gd fmla="*/ 10 w 38" name="T18"/>
                <a:gd fmla="*/ 57 h 63" name="T19"/>
                <a:gd fmla="*/ 19 w 38" name="T20"/>
                <a:gd fmla="*/ 61 h 63" name="T21"/>
                <a:gd fmla="*/ 28 w 38" name="T22"/>
                <a:gd fmla="*/ 57 h 63" name="T23"/>
                <a:gd fmla="*/ 27 w 38" name="T24"/>
                <a:gd fmla="*/ 47 h 63" name="T25"/>
                <a:gd fmla="*/ 34 w 38" name="T26"/>
                <a:gd fmla="*/ 46 h 63" name="T27"/>
                <a:gd fmla="*/ 32 w 38" name="T28"/>
                <a:gd fmla="*/ 39 h 63" name="T29"/>
                <a:gd fmla="*/ 37 w 38" name="T30"/>
                <a:gd fmla="*/ 32 h 63" name="T31"/>
                <a:gd fmla="*/ 14 w 38" name="T32"/>
                <a:gd fmla="*/ 7 h 63" name="T33"/>
                <a:gd fmla="*/ 19 w 38" name="T34"/>
                <a:gd fmla="*/ 3 h 63" name="T35"/>
                <a:gd fmla="*/ 19 w 38" name="T36"/>
                <a:gd fmla="*/ 3 h 63" name="T37"/>
                <a:gd fmla="*/ 25 w 38" name="T38"/>
                <a:gd fmla="*/ 12 h 63" name="T39"/>
                <a:gd fmla="*/ 19 w 38" name="T40"/>
                <a:gd fmla="*/ 14 h 63" name="T41"/>
                <a:gd fmla="*/ 19 w 38" name="T42"/>
                <a:gd fmla="*/ 14 h 63" name="T43"/>
                <a:gd fmla="*/ 19 w 38" name="T44"/>
                <a:gd fmla="*/ 14 h 63" name="T45"/>
                <a:gd fmla="*/ 16 w 38" name="T46"/>
                <a:gd fmla="*/ 13 h 63" name="T47"/>
                <a:gd fmla="*/ 14 w 38" name="T48"/>
                <a:gd fmla="*/ 7 h 63" name="T49"/>
                <a:gd fmla="*/ 32 w 38" name="T50"/>
                <a:gd fmla="*/ 36 h 63" name="T51"/>
                <a:gd fmla="*/ 26 w 38" name="T52"/>
                <a:gd fmla="*/ 24 h 63" name="T53"/>
                <a:gd fmla="*/ 32 w 38" name="T54"/>
                <a:gd fmla="*/ 45 h 63" name="T55"/>
                <a:gd fmla="*/ 25 w 38" name="T56"/>
                <a:gd fmla="*/ 57 h 63" name="T57"/>
                <a:gd fmla="*/ 20 w 38" name="T58"/>
                <a:gd fmla="*/ 57 h 63" name="T59"/>
                <a:gd fmla="*/ 20 w 38" name="T60"/>
                <a:gd fmla="*/ 45 h 63" name="T61"/>
                <a:gd fmla="*/ 18 w 38" name="T62"/>
                <a:gd fmla="*/ 57 h 63" name="T63"/>
                <a:gd fmla="*/ 15 w 38" name="T64"/>
                <a:gd fmla="*/ 60 h 63" name="T65"/>
                <a:gd fmla="*/ 13 w 38" name="T66"/>
                <a:gd fmla="*/ 45 h 63" name="T67"/>
                <a:gd fmla="*/ 13 w 38" name="T68"/>
                <a:gd fmla="*/ 24 h 63" name="T69"/>
                <a:gd fmla="*/ 9 w 38" name="T70"/>
                <a:gd fmla="*/ 34 h 63" name="T71"/>
                <a:gd fmla="*/ 5 w 38" name="T72"/>
                <a:gd fmla="*/ 36 h 63" name="T73"/>
                <a:gd fmla="*/ 8 w 38" name="T74"/>
                <a:gd fmla="*/ 21 h 63" name="T75"/>
                <a:gd fmla="*/ 21 w 38" name="T76"/>
                <a:gd fmla="*/ 15 h 63" name="T77"/>
                <a:gd fmla="*/ 34 w 38" name="T78"/>
                <a:gd fmla="*/ 32 h 63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62" w="38">
                  <a:moveTo>
                    <a:pt x="33" y="20"/>
                  </a:moveTo>
                  <a:cubicBezTo>
                    <a:pt x="33" y="20"/>
                    <a:pt x="33" y="20"/>
                    <a:pt x="33" y="20"/>
                  </a:cubicBezTo>
                  <a:cubicBezTo>
                    <a:pt x="32" y="16"/>
                    <a:pt x="29" y="14"/>
                    <a:pt x="27" y="13"/>
                  </a:cubicBezTo>
                  <a:cubicBezTo>
                    <a:pt x="29" y="11"/>
                    <a:pt x="27" y="8"/>
                    <a:pt x="26" y="6"/>
                  </a:cubicBezTo>
                  <a:cubicBezTo>
                    <a:pt x="25" y="3"/>
                    <a:pt x="22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0"/>
                    <a:pt x="13" y="3"/>
                    <a:pt x="12" y="6"/>
                  </a:cubicBezTo>
                  <a:cubicBezTo>
                    <a:pt x="10" y="9"/>
                    <a:pt x="10" y="12"/>
                    <a:pt x="11" y="13"/>
                  </a:cubicBezTo>
                  <a:cubicBezTo>
                    <a:pt x="9" y="14"/>
                    <a:pt x="7" y="16"/>
                    <a:pt x="5" y="2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3" y="26"/>
                    <a:pt x="2" y="30"/>
                    <a:pt x="1" y="32"/>
                  </a:cubicBezTo>
                  <a:cubicBezTo>
                    <a:pt x="0" y="37"/>
                    <a:pt x="3" y="38"/>
                    <a:pt x="4" y="39"/>
                  </a:cubicBezTo>
                  <a:cubicBezTo>
                    <a:pt x="5" y="39"/>
                    <a:pt x="5" y="39"/>
                    <a:pt x="6" y="39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4" y="45"/>
                    <a:pt x="4" y="46"/>
                    <a:pt x="4" y="46"/>
                  </a:cubicBezTo>
                  <a:cubicBezTo>
                    <a:pt x="5" y="47"/>
                    <a:pt x="6" y="47"/>
                    <a:pt x="6" y="47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0" y="60"/>
                    <a:pt x="12" y="63"/>
                    <a:pt x="15" y="63"/>
                  </a:cubicBezTo>
                  <a:cubicBezTo>
                    <a:pt x="17" y="63"/>
                    <a:pt x="18" y="62"/>
                    <a:pt x="19" y="61"/>
                  </a:cubicBezTo>
                  <a:cubicBezTo>
                    <a:pt x="20" y="62"/>
                    <a:pt x="21" y="63"/>
                    <a:pt x="23" y="63"/>
                  </a:cubicBezTo>
                  <a:cubicBezTo>
                    <a:pt x="26" y="63"/>
                    <a:pt x="28" y="60"/>
                    <a:pt x="28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2" y="47"/>
                    <a:pt x="33" y="47"/>
                    <a:pt x="34" y="46"/>
                  </a:cubicBezTo>
                  <a:cubicBezTo>
                    <a:pt x="34" y="46"/>
                    <a:pt x="34" y="45"/>
                    <a:pt x="34" y="44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3" y="39"/>
                    <a:pt x="33" y="39"/>
                    <a:pt x="34" y="39"/>
                  </a:cubicBezTo>
                  <a:cubicBezTo>
                    <a:pt x="35" y="38"/>
                    <a:pt x="38" y="37"/>
                    <a:pt x="37" y="32"/>
                  </a:cubicBezTo>
                  <a:cubicBezTo>
                    <a:pt x="36" y="30"/>
                    <a:pt x="35" y="25"/>
                    <a:pt x="33" y="20"/>
                  </a:cubicBezTo>
                  <a:close/>
                  <a:moveTo>
                    <a:pt x="14" y="7"/>
                  </a:moveTo>
                  <a:cubicBezTo>
                    <a:pt x="15" y="5"/>
                    <a:pt x="17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1" y="3"/>
                    <a:pt x="23" y="5"/>
                    <a:pt x="24" y="7"/>
                  </a:cubicBezTo>
                  <a:cubicBezTo>
                    <a:pt x="24" y="7"/>
                    <a:pt x="26" y="11"/>
                    <a:pt x="25" y="12"/>
                  </a:cubicBezTo>
                  <a:cubicBezTo>
                    <a:pt x="24" y="13"/>
                    <a:pt x="22" y="13"/>
                    <a:pt x="22" y="13"/>
                  </a:cubicBezTo>
                  <a:cubicBezTo>
                    <a:pt x="21" y="14"/>
                    <a:pt x="20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8" y="14"/>
                    <a:pt x="17" y="14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3"/>
                    <a:pt x="14" y="13"/>
                    <a:pt x="13" y="12"/>
                  </a:cubicBezTo>
                  <a:cubicBezTo>
                    <a:pt x="12" y="10"/>
                    <a:pt x="14" y="7"/>
                    <a:pt x="14" y="7"/>
                  </a:cubicBezTo>
                  <a:close/>
                  <a:moveTo>
                    <a:pt x="33" y="36"/>
                  </a:moveTo>
                  <a:cubicBezTo>
                    <a:pt x="33" y="36"/>
                    <a:pt x="33" y="36"/>
                    <a:pt x="32" y="36"/>
                  </a:cubicBezTo>
                  <a:cubicBezTo>
                    <a:pt x="31" y="36"/>
                    <a:pt x="30" y="35"/>
                    <a:pt x="29" y="34"/>
                  </a:cubicBezTo>
                  <a:cubicBezTo>
                    <a:pt x="29" y="34"/>
                    <a:pt x="26" y="24"/>
                    <a:pt x="26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25" y="59"/>
                    <a:pt x="24" y="60"/>
                    <a:pt x="23" y="60"/>
                  </a:cubicBezTo>
                  <a:cubicBezTo>
                    <a:pt x="21" y="60"/>
                    <a:pt x="20" y="59"/>
                    <a:pt x="20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8" y="59"/>
                    <a:pt x="17" y="60"/>
                    <a:pt x="15" y="60"/>
                  </a:cubicBezTo>
                  <a:cubicBezTo>
                    <a:pt x="14" y="60"/>
                    <a:pt x="13" y="59"/>
                    <a:pt x="13" y="57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9" y="34"/>
                    <a:pt x="9" y="34"/>
                  </a:cubicBezTo>
                  <a:cubicBezTo>
                    <a:pt x="8" y="35"/>
                    <a:pt x="7" y="36"/>
                    <a:pt x="6" y="36"/>
                  </a:cubicBezTo>
                  <a:cubicBezTo>
                    <a:pt x="6" y="36"/>
                    <a:pt x="5" y="36"/>
                    <a:pt x="5" y="36"/>
                  </a:cubicBezTo>
                  <a:cubicBezTo>
                    <a:pt x="3" y="36"/>
                    <a:pt x="3" y="34"/>
                    <a:pt x="4" y="32"/>
                  </a:cubicBezTo>
                  <a:cubicBezTo>
                    <a:pt x="4" y="31"/>
                    <a:pt x="6" y="26"/>
                    <a:pt x="8" y="21"/>
                  </a:cubicBezTo>
                  <a:cubicBezTo>
                    <a:pt x="9" y="16"/>
                    <a:pt x="12" y="15"/>
                    <a:pt x="17" y="15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6" y="15"/>
                    <a:pt x="29" y="16"/>
                    <a:pt x="31" y="21"/>
                  </a:cubicBezTo>
                  <a:cubicBezTo>
                    <a:pt x="32" y="26"/>
                    <a:pt x="34" y="31"/>
                    <a:pt x="34" y="32"/>
                  </a:cubicBezTo>
                  <a:cubicBezTo>
                    <a:pt x="35" y="34"/>
                    <a:pt x="35" y="36"/>
                    <a:pt x="33" y="36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6592095" y="990154"/>
              <a:ext cx="730567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rgbClr val="0070C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X788</a:t>
              </a: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5782050" y="2610340"/>
            <a:ext cx="1496395" cy="1034066"/>
            <a:chOff x="5830203" y="2890680"/>
            <a:chExt cx="1496395" cy="1034066"/>
          </a:xfrm>
        </p:grpSpPr>
        <p:sp>
          <p:nvSpPr>
            <p:cNvPr id="68" name="Freeform 185"/>
            <p:cNvSpPr>
              <a:spLocks noEditPoints="1"/>
            </p:cNvSpPr>
            <p:nvPr/>
          </p:nvSpPr>
          <p:spPr bwMode="auto">
            <a:xfrm>
              <a:off x="5830203" y="2890680"/>
              <a:ext cx="506336" cy="1034066"/>
            </a:xfrm>
            <a:custGeom>
              <a:gdLst>
                <a:gd fmla="*/ 23 w 31" name="T0"/>
                <a:gd fmla="*/ 13 h 63" name="T1"/>
                <a:gd fmla="*/ 24 w 31" name="T2"/>
                <a:gd fmla="*/ 8 h 63" name="T3"/>
                <a:gd fmla="*/ 16 w 31" name="T4"/>
                <a:gd fmla="*/ 0 h 63" name="T5"/>
                <a:gd fmla="*/ 7 w 31" name="T6"/>
                <a:gd fmla="*/ 8 h 63" name="T7"/>
                <a:gd fmla="*/ 9 w 31" name="T8"/>
                <a:gd fmla="*/ 13 h 63" name="T9"/>
                <a:gd fmla="*/ 0 w 31" name="T10"/>
                <a:gd fmla="*/ 24 h 63" name="T11"/>
                <a:gd fmla="*/ 0 w 31" name="T12"/>
                <a:gd fmla="*/ 37 h 63" name="T13"/>
                <a:gd fmla="*/ 5 w 31" name="T14"/>
                <a:gd fmla="*/ 42 h 63" name="T15"/>
                <a:gd fmla="*/ 6 w 31" name="T16"/>
                <a:gd fmla="*/ 42 h 63" name="T17"/>
                <a:gd fmla="*/ 6 w 31" name="T18"/>
                <a:gd fmla="*/ 57 h 63" name="T19"/>
                <a:gd fmla="*/ 11 w 31" name="T20"/>
                <a:gd fmla="*/ 63 h 63" name="T21"/>
                <a:gd fmla="*/ 15 w 31" name="T22"/>
                <a:gd fmla="*/ 61 h 63" name="T23"/>
                <a:gd fmla="*/ 19 w 31" name="T24"/>
                <a:gd fmla="*/ 63 h 63" name="T25"/>
                <a:gd fmla="*/ 25 w 31" name="T26"/>
                <a:gd fmla="*/ 57 h 63" name="T27"/>
                <a:gd fmla="*/ 25 w 31" name="T28"/>
                <a:gd fmla="*/ 57 h 63" name="T29"/>
                <a:gd fmla="*/ 25 w 31" name="T30"/>
                <a:gd fmla="*/ 42 h 63" name="T31"/>
                <a:gd fmla="*/ 26 w 31" name="T32"/>
                <a:gd fmla="*/ 42 h 63" name="T33"/>
                <a:gd fmla="*/ 31 w 31" name="T34"/>
                <a:gd fmla="*/ 37 h 63" name="T35"/>
                <a:gd fmla="*/ 31 w 31" name="T36"/>
                <a:gd fmla="*/ 24 h 63" name="T37"/>
                <a:gd fmla="*/ 23 w 31" name="T38"/>
                <a:gd fmla="*/ 13 h 63" name="T39"/>
                <a:gd fmla="*/ 16 w 31" name="T40"/>
                <a:gd fmla="*/ 3 h 63" name="T41"/>
                <a:gd fmla="*/ 22 w 31" name="T42"/>
                <a:gd fmla="*/ 8 h 63" name="T43"/>
                <a:gd fmla="*/ 16 w 31" name="T44"/>
                <a:gd fmla="*/ 14 h 63" name="T45"/>
                <a:gd fmla="*/ 10 w 31" name="T46"/>
                <a:gd fmla="*/ 8 h 63" name="T47"/>
                <a:gd fmla="*/ 16 w 31" name="T48"/>
                <a:gd fmla="*/ 3 h 63" name="T49"/>
                <a:gd fmla="*/ 28 w 31" name="T50"/>
                <a:gd fmla="*/ 37 h 63" name="T51"/>
                <a:gd fmla="*/ 26 w 31" name="T52"/>
                <a:gd fmla="*/ 39 h 63" name="T53"/>
                <a:gd fmla="*/ 24 w 31" name="T54"/>
                <a:gd fmla="*/ 37 h 63" name="T55"/>
                <a:gd fmla="*/ 24 w 31" name="T56"/>
                <a:gd fmla="*/ 24 h 63" name="T57"/>
                <a:gd fmla="*/ 23 w 31" name="T58"/>
                <a:gd fmla="*/ 24 h 63" name="T59"/>
                <a:gd fmla="*/ 23 w 31" name="T60"/>
                <a:gd fmla="*/ 39 h 63" name="T61"/>
                <a:gd fmla="*/ 23 w 31" name="T62"/>
                <a:gd fmla="*/ 39 h 63" name="T63"/>
                <a:gd fmla="*/ 23 w 31" name="T64"/>
                <a:gd fmla="*/ 57 h 63" name="T65"/>
                <a:gd fmla="*/ 23 w 31" name="T66"/>
                <a:gd fmla="*/ 57 h 63" name="T67"/>
                <a:gd fmla="*/ 19 w 31" name="T68"/>
                <a:gd fmla="*/ 60 h 63" name="T69"/>
                <a:gd fmla="*/ 16 w 31" name="T70"/>
                <a:gd fmla="*/ 57 h 63" name="T71"/>
                <a:gd fmla="*/ 16 w 31" name="T72"/>
                <a:gd fmla="*/ 39 h 63" name="T73"/>
                <a:gd fmla="*/ 15 w 31" name="T74"/>
                <a:gd fmla="*/ 39 h 63" name="T75"/>
                <a:gd fmla="*/ 15 w 31" name="T76"/>
                <a:gd fmla="*/ 57 h 63" name="T77"/>
                <a:gd fmla="*/ 15 w 31" name="T78"/>
                <a:gd fmla="*/ 57 h 63" name="T79"/>
                <a:gd fmla="*/ 11 w 31" name="T80"/>
                <a:gd fmla="*/ 60 h 63" name="T81"/>
                <a:gd fmla="*/ 8 w 31" name="T82"/>
                <a:gd fmla="*/ 57 h 63" name="T83"/>
                <a:gd fmla="*/ 8 w 31" name="T84"/>
                <a:gd fmla="*/ 24 h 63" name="T85"/>
                <a:gd fmla="*/ 7 w 31" name="T86"/>
                <a:gd fmla="*/ 24 h 63" name="T87"/>
                <a:gd fmla="*/ 7 w 31" name="T88"/>
                <a:gd fmla="*/ 37 h 63" name="T89"/>
                <a:gd fmla="*/ 7 w 31" name="T90"/>
                <a:gd fmla="*/ 37 h 63" name="T91"/>
                <a:gd fmla="*/ 5 w 31" name="T92"/>
                <a:gd fmla="*/ 39 h 63" name="T93"/>
                <a:gd fmla="*/ 2 w 31" name="T94"/>
                <a:gd fmla="*/ 37 h 63" name="T95"/>
                <a:gd fmla="*/ 2 w 31" name="T96"/>
                <a:gd fmla="*/ 24 h 63" name="T97"/>
                <a:gd fmla="*/ 12 w 31" name="T98"/>
                <a:gd fmla="*/ 15 h 63" name="T99"/>
                <a:gd fmla="*/ 19 w 31" name="T100"/>
                <a:gd fmla="*/ 15 h 63" name="T101"/>
                <a:gd fmla="*/ 28 w 31" name="T102"/>
                <a:gd fmla="*/ 24 h 63" name="T103"/>
                <a:gd fmla="*/ 28 w 31" name="T104"/>
                <a:gd fmla="*/ 37 h 6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62" w="31">
                  <a:moveTo>
                    <a:pt x="23" y="13"/>
                  </a:moveTo>
                  <a:cubicBezTo>
                    <a:pt x="24" y="12"/>
                    <a:pt x="24" y="10"/>
                    <a:pt x="24" y="8"/>
                  </a:cubicBezTo>
                  <a:cubicBezTo>
                    <a:pt x="24" y="4"/>
                    <a:pt x="20" y="0"/>
                    <a:pt x="16" y="0"/>
                  </a:cubicBezTo>
                  <a:cubicBezTo>
                    <a:pt x="11" y="0"/>
                    <a:pt x="7" y="4"/>
                    <a:pt x="7" y="8"/>
                  </a:cubicBezTo>
                  <a:cubicBezTo>
                    <a:pt x="7" y="10"/>
                    <a:pt x="8" y="12"/>
                    <a:pt x="9" y="13"/>
                  </a:cubicBezTo>
                  <a:cubicBezTo>
                    <a:pt x="4" y="14"/>
                    <a:pt x="0" y="19"/>
                    <a:pt x="0" y="2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9"/>
                    <a:pt x="2" y="42"/>
                    <a:pt x="5" y="42"/>
                  </a:cubicBezTo>
                  <a:cubicBezTo>
                    <a:pt x="5" y="42"/>
                    <a:pt x="6" y="42"/>
                    <a:pt x="6" y="42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60"/>
                    <a:pt x="8" y="63"/>
                    <a:pt x="11" y="63"/>
                  </a:cubicBezTo>
                  <a:cubicBezTo>
                    <a:pt x="13" y="63"/>
                    <a:pt x="14" y="62"/>
                    <a:pt x="15" y="61"/>
                  </a:cubicBezTo>
                  <a:cubicBezTo>
                    <a:pt x="16" y="62"/>
                    <a:pt x="18" y="63"/>
                    <a:pt x="19" y="63"/>
                  </a:cubicBezTo>
                  <a:cubicBezTo>
                    <a:pt x="23" y="63"/>
                    <a:pt x="25" y="60"/>
                    <a:pt x="25" y="57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5" y="42"/>
                    <a:pt x="26" y="42"/>
                    <a:pt x="26" y="42"/>
                  </a:cubicBezTo>
                  <a:cubicBezTo>
                    <a:pt x="29" y="42"/>
                    <a:pt x="31" y="39"/>
                    <a:pt x="31" y="37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19"/>
                    <a:pt x="27" y="15"/>
                    <a:pt x="23" y="13"/>
                  </a:cubicBezTo>
                  <a:close/>
                  <a:moveTo>
                    <a:pt x="16" y="3"/>
                  </a:moveTo>
                  <a:cubicBezTo>
                    <a:pt x="19" y="3"/>
                    <a:pt x="22" y="5"/>
                    <a:pt x="22" y="8"/>
                  </a:cubicBezTo>
                  <a:cubicBezTo>
                    <a:pt x="22" y="12"/>
                    <a:pt x="19" y="14"/>
                    <a:pt x="16" y="14"/>
                  </a:cubicBezTo>
                  <a:cubicBezTo>
                    <a:pt x="13" y="14"/>
                    <a:pt x="10" y="12"/>
                    <a:pt x="10" y="8"/>
                  </a:cubicBezTo>
                  <a:cubicBezTo>
                    <a:pt x="10" y="5"/>
                    <a:pt x="13" y="3"/>
                    <a:pt x="16" y="3"/>
                  </a:cubicBezTo>
                  <a:close/>
                  <a:moveTo>
                    <a:pt x="28" y="37"/>
                  </a:moveTo>
                  <a:cubicBezTo>
                    <a:pt x="28" y="38"/>
                    <a:pt x="27" y="39"/>
                    <a:pt x="26" y="39"/>
                  </a:cubicBezTo>
                  <a:cubicBezTo>
                    <a:pt x="25" y="39"/>
                    <a:pt x="24" y="38"/>
                    <a:pt x="24" y="37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23" y="59"/>
                    <a:pt x="21" y="60"/>
                    <a:pt x="19" y="60"/>
                  </a:cubicBezTo>
                  <a:cubicBezTo>
                    <a:pt x="18" y="60"/>
                    <a:pt x="16" y="59"/>
                    <a:pt x="16" y="57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3" y="60"/>
                    <a:pt x="11" y="60"/>
                  </a:cubicBezTo>
                  <a:cubicBezTo>
                    <a:pt x="10" y="60"/>
                    <a:pt x="8" y="59"/>
                    <a:pt x="8" y="57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8"/>
                    <a:pt x="6" y="39"/>
                    <a:pt x="5" y="39"/>
                  </a:cubicBezTo>
                  <a:cubicBezTo>
                    <a:pt x="4" y="39"/>
                    <a:pt x="2" y="38"/>
                    <a:pt x="2" y="37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19"/>
                    <a:pt x="7" y="15"/>
                    <a:pt x="12" y="1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4" y="15"/>
                    <a:pt x="28" y="19"/>
                    <a:pt x="28" y="24"/>
                  </a:cubicBezTo>
                  <a:lnTo>
                    <a:pt x="28" y="3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6588895" y="3170121"/>
              <a:ext cx="730567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rgbClr val="00206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X322</a:t>
              </a:r>
            </a:p>
          </p:txBody>
        </p:sp>
      </p:grpSp>
      <p:sp>
        <p:nvSpPr>
          <p:cNvPr id="72" name="TextBox 13"/>
          <p:cNvSpPr txBox="1"/>
          <p:nvPr/>
        </p:nvSpPr>
        <p:spPr>
          <a:xfrm>
            <a:off x="5782050" y="1154197"/>
            <a:ext cx="2533156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</a:t>
            </a:r>
          </a:p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</a:t>
            </a:r>
          </a:p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</p:txBody>
      </p:sp>
      <p:sp>
        <p:nvSpPr>
          <p:cNvPr id="73" name="TextBox 13"/>
          <p:cNvSpPr txBox="1"/>
          <p:nvPr/>
        </p:nvSpPr>
        <p:spPr>
          <a:xfrm>
            <a:off x="5782050" y="3644406"/>
            <a:ext cx="2533156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</a:t>
            </a:r>
          </a:p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</a:t>
            </a:r>
          </a:p>
          <a:p>
            <a:pPr>
              <a:lnSpc>
                <a:spcPct val="150000"/>
              </a:lnSpc>
            </a:pPr>
            <a:r>
              <a:rPr altLang="zh-CN" lang="en-US" sz="1600">
                <a:latin charset="-122" panose="020b0503020204020204" pitchFamily="34" typeface="微软雅黑"/>
                <a:ea charset="-122" panose="020b0503020204020204" pitchFamily="34" typeface="微软雅黑"/>
              </a:rPr>
              <a:t>is about to happen.</a:t>
            </a:r>
          </a:p>
        </p:txBody>
      </p:sp>
    </p:spTree>
    <p:extLst>
      <p:ext uri="{BB962C8B-B14F-4D97-AF65-F5344CB8AC3E}">
        <p14:creationId val="2155161688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722157" y="4336263"/>
            <a:ext cx="5544616" cy="655142"/>
            <a:chOff x="1111337" y="4336263"/>
            <a:chExt cx="5544616" cy="655142"/>
          </a:xfrm>
        </p:grpSpPr>
        <p:sp>
          <p:nvSpPr>
            <p:cNvPr id="42" name="圆角矩形 41"/>
            <p:cNvSpPr/>
            <p:nvPr/>
          </p:nvSpPr>
          <p:spPr>
            <a:xfrm>
              <a:off x="1111337" y="4371950"/>
              <a:ext cx="5544616" cy="576064"/>
            </a:xfrm>
            <a:prstGeom prst="roundRect">
              <a:avLst>
                <a:gd fmla="val 50000" name="adj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1168647" y="4423477"/>
              <a:ext cx="473009" cy="4730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22606" y="4336263"/>
              <a:ext cx="1348105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GOOD IDEAS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08673" y="4529741"/>
              <a:ext cx="393511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</a:rPr>
                <a:t>Always believe that something wonderful is about to happen.</a:t>
              </a:r>
            </a:p>
            <a:p>
              <a:r>
                <a:rPr altLang="zh-CN" lang="en-US" smtClean="0" sz="1200">
                  <a:solidFill>
                    <a:schemeClr val="bg1"/>
                  </a:solidFill>
                </a:rPr>
                <a:t>Life is beautiful. Because we have our dreams.</a:t>
              </a:r>
            </a:p>
          </p:txBody>
        </p:sp>
      </p:grpSp>
      <p:graphicFrame>
        <p:nvGraphicFramePr>
          <p:cNvPr id="18" name="图表 17"/>
          <p:cNvGraphicFramePr/>
          <p:nvPr>
            <p:extLst>
              <p:ext uri="{D42A27DB-BD31-4B8C-83A1-F6EECF244321}">
                <p14:modId val="4258225425"/>
              </p:ext>
            </p:extLst>
          </p:nvPr>
        </p:nvGraphicFramePr>
        <p:xfrm>
          <a:off x="751046" y="1059582"/>
          <a:ext cx="7176910" cy="274023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7" name="矩形 46"/>
          <p:cNvSpPr/>
          <p:nvPr/>
        </p:nvSpPr>
        <p:spPr>
          <a:xfrm>
            <a:off x="5974661" y="3956442"/>
            <a:ext cx="125183" cy="1251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矩形 47"/>
          <p:cNvSpPr/>
          <p:nvPr/>
        </p:nvSpPr>
        <p:spPr>
          <a:xfrm>
            <a:off x="7052717" y="3960431"/>
            <a:ext cx="125183" cy="1251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TextBox 48"/>
          <p:cNvSpPr txBox="1"/>
          <p:nvPr/>
        </p:nvSpPr>
        <p:spPr>
          <a:xfrm>
            <a:off x="6108967" y="3892216"/>
            <a:ext cx="651193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77899" y="3892216"/>
            <a:ext cx="64008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PLANB</a:t>
            </a:r>
          </a:p>
        </p:txBody>
      </p:sp>
      <p:sp>
        <p:nvSpPr>
          <p:cNvPr id="51" name="矩形 50"/>
          <p:cNvSpPr/>
          <p:nvPr/>
        </p:nvSpPr>
        <p:spPr>
          <a:xfrm>
            <a:off x="8210017" y="3956441"/>
            <a:ext cx="125183" cy="12518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TextBox 51"/>
          <p:cNvSpPr txBox="1"/>
          <p:nvPr/>
        </p:nvSpPr>
        <p:spPr>
          <a:xfrm>
            <a:off x="8344322" y="3892216"/>
            <a:ext cx="6464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PLANC</a:t>
            </a:r>
          </a:p>
        </p:txBody>
      </p:sp>
    </p:spTree>
    <p:extLst>
      <p:ext uri="{BB962C8B-B14F-4D97-AF65-F5344CB8AC3E}">
        <p14:creationId val="1720105514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5220072" y="1491629"/>
            <a:ext cx="2864167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latin charset="-122" panose="020b0503020204020204" pitchFamily="34" typeface="微软雅黑"/>
                <a:ea charset="-122" panose="020b0503020204020204" pitchFamily="34" typeface="微软雅黑"/>
              </a:rPr>
              <a:t>Conclusion</a:t>
            </a:r>
          </a:p>
        </p:txBody>
      </p:sp>
      <p:sp>
        <p:nvSpPr>
          <p:cNvPr id="3" name="矩形 2"/>
          <p:cNvSpPr/>
          <p:nvPr/>
        </p:nvSpPr>
        <p:spPr>
          <a:xfrm>
            <a:off x="15911" y="2571750"/>
            <a:ext cx="9128089" cy="223224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5220072" y="3603669"/>
            <a:ext cx="363420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</p:txBody>
      </p:sp>
      <p:sp>
        <p:nvSpPr>
          <p:cNvPr id="5" name="Freeform 204"/>
          <p:cNvSpPr>
            <a:spLocks noEditPoints="1"/>
          </p:cNvSpPr>
          <p:nvPr/>
        </p:nvSpPr>
        <p:spPr bwMode="auto">
          <a:xfrm>
            <a:off x="5292079" y="2704198"/>
            <a:ext cx="825213" cy="807466"/>
          </a:xfrm>
          <a:custGeom>
            <a:gdLst>
              <a:gd fmla="*/ 74 w 82" name="T0"/>
              <a:gd fmla="*/ 6 h 80" name="T1"/>
              <a:gd fmla="*/ 67 w 82" name="T2"/>
              <a:gd fmla="*/ 27 h 80" name="T3"/>
              <a:gd fmla="*/ 65 w 82" name="T4"/>
              <a:gd fmla="*/ 30 h 80" name="T5"/>
              <a:gd fmla="*/ 75 w 82" name="T6"/>
              <a:gd fmla="*/ 71 h 80" name="T7"/>
              <a:gd fmla="*/ 66 w 82" name="T8"/>
              <a:gd fmla="*/ 80 h 80" name="T9"/>
              <a:gd fmla="*/ 44 w 82" name="T10"/>
              <a:gd fmla="*/ 50 h 80" name="T11"/>
              <a:gd fmla="*/ 36 w 82" name="T12"/>
              <a:gd fmla="*/ 57 h 80" name="T13"/>
              <a:gd fmla="*/ 39 w 82" name="T14"/>
              <a:gd fmla="*/ 70 h 80" name="T15"/>
              <a:gd fmla="*/ 34 w 82" name="T16"/>
              <a:gd fmla="*/ 75 h 80" name="T17"/>
              <a:gd fmla="*/ 26 w 82" name="T18"/>
              <a:gd fmla="*/ 61 h 80" name="T19"/>
              <a:gd fmla="*/ 21 w 82" name="T20"/>
              <a:gd fmla="*/ 67 h 80" name="T21"/>
              <a:gd fmla="*/ 16 w 82" name="T22"/>
              <a:gd fmla="*/ 62 h 80" name="T23"/>
              <a:gd fmla="*/ 21 w 82" name="T24"/>
              <a:gd fmla="*/ 57 h 80" name="T25"/>
              <a:gd fmla="*/ 7 w 82" name="T26"/>
              <a:gd fmla="*/ 50 h 80" name="T27"/>
              <a:gd fmla="*/ 12 w 82" name="T28"/>
              <a:gd fmla="*/ 44 h 80" name="T29"/>
              <a:gd fmla="*/ 25 w 82" name="T30"/>
              <a:gd fmla="*/ 47 h 80" name="T31"/>
              <a:gd fmla="*/ 32 w 82" name="T32"/>
              <a:gd fmla="*/ 39 h 80" name="T33"/>
              <a:gd fmla="*/ 0 w 82" name="T34"/>
              <a:gd fmla="*/ 18 h 80" name="T35"/>
              <a:gd fmla="*/ 9 w 82" name="T36"/>
              <a:gd fmla="*/ 8 h 80" name="T37"/>
              <a:gd fmla="*/ 51 w 82" name="T38"/>
              <a:gd fmla="*/ 16 h 80" name="T39"/>
              <a:gd fmla="*/ 53 w 82" name="T40"/>
              <a:gd fmla="*/ 13 h 80" name="T41"/>
              <a:gd fmla="*/ 74 w 82" name="T42"/>
              <a:gd fmla="*/ 6 h 80" name="T43"/>
              <a:gd fmla="*/ 82 w 82" name="T44"/>
              <a:gd fmla="*/ 50 h 80" name="T45"/>
              <a:gd fmla="*/ 74 w 82" name="T46"/>
              <a:gd fmla="*/ 42 h 80" name="T47"/>
              <a:gd fmla="*/ 72 w 82" name="T48"/>
              <a:gd fmla="*/ 44 h 80" name="T49"/>
              <a:gd fmla="*/ 76 w 82" name="T50"/>
              <a:gd fmla="*/ 57 h 80" name="T51"/>
              <a:gd fmla="*/ 82 w 82" name="T52"/>
              <a:gd fmla="*/ 50 h 80" name="T53"/>
              <a:gd fmla="*/ 29 w 82" name="T54"/>
              <a:gd fmla="*/ 0 h 80" name="T55"/>
              <a:gd fmla="*/ 23 w 82" name="T56"/>
              <a:gd fmla="*/ 7 h 80" name="T57"/>
              <a:gd fmla="*/ 36 w 82" name="T58"/>
              <a:gd fmla="*/ 10 h 80" name="T59"/>
              <a:gd fmla="*/ 37 w 82" name="T60"/>
              <a:gd fmla="*/ 8 h 80" name="T61"/>
              <a:gd fmla="*/ 29 w 82" name="T62"/>
              <a:gd fmla="*/ 0 h 80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80" w="82">
                <a:moveTo>
                  <a:pt x="74" y="6"/>
                </a:moveTo>
                <a:cubicBezTo>
                  <a:pt x="76" y="15"/>
                  <a:pt x="74" y="21"/>
                  <a:pt x="67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75" y="71"/>
                  <a:pt x="75" y="71"/>
                  <a:pt x="75" y="71"/>
                </a:cubicBezTo>
                <a:cubicBezTo>
                  <a:pt x="66" y="80"/>
                  <a:pt x="66" y="80"/>
                  <a:pt x="66" y="80"/>
                </a:cubicBezTo>
                <a:cubicBezTo>
                  <a:pt x="44" y="50"/>
                  <a:pt x="44" y="50"/>
                  <a:pt x="44" y="50"/>
                </a:cubicBezTo>
                <a:cubicBezTo>
                  <a:pt x="36" y="57"/>
                  <a:pt x="36" y="57"/>
                  <a:pt x="36" y="57"/>
                </a:cubicBezTo>
                <a:cubicBezTo>
                  <a:pt x="39" y="70"/>
                  <a:pt x="39" y="70"/>
                  <a:pt x="39" y="70"/>
                </a:cubicBezTo>
                <a:cubicBezTo>
                  <a:pt x="34" y="75"/>
                  <a:pt x="34" y="75"/>
                  <a:pt x="34" y="75"/>
                </a:cubicBezTo>
                <a:cubicBezTo>
                  <a:pt x="26" y="61"/>
                  <a:pt x="26" y="61"/>
                  <a:pt x="26" y="61"/>
                </a:cubicBezTo>
                <a:cubicBezTo>
                  <a:pt x="21" y="67"/>
                  <a:pt x="21" y="67"/>
                  <a:pt x="21" y="67"/>
                </a:cubicBezTo>
                <a:cubicBezTo>
                  <a:pt x="16" y="62"/>
                  <a:pt x="16" y="62"/>
                  <a:pt x="16" y="62"/>
                </a:cubicBezTo>
                <a:cubicBezTo>
                  <a:pt x="21" y="57"/>
                  <a:pt x="21" y="57"/>
                  <a:pt x="21" y="57"/>
                </a:cubicBezTo>
                <a:cubicBezTo>
                  <a:pt x="7" y="50"/>
                  <a:pt x="7" y="50"/>
                  <a:pt x="7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25" y="47"/>
                  <a:pt x="25" y="47"/>
                  <a:pt x="25" y="47"/>
                </a:cubicBezTo>
                <a:cubicBezTo>
                  <a:pt x="32" y="39"/>
                  <a:pt x="32" y="39"/>
                  <a:pt x="32" y="39"/>
                </a:cubicBezTo>
                <a:cubicBezTo>
                  <a:pt x="0" y="18"/>
                  <a:pt x="0" y="18"/>
                  <a:pt x="0" y="18"/>
                </a:cubicBezTo>
                <a:cubicBezTo>
                  <a:pt x="9" y="8"/>
                  <a:pt x="9" y="8"/>
                  <a:pt x="9" y="8"/>
                </a:cubicBezTo>
                <a:cubicBezTo>
                  <a:pt x="51" y="16"/>
                  <a:pt x="51" y="16"/>
                  <a:pt x="51" y="16"/>
                </a:cubicBezTo>
                <a:cubicBezTo>
                  <a:pt x="53" y="13"/>
                  <a:pt x="53" y="13"/>
                  <a:pt x="53" y="13"/>
                </a:cubicBezTo>
                <a:cubicBezTo>
                  <a:pt x="60" y="5"/>
                  <a:pt x="67" y="4"/>
                  <a:pt x="74" y="6"/>
                </a:cubicBezTo>
                <a:close/>
                <a:moveTo>
                  <a:pt x="82" y="50"/>
                </a:moveTo>
                <a:cubicBezTo>
                  <a:pt x="74" y="42"/>
                  <a:pt x="74" y="42"/>
                  <a:pt x="74" y="42"/>
                </a:cubicBezTo>
                <a:cubicBezTo>
                  <a:pt x="72" y="44"/>
                  <a:pt x="72" y="44"/>
                  <a:pt x="72" y="44"/>
                </a:cubicBezTo>
                <a:cubicBezTo>
                  <a:pt x="76" y="57"/>
                  <a:pt x="76" y="57"/>
                  <a:pt x="76" y="57"/>
                </a:cubicBezTo>
                <a:cubicBezTo>
                  <a:pt x="82" y="50"/>
                  <a:pt x="82" y="50"/>
                  <a:pt x="82" y="50"/>
                </a:cubicBezTo>
                <a:close/>
                <a:moveTo>
                  <a:pt x="29" y="0"/>
                </a:moveTo>
                <a:cubicBezTo>
                  <a:pt x="23" y="7"/>
                  <a:pt x="23" y="7"/>
                  <a:pt x="23" y="7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8"/>
                  <a:pt x="37" y="8"/>
                  <a:pt x="37" y="8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" name="Freeform 201"/>
          <p:cNvSpPr>
            <a:spLocks noEditPoints="1"/>
          </p:cNvSpPr>
          <p:nvPr/>
        </p:nvSpPr>
        <p:spPr bwMode="auto">
          <a:xfrm>
            <a:off x="6533413" y="2648900"/>
            <a:ext cx="754920" cy="862764"/>
          </a:xfrm>
          <a:custGeom>
            <a:gdLst>
              <a:gd fmla="*/ 51 w 83" name="T0"/>
              <a:gd fmla="*/ 28 h 95" name="T1"/>
              <a:gd fmla="*/ 57 w 83" name="T2"/>
              <a:gd fmla="*/ 58 h 95" name="T3"/>
              <a:gd fmla="*/ 70 w 83" name="T4"/>
              <a:gd fmla="*/ 95 h 95" name="T5"/>
              <a:gd fmla="*/ 20 w 83" name="T6"/>
              <a:gd fmla="*/ 95 h 95" name="T7"/>
              <a:gd fmla="*/ 16 w 83" name="T8"/>
              <a:gd fmla="*/ 89 h 95" name="T9"/>
              <a:gd fmla="*/ 35 w 83" name="T10"/>
              <a:gd fmla="*/ 35 h 95" name="T11"/>
              <a:gd fmla="*/ 42 w 83" name="T12"/>
              <a:gd fmla="*/ 18 h 95" name="T13"/>
              <a:gd fmla="*/ 44 w 83" name="T14"/>
              <a:gd fmla="*/ 45 h 95" name="T15"/>
              <a:gd fmla="*/ 39 w 83" name="T16"/>
              <a:gd fmla="*/ 50 h 95" name="T17"/>
              <a:gd fmla="*/ 45 w 83" name="T18"/>
              <a:gd fmla="*/ 50 h 95" name="T19"/>
              <a:gd fmla="*/ 48 w 83" name="T20"/>
              <a:gd fmla="*/ 58 h 95" name="T21"/>
              <a:gd fmla="*/ 50 w 83" name="T22"/>
              <a:gd fmla="*/ 64 h 95" name="T23"/>
              <a:gd fmla="*/ 54 w 83" name="T24"/>
              <a:gd fmla="*/ 73 h 95" name="T25"/>
              <a:gd fmla="*/ 56 w 83" name="T26"/>
              <a:gd fmla="*/ 79 h 95" name="T27"/>
              <a:gd fmla="*/ 58 w 83" name="T28"/>
              <a:gd fmla="*/ 86 h 95" name="T29"/>
              <a:gd fmla="*/ 29 w 83" name="T30"/>
              <a:gd fmla="*/ 86 h 95" name="T31"/>
              <a:gd fmla="*/ 29 w 83" name="T32"/>
              <a:gd fmla="*/ 78 h 95" name="T33"/>
              <a:gd fmla="*/ 29 w 83" name="T34"/>
              <a:gd fmla="*/ 86 h 95" name="T35"/>
              <a:gd fmla="*/ 43 w 83" name="T36"/>
              <a:gd fmla="*/ 63 h 95" name="T37"/>
              <a:gd fmla="*/ 31 w 83" name="T38"/>
              <a:gd fmla="*/ 70 h 95" name="T39"/>
              <a:gd fmla="*/ 67 w 83" name="T40"/>
              <a:gd fmla="*/ 6 h 95" name="T41"/>
              <a:gd fmla="*/ 66 w 83" name="T42"/>
              <a:gd fmla="*/ 49 h 95" name="T43"/>
              <a:gd fmla="*/ 83 w 83" name="T44"/>
              <a:gd fmla="*/ 28 h 95" name="T45"/>
              <a:gd fmla="*/ 11 w 83" name="T46"/>
              <a:gd fmla="*/ 55 h 95" name="T47"/>
              <a:gd fmla="*/ 9 w 83" name="T48"/>
              <a:gd fmla="*/ 28 h 95" name="T49"/>
              <a:gd fmla="*/ 10 w 83" name="T50"/>
              <a:gd fmla="*/ 1 h 95" name="T51"/>
              <a:gd fmla="*/ 11 w 83" name="T52"/>
              <a:gd fmla="*/ 55 h 95" name="T53"/>
              <a:gd fmla="*/ 55 w 83" name="T54"/>
              <a:gd fmla="*/ 16 h 95" name="T55"/>
              <a:gd fmla="*/ 55 w 83" name="T56"/>
              <a:gd fmla="*/ 39 h 95" name="T57"/>
              <a:gd fmla="*/ 68 w 83" name="T58"/>
              <a:gd fmla="*/ 28 h 95" name="T59"/>
              <a:gd fmla="*/ 22 w 83" name="T60"/>
              <a:gd fmla="*/ 45 h 95" name="T61"/>
              <a:gd fmla="*/ 24 w 83" name="T62"/>
              <a:gd fmla="*/ 28 h 95" name="T63"/>
              <a:gd fmla="*/ 22 w 83" name="T64"/>
              <a:gd fmla="*/ 10 h 95" name="T65"/>
              <a:gd fmla="*/ 22 w 83" name="T66"/>
              <a:gd fmla="*/ 45 h 95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95" w="83">
                <a:moveTo>
                  <a:pt x="42" y="18"/>
                </a:moveTo>
                <a:cubicBezTo>
                  <a:pt x="47" y="18"/>
                  <a:pt x="51" y="22"/>
                  <a:pt x="51" y="28"/>
                </a:cubicBezTo>
                <a:cubicBezTo>
                  <a:pt x="51" y="30"/>
                  <a:pt x="50" y="33"/>
                  <a:pt x="49" y="34"/>
                </a:cubicBezTo>
                <a:cubicBezTo>
                  <a:pt x="57" y="58"/>
                  <a:pt x="57" y="58"/>
                  <a:pt x="57" y="58"/>
                </a:cubicBezTo>
                <a:cubicBezTo>
                  <a:pt x="68" y="89"/>
                  <a:pt x="68" y="89"/>
                  <a:pt x="68" y="89"/>
                </a:cubicBezTo>
                <a:cubicBezTo>
                  <a:pt x="70" y="95"/>
                  <a:pt x="70" y="95"/>
                  <a:pt x="70" y="95"/>
                </a:cubicBezTo>
                <a:cubicBezTo>
                  <a:pt x="64" y="95"/>
                  <a:pt x="64" y="95"/>
                  <a:pt x="64" y="95"/>
                </a:cubicBezTo>
                <a:cubicBezTo>
                  <a:pt x="26" y="95"/>
                  <a:pt x="56" y="95"/>
                  <a:pt x="20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6" y="89"/>
                  <a:pt x="16" y="89"/>
                  <a:pt x="16" y="89"/>
                </a:cubicBezTo>
                <a:cubicBezTo>
                  <a:pt x="27" y="58"/>
                  <a:pt x="27" y="58"/>
                  <a:pt x="27" y="58"/>
                </a:cubicBezTo>
                <a:cubicBezTo>
                  <a:pt x="35" y="35"/>
                  <a:pt x="35" y="35"/>
                  <a:pt x="35" y="35"/>
                </a:cubicBezTo>
                <a:cubicBezTo>
                  <a:pt x="33" y="33"/>
                  <a:pt x="32" y="30"/>
                  <a:pt x="32" y="28"/>
                </a:cubicBezTo>
                <a:cubicBezTo>
                  <a:pt x="32" y="22"/>
                  <a:pt x="36" y="18"/>
                  <a:pt x="42" y="18"/>
                </a:cubicBezTo>
                <a:close/>
                <a:moveTo>
                  <a:pt x="44" y="46"/>
                </a:moveTo>
                <a:cubicBezTo>
                  <a:pt x="44" y="45"/>
                  <a:pt x="44" y="45"/>
                  <a:pt x="44" y="45"/>
                </a:cubicBezTo>
                <a:cubicBezTo>
                  <a:pt x="42" y="41"/>
                  <a:pt x="42" y="41"/>
                  <a:pt x="42" y="41"/>
                </a:cubicBezTo>
                <a:cubicBezTo>
                  <a:pt x="39" y="50"/>
                  <a:pt x="39" y="50"/>
                  <a:pt x="39" y="50"/>
                </a:cubicBezTo>
                <a:cubicBezTo>
                  <a:pt x="44" y="46"/>
                  <a:pt x="44" y="46"/>
                  <a:pt x="44" y="46"/>
                </a:cubicBezTo>
                <a:close/>
                <a:moveTo>
                  <a:pt x="45" y="50"/>
                </a:moveTo>
                <a:cubicBezTo>
                  <a:pt x="37" y="58"/>
                  <a:pt x="37" y="58"/>
                  <a:pt x="37" y="58"/>
                </a:cubicBezTo>
                <a:cubicBezTo>
                  <a:pt x="48" y="58"/>
                  <a:pt x="48" y="58"/>
                  <a:pt x="48" y="58"/>
                </a:cubicBezTo>
                <a:cubicBezTo>
                  <a:pt x="45" y="50"/>
                  <a:pt x="45" y="50"/>
                  <a:pt x="45" y="50"/>
                </a:cubicBezTo>
                <a:close/>
                <a:moveTo>
                  <a:pt x="50" y="64"/>
                </a:moveTo>
                <a:cubicBezTo>
                  <a:pt x="36" y="73"/>
                  <a:pt x="36" y="73"/>
                  <a:pt x="36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0" y="64"/>
                  <a:pt x="50" y="64"/>
                  <a:pt x="50" y="64"/>
                </a:cubicBezTo>
                <a:close/>
                <a:moveTo>
                  <a:pt x="56" y="79"/>
                </a:moveTo>
                <a:cubicBezTo>
                  <a:pt x="40" y="86"/>
                  <a:pt x="40" y="86"/>
                  <a:pt x="40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79"/>
                  <a:pt x="56" y="79"/>
                  <a:pt x="56" y="79"/>
                </a:cubicBezTo>
                <a:close/>
                <a:moveTo>
                  <a:pt x="29" y="86"/>
                </a:moveTo>
                <a:cubicBezTo>
                  <a:pt x="47" y="78"/>
                  <a:pt x="47" y="78"/>
                  <a:pt x="47" y="78"/>
                </a:cubicBezTo>
                <a:cubicBezTo>
                  <a:pt x="29" y="78"/>
                  <a:pt x="29" y="78"/>
                  <a:pt x="29" y="78"/>
                </a:cubicBezTo>
                <a:cubicBezTo>
                  <a:pt x="26" y="86"/>
                  <a:pt x="26" y="86"/>
                  <a:pt x="26" y="86"/>
                </a:cubicBezTo>
                <a:cubicBezTo>
                  <a:pt x="29" y="86"/>
                  <a:pt x="29" y="86"/>
                  <a:pt x="29" y="86"/>
                </a:cubicBezTo>
                <a:close/>
                <a:moveTo>
                  <a:pt x="31" y="70"/>
                </a:moveTo>
                <a:cubicBezTo>
                  <a:pt x="43" y="63"/>
                  <a:pt x="43" y="63"/>
                  <a:pt x="43" y="63"/>
                </a:cubicBezTo>
                <a:cubicBezTo>
                  <a:pt x="34" y="63"/>
                  <a:pt x="34" y="63"/>
                  <a:pt x="34" y="63"/>
                </a:cubicBezTo>
                <a:cubicBezTo>
                  <a:pt x="31" y="70"/>
                  <a:pt x="31" y="70"/>
                  <a:pt x="31" y="70"/>
                </a:cubicBezTo>
                <a:close/>
                <a:moveTo>
                  <a:pt x="73" y="0"/>
                </a:moveTo>
                <a:cubicBezTo>
                  <a:pt x="67" y="6"/>
                  <a:pt x="67" y="6"/>
                  <a:pt x="67" y="6"/>
                </a:cubicBezTo>
                <a:cubicBezTo>
                  <a:pt x="72" y="12"/>
                  <a:pt x="75" y="19"/>
                  <a:pt x="75" y="28"/>
                </a:cubicBezTo>
                <a:cubicBezTo>
                  <a:pt x="75" y="36"/>
                  <a:pt x="71" y="44"/>
                  <a:pt x="66" y="49"/>
                </a:cubicBezTo>
                <a:cubicBezTo>
                  <a:pt x="73" y="55"/>
                  <a:pt x="73" y="55"/>
                  <a:pt x="73" y="55"/>
                </a:cubicBezTo>
                <a:cubicBezTo>
                  <a:pt x="79" y="48"/>
                  <a:pt x="83" y="38"/>
                  <a:pt x="83" y="28"/>
                </a:cubicBezTo>
                <a:cubicBezTo>
                  <a:pt x="83" y="17"/>
                  <a:pt x="79" y="8"/>
                  <a:pt x="73" y="0"/>
                </a:cubicBezTo>
                <a:close/>
                <a:moveTo>
                  <a:pt x="11" y="55"/>
                </a:moveTo>
                <a:cubicBezTo>
                  <a:pt x="17" y="49"/>
                  <a:pt x="17" y="49"/>
                  <a:pt x="17" y="49"/>
                </a:cubicBezTo>
                <a:cubicBezTo>
                  <a:pt x="12" y="44"/>
                  <a:pt x="9" y="36"/>
                  <a:pt x="9" y="28"/>
                </a:cubicBezTo>
                <a:cubicBezTo>
                  <a:pt x="9" y="19"/>
                  <a:pt x="12" y="12"/>
                  <a:pt x="17" y="6"/>
                </a:cubicBezTo>
                <a:cubicBezTo>
                  <a:pt x="10" y="1"/>
                  <a:pt x="10" y="1"/>
                  <a:pt x="10" y="1"/>
                </a:cubicBezTo>
                <a:cubicBezTo>
                  <a:pt x="4" y="8"/>
                  <a:pt x="0" y="17"/>
                  <a:pt x="0" y="28"/>
                </a:cubicBezTo>
                <a:cubicBezTo>
                  <a:pt x="0" y="38"/>
                  <a:pt x="4" y="47"/>
                  <a:pt x="11" y="55"/>
                </a:cubicBezTo>
                <a:close/>
                <a:moveTo>
                  <a:pt x="61" y="10"/>
                </a:moveTo>
                <a:cubicBezTo>
                  <a:pt x="55" y="16"/>
                  <a:pt x="55" y="16"/>
                  <a:pt x="55" y="16"/>
                </a:cubicBezTo>
                <a:cubicBezTo>
                  <a:pt x="58" y="19"/>
                  <a:pt x="59" y="23"/>
                  <a:pt x="59" y="28"/>
                </a:cubicBezTo>
                <a:cubicBezTo>
                  <a:pt x="59" y="32"/>
                  <a:pt x="57" y="36"/>
                  <a:pt x="55" y="39"/>
                </a:cubicBezTo>
                <a:cubicBezTo>
                  <a:pt x="61" y="45"/>
                  <a:pt x="61" y="45"/>
                  <a:pt x="61" y="45"/>
                </a:cubicBezTo>
                <a:cubicBezTo>
                  <a:pt x="65" y="40"/>
                  <a:pt x="68" y="34"/>
                  <a:pt x="68" y="28"/>
                </a:cubicBezTo>
                <a:cubicBezTo>
                  <a:pt x="68" y="21"/>
                  <a:pt x="65" y="15"/>
                  <a:pt x="61" y="10"/>
                </a:cubicBezTo>
                <a:close/>
                <a:moveTo>
                  <a:pt x="22" y="45"/>
                </a:moveTo>
                <a:cubicBezTo>
                  <a:pt x="29" y="39"/>
                  <a:pt x="29" y="39"/>
                  <a:pt x="29" y="39"/>
                </a:cubicBezTo>
                <a:cubicBezTo>
                  <a:pt x="26" y="36"/>
                  <a:pt x="24" y="32"/>
                  <a:pt x="24" y="28"/>
                </a:cubicBezTo>
                <a:cubicBezTo>
                  <a:pt x="24" y="23"/>
                  <a:pt x="26" y="19"/>
                  <a:pt x="29" y="16"/>
                </a:cubicBezTo>
                <a:cubicBezTo>
                  <a:pt x="22" y="10"/>
                  <a:pt x="22" y="10"/>
                  <a:pt x="22" y="10"/>
                </a:cubicBezTo>
                <a:cubicBezTo>
                  <a:pt x="18" y="15"/>
                  <a:pt x="16" y="21"/>
                  <a:pt x="16" y="28"/>
                </a:cubicBezTo>
                <a:cubicBezTo>
                  <a:pt x="16" y="34"/>
                  <a:pt x="18" y="40"/>
                  <a:pt x="22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" name="Freeform 119"/>
          <p:cNvSpPr>
            <a:spLocks noEditPoints="1"/>
          </p:cNvSpPr>
          <p:nvPr/>
        </p:nvSpPr>
        <p:spPr bwMode="auto">
          <a:xfrm>
            <a:off x="7704454" y="2683678"/>
            <a:ext cx="827986" cy="827986"/>
          </a:xfrm>
          <a:custGeom>
            <a:gdLst>
              <a:gd fmla="*/ 80 w 85" name="T0"/>
              <a:gd fmla="*/ 53 h 85" name="T1"/>
              <a:gd fmla="*/ 80 w 85" name="T2"/>
              <a:gd fmla="*/ 80 h 85" name="T3"/>
              <a:gd fmla="*/ 74 w 85" name="T4"/>
              <a:gd fmla="*/ 85 h 85" name="T5"/>
              <a:gd fmla="*/ 10 w 85" name="T6"/>
              <a:gd fmla="*/ 85 h 85" name="T7"/>
              <a:gd fmla="*/ 5 w 85" name="T8"/>
              <a:gd fmla="*/ 80 h 85" name="T9"/>
              <a:gd fmla="*/ 5 w 85" name="T10"/>
              <a:gd fmla="*/ 53 h 85" name="T11"/>
              <a:gd fmla="*/ 17 w 85" name="T12"/>
              <a:gd fmla="*/ 56 h 85" name="T13"/>
              <a:gd fmla="*/ 17 w 85" name="T14"/>
              <a:gd fmla="*/ 60 h 85" name="T15"/>
              <a:gd fmla="*/ 20 w 85" name="T16"/>
              <a:gd fmla="*/ 60 h 85" name="T17"/>
              <a:gd fmla="*/ 20 w 85" name="T18"/>
              <a:gd fmla="*/ 68 h 85" name="T19"/>
              <a:gd fmla="*/ 27 w 85" name="T20"/>
              <a:gd fmla="*/ 68 h 85" name="T21"/>
              <a:gd fmla="*/ 27 w 85" name="T22"/>
              <a:gd fmla="*/ 60 h 85" name="T23"/>
              <a:gd fmla="*/ 30 w 85" name="T24"/>
              <a:gd fmla="*/ 60 h 85" name="T25"/>
              <a:gd fmla="*/ 30 w 85" name="T26"/>
              <a:gd fmla="*/ 57 h 85" name="T27"/>
              <a:gd fmla="*/ 54 w 85" name="T28"/>
              <a:gd fmla="*/ 57 h 85" name="T29"/>
              <a:gd fmla="*/ 54 w 85" name="T30"/>
              <a:gd fmla="*/ 60 h 85" name="T31"/>
              <a:gd fmla="*/ 57 w 85" name="T32"/>
              <a:gd fmla="*/ 60 h 85" name="T33"/>
              <a:gd fmla="*/ 57 w 85" name="T34"/>
              <a:gd fmla="*/ 68 h 85" name="T35"/>
              <a:gd fmla="*/ 63 w 85" name="T36"/>
              <a:gd fmla="*/ 68 h 85" name="T37"/>
              <a:gd fmla="*/ 63 w 85" name="T38"/>
              <a:gd fmla="*/ 60 h 85" name="T39"/>
              <a:gd fmla="*/ 66 w 85" name="T40"/>
              <a:gd fmla="*/ 60 h 85" name="T41"/>
              <a:gd fmla="*/ 66 w 85" name="T42"/>
              <a:gd fmla="*/ 56 h 85" name="T43"/>
              <a:gd fmla="*/ 80 w 85" name="T44"/>
              <a:gd fmla="*/ 53 h 85" name="T45"/>
              <a:gd fmla="*/ 31 w 85" name="T46"/>
              <a:gd fmla="*/ 0 h 85" name="T47"/>
              <a:gd fmla="*/ 54 w 85" name="T48"/>
              <a:gd fmla="*/ 0 h 85" name="T49"/>
              <a:gd fmla="*/ 61 w 85" name="T50"/>
              <a:gd fmla="*/ 7 h 85" name="T51"/>
              <a:gd fmla="*/ 61 w 85" name="T52"/>
              <a:gd fmla="*/ 16 h 85" name="T53"/>
              <a:gd fmla="*/ 53 w 85" name="T54"/>
              <a:gd fmla="*/ 16 h 85" name="T55"/>
              <a:gd fmla="*/ 53 w 85" name="T56"/>
              <a:gd fmla="*/ 8 h 85" name="T57"/>
              <a:gd fmla="*/ 32 w 85" name="T58"/>
              <a:gd fmla="*/ 8 h 85" name="T59"/>
              <a:gd fmla="*/ 32 w 85" name="T60"/>
              <a:gd fmla="*/ 16 h 85" name="T61"/>
              <a:gd fmla="*/ 24 w 85" name="T62"/>
              <a:gd fmla="*/ 16 h 85" name="T63"/>
              <a:gd fmla="*/ 24 w 85" name="T64"/>
              <a:gd fmla="*/ 7 h 85" name="T65"/>
              <a:gd fmla="*/ 31 w 85" name="T66"/>
              <a:gd fmla="*/ 0 h 85" name="T67"/>
              <a:gd fmla="*/ 0 w 85" name="T68"/>
              <a:gd fmla="*/ 20 h 85" name="T69"/>
              <a:gd fmla="*/ 0 w 85" name="T70"/>
              <a:gd fmla="*/ 48 h 85" name="T71"/>
              <a:gd fmla="*/ 85 w 85" name="T72"/>
              <a:gd fmla="*/ 48 h 85" name="T73"/>
              <a:gd fmla="*/ 85 w 85" name="T74"/>
              <a:gd fmla="*/ 20 h 85" name="T75"/>
              <a:gd fmla="*/ 0 w 85" name="T76"/>
              <a:gd fmla="*/ 20 h 85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85" w="85">
                <a:moveTo>
                  <a:pt x="80" y="53"/>
                </a:moveTo>
                <a:cubicBezTo>
                  <a:pt x="80" y="80"/>
                  <a:pt x="80" y="80"/>
                  <a:pt x="80" y="80"/>
                </a:cubicBezTo>
                <a:cubicBezTo>
                  <a:pt x="80" y="83"/>
                  <a:pt x="78" y="85"/>
                  <a:pt x="74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7" y="85"/>
                  <a:pt x="5" y="83"/>
                  <a:pt x="5" y="80"/>
                </a:cubicBezTo>
                <a:cubicBezTo>
                  <a:pt x="5" y="53"/>
                  <a:pt x="5" y="53"/>
                  <a:pt x="5" y="53"/>
                </a:cubicBezTo>
                <a:cubicBezTo>
                  <a:pt x="9" y="54"/>
                  <a:pt x="13" y="55"/>
                  <a:pt x="17" y="56"/>
                </a:cubicBezTo>
                <a:cubicBezTo>
                  <a:pt x="17" y="60"/>
                  <a:pt x="17" y="60"/>
                  <a:pt x="17" y="60"/>
                </a:cubicBezTo>
                <a:cubicBezTo>
                  <a:pt x="20" y="60"/>
                  <a:pt x="20" y="60"/>
                  <a:pt x="20" y="60"/>
                </a:cubicBezTo>
                <a:cubicBezTo>
                  <a:pt x="20" y="68"/>
                  <a:pt x="20" y="68"/>
                  <a:pt x="20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0"/>
                  <a:pt x="27" y="60"/>
                  <a:pt x="27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0" y="57"/>
                  <a:pt x="30" y="57"/>
                  <a:pt x="30" y="57"/>
                </a:cubicBezTo>
                <a:cubicBezTo>
                  <a:pt x="38" y="58"/>
                  <a:pt x="46" y="58"/>
                  <a:pt x="54" y="57"/>
                </a:cubicBezTo>
                <a:cubicBezTo>
                  <a:pt x="54" y="60"/>
                  <a:pt x="54" y="60"/>
                  <a:pt x="54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7" y="68"/>
                  <a:pt x="57" y="68"/>
                  <a:pt x="57" y="68"/>
                </a:cubicBezTo>
                <a:cubicBezTo>
                  <a:pt x="63" y="68"/>
                  <a:pt x="63" y="68"/>
                  <a:pt x="63" y="68"/>
                </a:cubicBezTo>
                <a:cubicBezTo>
                  <a:pt x="63" y="60"/>
                  <a:pt x="63" y="60"/>
                  <a:pt x="63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56"/>
                  <a:pt x="66" y="56"/>
                  <a:pt x="66" y="56"/>
                </a:cubicBezTo>
                <a:cubicBezTo>
                  <a:pt x="71" y="55"/>
                  <a:pt x="75" y="54"/>
                  <a:pt x="80" y="53"/>
                </a:cubicBezTo>
                <a:close/>
                <a:moveTo>
                  <a:pt x="31" y="0"/>
                </a:moveTo>
                <a:cubicBezTo>
                  <a:pt x="54" y="0"/>
                  <a:pt x="54" y="0"/>
                  <a:pt x="54" y="0"/>
                </a:cubicBezTo>
                <a:cubicBezTo>
                  <a:pt x="58" y="0"/>
                  <a:pt x="61" y="3"/>
                  <a:pt x="61" y="7"/>
                </a:cubicBezTo>
                <a:cubicBezTo>
                  <a:pt x="61" y="16"/>
                  <a:pt x="61" y="16"/>
                  <a:pt x="61" y="16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8"/>
                  <a:pt x="53" y="8"/>
                  <a:pt x="53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16"/>
                  <a:pt x="32" y="16"/>
                  <a:pt x="32" y="16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3"/>
                  <a:pt x="27" y="0"/>
                  <a:pt x="31" y="0"/>
                </a:cubicBezTo>
                <a:close/>
                <a:moveTo>
                  <a:pt x="0" y="20"/>
                </a:moveTo>
                <a:cubicBezTo>
                  <a:pt x="0" y="48"/>
                  <a:pt x="0" y="48"/>
                  <a:pt x="0" y="48"/>
                </a:cubicBezTo>
                <a:cubicBezTo>
                  <a:pt x="27" y="55"/>
                  <a:pt x="56" y="55"/>
                  <a:pt x="85" y="48"/>
                </a:cubicBezTo>
                <a:cubicBezTo>
                  <a:pt x="85" y="20"/>
                  <a:pt x="85" y="20"/>
                  <a:pt x="85" y="20"/>
                </a:cubicBezTo>
                <a:lnTo>
                  <a:pt x="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TextBox 8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6276" y="875658"/>
            <a:ext cx="4655439" cy="4267842"/>
          </a:xfrm>
          <a:custGeom>
            <a:gdLst>
              <a:gd fmla="*/ 285285 w 4655439" name="connsiteX0"/>
              <a:gd fmla="*/ 276998 h 4267842" name="connsiteY0"/>
              <a:gd fmla="*/ 285285 w 4655439" name="connsiteX1"/>
              <a:gd fmla="*/ 2728011 h 4267842" name="connsiteY1"/>
              <a:gd fmla="*/ 4351471 w 4655439" name="connsiteX2"/>
              <a:gd fmla="*/ 2728011 h 4267842" name="connsiteY2"/>
              <a:gd fmla="*/ 4351471 w 4655439" name="connsiteX3"/>
              <a:gd fmla="*/ 276998 h 4267842" name="connsiteY3"/>
              <a:gd fmla="*/ 0 w 4655439" name="connsiteX4"/>
              <a:gd fmla="*/ 0 h 4267842" name="connsiteY4"/>
              <a:gd fmla="*/ 4655439 w 4655439" name="connsiteX5"/>
              <a:gd fmla="*/ 0 h 4267842" name="connsiteY5"/>
              <a:gd fmla="*/ 4655439 w 4655439" name="connsiteX6"/>
              <a:gd fmla="*/ 4267842 h 4267842" name="connsiteY6"/>
              <a:gd fmla="*/ 0 w 4655439" name="connsiteX7"/>
              <a:gd fmla="*/ 4267842 h 426784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267842" w="4655439">
                <a:moveTo>
                  <a:pt x="285285" y="276998"/>
                </a:moveTo>
                <a:lnTo>
                  <a:pt x="285285" y="2728011"/>
                </a:lnTo>
                <a:lnTo>
                  <a:pt x="4351471" y="2728011"/>
                </a:lnTo>
                <a:lnTo>
                  <a:pt x="4351471" y="276998"/>
                </a:lnTo>
                <a:close/>
                <a:moveTo>
                  <a:pt x="0" y="0"/>
                </a:moveTo>
                <a:lnTo>
                  <a:pt x="4655439" y="0"/>
                </a:lnTo>
                <a:lnTo>
                  <a:pt x="4655439" y="4267842"/>
                </a:lnTo>
                <a:lnTo>
                  <a:pt x="0" y="4267842"/>
                </a:lnTo>
                <a:close/>
              </a:path>
            </a:pathLst>
          </a:cu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1560" y="1152656"/>
            <a:ext cx="4066186" cy="2571222"/>
          </a:xfrm>
          <a:prstGeom prst="rect">
            <a:avLst/>
          </a:prstGeom>
        </p:spPr>
      </p:pic>
    </p:spTree>
    <p:extLst>
      <p:ext uri="{BB962C8B-B14F-4D97-AF65-F5344CB8AC3E}">
        <p14:creationId val="4293293812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1490817" y="2008284"/>
            <a:ext cx="6427143" cy="1283546"/>
          </a:xfrm>
          <a:prstGeom prst="round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1866119" y="2157614"/>
            <a:ext cx="5718040" cy="984885"/>
            <a:chOff x="2334470" y="4143048"/>
            <a:chExt cx="5718040" cy="1313180"/>
          </a:xfrm>
        </p:grpSpPr>
        <p:sp>
          <p:nvSpPr>
            <p:cNvPr id="7" name="TextBox 6"/>
            <p:cNvSpPr txBox="1"/>
            <p:nvPr/>
          </p:nvSpPr>
          <p:spPr>
            <a:xfrm>
              <a:off x="2334470" y="4143048"/>
              <a:ext cx="5683567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-3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30504040204" pitchFamily="34" typeface="Verdana"/>
                </a:rPr>
                <a:t>SUMMARY REPORT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85088" y="5045860"/>
              <a:ext cx="5310505" cy="406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30504040204" pitchFamily="34" typeface="Verdana"/>
                </a:rPr>
                <a:t>Always believe the something wonderful is about to happen.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157619" y="1726191"/>
            <a:ext cx="795610" cy="499033"/>
            <a:chOff x="4098836" y="2191631"/>
            <a:chExt cx="795610" cy="566390"/>
          </a:xfrm>
          <a:solidFill>
            <a:srgbClr val="002060"/>
          </a:solidFill>
        </p:grpSpPr>
        <p:sp>
          <p:nvSpPr>
            <p:cNvPr id="2" name="圆角矩形 1"/>
            <p:cNvSpPr/>
            <p:nvPr/>
          </p:nvSpPr>
          <p:spPr>
            <a:xfrm>
              <a:off x="4098836" y="2191631"/>
              <a:ext cx="795610" cy="43204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4216373" y="2121224"/>
              <a:ext cx="553505" cy="720090"/>
            </a:xfrm>
            <a:prstGeom prst="rect">
              <a:avLst/>
            </a:prstGeom>
            <a:grpFill/>
          </p:spPr>
          <p:txBody>
            <a:bodyPr rtlCol="0" vert="eaVert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2015</a:t>
              </a:r>
            </a:p>
          </p:txBody>
        </p:sp>
      </p:grpSp>
    </p:spTree>
    <p:extLst>
      <p:ext uri="{BB962C8B-B14F-4D97-AF65-F5344CB8AC3E}">
        <p14:creationId val="231867815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99736" y="1720902"/>
            <a:ext cx="8568952" cy="180649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TextBox 4"/>
          <p:cNvSpPr txBox="1"/>
          <p:nvPr/>
        </p:nvSpPr>
        <p:spPr>
          <a:xfrm>
            <a:off x="287578" y="10844"/>
            <a:ext cx="2387917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8658" y="769916"/>
            <a:ext cx="318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Always believe the something wonderful </a:t>
            </a:r>
          </a:p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is about to happen.</a:t>
            </a:r>
          </a:p>
        </p:txBody>
      </p:sp>
      <p:sp>
        <p:nvSpPr>
          <p:cNvPr id="8" name="Freeform 159"/>
          <p:cNvSpPr>
            <a:spLocks noEditPoints="1"/>
          </p:cNvSpPr>
          <p:nvPr/>
        </p:nvSpPr>
        <p:spPr bwMode="auto">
          <a:xfrm>
            <a:off x="431422" y="1970654"/>
            <a:ext cx="1466863" cy="1458366"/>
          </a:xfrm>
          <a:custGeom>
            <a:gdLst>
              <a:gd fmla="*/ 30 w 83" name="T0"/>
              <a:gd fmla="*/ 3 h 83" name="T1"/>
              <a:gd fmla="*/ 80 w 83" name="T2"/>
              <a:gd fmla="*/ 29 h 83" name="T3"/>
              <a:gd fmla="*/ 54 w 83" name="T4"/>
              <a:gd fmla="*/ 79 h 83" name="T5"/>
              <a:gd fmla="*/ 23 w 83" name="T6"/>
              <a:gd fmla="*/ 76 h 83" name="T7"/>
              <a:gd fmla="*/ 3 w 83" name="T8"/>
              <a:gd fmla="*/ 53 h 83" name="T9"/>
              <a:gd fmla="*/ 73 w 83" name="T10"/>
              <a:gd fmla="*/ 47 h 83" name="T11"/>
              <a:gd fmla="*/ 69 w 83" name="T12"/>
              <a:gd fmla="*/ 35 h 83" name="T13"/>
              <a:gd fmla="*/ 61 w 83" name="T14"/>
              <a:gd fmla="*/ 32 h 83" name="T15"/>
              <a:gd fmla="*/ 57 w 83" name="T16"/>
              <a:gd fmla="*/ 27 h 83" name="T17"/>
              <a:gd fmla="*/ 60 w 83" name="T18"/>
              <a:gd fmla="*/ 19 h 83" name="T19"/>
              <a:gd fmla="*/ 55 w 83" name="T20"/>
              <a:gd fmla="*/ 19 h 83" name="T21"/>
              <a:gd fmla="*/ 53 w 83" name="T22"/>
              <a:gd fmla="*/ 24 h 83" name="T23"/>
              <a:gd fmla="*/ 51 w 83" name="T24"/>
              <a:gd fmla="*/ 19 h 83" name="T25"/>
              <a:gd fmla="*/ 50 w 83" name="T26"/>
              <a:gd fmla="*/ 11 h 83" name="T27"/>
              <a:gd fmla="*/ 44 w 83" name="T28"/>
              <a:gd fmla="*/ 10 h 83" name="T29"/>
              <a:gd fmla="*/ 36 w 83" name="T30"/>
              <a:gd fmla="*/ 11 h 83" name="T31"/>
              <a:gd fmla="*/ 31 w 83" name="T32"/>
              <a:gd fmla="*/ 17 h 83" name="T33"/>
              <a:gd fmla="*/ 27 w 83" name="T34"/>
              <a:gd fmla="*/ 15 h 83" name="T35"/>
              <a:gd fmla="*/ 24 w 83" name="T36"/>
              <a:gd fmla="*/ 21 h 83" name="T37"/>
              <a:gd fmla="*/ 19 w 83" name="T38"/>
              <a:gd fmla="*/ 24 h 83" name="T39"/>
              <a:gd fmla="*/ 22 w 83" name="T40"/>
              <a:gd fmla="*/ 26 h 83" name="T41"/>
              <a:gd fmla="*/ 26 w 83" name="T42"/>
              <a:gd fmla="*/ 22 h 83" name="T43"/>
              <a:gd fmla="*/ 30 w 83" name="T44"/>
              <a:gd fmla="*/ 27 h 83" name="T45"/>
              <a:gd fmla="*/ 25 w 83" name="T46"/>
              <a:gd fmla="*/ 31 h 83" name="T47"/>
              <a:gd fmla="*/ 24 w 83" name="T48"/>
              <a:gd fmla="*/ 35 h 83" name="T49"/>
              <a:gd fmla="*/ 23 w 83" name="T50"/>
              <a:gd fmla="*/ 40 h 83" name="T51"/>
              <a:gd fmla="*/ 17 w 83" name="T52"/>
              <a:gd fmla="*/ 40 h 83" name="T53"/>
              <a:gd fmla="*/ 18 w 83" name="T54"/>
              <a:gd fmla="*/ 46 h 83" name="T55"/>
              <a:gd fmla="*/ 20 w 83" name="T56"/>
              <a:gd fmla="*/ 46 h 83" name="T57"/>
              <a:gd fmla="*/ 25 w 83" name="T58"/>
              <a:gd fmla="*/ 50 h 83" name="T59"/>
              <a:gd fmla="*/ 29 w 83" name="T60"/>
              <a:gd fmla="*/ 51 h 83" name="T61"/>
              <a:gd fmla="*/ 35 w 83" name="T62"/>
              <a:gd fmla="*/ 48 h 83" name="T63"/>
              <a:gd fmla="*/ 43 w 83" name="T64"/>
              <a:gd fmla="*/ 48 h 83" name="T65"/>
              <a:gd fmla="*/ 48 w 83" name="T66"/>
              <a:gd fmla="*/ 51 h 83" name="T67"/>
              <a:gd fmla="*/ 54 w 83" name="T68"/>
              <a:gd fmla="*/ 51 h 83" name="T69"/>
              <a:gd fmla="*/ 56 w 83" name="T70"/>
              <a:gd fmla="*/ 56 h 83" name="T71"/>
              <a:gd fmla="*/ 53 w 83" name="T72"/>
              <a:gd fmla="*/ 60 h 83" name="T73"/>
              <a:gd fmla="*/ 52 w 83" name="T74"/>
              <a:gd fmla="*/ 66 h 83" name="T75"/>
              <a:gd fmla="*/ 49 w 83" name="T76"/>
              <a:gd fmla="*/ 70 h 83" name="T77"/>
              <a:gd fmla="*/ 47 w 83" name="T78"/>
              <a:gd fmla="*/ 73 h 83" name="T79"/>
              <a:gd fmla="*/ 70 w 83" name="T80"/>
              <a:gd fmla="*/ 56 h 83" name="T81"/>
              <a:gd fmla="*/ 40 w 83" name="T82"/>
              <a:gd fmla="*/ 72 h 83" name="T83"/>
              <a:gd fmla="*/ 34 w 83" name="T84"/>
              <a:gd fmla="*/ 65 h 83" name="T85"/>
              <a:gd fmla="*/ 31 w 83" name="T86"/>
              <a:gd fmla="*/ 62 h 83" name="T87"/>
              <a:gd fmla="*/ 28 w 83" name="T88"/>
              <a:gd fmla="*/ 58 h 83" name="T89"/>
              <a:gd fmla="*/ 29 w 83" name="T90"/>
              <a:gd fmla="*/ 52 h 83" name="T91"/>
              <a:gd fmla="*/ 22 w 83" name="T92"/>
              <a:gd fmla="*/ 50 h 83" name="T93"/>
              <a:gd fmla="*/ 15 w 83" name="T94"/>
              <a:gd fmla="*/ 48 h 83" name="T95"/>
              <a:gd fmla="*/ 10 w 83" name="T96"/>
              <a:gd fmla="*/ 43 h 83" name="T97"/>
              <a:gd fmla="*/ 27 w 83" name="T98"/>
              <a:gd fmla="*/ 69 h 8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83" w="83">
                <a:moveTo>
                  <a:pt x="29" y="3"/>
                </a:moveTo>
                <a:cubicBezTo>
                  <a:pt x="30" y="3"/>
                  <a:pt x="30" y="3"/>
                  <a:pt x="30" y="3"/>
                </a:cubicBezTo>
                <a:cubicBezTo>
                  <a:pt x="30" y="3"/>
                  <a:pt x="30" y="3"/>
                  <a:pt x="30" y="3"/>
                </a:cubicBezTo>
                <a:cubicBezTo>
                  <a:pt x="40" y="0"/>
                  <a:pt x="51" y="1"/>
                  <a:pt x="60" y="6"/>
                </a:cubicBezTo>
                <a:cubicBezTo>
                  <a:pt x="69" y="11"/>
                  <a:pt x="76" y="19"/>
                  <a:pt x="80" y="29"/>
                </a:cubicBezTo>
                <a:cubicBezTo>
                  <a:pt x="80" y="29"/>
                  <a:pt x="80" y="29"/>
                  <a:pt x="80" y="29"/>
                </a:cubicBezTo>
                <a:cubicBezTo>
                  <a:pt x="80" y="29"/>
                  <a:pt x="80" y="29"/>
                  <a:pt x="80" y="29"/>
                </a:cubicBezTo>
                <a:cubicBezTo>
                  <a:pt x="83" y="40"/>
                  <a:pt x="82" y="51"/>
                  <a:pt x="77" y="60"/>
                </a:cubicBezTo>
                <a:cubicBezTo>
                  <a:pt x="72" y="69"/>
                  <a:pt x="64" y="76"/>
                  <a:pt x="54" y="79"/>
                </a:cubicBezTo>
                <a:cubicBezTo>
                  <a:pt x="54" y="79"/>
                  <a:pt x="54" y="79"/>
                  <a:pt x="54" y="79"/>
                </a:cubicBezTo>
                <a:cubicBezTo>
                  <a:pt x="53" y="79"/>
                  <a:pt x="53" y="79"/>
                  <a:pt x="53" y="79"/>
                </a:cubicBezTo>
                <a:cubicBezTo>
                  <a:pt x="43" y="83"/>
                  <a:pt x="32" y="81"/>
                  <a:pt x="23" y="76"/>
                </a:cubicBezTo>
                <a:cubicBezTo>
                  <a:pt x="14" y="72"/>
                  <a:pt x="7" y="64"/>
                  <a:pt x="3" y="53"/>
                </a:cubicBezTo>
                <a:cubicBezTo>
                  <a:pt x="3" y="53"/>
                  <a:pt x="3" y="53"/>
                  <a:pt x="3" y="53"/>
                </a:cubicBezTo>
                <a:cubicBezTo>
                  <a:pt x="3" y="53"/>
                  <a:pt x="3" y="53"/>
                  <a:pt x="3" y="53"/>
                </a:cubicBezTo>
                <a:cubicBezTo>
                  <a:pt x="0" y="42"/>
                  <a:pt x="1" y="31"/>
                  <a:pt x="6" y="22"/>
                </a:cubicBezTo>
                <a:cubicBezTo>
                  <a:pt x="11" y="13"/>
                  <a:pt x="19" y="6"/>
                  <a:pt x="29" y="3"/>
                </a:cubicBezTo>
                <a:close/>
                <a:moveTo>
                  <a:pt x="73" y="47"/>
                </a:moveTo>
                <a:cubicBezTo>
                  <a:pt x="71" y="42"/>
                  <a:pt x="71" y="42"/>
                  <a:pt x="71" y="42"/>
                </a:cubicBezTo>
                <a:cubicBezTo>
                  <a:pt x="70" y="37"/>
                  <a:pt x="70" y="37"/>
                  <a:pt x="70" y="37"/>
                </a:cubicBezTo>
                <a:cubicBezTo>
                  <a:pt x="69" y="35"/>
                  <a:pt x="69" y="35"/>
                  <a:pt x="69" y="35"/>
                </a:cubicBezTo>
                <a:cubicBezTo>
                  <a:pt x="65" y="36"/>
                  <a:pt x="65" y="36"/>
                  <a:pt x="65" y="36"/>
                </a:cubicBezTo>
                <a:cubicBezTo>
                  <a:pt x="62" y="36"/>
                  <a:pt x="62" y="36"/>
                  <a:pt x="62" y="36"/>
                </a:cubicBezTo>
                <a:cubicBezTo>
                  <a:pt x="62" y="36"/>
                  <a:pt x="61" y="33"/>
                  <a:pt x="61" y="32"/>
                </a:cubicBezTo>
                <a:cubicBezTo>
                  <a:pt x="61" y="32"/>
                  <a:pt x="59" y="31"/>
                  <a:pt x="59" y="31"/>
                </a:cubicBezTo>
                <a:cubicBezTo>
                  <a:pt x="58" y="29"/>
                  <a:pt x="58" y="29"/>
                  <a:pt x="58" y="29"/>
                </a:cubicBezTo>
                <a:cubicBezTo>
                  <a:pt x="57" y="27"/>
                  <a:pt x="57" y="27"/>
                  <a:pt x="57" y="27"/>
                </a:cubicBezTo>
                <a:cubicBezTo>
                  <a:pt x="58" y="21"/>
                  <a:pt x="58" y="21"/>
                  <a:pt x="58" y="21"/>
                </a:cubicBezTo>
                <a:cubicBezTo>
                  <a:pt x="59" y="20"/>
                  <a:pt x="59" y="20"/>
                  <a:pt x="59" y="20"/>
                </a:cubicBezTo>
                <a:cubicBezTo>
                  <a:pt x="59" y="20"/>
                  <a:pt x="60" y="19"/>
                  <a:pt x="60" y="19"/>
                </a:cubicBezTo>
                <a:cubicBezTo>
                  <a:pt x="61" y="19"/>
                  <a:pt x="60" y="17"/>
                  <a:pt x="60" y="17"/>
                </a:cubicBezTo>
                <a:cubicBezTo>
                  <a:pt x="60" y="17"/>
                  <a:pt x="59" y="17"/>
                  <a:pt x="58" y="17"/>
                </a:cubicBezTo>
                <a:cubicBezTo>
                  <a:pt x="58" y="18"/>
                  <a:pt x="56" y="18"/>
                  <a:pt x="55" y="19"/>
                </a:cubicBezTo>
                <a:cubicBezTo>
                  <a:pt x="55" y="19"/>
                  <a:pt x="56" y="21"/>
                  <a:pt x="56" y="21"/>
                </a:cubicBezTo>
                <a:cubicBezTo>
                  <a:pt x="55" y="23"/>
                  <a:pt x="55" y="23"/>
                  <a:pt x="55" y="23"/>
                </a:cubicBezTo>
                <a:cubicBezTo>
                  <a:pt x="53" y="24"/>
                  <a:pt x="53" y="24"/>
                  <a:pt x="53" y="24"/>
                </a:cubicBezTo>
                <a:cubicBezTo>
                  <a:pt x="53" y="22"/>
                  <a:pt x="53" y="22"/>
                  <a:pt x="53" y="22"/>
                </a:cubicBezTo>
                <a:cubicBezTo>
                  <a:pt x="51" y="21"/>
                  <a:pt x="51" y="21"/>
                  <a:pt x="51" y="21"/>
                </a:cubicBezTo>
                <a:cubicBezTo>
                  <a:pt x="51" y="19"/>
                  <a:pt x="51" y="19"/>
                  <a:pt x="51" y="19"/>
                </a:cubicBezTo>
                <a:cubicBezTo>
                  <a:pt x="51" y="16"/>
                  <a:pt x="51" y="16"/>
                  <a:pt x="51" y="16"/>
                </a:cubicBezTo>
                <a:cubicBezTo>
                  <a:pt x="49" y="14"/>
                  <a:pt x="49" y="14"/>
                  <a:pt x="49" y="14"/>
                </a:cubicBezTo>
                <a:cubicBezTo>
                  <a:pt x="50" y="11"/>
                  <a:pt x="50" y="11"/>
                  <a:pt x="50" y="11"/>
                </a:cubicBezTo>
                <a:cubicBezTo>
                  <a:pt x="45" y="13"/>
                  <a:pt x="45" y="13"/>
                  <a:pt x="45" y="13"/>
                </a:cubicBezTo>
                <a:cubicBezTo>
                  <a:pt x="43" y="12"/>
                  <a:pt x="43" y="12"/>
                  <a:pt x="43" y="12"/>
                </a:cubicBezTo>
                <a:cubicBezTo>
                  <a:pt x="44" y="10"/>
                  <a:pt x="44" y="10"/>
                  <a:pt x="44" y="10"/>
                </a:cubicBezTo>
                <a:cubicBezTo>
                  <a:pt x="45" y="9"/>
                  <a:pt x="45" y="9"/>
                  <a:pt x="45" y="9"/>
                </a:cubicBezTo>
                <a:cubicBezTo>
                  <a:pt x="41" y="9"/>
                  <a:pt x="38" y="9"/>
                  <a:pt x="34" y="10"/>
                </a:cubicBezTo>
                <a:cubicBezTo>
                  <a:pt x="36" y="11"/>
                  <a:pt x="36" y="11"/>
                  <a:pt x="36" y="11"/>
                </a:cubicBezTo>
                <a:cubicBezTo>
                  <a:pt x="36" y="11"/>
                  <a:pt x="35" y="16"/>
                  <a:pt x="35" y="16"/>
                </a:cubicBezTo>
                <a:cubicBezTo>
                  <a:pt x="35" y="17"/>
                  <a:pt x="33" y="16"/>
                  <a:pt x="33" y="16"/>
                </a:cubicBezTo>
                <a:cubicBezTo>
                  <a:pt x="31" y="17"/>
                  <a:pt x="31" y="17"/>
                  <a:pt x="31" y="17"/>
                </a:cubicBezTo>
                <a:cubicBezTo>
                  <a:pt x="30" y="14"/>
                  <a:pt x="30" y="14"/>
                  <a:pt x="30" y="14"/>
                </a:cubicBezTo>
                <a:cubicBezTo>
                  <a:pt x="29" y="14"/>
                  <a:pt x="29" y="14"/>
                  <a:pt x="29" y="14"/>
                </a:cubicBezTo>
                <a:cubicBezTo>
                  <a:pt x="27" y="15"/>
                  <a:pt x="27" y="15"/>
                  <a:pt x="27" y="15"/>
                </a:cubicBezTo>
                <a:cubicBezTo>
                  <a:pt x="26" y="20"/>
                  <a:pt x="26" y="20"/>
                  <a:pt x="26" y="20"/>
                </a:cubicBezTo>
                <a:cubicBezTo>
                  <a:pt x="26" y="21"/>
                  <a:pt x="26" y="21"/>
                  <a:pt x="26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2" y="21"/>
                  <a:pt x="22" y="21"/>
                  <a:pt x="22" y="21"/>
                </a:cubicBezTo>
                <a:cubicBezTo>
                  <a:pt x="20" y="23"/>
                  <a:pt x="20" y="23"/>
                  <a:pt x="20" y="23"/>
                </a:cubicBezTo>
                <a:cubicBezTo>
                  <a:pt x="19" y="24"/>
                  <a:pt x="19" y="24"/>
                  <a:pt x="19" y="24"/>
                </a:cubicBezTo>
                <a:cubicBezTo>
                  <a:pt x="20" y="26"/>
                  <a:pt x="20" y="26"/>
                  <a:pt x="20" y="26"/>
                </a:cubicBezTo>
                <a:cubicBezTo>
                  <a:pt x="21" y="27"/>
                  <a:pt x="21" y="27"/>
                  <a:pt x="21" y="27"/>
                </a:cubicBezTo>
                <a:cubicBezTo>
                  <a:pt x="22" y="26"/>
                  <a:pt x="22" y="26"/>
                  <a:pt x="22" y="26"/>
                </a:cubicBezTo>
                <a:cubicBezTo>
                  <a:pt x="22" y="24"/>
                  <a:pt x="22" y="24"/>
                  <a:pt x="22" y="24"/>
                </a:cubicBezTo>
                <a:cubicBezTo>
                  <a:pt x="23" y="23"/>
                  <a:pt x="23" y="23"/>
                  <a:pt x="23" y="23"/>
                </a:cubicBezTo>
                <a:cubicBezTo>
                  <a:pt x="26" y="22"/>
                  <a:pt x="26" y="22"/>
                  <a:pt x="26" y="22"/>
                </a:cubicBezTo>
                <a:cubicBezTo>
                  <a:pt x="27" y="23"/>
                  <a:pt x="27" y="23"/>
                  <a:pt x="27" y="23"/>
                </a:cubicBezTo>
                <a:cubicBezTo>
                  <a:pt x="30" y="24"/>
                  <a:pt x="30" y="24"/>
                  <a:pt x="30" y="24"/>
                </a:cubicBezTo>
                <a:cubicBezTo>
                  <a:pt x="30" y="24"/>
                  <a:pt x="31" y="27"/>
                  <a:pt x="30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27"/>
                  <a:pt x="29" y="30"/>
                  <a:pt x="28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4" y="34"/>
                  <a:pt x="24" y="34"/>
                  <a:pt x="24" y="34"/>
                </a:cubicBezTo>
                <a:cubicBezTo>
                  <a:pt x="25" y="33"/>
                  <a:pt x="25" y="33"/>
                  <a:pt x="25" y="33"/>
                </a:cubicBezTo>
                <a:cubicBezTo>
                  <a:pt x="24" y="35"/>
                  <a:pt x="24" y="35"/>
                  <a:pt x="24" y="35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37"/>
                  <a:pt x="24" y="39"/>
                  <a:pt x="24" y="40"/>
                </a:cubicBezTo>
                <a:cubicBezTo>
                  <a:pt x="24" y="40"/>
                  <a:pt x="23" y="40"/>
                  <a:pt x="23" y="40"/>
                </a:cubicBezTo>
                <a:cubicBezTo>
                  <a:pt x="22" y="40"/>
                  <a:pt x="21" y="38"/>
                  <a:pt x="21" y="38"/>
                </a:cubicBezTo>
                <a:cubicBezTo>
                  <a:pt x="20" y="39"/>
                  <a:pt x="20" y="39"/>
                  <a:pt x="20" y="39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5"/>
                  <a:pt x="16" y="45"/>
                  <a:pt x="16" y="45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4"/>
                  <a:pt x="18" y="44"/>
                  <a:pt x="18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0" y="46"/>
                  <a:pt x="20" y="46"/>
                  <a:pt x="20" y="46"/>
                </a:cubicBezTo>
                <a:cubicBezTo>
                  <a:pt x="23" y="46"/>
                  <a:pt x="23" y="46"/>
                  <a:pt x="23" y="46"/>
                </a:cubicBezTo>
                <a:cubicBezTo>
                  <a:pt x="23" y="48"/>
                  <a:pt x="23" y="48"/>
                  <a:pt x="23" y="48"/>
                </a:cubicBezTo>
                <a:cubicBezTo>
                  <a:pt x="25" y="50"/>
                  <a:pt x="25" y="50"/>
                  <a:pt x="25" y="50"/>
                </a:cubicBezTo>
                <a:cubicBezTo>
                  <a:pt x="26" y="50"/>
                  <a:pt x="26" y="50"/>
                  <a:pt x="26" y="50"/>
                </a:cubicBezTo>
                <a:cubicBezTo>
                  <a:pt x="29" y="52"/>
                  <a:pt x="29" y="52"/>
                  <a:pt x="29" y="52"/>
                </a:cubicBezTo>
                <a:cubicBezTo>
                  <a:pt x="29" y="51"/>
                  <a:pt x="29" y="51"/>
                  <a:pt x="29" y="51"/>
                </a:cubicBezTo>
                <a:cubicBezTo>
                  <a:pt x="30" y="50"/>
                  <a:pt x="29" y="50"/>
                  <a:pt x="30" y="49"/>
                </a:cubicBezTo>
                <a:cubicBezTo>
                  <a:pt x="32" y="48"/>
                  <a:pt x="33" y="48"/>
                  <a:pt x="34" y="48"/>
                </a:cubicBezTo>
                <a:cubicBezTo>
                  <a:pt x="34" y="48"/>
                  <a:pt x="35" y="48"/>
                  <a:pt x="35" y="48"/>
                </a:cubicBezTo>
                <a:cubicBezTo>
                  <a:pt x="36" y="48"/>
                  <a:pt x="36" y="47"/>
                  <a:pt x="37" y="47"/>
                </a:cubicBezTo>
                <a:cubicBezTo>
                  <a:pt x="38" y="47"/>
                  <a:pt x="38" y="47"/>
                  <a:pt x="39" y="47"/>
                </a:cubicBezTo>
                <a:cubicBezTo>
                  <a:pt x="40" y="48"/>
                  <a:pt x="42" y="48"/>
                  <a:pt x="43" y="48"/>
                </a:cubicBezTo>
                <a:cubicBezTo>
                  <a:pt x="43" y="48"/>
                  <a:pt x="44" y="48"/>
                  <a:pt x="44" y="49"/>
                </a:cubicBezTo>
                <a:cubicBezTo>
                  <a:pt x="45" y="49"/>
                  <a:pt x="44" y="49"/>
                  <a:pt x="45" y="50"/>
                </a:cubicBezTo>
                <a:cubicBezTo>
                  <a:pt x="47" y="50"/>
                  <a:pt x="47" y="50"/>
                  <a:pt x="48" y="51"/>
                </a:cubicBezTo>
                <a:cubicBezTo>
                  <a:pt x="49" y="51"/>
                  <a:pt x="50" y="51"/>
                  <a:pt x="51" y="51"/>
                </a:cubicBezTo>
                <a:cubicBezTo>
                  <a:pt x="51" y="51"/>
                  <a:pt x="52" y="51"/>
                  <a:pt x="53" y="51"/>
                </a:cubicBezTo>
                <a:cubicBezTo>
                  <a:pt x="53" y="51"/>
                  <a:pt x="54" y="51"/>
                  <a:pt x="54" y="51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4" y="54"/>
                  <a:pt x="55" y="54"/>
                </a:cubicBezTo>
                <a:cubicBezTo>
                  <a:pt x="55" y="55"/>
                  <a:pt x="55" y="56"/>
                  <a:pt x="56" y="56"/>
                </a:cubicBezTo>
                <a:cubicBezTo>
                  <a:pt x="56" y="57"/>
                  <a:pt x="56" y="57"/>
                  <a:pt x="55" y="58"/>
                </a:cubicBezTo>
                <a:cubicBezTo>
                  <a:pt x="55" y="59"/>
                  <a:pt x="54" y="59"/>
                  <a:pt x="54" y="59"/>
                </a:cubicBezTo>
                <a:cubicBezTo>
                  <a:pt x="54" y="60"/>
                  <a:pt x="54" y="59"/>
                  <a:pt x="53" y="60"/>
                </a:cubicBezTo>
                <a:cubicBezTo>
                  <a:pt x="53" y="61"/>
                  <a:pt x="53" y="62"/>
                  <a:pt x="53" y="62"/>
                </a:cubicBezTo>
                <a:cubicBezTo>
                  <a:pt x="53" y="62"/>
                  <a:pt x="52" y="62"/>
                  <a:pt x="52" y="63"/>
                </a:cubicBezTo>
                <a:cubicBezTo>
                  <a:pt x="52" y="64"/>
                  <a:pt x="53" y="65"/>
                  <a:pt x="52" y="66"/>
                </a:cubicBezTo>
                <a:cubicBezTo>
                  <a:pt x="52" y="67"/>
                  <a:pt x="52" y="67"/>
                  <a:pt x="51" y="67"/>
                </a:cubicBezTo>
                <a:cubicBezTo>
                  <a:pt x="51" y="68"/>
                  <a:pt x="50" y="68"/>
                  <a:pt x="50" y="68"/>
                </a:cubicBezTo>
                <a:cubicBezTo>
                  <a:pt x="50" y="68"/>
                  <a:pt x="49" y="69"/>
                  <a:pt x="49" y="70"/>
                </a:cubicBezTo>
                <a:cubicBezTo>
                  <a:pt x="49" y="70"/>
                  <a:pt x="50" y="70"/>
                  <a:pt x="49" y="71"/>
                </a:cubicBezTo>
                <a:cubicBezTo>
                  <a:pt x="47" y="72"/>
                  <a:pt x="46" y="72"/>
                  <a:pt x="46" y="72"/>
                </a:cubicBezTo>
                <a:cubicBezTo>
                  <a:pt x="46" y="72"/>
                  <a:pt x="47" y="72"/>
                  <a:pt x="47" y="73"/>
                </a:cubicBezTo>
                <a:cubicBezTo>
                  <a:pt x="48" y="72"/>
                  <a:pt x="49" y="72"/>
                  <a:pt x="51" y="72"/>
                </a:cubicBezTo>
                <a:cubicBezTo>
                  <a:pt x="51" y="72"/>
                  <a:pt x="51" y="72"/>
                  <a:pt x="51" y="72"/>
                </a:cubicBezTo>
                <a:cubicBezTo>
                  <a:pt x="59" y="69"/>
                  <a:pt x="66" y="63"/>
                  <a:pt x="70" y="56"/>
                </a:cubicBezTo>
                <a:cubicBezTo>
                  <a:pt x="71" y="53"/>
                  <a:pt x="72" y="50"/>
                  <a:pt x="73" y="47"/>
                </a:cubicBezTo>
                <a:close/>
                <a:moveTo>
                  <a:pt x="41" y="73"/>
                </a:moveTo>
                <a:cubicBezTo>
                  <a:pt x="40" y="73"/>
                  <a:pt x="40" y="72"/>
                  <a:pt x="40" y="72"/>
                </a:cubicBezTo>
                <a:cubicBezTo>
                  <a:pt x="40" y="72"/>
                  <a:pt x="40" y="69"/>
                  <a:pt x="40" y="68"/>
                </a:cubicBezTo>
                <a:cubicBezTo>
                  <a:pt x="40" y="68"/>
                  <a:pt x="37" y="65"/>
                  <a:pt x="37" y="65"/>
                </a:cubicBezTo>
                <a:cubicBezTo>
                  <a:pt x="34" y="65"/>
                  <a:pt x="34" y="65"/>
                  <a:pt x="34" y="65"/>
                </a:cubicBezTo>
                <a:cubicBezTo>
                  <a:pt x="34" y="65"/>
                  <a:pt x="34" y="65"/>
                  <a:pt x="33" y="64"/>
                </a:cubicBezTo>
                <a:cubicBezTo>
                  <a:pt x="33" y="64"/>
                  <a:pt x="32" y="63"/>
                  <a:pt x="32" y="63"/>
                </a:cubicBezTo>
                <a:cubicBezTo>
                  <a:pt x="32" y="63"/>
                  <a:pt x="31" y="62"/>
                  <a:pt x="31" y="62"/>
                </a:cubicBezTo>
                <a:cubicBezTo>
                  <a:pt x="31" y="61"/>
                  <a:pt x="30" y="61"/>
                  <a:pt x="30" y="60"/>
                </a:cubicBezTo>
                <a:cubicBezTo>
                  <a:pt x="29" y="60"/>
                  <a:pt x="29" y="60"/>
                  <a:pt x="29" y="59"/>
                </a:cubicBezTo>
                <a:cubicBezTo>
                  <a:pt x="28" y="58"/>
                  <a:pt x="28" y="58"/>
                  <a:pt x="28" y="58"/>
                </a:cubicBezTo>
                <a:cubicBezTo>
                  <a:pt x="28" y="57"/>
                  <a:pt x="29" y="55"/>
                  <a:pt x="29" y="54"/>
                </a:cubicBezTo>
                <a:cubicBezTo>
                  <a:pt x="29" y="54"/>
                  <a:pt x="29" y="53"/>
                  <a:pt x="29" y="53"/>
                </a:cubicBezTo>
                <a:cubicBezTo>
                  <a:pt x="29" y="53"/>
                  <a:pt x="29" y="52"/>
                  <a:pt x="29" y="52"/>
                </a:cubicBezTo>
                <a:cubicBezTo>
                  <a:pt x="26" y="52"/>
                  <a:pt x="26" y="52"/>
                  <a:pt x="26" y="52"/>
                </a:cubicBezTo>
                <a:cubicBezTo>
                  <a:pt x="24" y="51"/>
                  <a:pt x="24" y="51"/>
                  <a:pt x="24" y="51"/>
                </a:cubicBezTo>
                <a:cubicBezTo>
                  <a:pt x="22" y="50"/>
                  <a:pt x="22" y="50"/>
                  <a:pt x="22" y="50"/>
                </a:cubicBezTo>
                <a:cubicBezTo>
                  <a:pt x="19" y="48"/>
                  <a:pt x="19" y="48"/>
                  <a:pt x="19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6" y="48"/>
                  <a:pt x="15" y="48"/>
                </a:cubicBezTo>
                <a:cubicBezTo>
                  <a:pt x="15" y="47"/>
                  <a:pt x="14" y="47"/>
                  <a:pt x="13" y="46"/>
                </a:cubicBezTo>
                <a:cubicBezTo>
                  <a:pt x="11" y="41"/>
                  <a:pt x="11" y="41"/>
                  <a:pt x="11" y="41"/>
                </a:cubicBezTo>
                <a:cubicBezTo>
                  <a:pt x="10" y="43"/>
                  <a:pt x="10" y="43"/>
                  <a:pt x="10" y="43"/>
                </a:cubicBezTo>
                <a:cubicBezTo>
                  <a:pt x="10" y="45"/>
                  <a:pt x="10" y="48"/>
                  <a:pt x="11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14" y="59"/>
                  <a:pt x="19" y="65"/>
                  <a:pt x="27" y="69"/>
                </a:cubicBezTo>
                <a:cubicBezTo>
                  <a:pt x="31" y="72"/>
                  <a:pt x="36" y="73"/>
                  <a:pt x="41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2051720" y="1970654"/>
            <a:ext cx="0" cy="144148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9385" y="1707654"/>
            <a:ext cx="51247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30739" y="2204880"/>
            <a:ext cx="619268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We Need To Have A Scientific And Precise Management Method To Achieve The Management Of The Enterprise, And The Method We Call Modern Management.</a:t>
            </a:r>
          </a:p>
        </p:txBody>
      </p:sp>
    </p:spTree>
    <p:extLst>
      <p:ext uri="{BB962C8B-B14F-4D97-AF65-F5344CB8AC3E}">
        <p14:creationId val="311192188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1102597" y="1315623"/>
            <a:ext cx="430464" cy="2078540"/>
            <a:chOff x="1045192" y="1121879"/>
            <a:chExt cx="572896" cy="2674007"/>
          </a:xfrm>
        </p:grpSpPr>
        <p:sp>
          <p:nvSpPr>
            <p:cNvPr id="5" name="矩形 4"/>
            <p:cNvSpPr/>
            <p:nvPr/>
          </p:nvSpPr>
          <p:spPr>
            <a:xfrm>
              <a:off x="1331640" y="2464248"/>
              <a:ext cx="286448" cy="133163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/>
            <p:cNvSpPr/>
            <p:nvPr/>
          </p:nvSpPr>
          <p:spPr>
            <a:xfrm>
              <a:off x="1045192" y="1121879"/>
              <a:ext cx="286448" cy="26740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754170" y="1309457"/>
            <a:ext cx="430464" cy="2084706"/>
            <a:chOff x="2205038" y="1115857"/>
            <a:chExt cx="572896" cy="2681939"/>
          </a:xfrm>
        </p:grpSpPr>
        <p:sp>
          <p:nvSpPr>
            <p:cNvPr id="7" name="矩形 6"/>
            <p:cNvSpPr/>
            <p:nvPr/>
          </p:nvSpPr>
          <p:spPr>
            <a:xfrm>
              <a:off x="2205038" y="2139702"/>
              <a:ext cx="286448" cy="165809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2491486" y="1115857"/>
              <a:ext cx="286448" cy="267591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405743" y="1825441"/>
            <a:ext cx="426770" cy="1568722"/>
            <a:chOff x="3059832" y="1779662"/>
            <a:chExt cx="567979" cy="2018134"/>
          </a:xfrm>
        </p:grpSpPr>
        <p:sp>
          <p:nvSpPr>
            <p:cNvPr id="9" name="矩形 8"/>
            <p:cNvSpPr/>
            <p:nvPr/>
          </p:nvSpPr>
          <p:spPr>
            <a:xfrm>
              <a:off x="3059832" y="1779662"/>
              <a:ext cx="286448" cy="201813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3341363" y="2482724"/>
              <a:ext cx="286448" cy="13105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053622" y="1267199"/>
            <a:ext cx="430464" cy="2126964"/>
            <a:chOff x="4067944" y="1059582"/>
            <a:chExt cx="572896" cy="2736304"/>
          </a:xfrm>
        </p:grpSpPr>
        <p:sp>
          <p:nvSpPr>
            <p:cNvPr id="11" name="矩形 10"/>
            <p:cNvSpPr/>
            <p:nvPr/>
          </p:nvSpPr>
          <p:spPr>
            <a:xfrm>
              <a:off x="4067944" y="1059582"/>
              <a:ext cx="286448" cy="273630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/>
          </p:nvSpPr>
          <p:spPr>
            <a:xfrm>
              <a:off x="4354392" y="1707654"/>
              <a:ext cx="286448" cy="208823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705195" y="1603036"/>
            <a:ext cx="430464" cy="1791127"/>
            <a:chOff x="4932040" y="1493540"/>
            <a:chExt cx="572896" cy="2304256"/>
          </a:xfrm>
        </p:grpSpPr>
        <p:sp>
          <p:nvSpPr>
            <p:cNvPr id="13" name="矩形 12"/>
            <p:cNvSpPr/>
            <p:nvPr/>
          </p:nvSpPr>
          <p:spPr>
            <a:xfrm>
              <a:off x="4932040" y="1493540"/>
              <a:ext cx="286448" cy="23042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5218488" y="2859782"/>
              <a:ext cx="286448" cy="93610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356768" y="1597264"/>
            <a:ext cx="430464" cy="1796899"/>
            <a:chOff x="5868144" y="1484204"/>
            <a:chExt cx="572896" cy="2311682"/>
          </a:xfrm>
        </p:grpSpPr>
        <p:sp>
          <p:nvSpPr>
            <p:cNvPr id="15" name="矩形 14"/>
            <p:cNvSpPr/>
            <p:nvPr/>
          </p:nvSpPr>
          <p:spPr>
            <a:xfrm>
              <a:off x="5868144" y="1995686"/>
              <a:ext cx="286448" cy="1800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6154592" y="1484204"/>
              <a:ext cx="286448" cy="230425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008341" y="1315623"/>
            <a:ext cx="430464" cy="2078540"/>
            <a:chOff x="1045192" y="1121879"/>
            <a:chExt cx="572896" cy="2674007"/>
          </a:xfrm>
        </p:grpSpPr>
        <p:sp>
          <p:nvSpPr>
            <p:cNvPr id="24" name="矩形 23"/>
            <p:cNvSpPr/>
            <p:nvPr/>
          </p:nvSpPr>
          <p:spPr>
            <a:xfrm>
              <a:off x="1331640" y="2464248"/>
              <a:ext cx="286448" cy="133163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矩形 24"/>
            <p:cNvSpPr/>
            <p:nvPr/>
          </p:nvSpPr>
          <p:spPr>
            <a:xfrm>
              <a:off x="1045192" y="1121879"/>
              <a:ext cx="286448" cy="26740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311487" y="1314139"/>
            <a:ext cx="430464" cy="2080024"/>
            <a:chOff x="2205038" y="1126290"/>
            <a:chExt cx="572896" cy="2675917"/>
          </a:xfrm>
        </p:grpSpPr>
        <p:sp>
          <p:nvSpPr>
            <p:cNvPr id="27" name="矩形 26"/>
            <p:cNvSpPr/>
            <p:nvPr/>
          </p:nvSpPr>
          <p:spPr>
            <a:xfrm>
              <a:off x="2205038" y="2139702"/>
              <a:ext cx="286448" cy="165809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矩形 27"/>
            <p:cNvSpPr/>
            <p:nvPr/>
          </p:nvSpPr>
          <p:spPr>
            <a:xfrm>
              <a:off x="2491486" y="1126290"/>
              <a:ext cx="286448" cy="267591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659914" y="1267199"/>
            <a:ext cx="430464" cy="2126964"/>
            <a:chOff x="4067944" y="1059582"/>
            <a:chExt cx="572896" cy="2736304"/>
          </a:xfrm>
        </p:grpSpPr>
        <p:sp>
          <p:nvSpPr>
            <p:cNvPr id="30" name="矩形 29"/>
            <p:cNvSpPr/>
            <p:nvPr/>
          </p:nvSpPr>
          <p:spPr>
            <a:xfrm>
              <a:off x="4067944" y="1059582"/>
              <a:ext cx="286448" cy="273630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矩形 30"/>
            <p:cNvSpPr/>
            <p:nvPr/>
          </p:nvSpPr>
          <p:spPr>
            <a:xfrm>
              <a:off x="4354392" y="1707654"/>
              <a:ext cx="286448" cy="208823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614633" y="1603036"/>
            <a:ext cx="430464" cy="1791127"/>
            <a:chOff x="4932040" y="1493540"/>
            <a:chExt cx="572896" cy="2304256"/>
          </a:xfrm>
        </p:grpSpPr>
        <p:sp>
          <p:nvSpPr>
            <p:cNvPr id="33" name="矩形 32"/>
            <p:cNvSpPr/>
            <p:nvPr/>
          </p:nvSpPr>
          <p:spPr>
            <a:xfrm>
              <a:off x="4932040" y="1493540"/>
              <a:ext cx="286448" cy="23042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矩形 33"/>
            <p:cNvSpPr/>
            <p:nvPr/>
          </p:nvSpPr>
          <p:spPr>
            <a:xfrm>
              <a:off x="5218488" y="2859782"/>
              <a:ext cx="286448" cy="93610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963060" y="1267199"/>
            <a:ext cx="430464" cy="2126964"/>
            <a:chOff x="4067944" y="1059582"/>
            <a:chExt cx="572896" cy="2736304"/>
          </a:xfrm>
        </p:grpSpPr>
        <p:sp>
          <p:nvSpPr>
            <p:cNvPr id="36" name="矩形 35"/>
            <p:cNvSpPr/>
            <p:nvPr/>
          </p:nvSpPr>
          <p:spPr>
            <a:xfrm>
              <a:off x="4067944" y="1059582"/>
              <a:ext cx="286448" cy="273630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矩形 36"/>
            <p:cNvSpPr/>
            <p:nvPr/>
          </p:nvSpPr>
          <p:spPr>
            <a:xfrm>
              <a:off x="4354392" y="1707654"/>
              <a:ext cx="286448" cy="208823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266205" y="1603036"/>
            <a:ext cx="430464" cy="1791127"/>
            <a:chOff x="4932040" y="1493540"/>
            <a:chExt cx="572896" cy="2304256"/>
          </a:xfrm>
        </p:grpSpPr>
        <p:sp>
          <p:nvSpPr>
            <p:cNvPr id="39" name="矩形 38"/>
            <p:cNvSpPr/>
            <p:nvPr/>
          </p:nvSpPr>
          <p:spPr>
            <a:xfrm>
              <a:off x="4932040" y="1493540"/>
              <a:ext cx="286448" cy="23042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矩形 39"/>
            <p:cNvSpPr/>
            <p:nvPr/>
          </p:nvSpPr>
          <p:spPr>
            <a:xfrm>
              <a:off x="5218488" y="2859782"/>
              <a:ext cx="286448" cy="93610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42" name="直接连接符 41"/>
          <p:cNvCxnSpPr/>
          <p:nvPr/>
        </p:nvCxnSpPr>
        <p:spPr>
          <a:xfrm>
            <a:off x="858154" y="3388391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858154" y="2896203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858154" y="2404015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858154" y="1419639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858154" y="1911827"/>
            <a:ext cx="8064896" cy="57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5697" y="3212379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5697" y="2213226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15697" y="1718544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5697" y="2746305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15697" y="1253467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57479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692623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27767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962911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98055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233199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868343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503487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138631" y="3411288"/>
            <a:ext cx="501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773776" y="3411288"/>
            <a:ext cx="63531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43572" y="3411288"/>
            <a:ext cx="63531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313364" y="3411288"/>
            <a:ext cx="63531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Q12</a:t>
            </a:r>
          </a:p>
        </p:txBody>
      </p:sp>
      <p:sp>
        <p:nvSpPr>
          <p:cNvPr id="67" name="矩形 66"/>
          <p:cNvSpPr/>
          <p:nvPr/>
        </p:nvSpPr>
        <p:spPr>
          <a:xfrm>
            <a:off x="6645501" y="4005903"/>
            <a:ext cx="125183" cy="1251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矩形 68"/>
          <p:cNvSpPr/>
          <p:nvPr/>
        </p:nvSpPr>
        <p:spPr>
          <a:xfrm>
            <a:off x="7723557" y="4009892"/>
            <a:ext cx="125183" cy="1251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TextBox 69"/>
          <p:cNvSpPr txBox="1"/>
          <p:nvPr/>
        </p:nvSpPr>
        <p:spPr>
          <a:xfrm>
            <a:off x="6779808" y="3941678"/>
            <a:ext cx="651193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848741" y="3941678"/>
            <a:ext cx="64008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00">
                <a:latin charset="-122" panose="020b0503020204020204" pitchFamily="34" typeface="微软雅黑"/>
                <a:ea charset="-122" panose="020b0503020204020204" pitchFamily="34" typeface="微软雅黑"/>
              </a:rPr>
              <a:t>PLANB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4738" y="4141526"/>
            <a:ext cx="16783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GOOD IDEAS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01394" y="4424794"/>
            <a:ext cx="4572653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/>
              <a:t>Always believe that something wonderful is about to happen.</a:t>
            </a:r>
          </a:p>
          <a:p>
            <a:r>
              <a:rPr altLang="zh-CN" lang="en-US" smtClean="0" sz="1400"/>
              <a:t>Life is beautiful. Because we have our dreams.</a:t>
            </a:r>
          </a:p>
        </p:txBody>
      </p:sp>
    </p:spTree>
    <p:extLst>
      <p:ext uri="{BB962C8B-B14F-4D97-AF65-F5344CB8AC3E}">
        <p14:creationId val="3415567842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437321" y="1337775"/>
            <a:ext cx="1944217" cy="3255764"/>
            <a:chOff x="1331638" y="1275606"/>
            <a:chExt cx="1944217" cy="3255764"/>
          </a:xfrm>
        </p:grpSpPr>
        <p:sp>
          <p:nvSpPr>
            <p:cNvPr id="25" name="圆角矩形 24"/>
            <p:cNvSpPr/>
            <p:nvPr/>
          </p:nvSpPr>
          <p:spPr>
            <a:xfrm>
              <a:off x="1331638" y="1491630"/>
              <a:ext cx="1944217" cy="303974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1763688" y="1275606"/>
              <a:ext cx="1080120" cy="108012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弧形 7"/>
            <p:cNvSpPr/>
            <p:nvPr/>
          </p:nvSpPr>
          <p:spPr>
            <a:xfrm>
              <a:off x="1871700" y="1372860"/>
              <a:ext cx="864096" cy="864096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61346" y="162024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538053" y="1337775"/>
            <a:ext cx="1944217" cy="3255764"/>
            <a:chOff x="1331638" y="1275606"/>
            <a:chExt cx="1944217" cy="3255764"/>
          </a:xfrm>
        </p:grpSpPr>
        <p:sp>
          <p:nvSpPr>
            <p:cNvPr id="44" name="圆角矩形 43"/>
            <p:cNvSpPr/>
            <p:nvPr/>
          </p:nvSpPr>
          <p:spPr>
            <a:xfrm>
              <a:off x="1331638" y="1491630"/>
              <a:ext cx="1944217" cy="3039740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1763688" y="1275606"/>
              <a:ext cx="1080120" cy="108012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弧形 45"/>
            <p:cNvSpPr/>
            <p:nvPr/>
          </p:nvSpPr>
          <p:spPr>
            <a:xfrm>
              <a:off x="1871700" y="1372860"/>
              <a:ext cx="864096" cy="864096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61346" y="162024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638785" y="1337775"/>
            <a:ext cx="1944217" cy="3255764"/>
            <a:chOff x="1331638" y="1275606"/>
            <a:chExt cx="1944217" cy="3255764"/>
          </a:xfrm>
        </p:grpSpPr>
        <p:sp>
          <p:nvSpPr>
            <p:cNvPr id="49" name="圆角矩形 48"/>
            <p:cNvSpPr/>
            <p:nvPr/>
          </p:nvSpPr>
          <p:spPr>
            <a:xfrm>
              <a:off x="1331638" y="1491630"/>
              <a:ext cx="1944217" cy="303974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1763688" y="1275606"/>
              <a:ext cx="1080120" cy="108012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弧形 50"/>
            <p:cNvSpPr/>
            <p:nvPr/>
          </p:nvSpPr>
          <p:spPr>
            <a:xfrm>
              <a:off x="1871700" y="1372860"/>
              <a:ext cx="864096" cy="864096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61346" y="162024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739517" y="1337775"/>
            <a:ext cx="1944217" cy="3255764"/>
            <a:chOff x="1331638" y="1275606"/>
            <a:chExt cx="1944217" cy="3255764"/>
          </a:xfrm>
        </p:grpSpPr>
        <p:sp>
          <p:nvSpPr>
            <p:cNvPr id="54" name="圆角矩形 53"/>
            <p:cNvSpPr/>
            <p:nvPr/>
          </p:nvSpPr>
          <p:spPr>
            <a:xfrm>
              <a:off x="1331638" y="1491630"/>
              <a:ext cx="1944217" cy="303974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1763688" y="1275606"/>
              <a:ext cx="1080120" cy="108012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弧形 55"/>
            <p:cNvSpPr/>
            <p:nvPr/>
          </p:nvSpPr>
          <p:spPr>
            <a:xfrm>
              <a:off x="1871700" y="1372860"/>
              <a:ext cx="864096" cy="864096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61345" y="162024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733672" y="1348533"/>
            <a:ext cx="1944217" cy="3255764"/>
            <a:chOff x="1331638" y="1275606"/>
            <a:chExt cx="1944217" cy="3255764"/>
          </a:xfrm>
        </p:grpSpPr>
        <p:sp>
          <p:nvSpPr>
            <p:cNvPr id="59" name="圆角矩形 58"/>
            <p:cNvSpPr/>
            <p:nvPr/>
          </p:nvSpPr>
          <p:spPr>
            <a:xfrm>
              <a:off x="1331638" y="1491630"/>
              <a:ext cx="1944217" cy="3039740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1763688" y="1275606"/>
              <a:ext cx="1080120" cy="108012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弧形 60"/>
            <p:cNvSpPr/>
            <p:nvPr/>
          </p:nvSpPr>
          <p:spPr>
            <a:xfrm>
              <a:off x="1871700" y="1372860"/>
              <a:ext cx="864096" cy="864096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961345" y="162024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609998" y="2306871"/>
            <a:ext cx="1682368" cy="21717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772978" y="2296114"/>
            <a:ext cx="1682368" cy="21717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821080" y="2296114"/>
            <a:ext cx="1682368" cy="21717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995522" y="2296114"/>
            <a:ext cx="1682368" cy="21717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have our dreams.</a:t>
            </a:r>
          </a:p>
        </p:txBody>
      </p:sp>
    </p:spTree>
    <p:extLst>
      <p:ext uri="{BB962C8B-B14F-4D97-AF65-F5344CB8AC3E}">
        <p14:creationId val="299551304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10711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6" name="下箭头 5"/>
          <p:cNvSpPr/>
          <p:nvPr/>
        </p:nvSpPr>
        <p:spPr>
          <a:xfrm rot="10800000">
            <a:off x="3834025" y="732101"/>
            <a:ext cx="1422051" cy="4226245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3887924" y="1779662"/>
            <a:ext cx="1368152" cy="4006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5155092" y="1691975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TextBox 10"/>
          <p:cNvSpPr txBox="1"/>
          <p:nvPr/>
        </p:nvSpPr>
        <p:spPr>
          <a:xfrm>
            <a:off x="5294223" y="1811020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38" name="矩形 37"/>
          <p:cNvSpPr/>
          <p:nvPr/>
        </p:nvSpPr>
        <p:spPr>
          <a:xfrm>
            <a:off x="3881333" y="3353386"/>
            <a:ext cx="1368152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5148501" y="3277774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TextBox 39"/>
          <p:cNvSpPr txBox="1"/>
          <p:nvPr/>
        </p:nvSpPr>
        <p:spPr>
          <a:xfrm>
            <a:off x="5287632" y="3402655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71" name="矩形 70"/>
          <p:cNvSpPr/>
          <p:nvPr/>
        </p:nvSpPr>
        <p:spPr>
          <a:xfrm>
            <a:off x="3881333" y="2550845"/>
            <a:ext cx="1368152" cy="4320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3401977" y="2478226"/>
            <a:ext cx="576064" cy="576064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73" name="矩形 72"/>
          <p:cNvSpPr/>
          <p:nvPr/>
        </p:nvSpPr>
        <p:spPr>
          <a:xfrm>
            <a:off x="3881333" y="4155926"/>
            <a:ext cx="1368152" cy="4320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3391219" y="4083918"/>
            <a:ext cx="576064" cy="576064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6605" y="1509602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5675797" y="939961"/>
            <a:ext cx="828092" cy="768260"/>
            <a:chOff x="5868144" y="651362"/>
            <a:chExt cx="828092" cy="768260"/>
          </a:xfrm>
        </p:grpSpPr>
        <p:cxnSp>
          <p:nvCxnSpPr>
            <p:cNvPr id="30" name="直接连接符 29"/>
            <p:cNvCxnSpPr/>
            <p:nvPr/>
          </p:nvCxnSpPr>
          <p:spPr>
            <a:xfrm flipV="1">
              <a:off x="5868144" y="721769"/>
              <a:ext cx="504056" cy="69785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6372200" y="721769"/>
              <a:ext cx="18002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/>
            <p:cNvSpPr/>
            <p:nvPr/>
          </p:nvSpPr>
          <p:spPr>
            <a:xfrm>
              <a:off x="6552220" y="65136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387147" y="1221296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5724565" y="2571750"/>
            <a:ext cx="828092" cy="768260"/>
            <a:chOff x="5868144" y="651362"/>
            <a:chExt cx="828092" cy="768260"/>
          </a:xfrm>
        </p:grpSpPr>
        <p:cxnSp>
          <p:nvCxnSpPr>
            <p:cNvPr id="89" name="直接连接符 88"/>
            <p:cNvCxnSpPr/>
            <p:nvPr/>
          </p:nvCxnSpPr>
          <p:spPr>
            <a:xfrm flipV="1">
              <a:off x="5868144" y="721769"/>
              <a:ext cx="504056" cy="69785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6372200" y="721769"/>
              <a:ext cx="18002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椭圆 90"/>
            <p:cNvSpPr/>
            <p:nvPr/>
          </p:nvSpPr>
          <p:spPr>
            <a:xfrm>
              <a:off x="6552220" y="65136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2" name="组合 91"/>
          <p:cNvGrpSpPr/>
          <p:nvPr/>
        </p:nvGrpSpPr>
        <p:grpSpPr>
          <a:xfrm flipH="1">
            <a:off x="2704046" y="1646759"/>
            <a:ext cx="828092" cy="768260"/>
            <a:chOff x="5868144" y="651362"/>
            <a:chExt cx="828092" cy="768260"/>
          </a:xfrm>
        </p:grpSpPr>
        <p:cxnSp>
          <p:nvCxnSpPr>
            <p:cNvPr id="93" name="直接连接符 92"/>
            <p:cNvCxnSpPr/>
            <p:nvPr/>
          </p:nvCxnSpPr>
          <p:spPr>
            <a:xfrm flipV="1">
              <a:off x="5868144" y="721769"/>
              <a:ext cx="504056" cy="69785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/>
          </p:nvCxnSpPr>
          <p:spPr>
            <a:xfrm>
              <a:off x="6372200" y="721769"/>
              <a:ext cx="18002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椭圆 94"/>
            <p:cNvSpPr/>
            <p:nvPr/>
          </p:nvSpPr>
          <p:spPr>
            <a:xfrm>
              <a:off x="6552220" y="65136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6" name="组合 95"/>
          <p:cNvGrpSpPr/>
          <p:nvPr/>
        </p:nvGrpSpPr>
        <p:grpSpPr>
          <a:xfrm flipH="1">
            <a:off x="2704046" y="3277774"/>
            <a:ext cx="828092" cy="768260"/>
            <a:chOff x="5868144" y="651362"/>
            <a:chExt cx="828092" cy="768260"/>
          </a:xfrm>
        </p:grpSpPr>
        <p:cxnSp>
          <p:nvCxnSpPr>
            <p:cNvPr id="97" name="直接连接符 96"/>
            <p:cNvCxnSpPr/>
            <p:nvPr/>
          </p:nvCxnSpPr>
          <p:spPr>
            <a:xfrm flipV="1">
              <a:off x="5868144" y="721769"/>
              <a:ext cx="504056" cy="69785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/>
            <p:nvPr/>
          </p:nvCxnSpPr>
          <p:spPr>
            <a:xfrm>
              <a:off x="6372200" y="721769"/>
              <a:ext cx="18002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椭圆 98"/>
            <p:cNvSpPr/>
            <p:nvPr/>
          </p:nvSpPr>
          <p:spPr>
            <a:xfrm>
              <a:off x="6552220" y="65136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387147" y="2779355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6605" y="3225204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479091" y="1212552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479093" y="924246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479093" y="2482305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479091" y="2928154"/>
            <a:ext cx="273630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</p:spTree>
    <p:extLst>
      <p:ext uri="{BB962C8B-B14F-4D97-AF65-F5344CB8AC3E}">
        <p14:creationId val="141002413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6" name="椭圆 5"/>
          <p:cNvSpPr/>
          <p:nvPr/>
        </p:nvSpPr>
        <p:spPr>
          <a:xfrm>
            <a:off x="1238268" y="3055738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TextBox 6"/>
          <p:cNvSpPr txBox="1"/>
          <p:nvPr/>
        </p:nvSpPr>
        <p:spPr>
          <a:xfrm>
            <a:off x="1377399" y="3174783"/>
            <a:ext cx="316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3038639" y="2466545"/>
            <a:ext cx="576064" cy="576064"/>
            <a:chOff x="5148501" y="3277774"/>
            <a:chExt cx="576064" cy="576064"/>
          </a:xfrm>
          <a:solidFill>
            <a:srgbClr val="002060"/>
          </a:solidFill>
        </p:grpSpPr>
        <p:sp>
          <p:nvSpPr>
            <p:cNvPr id="8" name="椭圆 7"/>
            <p:cNvSpPr/>
            <p:nvPr/>
          </p:nvSpPr>
          <p:spPr>
            <a:xfrm>
              <a:off x="5148501" y="3277774"/>
              <a:ext cx="576064" cy="5760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87632" y="3402655"/>
              <a:ext cx="316230" cy="365760"/>
            </a:xfrm>
            <a:prstGeom prst="rect">
              <a:avLst/>
            </a:prstGeom>
            <a:grpFill/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  <p:sp>
        <p:nvSpPr>
          <p:cNvPr id="10" name="椭圆 9"/>
          <p:cNvSpPr/>
          <p:nvPr/>
        </p:nvSpPr>
        <p:spPr>
          <a:xfrm>
            <a:off x="4627700" y="3092933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1" name="椭圆 10"/>
          <p:cNvSpPr/>
          <p:nvPr/>
        </p:nvSpPr>
        <p:spPr>
          <a:xfrm>
            <a:off x="6502391" y="2466545"/>
            <a:ext cx="576064" cy="57606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cxnSp>
        <p:nvCxnSpPr>
          <p:cNvPr id="15" name="直接连接符 14"/>
          <p:cNvCxnSpPr>
            <a:stCxn id="6" idx="7"/>
            <a:endCxn id="8" idx="2"/>
          </p:cNvCxnSpPr>
          <p:nvPr/>
        </p:nvCxnSpPr>
        <p:spPr>
          <a:xfrm flipV="1">
            <a:off x="1729969" y="2754577"/>
            <a:ext cx="1308670" cy="3855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5193721" y="2862976"/>
            <a:ext cx="1308670" cy="3855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endCxn id="10" idx="1"/>
          </p:cNvCxnSpPr>
          <p:nvPr/>
        </p:nvCxnSpPr>
        <p:spPr>
          <a:xfrm>
            <a:off x="3614703" y="2733311"/>
            <a:ext cx="1097360" cy="44398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920" y="1144948"/>
            <a:ext cx="2922340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5373" y="2497518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45122" y="1144948"/>
            <a:ext cx="2922340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18411" y="2490262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8789" y="3177296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76259" y="3636994"/>
            <a:ext cx="2922340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02543" y="3267663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40012" y="3727360"/>
            <a:ext cx="2922340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something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wonderful is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beautiful. Because we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have our dreams.</a:t>
            </a:r>
          </a:p>
        </p:txBody>
      </p:sp>
    </p:spTree>
    <p:extLst>
      <p:ext uri="{BB962C8B-B14F-4D97-AF65-F5344CB8AC3E}">
        <p14:creationId val="1805754404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2180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578" y="10844"/>
            <a:ext cx="2387917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658" y="769916"/>
            <a:ext cx="318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Always believe the something wonderful </a:t>
            </a:r>
          </a:p>
          <a:p>
            <a:r>
              <a:rPr altLang="zh-CN" lang="en-US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is about to happen.</a:t>
            </a:r>
          </a:p>
        </p:txBody>
      </p:sp>
      <p:sp>
        <p:nvSpPr>
          <p:cNvPr id="6" name="矩形 5"/>
          <p:cNvSpPr/>
          <p:nvPr/>
        </p:nvSpPr>
        <p:spPr>
          <a:xfrm>
            <a:off x="299736" y="1720902"/>
            <a:ext cx="8568952" cy="180649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051720" y="1970654"/>
            <a:ext cx="0" cy="144148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09385" y="1707654"/>
            <a:ext cx="51247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15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30739" y="2204880"/>
            <a:ext cx="619268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In The Current Era Of Fierce Competition. The Past Simple And General Method Of Management Has Been Unable To Meet Today’s Enterprise Information.</a:t>
            </a:r>
          </a:p>
          <a:p>
            <a:pPr>
              <a:lnSpc>
                <a:spcPct val="15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We Need To Have A Scientific And Precise Management Method To Achieve The Management Of The Enterprise, And The Method We Call Modern Management.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533719" y="2010351"/>
            <a:ext cx="1263068" cy="1222717"/>
            <a:chOff x="533720" y="1565057"/>
            <a:chExt cx="474820" cy="326925"/>
          </a:xfrm>
        </p:grpSpPr>
        <p:sp>
          <p:nvSpPr>
            <p:cNvPr id="17" name="Freeform 121"/>
            <p:cNvSpPr/>
            <p:nvPr/>
          </p:nvSpPr>
          <p:spPr bwMode="auto">
            <a:xfrm>
              <a:off x="590802" y="1565057"/>
              <a:ext cx="363250" cy="233518"/>
            </a:xfrm>
            <a:custGeom>
              <a:gdLst>
                <a:gd fmla="*/ 109 w 109" name="T0"/>
                <a:gd fmla="*/ 63 h 70" name="T1"/>
                <a:gd fmla="*/ 101 w 109" name="T2"/>
                <a:gd fmla="*/ 70 h 70" name="T3"/>
                <a:gd fmla="*/ 8 w 109" name="T4"/>
                <a:gd fmla="*/ 70 h 70" name="T5"/>
                <a:gd fmla="*/ 0 w 109" name="T6"/>
                <a:gd fmla="*/ 63 h 70" name="T7"/>
                <a:gd fmla="*/ 0 w 109" name="T8"/>
                <a:gd fmla="*/ 7 h 70" name="T9"/>
                <a:gd fmla="*/ 8 w 109" name="T10"/>
                <a:gd fmla="*/ 0 h 70" name="T11"/>
                <a:gd fmla="*/ 101 w 109" name="T12"/>
                <a:gd fmla="*/ 0 h 70" name="T13"/>
                <a:gd fmla="*/ 109 w 109" name="T14"/>
                <a:gd fmla="*/ 7 h 70" name="T15"/>
                <a:gd fmla="*/ 109 w 109" name="T16"/>
                <a:gd fmla="*/ 63 h 7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0" w="109">
                  <a:moveTo>
                    <a:pt x="109" y="63"/>
                  </a:moveTo>
                  <a:cubicBezTo>
                    <a:pt x="109" y="67"/>
                    <a:pt x="106" y="70"/>
                    <a:pt x="101" y="70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4" y="70"/>
                    <a:pt x="0" y="67"/>
                    <a:pt x="0" y="6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6" y="0"/>
                    <a:pt x="109" y="3"/>
                    <a:pt x="109" y="7"/>
                  </a:cubicBezTo>
                  <a:lnTo>
                    <a:pt x="109" y="63"/>
                  </a:lnTo>
                  <a:close/>
                </a:path>
              </a:pathLst>
            </a:cu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22"/>
            <p:cNvSpPr/>
            <p:nvPr/>
          </p:nvSpPr>
          <p:spPr bwMode="auto">
            <a:xfrm>
              <a:off x="533720" y="1801169"/>
              <a:ext cx="474820" cy="90813"/>
            </a:xfrm>
            <a:custGeom>
              <a:gdLst>
                <a:gd fmla="*/ 142 w 142" name="T0"/>
                <a:gd fmla="*/ 20 h 27" name="T1"/>
                <a:gd fmla="*/ 135 w 142" name="T2"/>
                <a:gd fmla="*/ 27 h 27" name="T3"/>
                <a:gd fmla="*/ 7 w 142" name="T4"/>
                <a:gd fmla="*/ 27 h 27" name="T5"/>
                <a:gd fmla="*/ 0 w 142" name="T6"/>
                <a:gd fmla="*/ 20 h 27" name="T7"/>
                <a:gd fmla="*/ 12 w 142" name="T8"/>
                <a:gd fmla="*/ 6 h 27" name="T9"/>
                <a:gd fmla="*/ 25 w 142" name="T10"/>
                <a:gd fmla="*/ 1 h 27" name="T11"/>
                <a:gd fmla="*/ 118 w 142" name="T12"/>
                <a:gd fmla="*/ 1 h 27" name="T13"/>
                <a:gd fmla="*/ 133 w 142" name="T14"/>
                <a:gd fmla="*/ 7 h 27" name="T15"/>
                <a:gd fmla="*/ 142 w 142" name="T16"/>
                <a:gd fmla="*/ 20 h 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7" w="142">
                  <a:moveTo>
                    <a:pt x="142" y="20"/>
                  </a:moveTo>
                  <a:cubicBezTo>
                    <a:pt x="142" y="24"/>
                    <a:pt x="139" y="27"/>
                    <a:pt x="135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3" y="27"/>
                    <a:pt x="0" y="24"/>
                    <a:pt x="0" y="20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5" y="3"/>
                    <a:pt x="21" y="1"/>
                    <a:pt x="25" y="1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23" y="1"/>
                    <a:pt x="128" y="0"/>
                    <a:pt x="133" y="7"/>
                  </a:cubicBezTo>
                  <a:lnTo>
                    <a:pt x="142" y="20"/>
                  </a:lnTo>
                  <a:close/>
                </a:path>
              </a:pathLst>
            </a:cu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Rectangle 123"/>
            <p:cNvSpPr>
              <a:spLocks noChangeArrowheads="1"/>
            </p:cNvSpPr>
            <p:nvPr/>
          </p:nvSpPr>
          <p:spPr bwMode="auto">
            <a:xfrm>
              <a:off x="611560" y="1583219"/>
              <a:ext cx="326925" cy="202382"/>
            </a:xfrm>
            <a:prstGeom prst="rect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24"/>
            <p:cNvSpPr/>
            <p:nvPr/>
          </p:nvSpPr>
          <p:spPr bwMode="auto">
            <a:xfrm>
              <a:off x="562262" y="1821926"/>
              <a:ext cx="417738" cy="49299"/>
            </a:xfrm>
            <a:custGeom>
              <a:gdLst>
                <a:gd fmla="*/ 161 w 161" name="T0"/>
                <a:gd fmla="*/ 19 h 19" name="T1"/>
                <a:gd fmla="*/ 0 w 161" name="T2"/>
                <a:gd fmla="*/ 19 h 19" name="T3"/>
                <a:gd fmla="*/ 16 w 161" name="T4"/>
                <a:gd fmla="*/ 0 h 19" name="T5"/>
                <a:gd fmla="*/ 147 w 161" name="T6"/>
                <a:gd fmla="*/ 0 h 19" name="T7"/>
                <a:gd fmla="*/ 161 w 161" name="T8"/>
                <a:gd fmla="*/ 19 h 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" w="161">
                  <a:moveTo>
                    <a:pt x="161" y="19"/>
                  </a:moveTo>
                  <a:lnTo>
                    <a:pt x="0" y="19"/>
                  </a:lnTo>
                  <a:lnTo>
                    <a:pt x="16" y="0"/>
                  </a:lnTo>
                  <a:lnTo>
                    <a:pt x="147" y="0"/>
                  </a:lnTo>
                  <a:lnTo>
                    <a:pt x="161" y="19"/>
                  </a:lnTo>
                  <a:close/>
                </a:path>
              </a:pathLst>
            </a:cu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Line 125"/>
            <p:cNvSpPr>
              <a:spLocks noChangeShapeType="1"/>
            </p:cNvSpPr>
            <p:nvPr/>
          </p:nvSpPr>
          <p:spPr bwMode="auto">
            <a:xfrm>
              <a:off x="590802" y="1834900"/>
              <a:ext cx="363250" cy="0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Line 126"/>
            <p:cNvSpPr>
              <a:spLocks noChangeShapeType="1"/>
            </p:cNvSpPr>
            <p:nvPr/>
          </p:nvSpPr>
          <p:spPr bwMode="auto">
            <a:xfrm>
              <a:off x="580424" y="1847872"/>
              <a:ext cx="384007" cy="0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Line 127"/>
            <p:cNvSpPr>
              <a:spLocks noChangeShapeType="1"/>
            </p:cNvSpPr>
            <p:nvPr/>
          </p:nvSpPr>
          <p:spPr bwMode="auto">
            <a:xfrm flipH="1">
              <a:off x="601181" y="1821926"/>
              <a:ext cx="31136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Line 128"/>
            <p:cNvSpPr>
              <a:spLocks noChangeShapeType="1"/>
            </p:cNvSpPr>
            <p:nvPr/>
          </p:nvSpPr>
          <p:spPr bwMode="auto">
            <a:xfrm flipH="1">
              <a:off x="647884" y="1821926"/>
              <a:ext cx="10379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Line 129"/>
            <p:cNvSpPr>
              <a:spLocks noChangeShapeType="1"/>
            </p:cNvSpPr>
            <p:nvPr/>
          </p:nvSpPr>
          <p:spPr bwMode="auto">
            <a:xfrm flipH="1">
              <a:off x="691994" y="1821926"/>
              <a:ext cx="2595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>
              <a:off x="769834" y="1821926"/>
              <a:ext cx="5189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Line 131"/>
            <p:cNvSpPr>
              <a:spLocks noChangeShapeType="1"/>
            </p:cNvSpPr>
            <p:nvPr/>
          </p:nvSpPr>
          <p:spPr bwMode="auto">
            <a:xfrm flipH="1">
              <a:off x="730913" y="1821926"/>
              <a:ext cx="0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Line 132"/>
            <p:cNvSpPr>
              <a:spLocks noChangeShapeType="1"/>
            </p:cNvSpPr>
            <p:nvPr/>
          </p:nvSpPr>
          <p:spPr bwMode="auto">
            <a:xfrm>
              <a:off x="811348" y="1821926"/>
              <a:ext cx="5189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Line 133"/>
            <p:cNvSpPr>
              <a:spLocks noChangeShapeType="1"/>
            </p:cNvSpPr>
            <p:nvPr/>
          </p:nvSpPr>
          <p:spPr bwMode="auto">
            <a:xfrm>
              <a:off x="839888" y="1821926"/>
              <a:ext cx="12974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Line 134"/>
            <p:cNvSpPr>
              <a:spLocks noChangeShapeType="1"/>
            </p:cNvSpPr>
            <p:nvPr/>
          </p:nvSpPr>
          <p:spPr bwMode="auto">
            <a:xfrm>
              <a:off x="876213" y="1821926"/>
              <a:ext cx="18163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Line 135"/>
            <p:cNvSpPr>
              <a:spLocks noChangeShapeType="1"/>
            </p:cNvSpPr>
            <p:nvPr/>
          </p:nvSpPr>
          <p:spPr bwMode="auto">
            <a:xfrm>
              <a:off x="907349" y="1821926"/>
              <a:ext cx="31136" cy="49299"/>
            </a:xfrm>
            <a:prstGeom prst="line">
              <a:avLst/>
            </a:prstGeom>
            <a:noFill/>
            <a:ln cap="flat" w="2857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84929273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79512" y="0"/>
            <a:ext cx="432048" cy="875658"/>
          </a:xfrm>
          <a:custGeom>
            <a:gdLst>
              <a:gd fmla="*/ 0 w 432048" name="connsiteX0"/>
              <a:gd fmla="*/ 0 h 1059582" name="connsiteY0"/>
              <a:gd fmla="*/ 432048 w 432048" name="connsiteX1"/>
              <a:gd fmla="*/ 0 h 1059582" name="connsiteY1"/>
              <a:gd fmla="*/ 432048 w 432048" name="connsiteX2"/>
              <a:gd fmla="*/ 1059582 h 1059582" name="connsiteY2"/>
              <a:gd fmla="*/ 212374 w 432048" name="connsiteX3"/>
              <a:gd fmla="*/ 816429 h 1059582" name="connsiteY3"/>
              <a:gd fmla="*/ 0 w 432048" name="connsiteX4"/>
              <a:gd fmla="*/ 1059582 h 1059582" name="connsiteY4"/>
              <a:gd fmla="*/ 0 w 432048" name="connsiteX5"/>
              <a:gd fmla="*/ 0 h 10595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059582" w="432048">
                <a:moveTo>
                  <a:pt x="0" y="0"/>
                </a:moveTo>
                <a:lnTo>
                  <a:pt x="432048" y="0"/>
                </a:lnTo>
                <a:lnTo>
                  <a:pt x="432048" y="1059582"/>
                </a:lnTo>
                <a:lnTo>
                  <a:pt x="212374" y="816429"/>
                </a:lnTo>
                <a:lnTo>
                  <a:pt x="0" y="105958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TextBox 2"/>
          <p:cNvSpPr txBox="1"/>
          <p:nvPr/>
        </p:nvSpPr>
        <p:spPr>
          <a:xfrm>
            <a:off x="722157" y="55419"/>
            <a:ext cx="13798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-300" sz="3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Part 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794" y="567881"/>
            <a:ext cx="28705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INPUTYOURGOODIDEASHERE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783715" y="1182173"/>
            <a:ext cx="1338164" cy="1242862"/>
            <a:chOff x="827584" y="1832944"/>
            <a:chExt cx="1670586" cy="1440160"/>
          </a:xfrm>
        </p:grpSpPr>
        <p:sp>
          <p:nvSpPr>
            <p:cNvPr id="10" name="六边形 9"/>
            <p:cNvSpPr/>
            <p:nvPr/>
          </p:nvSpPr>
          <p:spPr>
            <a:xfrm>
              <a:off x="827584" y="1832944"/>
              <a:ext cx="1670586" cy="1440160"/>
            </a:xfrm>
            <a:prstGeom prst="hexag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弧形 6"/>
            <p:cNvSpPr/>
            <p:nvPr/>
          </p:nvSpPr>
          <p:spPr>
            <a:xfrm>
              <a:off x="1083553" y="1973701"/>
              <a:ext cx="1158645" cy="1158645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20475" y="2368358"/>
              <a:ext cx="846651" cy="42382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922661" y="1182173"/>
            <a:ext cx="1338164" cy="1242862"/>
            <a:chOff x="827584" y="1832944"/>
            <a:chExt cx="1670586" cy="1440160"/>
          </a:xfrm>
        </p:grpSpPr>
        <p:sp>
          <p:nvSpPr>
            <p:cNvPr id="14" name="六边形 13"/>
            <p:cNvSpPr/>
            <p:nvPr/>
          </p:nvSpPr>
          <p:spPr>
            <a:xfrm>
              <a:off x="827584" y="1832944"/>
              <a:ext cx="1670586" cy="1440160"/>
            </a:xfrm>
            <a:prstGeom prst="hexag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弧形 14"/>
            <p:cNvSpPr/>
            <p:nvPr/>
          </p:nvSpPr>
          <p:spPr>
            <a:xfrm>
              <a:off x="1083553" y="1973701"/>
              <a:ext cx="1158645" cy="1158645"/>
            </a:xfrm>
            <a:prstGeom prst="arc">
              <a:avLst>
                <a:gd fmla="val 21436885" name="adj1"/>
                <a:gd fmla="val 18131189" name="adj2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20476" y="2368358"/>
              <a:ext cx="846651" cy="42382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853188" y="1182173"/>
            <a:ext cx="1338164" cy="1242862"/>
            <a:chOff x="827584" y="1832944"/>
            <a:chExt cx="1670586" cy="1440160"/>
          </a:xfrm>
          <a:solidFill>
            <a:srgbClr val="0070C0"/>
          </a:solidFill>
        </p:grpSpPr>
        <p:sp>
          <p:nvSpPr>
            <p:cNvPr id="18" name="六边形 17"/>
            <p:cNvSpPr/>
            <p:nvPr/>
          </p:nvSpPr>
          <p:spPr>
            <a:xfrm>
              <a:off x="827584" y="1832944"/>
              <a:ext cx="1670586" cy="144016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弧形 18"/>
            <p:cNvSpPr/>
            <p:nvPr/>
          </p:nvSpPr>
          <p:spPr>
            <a:xfrm>
              <a:off x="1083553" y="1973701"/>
              <a:ext cx="1158645" cy="1158645"/>
            </a:xfrm>
            <a:prstGeom prst="arc">
              <a:avLst>
                <a:gd fmla="val 21436885" name="adj1"/>
                <a:gd fmla="val 18131189" name="adj2"/>
              </a:avLst>
            </a:prstGeom>
            <a:grp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20475" y="2368358"/>
              <a:ext cx="846651" cy="423823"/>
            </a:xfrm>
            <a:prstGeom prst="rect">
              <a:avLst/>
            </a:prstGeom>
            <a:grp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992133" y="1182173"/>
            <a:ext cx="1338164" cy="1242862"/>
            <a:chOff x="827584" y="1832944"/>
            <a:chExt cx="1670586" cy="1440160"/>
          </a:xfrm>
          <a:solidFill>
            <a:srgbClr val="0070C0"/>
          </a:solidFill>
        </p:grpSpPr>
        <p:sp>
          <p:nvSpPr>
            <p:cNvPr id="22" name="六边形 21"/>
            <p:cNvSpPr/>
            <p:nvPr/>
          </p:nvSpPr>
          <p:spPr>
            <a:xfrm>
              <a:off x="827584" y="1832944"/>
              <a:ext cx="1670586" cy="144016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弧形 22"/>
            <p:cNvSpPr/>
            <p:nvPr/>
          </p:nvSpPr>
          <p:spPr>
            <a:xfrm>
              <a:off x="1083553" y="1973701"/>
              <a:ext cx="1158645" cy="1158645"/>
            </a:xfrm>
            <a:prstGeom prst="arc">
              <a:avLst>
                <a:gd fmla="val 21436885" name="adj1"/>
                <a:gd fmla="val 18131189" name="adj2"/>
              </a:avLst>
            </a:prstGeom>
            <a:grpFill/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20474" y="2368358"/>
              <a:ext cx="846651" cy="423823"/>
            </a:xfrm>
            <a:prstGeom prst="rect">
              <a:avLst/>
            </a:prstGeom>
            <a:grpFill/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80％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1966" y="3043466"/>
            <a:ext cx="2922340" cy="15773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is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 . Because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we have our dreams.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6573" y="2571750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90091" y="3043466"/>
            <a:ext cx="2922340" cy="15773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is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 . Because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we have our dreams.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46047" y="2571750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4313" y="3043466"/>
            <a:ext cx="2922340" cy="15773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is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 . Because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we have our dreams.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84991" y="2571750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00783" y="3043466"/>
            <a:ext cx="2922340" cy="15773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Always believe that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something wonderful is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 about to happen.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Life is beautiful . Because </a:t>
            </a:r>
          </a:p>
          <a:p>
            <a:pPr algn="ctr">
              <a:lnSpc>
                <a:spcPct val="150000"/>
              </a:lnSpc>
            </a:pPr>
            <a:r>
              <a:rPr altLang="zh-CN" lang="en-US" sz="1300">
                <a:latin charset="-122" panose="020b0503020204020204" pitchFamily="34" typeface="微软雅黑"/>
                <a:ea charset="-122" panose="020b0503020204020204" pitchFamily="34" typeface="微软雅黑"/>
              </a:rPr>
              <a:t>we have our dreams.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15520" y="2571750"/>
            <a:ext cx="13274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-300">
                <a:latin charset="-122" panose="020b0503020204020204" pitchFamily="34" typeface="微软雅黑"/>
                <a:ea charset="-122" panose="020b0503020204020204" pitchFamily="34" typeface="微软雅黑"/>
                <a:cs charset="0" panose="020b0604030504040204" pitchFamily="34" typeface="Verdana"/>
              </a:rPr>
              <a:t>GOOD  IDEAS</a:t>
            </a:r>
          </a:p>
        </p:txBody>
      </p:sp>
    </p:spTree>
    <p:extLst>
      <p:ext uri="{BB962C8B-B14F-4D97-AF65-F5344CB8AC3E}">
        <p14:creationId val="417355085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370</Paragraphs>
  <Slides>23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29">
      <vt:lpstr>Arial</vt:lpstr>
      <vt:lpstr>Calibri</vt:lpstr>
      <vt:lpstr>Calibri Light</vt:lpstr>
      <vt:lpstr>微软雅黑</vt:lpstr>
      <vt:lpstr>Verdana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2021-08-22T12:04:10Z</dcterms:created>
  <cp:lastPrinted>2021-08-22T12:04:10Z</cp:lastPrinted>
  <dcterms:modified xsi:type="dcterms:W3CDTF">2021-08-22T05:41:42Z</dcterms:modified>
  <cp:revision>1</cp:revision>
</cp:coreProperties>
</file>