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0" r:id="rId2"/>
  </p:sldMasterIdLst>
  <p:notesMasterIdLst>
    <p:notesMasterId r:id="rId3"/>
  </p:notesMasterIdLst>
  <p:sldIdLst>
    <p:sldId id="258" r:id="rId4"/>
    <p:sldId id="260" r:id="rId5"/>
    <p:sldId id="262" r:id="rId6"/>
    <p:sldId id="266" r:id="rId7"/>
    <p:sldId id="263" r:id="rId8"/>
    <p:sldId id="269" r:id="rId9"/>
    <p:sldId id="270" r:id="rId10"/>
    <p:sldId id="268" r:id="rId11"/>
    <p:sldId id="267" r:id="rId12"/>
    <p:sldId id="271" r:id="rId13"/>
    <p:sldId id="277" r:id="rId14"/>
    <p:sldId id="278" r:id="rId15"/>
    <p:sldId id="279" r:id="rId16"/>
    <p:sldId id="280" r:id="rId17"/>
    <p:sldId id="281" r:id="rId18"/>
    <p:sldId id="276" r:id="rId19"/>
    <p:sldId id="272" r:id="rId20"/>
    <p:sldId id="273" r:id="rId21"/>
    <p:sldId id="274" r:id="rId22"/>
    <p:sldId id="275" r:id="rId23"/>
    <p:sldId id="282" r:id="rId24"/>
    <p:sldId id="283" r:id="rId25"/>
    <p:sldId id="284" r:id="rId26"/>
    <p:sldId id="285" r:id="rId27"/>
    <p:sldId id="26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8" autoAdjust="0"/>
    <p:restoredTop sz="94660"/>
  </p:normalViewPr>
  <p:slideViewPr>
    <p:cSldViewPr snapToGrid="0">
      <p:cViewPr varScale="1">
        <p:scale>
          <a:sx n="88" d="100"/>
          <a:sy n="88" d="100"/>
        </p:scale>
        <p:origin x="120"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74135684967041"/>
          <c:y val="0.0822066068649292"/>
          <c:w val="0.46322590112686157"/>
          <c:h val="0.7915189266204834"/>
        </c:manualLayout>
      </c:layout>
      <c:doughnutChart>
        <c:varyColors val="1"/>
        <c:ser>
          <c:idx val="0"/>
          <c:order val="0"/>
          <c:tx>
            <c:strRef>
              <c:f>Tabelle1!$B$1</c:f>
              <c:strCache>
                <c:ptCount val="1"/>
                <c:pt idx="0">
                  <c:v>Datenreihe 1</c:v>
                </c:pt>
              </c:strCache>
            </c:strRef>
          </c:tx>
          <c:spPr>
            <a:ln>
              <a:noFill/>
            </a:ln>
          </c:spPr>
          <c:dPt>
            <c:idx val="0"/>
            <c:invertIfNegative val="1"/>
            <c:spPr>
              <a:solidFill>
                <a:schemeClr val="bg2"/>
              </a:solidFill>
              <a:ln>
                <a:noFill/>
              </a:ln>
            </c:spPr>
            <c:extLst>
              <c:ext xmlns:c16="http://schemas.microsoft.com/office/drawing/2014/chart" uri="{C3380CC4-5D6E-409C-BE32-E72D297353CC}">
                <c16:uniqueId val="{00000001-4F4F-46CE-A284-26AE1757B55A}"/>
              </c:ext>
            </c:extLst>
          </c:dPt>
          <c:dPt>
            <c:idx val="1"/>
            <c:invertIfNegative val="1"/>
            <c:spPr>
              <a:solidFill>
                <a:schemeClr val="tx2"/>
              </a:solidFill>
              <a:ln>
                <a:noFill/>
              </a:ln>
            </c:spPr>
            <c:extLst>
              <c:ext xmlns:c16="http://schemas.microsoft.com/office/drawing/2014/chart" uri="{C3380CC4-5D6E-409C-BE32-E72D297353CC}">
                <c16:uniqueId val="{00000000-F8E6-402C-A879-096A4D714EDB}"/>
              </c:ext>
            </c:extLst>
          </c:dPt>
          <c:dPt>
            <c:idx val="2"/>
            <c:invertIfNegative val="1"/>
            <c:spPr>
              <a:solidFill>
                <a:schemeClr val="accent1"/>
              </a:solidFill>
              <a:ln>
                <a:noFill/>
              </a:ln>
            </c:spPr>
            <c:extLst>
              <c:ext xmlns:c16="http://schemas.microsoft.com/office/drawing/2014/chart" uri="{C3380CC4-5D6E-409C-BE32-E72D297353CC}">
                <c16:uniqueId val="{00000001-F8E6-402C-A879-096A4D714EDB}"/>
              </c:ext>
            </c:extLst>
          </c:dPt>
          <c:dPt>
            <c:idx val="3"/>
            <c:invertIfNegative val="1"/>
            <c:spPr>
              <a:solidFill>
                <a:schemeClr val="accent4"/>
              </a:solidFill>
              <a:ln>
                <a:noFill/>
              </a:ln>
            </c:spPr>
            <c:extLst>
              <c:ext xmlns:c16="http://schemas.microsoft.com/office/drawing/2014/chart" uri="{C3380CC4-5D6E-409C-BE32-E72D297353CC}">
                <c16:uniqueId val="{00000002-F8E6-402C-A879-096A4D714EDB}"/>
              </c:ext>
            </c:extLst>
          </c:dPt>
          <c:dPt>
            <c:idx val="4"/>
            <c:invertIfNegative val="1"/>
            <c:spPr>
              <a:solidFill>
                <a:schemeClr val="accent5"/>
              </a:solidFill>
              <a:ln>
                <a:noFill/>
              </a:ln>
            </c:spPr>
            <c:extLst>
              <c:ext xmlns:c16="http://schemas.microsoft.com/office/drawing/2014/chart" uri="{C3380CC4-5D6E-409C-BE32-E72D297353CC}">
                <c16:uniqueId val="{00000003-F8E6-402C-A879-096A4D714EDB}"/>
              </c:ext>
            </c:extLst>
          </c:dPt>
          <c:dPt>
            <c:idx val="5"/>
            <c:invertIfNegative val="1"/>
            <c:spPr>
              <a:solidFill>
                <a:schemeClr val="accent2"/>
              </a:solidFill>
              <a:ln>
                <a:noFill/>
              </a:ln>
            </c:spPr>
            <c:extLst>
              <c:ext xmlns:c16="http://schemas.microsoft.com/office/drawing/2014/chart" uri="{C3380CC4-5D6E-409C-BE32-E72D297353CC}">
                <c16:uniqueId val="{00000004-F8E6-402C-A879-096A4D714EDB}"/>
              </c:ext>
            </c:extLst>
          </c:dPt>
          <c:dLbls>
            <c:dLbl>
              <c:idx val="0"/>
              <c:tx>
                <c:rich>
                  <a:bodyPr wrap="square" lIns="38100" tIns="19050" rIns="38100" bIns="19050" anchor="ctr">
                    <a:spAutoFit/>
                  </a:bodyPr>
                  <a:lstStyle/>
                  <a:p>
                    <a:pPr>
                      <a:defRPr sz="2400" b="1">
                        <a:solidFill>
                          <a:schemeClr val="tx2"/>
                        </a:solidFill>
                        <a:latin typeface="+mj-lt"/>
                      </a:defRPr>
                    </a:pPr>
                    <a:fld id="{4CC2AB4C-CFF6-4A54-A083-6CAF9B6E54E4}" type="VALUE">
                      <a:rPr lang="en-US" altLang="zh-CN" sz="2400" b="1">
                        <a:latin typeface="Arial" panose="020b0604020202020204" pitchFamily="34" charset="0"/>
                        <a:cs typeface="Arial" panose="020b0604020202020204" pitchFamily="34" charset="0"/>
                      </a:rPr>
                      <a:pPr>
                        <a:defRPr sz="2400" b="1">
                          <a:solidFill>
                            <a:schemeClr val="tx2"/>
                          </a:solidFill>
                          <a:latin typeface="+mj-lt"/>
                        </a:defRPr>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4F-46CE-A284-26AE1757B55A}"/>
                </c:ext>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tx>
                <c:rich>
                  <a:bodyPr wrap="square" lIns="38100" tIns="19050" rIns="38100" bIns="19050" anchor="ctr">
                    <a:spAutoFit/>
                  </a:bodyPr>
                  <a:lstStyle/>
                  <a:p>
                    <a:pPr>
                      <a:defRPr sz="2400" b="1">
                        <a:solidFill>
                          <a:schemeClr val="tx1"/>
                        </a:solidFill>
                        <a:latin typeface="+mj-lt"/>
                      </a:defRPr>
                    </a:pPr>
                    <a:fld id="{1A22CC1D-CF35-4B76-A626-EB2B489731E8}" type="VALUE">
                      <a:rPr lang="en-US" altLang="zh-CN" sz="2400" b="1">
                        <a:latin typeface="Arial" panose="020b0604020202020204" pitchFamily="34" charset="0"/>
                        <a:cs typeface="Arial" panose="020b0604020202020204" pitchFamily="34" charset="0"/>
                      </a:rPr>
                      <a:pPr>
                        <a:defRPr sz="2400" b="1">
                          <a:solidFill>
                            <a:schemeClr val="tx1"/>
                          </a:solidFill>
                          <a:latin typeface="+mj-lt"/>
                        </a:defRPr>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E6-402C-A879-096A4D714EDB}"/>
                </c:ext>
              </c:extLst>
            </c:dLbl>
            <c:dLbl>
              <c:idx val="4"/>
              <c:showLegendKey val="0"/>
              <c:showVal val="1"/>
              <c:showCatName val="0"/>
              <c:showSerName val="0"/>
              <c:showPercent val="0"/>
              <c:showBubbleSize val="0"/>
              <c:extLst/>
            </c:dLbl>
            <c:dLbl>
              <c:idx val="5"/>
              <c:tx>
                <c:rich>
                  <a:bodyPr wrap="square" lIns="38100" tIns="19050" rIns="38100" bIns="19050" anchor="ctr">
                    <a:spAutoFit/>
                  </a:bodyPr>
                  <a:lstStyle/>
                  <a:p>
                    <a:pPr>
                      <a:defRPr sz="2400" b="1">
                        <a:solidFill>
                          <a:schemeClr val="tx1"/>
                        </a:solidFill>
                        <a:latin typeface="+mj-lt"/>
                      </a:defRPr>
                    </a:pPr>
                    <a:fld id="{E3550ED8-B284-47BA-B392-5BDD65BD33AA}" type="VALUE">
                      <a:rPr lang="en-US" altLang="zh-CN" sz="2400" b="1">
                        <a:latin typeface="Arial" panose="020b0604020202020204" pitchFamily="34" charset="0"/>
                        <a:cs typeface="Arial" panose="020b0604020202020204" pitchFamily="34" charset="0"/>
                      </a:rPr>
                      <a:pPr>
                        <a:defRPr sz="2400" b="1">
                          <a:solidFill>
                            <a:schemeClr val="tx1"/>
                          </a:solidFill>
                          <a:latin typeface="+mj-lt"/>
                        </a:defRPr>
                      </a:pPr>
                      <a:t>[值]</a:t>
                    </a:fld>
                    <a:endParaRPr lang="zh-CN" alt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E6-402C-A879-096A4D714EDB}"/>
                </c:ext>
              </c:extLst>
            </c:dLbl>
            <c:spPr>
              <a:noFill/>
              <a:ln>
                <a:noFill/>
              </a:ln>
              <a:effectLst/>
            </c:spPr>
            <c:txPr>
              <a:bodyPr wrap="square" lIns="38100" tIns="19050" rIns="38100" bIns="19050" anchor="ctr">
                <a:spAutoFit/>
              </a:bodyPr>
              <a:p>
                <a:pPr>
                  <a:defRPr sz="2400" b="1" smtId="4294967295">
                    <a:solidFill>
                      <a:schemeClr val="bg1"/>
                    </a:solidFill>
                    <a:latin typeface="+mj-lt"/>
                  </a:defRPr>
                </a:pPr>
                <a:endParaRPr sz="2400" b="1" smtId="4294967295">
                  <a:solidFill>
                    <a:schemeClr val="bg1"/>
                  </a:solidFill>
                  <a:latin typeface="+mj-lt"/>
                </a:endParaRPr>
              </a:p>
            </c:txPr>
            <c:showLegendKey val="0"/>
            <c:showVal val="1"/>
            <c:showCatName val="0"/>
            <c:showSerName val="0"/>
            <c:showPercent val="0"/>
            <c:showBubbleSize val="0"/>
            <c:extLst>
              <c:ext xmlns:c15="http://schemas.microsoft.com/office/drawing/2012/chart" uri="{CE6537A1-D6FC-4f65-9D91-7224C49458BB}">
                <c15:showLeaderLines val="1"/>
              </c:ext>
            </c:extLst>
          </c:dLbls>
          <c:cat>
            <c:strRef>
              <c:f>Tabelle1!$A$2:$A$7</c:f>
              <c:strCache>
                <c:ptCount val="6"/>
                <c:pt idx="0">
                  <c:v>标题内容</c:v>
                </c:pt>
                <c:pt idx="1">
                  <c:v>标题内容</c:v>
                </c:pt>
                <c:pt idx="2">
                  <c:v>标题内容</c:v>
                </c:pt>
                <c:pt idx="3">
                  <c:v>标题内容</c:v>
                </c:pt>
                <c:pt idx="4">
                  <c:v>标题内容</c:v>
                </c:pt>
                <c:pt idx="5">
                  <c:v>标题内容</c:v>
                </c:pt>
              </c:strCache>
            </c:strRef>
          </c:cat>
          <c:val>
            <c:numRef>
              <c:f>Tabelle1!$B$2:$B$7</c:f>
              <c:numCache>
                <c:formatCode>General</c:formatCode>
                <c:ptCount val="6"/>
                <c:pt idx="0">
                  <c:v>3.5</c:v>
                </c:pt>
                <c:pt idx="1">
                  <c:v>4.5</c:v>
                </c:pt>
                <c:pt idx="2">
                  <c:v>3.5</c:v>
                </c:pt>
                <c:pt idx="3">
                  <c:v>3</c:v>
                </c:pt>
                <c:pt idx="4">
                  <c:v>3.5</c:v>
                </c:pt>
                <c:pt idx="5">
                  <c:v>4</c:v>
                </c:pt>
              </c:numCache>
            </c:numRef>
          </c:val>
          <c:extLst>
            <c:ext xmlns:c16="http://schemas.microsoft.com/office/drawing/2014/chart" uri="{C3380CC4-5D6E-409C-BE32-E72D297353CC}">
              <c16:uniqueId val="{00000005-F8E6-402C-A879-096A4D714EDB}"/>
            </c:ext>
          </c:extLst>
        </c:ser>
        <c:dLbls>
          <c:showLegendKey val="0"/>
          <c:showVal val="0"/>
          <c:showCatName val="0"/>
          <c:showSerName val="0"/>
          <c:showPercent val="0"/>
          <c:showBubbleSize val="0"/>
          <c:showLeaderLines val="0"/>
        </c:dLbls>
        <c:firstSliceAng/>
        <c:holeSize val="65"/>
      </c:doughnutChart>
    </c:plotArea>
    <c:legend>
      <c:legendPos val="l"/>
      <c:layout>
        <c:manualLayout>
          <c:xMode val="edge"/>
          <c:yMode val="edge"/>
          <c:x val="0.80219006538391113"/>
          <c:y val="0.328752338886261"/>
          <c:w val="0.17762750387191772"/>
          <c:h val="0.50013834238052368"/>
        </c:manualLayout>
      </c:layout>
      <c:overlay val="0"/>
      <c:txPr>
        <a:bodyPr/>
        <a:p>
          <a:pPr>
            <a:defRPr sz="1800" smtId="4294967295">
              <a:solidFill>
                <a:schemeClr val="tx1"/>
              </a:solidFill>
            </a:defRPr>
          </a:pPr>
          <a:endParaRPr sz="1800" smtId="4294967295">
            <a:solidFill>
              <a:schemeClr val="tx1"/>
            </a:solidFill>
          </a:endParaRPr>
        </a:p>
      </c:txPr>
    </c:legend>
    <c:plotVisOnly val="1"/>
    <c:dispBlanksAs val="gap"/>
    <c:showDLblsOverMax val="0"/>
  </c:chart>
  <c:txPr>
    <a:bodyPr/>
    <a:p>
      <a:pPr>
        <a:defRPr sz="1400" smtId="4294967295">
          <a:latin typeface="+mn-lt"/>
        </a:defRPr>
      </a:pPr>
      <a:endParaRPr sz="1400" smtId="4294967295">
        <a:latin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2258D-D58F-4405-BEDF-D28F46F8FE70}"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40978-ED5E-4C58-93EB-DD17494592B3}" type="slidenum">
              <a:rPr lang="zh-CN" altLang="en-US" smtClean="0"/>
              <a:t>‹#›</a:t>
            </a:fld>
            <a:endParaRPr lang="zh-CN" altLang="en-US"/>
          </a:p>
        </p:txBody>
      </p:sp>
    </p:spTree>
    <p:extLst>
      <p:ext uri="{BB962C8B-B14F-4D97-AF65-F5344CB8AC3E}">
        <p14:creationId val="215074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44830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508175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627099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502343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90120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30253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929625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195996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3581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699395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585274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717501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434522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7479841"/>
      </p:ext>
    </p:extLst>
  </p:cSld>
  <p:clrMapOvr>
    <a:masterClrMapping/>
  </p:clrMapOvr>
</p:notes>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2" Target="../media/image1.jpe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grpSp>
        <p:nvGrpSpPr>
          <p:cNvPr id="7" name="PA_组合 6"/>
          <p:cNvGrpSpPr/>
          <p:nvPr userDrawn="1">
            <p:custDataLst>
              <p:tags r:id="rId1"/>
            </p:custDataLst>
          </p:nvPr>
        </p:nvGrpSpPr>
        <p:grpSpPr>
          <a:xfrm>
            <a:off x="0" y="-7441"/>
            <a:ext cx="12192000" cy="6858000"/>
            <a:chOff x="0" y="-7441"/>
            <a:chExt cx="12192000" cy="6858000"/>
          </a:xfrm>
        </p:grpSpPr>
        <p:pic>
          <p:nvPicPr>
            <p:cNvPr id="8" name="图片 7"/>
            <p:cNvPicPr>
              <a:picLocks noChangeAspect="1"/>
            </p:cNvPicPr>
            <p:nvPr/>
          </p:nvPicPr>
          <p:blipFill>
            <a:blip r:embed="rId2">
              <a:extLst>
                <a:ext uri="{28A0092B-C50C-407E-A947-70E740481C1C}">
                  <a14:useLocalDpi val="0"/>
                </a:ext>
              </a:extLst>
            </a:blip>
            <a:srcRect l="12266"/>
            <a:stretch>
              <a:fillRect/>
            </a:stretch>
          </p:blipFill>
          <p:spPr>
            <a:xfrm>
              <a:off x="0" y="-7441"/>
              <a:ext cx="12192000" cy="6858000"/>
            </a:xfrm>
            <a:prstGeom prst="rect">
              <a:avLst/>
            </a:prstGeom>
          </p:spPr>
        </p:pic>
        <p:sp>
          <p:nvSpPr>
            <p:cNvPr id="9" name="矩形 8"/>
            <p:cNvSpPr/>
            <p:nvPr/>
          </p:nvSpPr>
          <p:spPr>
            <a:xfrm>
              <a:off x="0" y="-7441"/>
              <a:ext cx="12192000" cy="6858000"/>
            </a:xfrm>
            <a:prstGeom prst="rect">
              <a:avLst/>
            </a:prstGeom>
            <a:gradFill>
              <a:gsLst>
                <a:gs pos="40100">
                  <a:schemeClr val="accent2">
                    <a:lumMod val="50000"/>
                    <a:alpha val="39000"/>
                  </a:schemeClr>
                </a:gs>
                <a:gs pos="0">
                  <a:schemeClr val="accent2">
                    <a:lumMod val="50000"/>
                    <a:alpha val="69000"/>
                  </a:schemeClr>
                </a:gs>
                <a:gs pos="100000">
                  <a:schemeClr val="accent2">
                    <a:lumMod val="50000"/>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871033623"/>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1959573360"/>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268970784"/>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2047099667"/>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2328348428"/>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3185061717"/>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03_app">
    <p:spTree>
      <p:nvGrpSpPr>
        <p:cNvPr id="1" name=""/>
        <p:cNvGrpSpPr/>
        <p:nvPr/>
      </p:nvGrpSpPr>
      <p:grpSpPr>
        <a:xfrm>
          <a:off x="0" y="0"/>
          <a: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a:p>
        </p:txBody>
      </p:sp>
    </p:spTree>
    <p:extLst>
      <p:ext uri="{BB962C8B-B14F-4D97-AF65-F5344CB8AC3E}">
        <p14:creationId val="1134453750"/>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ftfolio-1">
    <p:spTree>
      <p:nvGrpSpPr>
        <p:cNvPr id="1" name=""/>
        <p:cNvGrpSpPr/>
        <p:nvPr/>
      </p:nvGrpSpPr>
      <p:grpSpPr>
        <a:xfrm>
          <a:off x="0" y="0"/>
          <a:ext cx="0" cy="0"/>
        </a:xfrm>
      </p:grpSpPr>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a:p>
        </p:txBody>
      </p:sp>
      <p:grpSp>
        <p:nvGrpSpPr>
          <p:cNvPr id="8" name="Group 7"/>
          <p:cNvGrpSpPr/>
          <p:nvPr userDrawn="1"/>
        </p:nvGrpSpPr>
        <p:grpSpPr>
          <a:xfrm>
            <a:off x="11517842" y="273543"/>
            <a:ext cx="461915" cy="413370"/>
            <a:chOff x="23051965" y="547086"/>
            <a:chExt cx="923589" cy="826739"/>
          </a:xfrm>
        </p:grpSpPr>
        <p:sp>
          <p:nvSpPr>
            <p:cNvPr id="12" name="Rectangle 11"/>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3" name="Rectangle 12"/>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7" name="Rectangle 16"/>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8" name="TextBox 17"/>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pPr algn="ctr"/>
              <a:t>‹#›</a:t>
            </a:fld>
            <a:endParaRPr lang="id-ID" sz="1300" b="0">
              <a:solidFill>
                <a:schemeClr val="bg1"/>
              </a:solidFill>
              <a:latin typeface="Lato Regular"/>
              <a:cs typeface="Lato Regular"/>
            </a:endParaRPr>
          </a:p>
        </p:txBody>
      </p:sp>
      <p:sp>
        <p:nvSpPr>
          <p:cNvPr id="19"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0"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1"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2"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3" name="TextBox 22"/>
          <p:cNvSpPr txBox="1"/>
          <p:nvPr userDrawn="1"/>
        </p:nvSpPr>
        <p:spPr>
          <a:xfrm>
            <a:off x="812902" y="6417211"/>
            <a:ext cx="1828025" cy="276999"/>
          </a:xfrm>
          <a:prstGeom prst="rect">
            <a:avLst/>
          </a:prstGeom>
          <a:noFill/>
        </p:spPr>
        <p:txBody>
          <a:bodyPr wrap="square" rtlCol="0">
            <a:spAutoFit/>
          </a:bodyPr>
          <a:lstStyle/>
          <a:p>
            <a:r>
              <a:rPr lang="id-ID" sz="1200" b="1">
                <a:solidFill>
                  <a:schemeClr val="tx2"/>
                </a:solidFill>
                <a:latin typeface="Lato Regular"/>
                <a:cs typeface="Lato Regular"/>
              </a:rPr>
              <a:t>Impresario </a:t>
            </a:r>
            <a:r>
              <a:rPr lang="id-ID" sz="1200" b="0">
                <a:solidFill>
                  <a:schemeClr val="tx2"/>
                </a:solidFill>
                <a:latin typeface="Lato Light"/>
                <a:cs typeface="Lato Light"/>
              </a:rPr>
              <a:t>Slides</a:t>
            </a:r>
          </a:p>
        </p:txBody>
      </p:sp>
    </p:spTree>
    <p:extLst>
      <p:ext uri="{BB962C8B-B14F-4D97-AF65-F5344CB8AC3E}">
        <p14:creationId val="2892801225"/>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3">
    <p:spTree>
      <p:nvGrpSpPr>
        <p:cNvPr id="1" name=""/>
        <p:cNvGrpSpPr/>
        <p:nvPr/>
      </p:nvGrpSpPr>
      <p:grpSpPr>
        <a:xfrm>
          <a:off x="0" y="0"/>
          <a: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a:p>
        </p:txBody>
      </p:sp>
      <p:grpSp>
        <p:nvGrpSpPr>
          <p:cNvPr id="9" name="Group 8"/>
          <p:cNvGrpSpPr/>
          <p:nvPr userDrawn="1"/>
        </p:nvGrpSpPr>
        <p:grpSpPr>
          <a:xfrm>
            <a:off x="11517842" y="273543"/>
            <a:ext cx="461915" cy="413370"/>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1" name="Rectangle 10"/>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5" name="TextBox 14"/>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pPr algn="ctr"/>
              <a:t>‹#›</a:t>
            </a:fld>
            <a:endParaRPr lang="id-ID" sz="1300" b="0">
              <a:solidFill>
                <a:schemeClr val="bg1"/>
              </a:solidFill>
              <a:latin typeface="Lato Regular"/>
              <a:cs typeface="Lato Regular"/>
            </a:endParaRPr>
          </a:p>
        </p:txBody>
      </p:sp>
      <p:sp>
        <p:nvSpPr>
          <p:cNvPr id="16"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17"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0"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1"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2" name="TextBox 21"/>
          <p:cNvSpPr txBox="1"/>
          <p:nvPr userDrawn="1"/>
        </p:nvSpPr>
        <p:spPr>
          <a:xfrm>
            <a:off x="812902" y="6417211"/>
            <a:ext cx="1828025" cy="276999"/>
          </a:xfrm>
          <a:prstGeom prst="rect">
            <a:avLst/>
          </a:prstGeom>
          <a:noFill/>
        </p:spPr>
        <p:txBody>
          <a:bodyPr wrap="square" rtlCol="0">
            <a:spAutoFit/>
          </a:bodyPr>
          <a:lstStyle/>
          <a:p>
            <a:r>
              <a:rPr lang="id-ID" sz="1200" b="1">
                <a:solidFill>
                  <a:schemeClr val="tx2"/>
                </a:solidFill>
                <a:latin typeface="Lato Regular"/>
                <a:cs typeface="Lato Regular"/>
              </a:rPr>
              <a:t>Impresario </a:t>
            </a:r>
            <a:r>
              <a:rPr lang="id-ID" sz="1200" b="0">
                <a:solidFill>
                  <a:schemeClr val="tx2"/>
                </a:solidFill>
                <a:latin typeface="Lato Light"/>
                <a:cs typeface="Lato Light"/>
              </a:rPr>
              <a:t>Slides</a:t>
            </a:r>
          </a:p>
        </p:txBody>
      </p:sp>
    </p:spTree>
    <p:extLst>
      <p:ext uri="{BB962C8B-B14F-4D97-AF65-F5344CB8AC3E}">
        <p14:creationId val="1457117429"/>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5">
    <p:spTree>
      <p:nvGrpSpPr>
        <p:cNvPr id="1" name=""/>
        <p:cNvGrpSpPr/>
        <p:nvPr/>
      </p:nvGrpSpPr>
      <p:grpSpPr>
        <a:xfrm>
          <a:off x="0" y="0"/>
          <a: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ct val="0"/>
              </a:spcAft>
              <a:buClrTx/>
              <a:buSzTx/>
              <a:buFont typeface="Arial" panose="020b0604020202020204" pitchFamily="34" charset="0"/>
              <a:buNone/>
              <a:defRPr/>
            </a:lvl1pPr>
          </a:lstStyle>
          <a:p>
            <a:r>
              <a:rPr lang="en-US"/>
              <a:t>Drag  Your Picture Here</a:t>
            </a:r>
          </a:p>
          <a:p>
            <a:endParaRPr lang="en-US"/>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ct val="0"/>
              </a:spcAft>
              <a:buClrTx/>
              <a:buSzTx/>
              <a:buFont typeface="Arial" panose="020b0604020202020204" pitchFamily="34" charset="0"/>
              <a:buNone/>
              <a:defRPr/>
            </a:lvl1pPr>
          </a:lstStyle>
          <a:p>
            <a:r>
              <a:rPr lang="en-US"/>
              <a:t>Drag  Your Picture Here</a:t>
            </a:r>
          </a:p>
          <a:p>
            <a:endParaRPr lang="en-US"/>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ct val="0"/>
              </a:spcAft>
              <a:buClrTx/>
              <a:buSzTx/>
              <a:buFont typeface="Arial" panose="020b0604020202020204" pitchFamily="34" charset="0"/>
              <a:buNone/>
              <a:defRPr/>
            </a:lvl1pPr>
          </a:lstStyle>
          <a:p>
            <a:r>
              <a:rPr lang="en-US"/>
              <a:t>Drag  Your Picture Here</a:t>
            </a:r>
          </a:p>
          <a:p>
            <a:endParaRPr lang="en-US"/>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ct val="0"/>
              </a:spcAft>
              <a:buClrTx/>
              <a:buSzTx/>
              <a:buFont typeface="Arial" panose="020b0604020202020204" pitchFamily="34" charset="0"/>
              <a:buNone/>
              <a:defRPr/>
            </a:lvl1pPr>
          </a:lstStyle>
          <a:p>
            <a:r>
              <a:rPr lang="en-US"/>
              <a:t>Drag  Your Picture Here</a:t>
            </a:r>
          </a:p>
          <a:p>
            <a:endParaRPr lang="en-US"/>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ct val="0"/>
              </a:spcAft>
              <a:buClrTx/>
              <a:buSzTx/>
              <a:buFont typeface="Arial" panose="020b0604020202020204" pitchFamily="34" charset="0"/>
              <a:buNone/>
              <a:defRPr/>
            </a:lvl1pPr>
          </a:lstStyle>
          <a:p>
            <a:r>
              <a:rPr lang="en-US"/>
              <a:t>Drag  Your Picture Here</a:t>
            </a:r>
          </a:p>
          <a:p>
            <a:endParaRPr lang="en-US"/>
          </a:p>
        </p:txBody>
      </p:sp>
      <p:grpSp>
        <p:nvGrpSpPr>
          <p:cNvPr id="10" name="Group 9"/>
          <p:cNvGrpSpPr/>
          <p:nvPr userDrawn="1"/>
        </p:nvGrpSpPr>
        <p:grpSpPr>
          <a:xfrm>
            <a:off x="11517842" y="273543"/>
            <a:ext cx="461915" cy="413370"/>
            <a:chOff x="23051965" y="547086"/>
            <a:chExt cx="923589" cy="826739"/>
          </a:xfrm>
        </p:grpSpPr>
        <p:sp>
          <p:nvSpPr>
            <p:cNvPr id="11" name="Rectangle 10"/>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9" name="Rectangle 1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20" name="TextBox 19"/>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pPr algn="ctr"/>
              <a:t>‹#›</a:t>
            </a:fld>
            <a:endParaRPr lang="id-ID" sz="1300" b="0">
              <a:solidFill>
                <a:schemeClr val="bg1"/>
              </a:solidFill>
              <a:latin typeface="Lato Regular"/>
              <a:cs typeface="Lato Regular"/>
            </a:endParaRPr>
          </a:p>
        </p:txBody>
      </p:sp>
      <p:sp>
        <p:nvSpPr>
          <p:cNvPr id="21"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4"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5"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6"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7" name="TextBox 26"/>
          <p:cNvSpPr txBox="1"/>
          <p:nvPr userDrawn="1"/>
        </p:nvSpPr>
        <p:spPr>
          <a:xfrm>
            <a:off x="812902" y="6417211"/>
            <a:ext cx="1828025" cy="276999"/>
          </a:xfrm>
          <a:prstGeom prst="rect">
            <a:avLst/>
          </a:prstGeom>
          <a:noFill/>
        </p:spPr>
        <p:txBody>
          <a:bodyPr wrap="square" rtlCol="0">
            <a:spAutoFit/>
          </a:bodyPr>
          <a:lstStyle/>
          <a:p>
            <a:r>
              <a:rPr lang="id-ID" sz="1200" b="1">
                <a:solidFill>
                  <a:schemeClr val="tx2"/>
                </a:solidFill>
                <a:latin typeface="Lato Regular"/>
                <a:cs typeface="Lato Regular"/>
              </a:rPr>
              <a:t>Impresario </a:t>
            </a:r>
            <a:r>
              <a:rPr lang="id-ID" sz="1200" b="0">
                <a:solidFill>
                  <a:schemeClr val="tx2"/>
                </a:solidFill>
                <a:latin typeface="Lato Light"/>
                <a:cs typeface="Lato Light"/>
              </a:rPr>
              <a:t>Slides</a:t>
            </a:r>
          </a:p>
        </p:txBody>
      </p:sp>
    </p:spTree>
    <p:extLst>
      <p:ext uri="{BB962C8B-B14F-4D97-AF65-F5344CB8AC3E}">
        <p14:creationId val="1564544061"/>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7">
    <p:spTree>
      <p:nvGrpSpPr>
        <p:cNvPr id="1" name=""/>
        <p:cNvGrpSpPr/>
        <p:nvPr/>
      </p:nvGrpSpPr>
      <p:grpSpPr>
        <a:xfrm>
          <a:off x="0" y="0"/>
          <a: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a:p>
        </p:txBody>
      </p:sp>
      <p:grpSp>
        <p:nvGrpSpPr>
          <p:cNvPr id="9" name="Group 8"/>
          <p:cNvGrpSpPr/>
          <p:nvPr userDrawn="1"/>
        </p:nvGrpSpPr>
        <p:grpSpPr>
          <a:xfrm>
            <a:off x="11517842" y="273543"/>
            <a:ext cx="461915" cy="413370"/>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2" name="Rectangle 1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sp>
          <p:nvSpPr>
            <p:cNvPr id="13" name="Rectangle 12"/>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900"/>
            </a:p>
          </p:txBody>
        </p:sp>
      </p:grpSp>
      <p:sp>
        <p:nvSpPr>
          <p:cNvPr id="14" name="TextBox 13"/>
          <p:cNvSpPr txBox="1"/>
          <p:nvPr userDrawn="1"/>
        </p:nvSpPr>
        <p:spPr>
          <a:xfrm>
            <a:off x="11554716" y="303535"/>
            <a:ext cx="388175" cy="292351"/>
          </a:xfrm>
          <a:prstGeom prst="rect">
            <a:avLst/>
          </a:prstGeom>
          <a:noFill/>
        </p:spPr>
        <p:txBody>
          <a:bodyPr wrap="none" lIns="91404" tIns="45702" rIns="91404" bIns="45702" rtlCol="0">
            <a:spAutoFit/>
          </a:bodyPr>
          <a:lstStyle/>
          <a:p>
            <a:pPr algn="ctr"/>
            <a:fld id="{260E2A6B-A809-4840-BF14-8648BC0BDF87}" type="slidenum">
              <a:rPr lang="id-ID" sz="1300" b="0" smtClean="0">
                <a:solidFill>
                  <a:schemeClr val="bg1"/>
                </a:solidFill>
                <a:latin typeface="Lato Regular"/>
                <a:cs typeface="Lato Regular"/>
              </a:rPr>
              <a:pPr algn="ctr"/>
              <a:t>‹#›</a:t>
            </a:fld>
            <a:endParaRPr lang="id-ID" sz="1300" b="0">
              <a:solidFill>
                <a:schemeClr val="bg1"/>
              </a:solidFill>
              <a:latin typeface="Lato Regular"/>
              <a:cs typeface="Lato Regular"/>
            </a:endParaRPr>
          </a:p>
        </p:txBody>
      </p:sp>
      <p:sp>
        <p:nvSpPr>
          <p:cNvPr id="15"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2"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3"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sz="900">
              <a:latin typeface="Calibri Light"/>
            </a:endParaRPr>
          </a:p>
        </p:txBody>
      </p:sp>
      <p:sp>
        <p:nvSpPr>
          <p:cNvPr id="24"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25" name="TextBox 24"/>
          <p:cNvSpPr txBox="1"/>
          <p:nvPr userDrawn="1"/>
        </p:nvSpPr>
        <p:spPr>
          <a:xfrm>
            <a:off x="812902" y="6417211"/>
            <a:ext cx="1828025" cy="276999"/>
          </a:xfrm>
          <a:prstGeom prst="rect">
            <a:avLst/>
          </a:prstGeom>
          <a:noFill/>
        </p:spPr>
        <p:txBody>
          <a:bodyPr wrap="square" rtlCol="0">
            <a:spAutoFit/>
          </a:bodyPr>
          <a:lstStyle/>
          <a:p>
            <a:r>
              <a:rPr lang="id-ID" sz="1200" b="1">
                <a:solidFill>
                  <a:schemeClr val="tx2"/>
                </a:solidFill>
                <a:latin typeface="Lato Regular"/>
                <a:cs typeface="Lato Regular"/>
              </a:rPr>
              <a:t>Impresario </a:t>
            </a:r>
            <a:r>
              <a:rPr lang="id-ID" sz="1200" b="0">
                <a:solidFill>
                  <a:schemeClr val="tx2"/>
                </a:solidFill>
                <a:latin typeface="Lato Light"/>
                <a:cs typeface="Lato Light"/>
              </a:rPr>
              <a:t>Slides</a:t>
            </a:r>
          </a:p>
        </p:txBody>
      </p:sp>
    </p:spTree>
    <p:extLst>
      <p:ext uri="{BB962C8B-B14F-4D97-AF65-F5344CB8AC3E}">
        <p14:creationId val="3498581309"/>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4094427402"/>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ext">
    <p:spTree>
      <p:nvGrpSpPr>
        <p:cNvPr id="1" name=""/>
        <p:cNvGrpSpPr/>
        <p:nvPr/>
      </p:nvGrpSpPr>
      <p:grpSpPr>
        <a:xfrm>
          <a:off x="0" y="0"/>
          <a:ext cx="0" cy="0"/>
        </a:xfrm>
      </p:grpSpPr>
      <p:sp>
        <p:nvSpPr>
          <p:cNvPr id="10" name="Textplatzhalter 9"/>
          <p:cNvSpPr>
            <a:spLocks noGrp="1"/>
          </p:cNvSpPr>
          <p:nvPr>
            <p:ph type="body" sz="quarter" idx="15"/>
          </p:nvPr>
        </p:nvSpPr>
        <p:spPr bwMode="gray">
          <a:xfrm>
            <a:off x="593313" y="1373448"/>
            <a:ext cx="10979572" cy="4862370"/>
          </a:xfrm>
        </p:spPr>
        <p:txBody>
          <a:bodyPr/>
          <a:lstStyle/>
          <a:p>
            <a:pPr lvl="0"/>
            <a:r>
              <a:rPr lang="en-US" err="1"/>
              <a:t>Textmasterformat bearbeiten</a:t>
            </a:r>
            <a:endParaRPr lang="en-US"/>
          </a:p>
          <a:p>
            <a:pPr lvl="1"/>
            <a:r>
              <a:rPr lang="en-US" err="1"/>
              <a:t>Zweite Ebene</a:t>
            </a:r>
            <a:endParaRPr lang="en-US"/>
          </a:p>
          <a:p>
            <a:pPr lvl="2"/>
            <a:r>
              <a:rPr lang="en-US" err="1"/>
              <a:t>Dritte Ebene</a:t>
            </a:r>
            <a:endParaRPr lang="en-US"/>
          </a:p>
          <a:p>
            <a:pPr lvl="3"/>
            <a:r>
              <a:rPr lang="en-US" err="1"/>
              <a:t>Vierte Ebene</a:t>
            </a:r>
            <a:endParaRPr lang="en-US"/>
          </a:p>
          <a:p>
            <a:pPr lvl="4"/>
            <a:r>
              <a:rPr lang="en-US" err="1"/>
              <a:t>Fünfte Ebene</a:t>
            </a:r>
            <a:endParaRPr lang="en-US"/>
          </a:p>
        </p:txBody>
      </p:sp>
      <p:sp>
        <p:nvSpPr>
          <p:cNvPr id="2" name="Titel 1"/>
          <p:cNvSpPr>
            <a:spLocks noGrp="1"/>
          </p:cNvSpPr>
          <p:nvPr>
            <p:ph type="title"/>
          </p:nvPr>
        </p:nvSpPr>
        <p:spPr bwMode="gray"/>
        <p:txBody>
          <a:bodyPr/>
          <a:lstStyle>
            <a:lvl1pPr>
              <a:defRPr/>
            </a:lvl1pPr>
          </a:lstStyle>
          <a:p>
            <a:r>
              <a:rPr lang="en-US" err="1"/>
              <a:t>Titelmasterformat durch Klicken bearbeiten</a:t>
            </a:r>
            <a:endParaRPr lang="en-US"/>
          </a:p>
        </p:txBody>
      </p:sp>
      <p:sp>
        <p:nvSpPr>
          <p:cNvPr id="4" name="Datumsplatzhalter 3"/>
          <p:cNvSpPr>
            <a:spLocks noGrp="1"/>
          </p:cNvSpPr>
          <p:nvPr>
            <p:ph type="dt" sz="half" idx="10"/>
          </p:nvPr>
        </p:nvSpPr>
        <p:spPr bwMode="gray"/>
        <p:txBody>
          <a:bodyPr/>
          <a:lstStyle/>
          <a:p>
            <a:fld id="{B2C59806-4CAC-4D94-BB21-74AAC4F9EF7B}" type="datetimeFigureOut">
              <a:rPr lang="en-US" smtClean="0"/>
              <a:t>6/5/2018</a:t>
            </a:fld>
            <a:endParaRPr lang="en-US"/>
          </a:p>
        </p:txBody>
      </p:sp>
      <p:sp>
        <p:nvSpPr>
          <p:cNvPr id="5" name="Fußzeilenplatzhalter 4"/>
          <p:cNvSpPr>
            <a:spLocks noGrp="1"/>
          </p:cNvSpPr>
          <p:nvPr>
            <p:ph type="ftr" sz="quarter" idx="11"/>
          </p:nvPr>
        </p:nvSpPr>
        <p:spPr bwMode="gray"/>
        <p:txBody>
          <a:bodyPr/>
          <a:lstStyle/>
          <a:p>
            <a:endParaRPr lang="en-US"/>
          </a:p>
        </p:txBody>
      </p:sp>
      <p:sp>
        <p:nvSpPr>
          <p:cNvPr id="6" name="Foliennummernplatzhalter 5"/>
          <p:cNvSpPr>
            <a:spLocks noGrp="1"/>
          </p:cNvSpPr>
          <p:nvPr>
            <p:ph type="sldNum" sz="quarter" idx="12"/>
          </p:nvPr>
        </p:nvSpPr>
        <p:spPr bwMode="gray"/>
        <p:txBody>
          <a:bodyPr/>
          <a:lstStyle/>
          <a:p>
            <a:fld id="{F7EA2169-A20E-4E6F-9507-EA717A9D0CEC}" type="slidenum">
              <a:rPr lang="en-US" smtClean="0"/>
              <a:t>‹#›</a:t>
            </a:fld>
            <a:endParaRPr lang="en-US"/>
          </a:p>
        </p:txBody>
      </p:sp>
      <p:sp>
        <p:nvSpPr>
          <p:cNvPr id="8" name="Untertitel 2"/>
          <p:cNvSpPr>
            <a:spLocks noGrp="1"/>
          </p:cNvSpPr>
          <p:nvPr>
            <p:ph type="subTitle" idx="14"/>
          </p:nvPr>
        </p:nvSpPr>
        <p:spPr bwMode="gray">
          <a:xfrm>
            <a:off x="600019" y="908530"/>
            <a:ext cx="10972866" cy="315478"/>
          </a:xfrm>
        </p:spPr>
        <p:txBody>
          <a:bodyPr/>
          <a:lstStyle>
            <a:lvl1pPr marL="0" indent="0" algn="l">
              <a:buNone/>
              <a:defRPr sz="1100">
                <a:solidFill>
                  <a:schemeClr val="bg1"/>
                </a:solidFill>
              </a:defRPr>
            </a:lvl1pPr>
            <a:lvl2pPr marL="0" indent="0" algn="l">
              <a:buNone/>
              <a:defRPr sz="1100">
                <a:solidFill>
                  <a:schemeClr val="bg1"/>
                </a:solidFill>
              </a:defRPr>
            </a:lvl2pPr>
            <a:lvl3pPr marL="0" indent="0" algn="l">
              <a:buNone/>
              <a:defRPr sz="1100">
                <a:solidFill>
                  <a:schemeClr val="bg1"/>
                </a:solidFill>
              </a:defRPr>
            </a:lvl3pPr>
            <a:lvl4pPr marL="1392" indent="0" algn="l">
              <a:buNone/>
              <a:defRPr sz="1100">
                <a:solidFill>
                  <a:schemeClr val="bg1"/>
                </a:solidFill>
              </a:defRPr>
            </a:lvl4pPr>
            <a:lvl5pPr marL="0" indent="0" algn="l">
              <a:buNone/>
              <a:defRPr sz="1100">
                <a:solidFill>
                  <a:schemeClr val="bg1"/>
                </a:solidFill>
              </a:defRPr>
            </a:lvl5pPr>
            <a:lvl6pPr marL="0" indent="0" algn="l">
              <a:buNone/>
              <a:defRPr sz="1100">
                <a:solidFill>
                  <a:schemeClr val="bg1"/>
                </a:solidFill>
              </a:defRPr>
            </a:lvl6pPr>
            <a:lvl7pPr marL="0" indent="0" algn="l">
              <a:buNone/>
              <a:defRPr sz="1100">
                <a:solidFill>
                  <a:schemeClr val="bg1"/>
                </a:solidFill>
              </a:defRPr>
            </a:lvl7pPr>
            <a:lvl8pPr marL="1392" indent="0" algn="l">
              <a:buNone/>
              <a:defRPr sz="1100">
                <a:solidFill>
                  <a:schemeClr val="bg1"/>
                </a:solidFill>
              </a:defRPr>
            </a:lvl8pPr>
            <a:lvl9pPr marL="0" indent="0" algn="l">
              <a:buNone/>
              <a:defRPr sz="1100">
                <a:solidFill>
                  <a:schemeClr val="bg1"/>
                </a:solidFill>
              </a:defRPr>
            </a:lvl9pPr>
          </a:lstStyle>
          <a:p>
            <a:pPr lvl="0"/>
            <a:r>
              <a:rPr lang="en-US" err="1"/>
              <a:t>Formatvorlage des Untertitelmasters durch Klicken bearbeiten</a:t>
            </a:r>
            <a:endParaRPr lang="en-US"/>
          </a:p>
        </p:txBody>
      </p:sp>
    </p:spTree>
    <p:extLst>
      <p:ext uri="{BB962C8B-B14F-4D97-AF65-F5344CB8AC3E}">
        <p14:creationId val="247829781"/>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
        <p:nvSpPr>
          <p:cNvPr id="10" name="文本框 9"/>
          <p:cNvSpPr txBox="1"/>
          <p:nvPr userDrawn="1"/>
        </p:nvSpPr>
        <p:spPr>
          <a:xfrm>
            <a:off x="10514211" y="304990"/>
            <a:ext cx="1152880" cy="461665"/>
          </a:xfrm>
          <a:prstGeom prst="rect">
            <a:avLst/>
          </a:prstGeom>
          <a:noFill/>
          <a:ln>
            <a:solidFill>
              <a:srgbClr val="073D8C"/>
            </a:solidFill>
            <a:prstDash val="dash"/>
          </a:ln>
        </p:spPr>
        <p:txBody>
          <a:bodyPr wrap="none" rtlCol="0">
            <a:spAutoFit/>
          </a:bodyPr>
          <a:lstStyle/>
          <a:p>
            <a:r>
              <a:rPr lang="en-US" altLang="zh-CN" sz="2400" b="1">
                <a:solidFill>
                  <a:srgbClr val="293F62"/>
                </a:solidFill>
                <a:latin typeface="Verdana" panose="020b0604030504040204" pitchFamily="34" charset="0"/>
                <a:ea typeface="Verdana" panose="020b0604030504040204" pitchFamily="34" charset="0"/>
                <a:cs typeface="Verdana" panose="020b0604030504040204" pitchFamily="34" charset="0"/>
              </a:rPr>
              <a:t>LOGO</a:t>
            </a:r>
            <a:endParaRPr lang="zh-CN" altLang="en-US" sz="2400" b="1">
              <a:solidFill>
                <a:srgbClr val="293F62"/>
              </a:solidFill>
              <a:latin typeface="Verdana" pitchFamily="34" charset="0"/>
              <a:ea typeface="黑体" pitchFamily="49" charset="-122"/>
              <a:cs typeface="Verdana" pitchFamily="34" charset="0"/>
            </a:endParaRPr>
          </a:p>
        </p:txBody>
      </p:sp>
      <p:sp>
        <p:nvSpPr>
          <p:cNvPr id="11" name="矩形 10"/>
          <p:cNvSpPr/>
          <p:nvPr userDrawn="1"/>
        </p:nvSpPr>
        <p:spPr>
          <a:xfrm>
            <a:off x="11374991" y="6367633"/>
            <a:ext cx="169309" cy="490367"/>
          </a:xfrm>
          <a:prstGeom prst="rect">
            <a:avLst/>
          </a:prstGeom>
          <a:solidFill>
            <a:srgbClr val="424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1544300" y="6367633"/>
            <a:ext cx="647700" cy="490367"/>
          </a:xfrm>
          <a:prstGeom prst="rect">
            <a:avLst/>
          </a:prstGeom>
          <a:solidFill>
            <a:srgbClr val="527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46394" y="281729"/>
            <a:ext cx="1278714" cy="751117"/>
            <a:chOff x="1224505" y="914403"/>
            <a:chExt cx="1960866" cy="960122"/>
          </a:xfrm>
          <a:solidFill>
            <a:srgbClr val="527582"/>
          </a:solidFill>
        </p:grpSpPr>
        <p:sp>
          <p:nvSpPr>
            <p:cNvPr id="14" name="等腰三角形 13"/>
            <p:cNvSpPr/>
            <p:nvPr/>
          </p:nvSpPr>
          <p:spPr>
            <a:xfrm rot="5400000">
              <a:off x="2051688" y="740842"/>
              <a:ext cx="960122" cy="1307244"/>
            </a:xfrm>
            <a:prstGeom prst="triangle">
              <a:avLst/>
            </a:prstGeom>
            <a:solidFill>
              <a:srgbClr val="5275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7582"/>
                </a:solidFill>
              </a:endParaRPr>
            </a:p>
          </p:txBody>
        </p:sp>
        <p:sp>
          <p:nvSpPr>
            <p:cNvPr id="15" name="等腰三角形 14"/>
            <p:cNvSpPr/>
            <p:nvPr/>
          </p:nvSpPr>
          <p:spPr>
            <a:xfrm rot="5400000">
              <a:off x="1398066" y="740843"/>
              <a:ext cx="960121" cy="1307243"/>
            </a:xfrm>
            <a:prstGeom prst="triangle">
              <a:avLst/>
            </a:prstGeom>
            <a:solidFill>
              <a:srgbClr val="527582">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7582">
                    <a:alpha val="20000"/>
                  </a:srgbClr>
                </a:solidFill>
              </a:endParaRPr>
            </a:p>
          </p:txBody>
        </p:sp>
      </p:grpSp>
      <p:sp>
        <p:nvSpPr>
          <p:cNvPr id="16" name="矩形 15"/>
          <p:cNvSpPr/>
          <p:nvPr userDrawn="1"/>
        </p:nvSpPr>
        <p:spPr>
          <a:xfrm>
            <a:off x="750470" y="367229"/>
            <a:ext cx="554960" cy="584775"/>
          </a:xfrm>
          <a:prstGeom prst="rect">
            <a:avLst/>
          </a:prstGeom>
        </p:spPr>
        <p:txBody>
          <a:bodyPr wrap="none">
            <a:spAutoFit/>
          </a:bodyPr>
          <a:lstStyle/>
          <a:p>
            <a:r>
              <a:rPr lang="en-US" altLang="zh-CN" sz="3200" b="1">
                <a:solidFill>
                  <a:schemeClr val="bg1"/>
                </a:solidFill>
                <a:latin typeface="微软雅黑" panose="020b0503020204020204" pitchFamily="34" charset="-122"/>
                <a:ea typeface="微软雅黑" panose="020b0503020204020204" pitchFamily="34" charset="-122"/>
              </a:rPr>
              <a:t>4.</a:t>
            </a:r>
            <a:endParaRPr lang="zh-CN" altLang="en-US" sz="3200">
              <a:solidFill>
                <a:schemeClr val="bg1"/>
              </a:solidFill>
            </a:endParaRPr>
          </a:p>
        </p:txBody>
      </p:sp>
      <p:sp>
        <p:nvSpPr>
          <p:cNvPr id="17" name="矩形 16"/>
          <p:cNvSpPr/>
          <p:nvPr userDrawn="1"/>
        </p:nvSpPr>
        <p:spPr>
          <a:xfrm>
            <a:off x="1602946" y="367229"/>
            <a:ext cx="2339102" cy="461665"/>
          </a:xfrm>
          <a:prstGeom prst="rect">
            <a:avLst/>
          </a:prstGeom>
        </p:spPr>
        <p:txBody>
          <a:bodyPr wrap="none">
            <a:spAutoFit/>
          </a:bodyPr>
          <a:lstStyle/>
          <a:p>
            <a:r>
              <a:rPr lang="zh-CN" altLang="en-US" sz="2400">
                <a:latin typeface="微软雅黑" panose="020b0503020204020204" pitchFamily="34" charset="-122"/>
                <a:ea typeface="微软雅黑" panose="020b0503020204020204" pitchFamily="34" charset="-122"/>
              </a:rPr>
              <a:t>请插入标题内容</a:t>
            </a:r>
          </a:p>
        </p:txBody>
      </p:sp>
      <p:sp>
        <p:nvSpPr>
          <p:cNvPr id="18" name="矩形 17"/>
          <p:cNvSpPr/>
          <p:nvPr userDrawn="1"/>
        </p:nvSpPr>
        <p:spPr>
          <a:xfrm>
            <a:off x="1478649" y="734915"/>
            <a:ext cx="2587696" cy="276999"/>
          </a:xfrm>
          <a:prstGeom prst="rect">
            <a:avLst/>
          </a:prstGeom>
        </p:spPr>
        <p:txBody>
          <a:bodyPr wrap="none">
            <a:spAutoFit/>
          </a:bodyPr>
          <a:lstStyle/>
          <a:p>
            <a:r>
              <a:rPr lang="en-US" altLang="zh-CN" sz="1200">
                <a:latin typeface="微软雅黑" panose="020b0503020204020204" pitchFamily="34" charset="-122"/>
                <a:ea typeface="微软雅黑" panose="020b0503020204020204" pitchFamily="34" charset="-122"/>
              </a:rPr>
              <a:t>LOREM IPSUM DOLOR SIT AMET</a:t>
            </a:r>
            <a:endParaRPr lang="zh-CN" altLang="en-US" sz="1200">
              <a:latin typeface="微软雅黑" panose="020b0503020204020204" pitchFamily="34" charset="-122"/>
              <a:ea typeface="微软雅黑" panose="020b0503020204020204" pitchFamily="34" charset="-122"/>
            </a:endParaRPr>
          </a:p>
        </p:txBody>
      </p:sp>
      <p:sp>
        <p:nvSpPr>
          <p:cNvPr id="19" name="灯片编号占位符 5"/>
          <p:cNvSpPr>
            <a:spLocks noGrp="1"/>
          </p:cNvSpPr>
          <p:nvPr>
            <p:ph type="sldNum" sz="quarter" idx="12"/>
          </p:nvPr>
        </p:nvSpPr>
        <p:spPr>
          <a:xfrm>
            <a:off x="9353550" y="6430253"/>
            <a:ext cx="2743200" cy="365125"/>
          </a:xfrm>
        </p:spPr>
        <p:txBody>
          <a:bodyPr/>
          <a:lstStyle>
            <a:lvl1pPr>
              <a:defRPr>
                <a:solidFill>
                  <a:schemeClr val="bg1"/>
                </a:solidFill>
                <a:latin typeface="Verdana" panose="020b0604030504040204" pitchFamily="34" charset="0"/>
                <a:cs typeface="Verdana" panose="020b0604030504040204" pitchFamily="34" charset="0"/>
              </a:defRPr>
            </a:lvl1pPr>
          </a:lstStyle>
          <a:p>
            <a:fld id="{72EE6FEF-E9BA-41CD-AA1A-3FB39300DA1F}" type="slidenum">
              <a:rPr lang="zh-CN" altLang="en-US" smtClean="0"/>
              <a:t>‹#›</a:t>
            </a:fld>
            <a:endParaRPr lang="zh-CN" altLang="en-US"/>
          </a:p>
        </p:txBody>
      </p:sp>
    </p:spTree>
    <p:extLst>
      <p:ext uri="{BB962C8B-B14F-4D97-AF65-F5344CB8AC3E}">
        <p14:creationId val="2197631487"/>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105572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737463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728295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567165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792316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765557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876956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72974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1816725663"/>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87207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216612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42993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a:solidFill>
                    <a:schemeClr val="bg1"/>
                  </a:solidFill>
                  <a:latin typeface="黑体" panose="02010609060101010101" pitchFamily="49" charset="-122"/>
                  <a:ea typeface="黑体" panose="02010609060101010101" pitchFamily="49" charset="-122"/>
                </a:rPr>
                <a:t>01</a:t>
              </a:r>
              <a:endParaRPr lang="zh-CN" altLang="en-US" sz="3200" b="1">
                <a:solidFill>
                  <a:schemeClr val="bg1"/>
                </a:solidFill>
                <a:latin typeface="黑体" pitchFamily="49" charset="-122"/>
                <a:ea typeface="黑体"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Add the sub head text</a:t>
              </a:r>
              <a:endParaRPr lang="zh-CN" altLang="en-US" sz="160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panose="020f0302020204030204"/>
            </a:endParaRPr>
          </a:p>
        </p:txBody>
      </p:sp>
      <p:sp>
        <p:nvSpPr>
          <p:cNvPr id="14"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5"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6"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a:solidFill>
                  <a:schemeClr val="tx2"/>
                </a:solidFill>
                <a:latin typeface="Lato Light"/>
                <a:cs typeface="Lato Light"/>
              </a:rPr>
              <a:t>公司名称</a:t>
            </a:r>
            <a:endParaRPr lang="id-ID" sz="1200" b="0">
              <a:solidFill>
                <a:schemeClr val="tx2"/>
              </a:solidFill>
              <a:latin typeface="Lato Light"/>
              <a:cs typeface="Lato Light"/>
            </a:endParaRPr>
          </a:p>
        </p:txBody>
      </p:sp>
    </p:spTree>
    <p:extLst>
      <p:ext uri="{BB962C8B-B14F-4D97-AF65-F5344CB8AC3E}">
        <p14:creationId val="3559910516"/>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两栏内容">
    <p:spTree>
      <p:nvGrpSpPr>
        <p:cNvPr id="1" name=""/>
        <p:cNvGrpSpPr/>
        <p:nvPr/>
      </p:nvGrpSpPr>
      <p:grpSpPr>
        <a:xfrm>
          <a:off x="0" y="0"/>
          <a: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a:solidFill>
                    <a:schemeClr val="bg1"/>
                  </a:solidFill>
                  <a:latin typeface="黑体" panose="02010609060101010101" pitchFamily="49" charset="-122"/>
                  <a:ea typeface="黑体" panose="02010609060101010101" pitchFamily="49" charset="-122"/>
                </a:rPr>
                <a:t>02</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Add the sub head text</a:t>
              </a:r>
              <a:endParaRPr lang="zh-CN" altLang="en-US" sz="160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4"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5"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6"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a:solidFill>
                  <a:schemeClr val="tx2"/>
                </a:solidFill>
                <a:latin typeface="Lato Light"/>
                <a:cs typeface="Lato Light"/>
              </a:rPr>
              <a:t>公司名称</a:t>
            </a:r>
            <a:endParaRPr lang="id-ID" sz="1200" b="0">
              <a:solidFill>
                <a:schemeClr val="tx2"/>
              </a:solidFill>
              <a:latin typeface="Lato Light"/>
              <a:cs typeface="Lato Light"/>
            </a:endParaRPr>
          </a:p>
        </p:txBody>
      </p:sp>
    </p:spTree>
    <p:extLst>
      <p:ext uri="{BB962C8B-B14F-4D97-AF65-F5344CB8AC3E}">
        <p14:creationId val="4007807503"/>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两栏内容">
    <p:spTree>
      <p:nvGrpSpPr>
        <p:cNvPr id="1" name=""/>
        <p:cNvGrpSpPr/>
        <p:nvPr/>
      </p:nvGrpSpPr>
      <p:grpSpPr>
        <a:xfrm>
          <a:off x="0" y="0"/>
          <a: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a:solidFill>
                    <a:schemeClr val="bg1"/>
                  </a:solidFill>
                  <a:latin typeface="黑体" panose="02010609060101010101" pitchFamily="49" charset="-122"/>
                  <a:ea typeface="黑体" panose="02010609060101010101" pitchFamily="49" charset="-122"/>
                </a:rPr>
                <a:t>03</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Add the sub head text</a:t>
              </a:r>
              <a:endParaRPr lang="zh-CN" altLang="en-US" sz="160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4"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5"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6"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a:solidFill>
                  <a:schemeClr val="tx2"/>
                </a:solidFill>
                <a:latin typeface="Lato Light"/>
                <a:cs typeface="Lato Light"/>
              </a:rPr>
              <a:t>公司名称</a:t>
            </a:r>
            <a:endParaRPr lang="id-ID" sz="1200" b="0">
              <a:solidFill>
                <a:schemeClr val="tx2"/>
              </a:solidFill>
              <a:latin typeface="Lato Light"/>
              <a:cs typeface="Lato Light"/>
            </a:endParaRPr>
          </a:p>
        </p:txBody>
      </p:sp>
    </p:spTree>
    <p:extLst>
      <p:ext uri="{BB962C8B-B14F-4D97-AF65-F5344CB8AC3E}">
        <p14:creationId val="3982245196"/>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两栏内容">
    <p:spTree>
      <p:nvGrpSpPr>
        <p:cNvPr id="1" name=""/>
        <p:cNvGrpSpPr/>
        <p:nvPr/>
      </p:nvGrpSpPr>
      <p:grpSpPr>
        <a:xfrm>
          <a:off x="0" y="0"/>
          <a:ext cx="0" cy="0"/>
        </a:xfrm>
      </p:grpSpPr>
      <p:grpSp>
        <p:nvGrpSpPr>
          <p:cNvPr id="8" name="组合 7"/>
          <p:cNvGrpSpPr/>
          <p:nvPr userDrawn="1"/>
        </p:nvGrpSpPr>
        <p:grpSpPr>
          <a:xfrm>
            <a:off x="4283243" y="486343"/>
            <a:ext cx="3129224" cy="885038"/>
            <a:chOff x="4523874" y="341964"/>
            <a:chExt cx="3129224" cy="885038"/>
          </a:xfrm>
        </p:grpSpPr>
        <p:sp>
          <p:nvSpPr>
            <p:cNvPr id="9" name="椭圆 8"/>
            <p:cNvSpPr/>
            <p:nvPr/>
          </p:nvSpPr>
          <p:spPr>
            <a:xfrm>
              <a:off x="4523874" y="401052"/>
              <a:ext cx="698376" cy="698376"/>
            </a:xfrm>
            <a:prstGeom prst="ellipse">
              <a:avLst/>
            </a:prstGeom>
            <a:gradFill flip="none" rotWithShape="1">
              <a:gsLst>
                <a:gs pos="100000">
                  <a:schemeClr val="accent2">
                    <a:lumMod val="50000"/>
                    <a:alpha val="39000"/>
                  </a:schemeClr>
                </a:gs>
                <a:gs pos="0">
                  <a:schemeClr val="accent2">
                    <a:lumMod val="50000"/>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98030" y="341964"/>
              <a:ext cx="2339102" cy="523220"/>
            </a:xfrm>
            <a:prstGeom prst="rect">
              <a:avLst/>
            </a:prstGeom>
            <a:noFill/>
          </p:spPr>
          <p:txBody>
            <a:bodyPr wrap="none" rtlCol="0">
              <a:spAutoFit/>
            </a:bodyPr>
            <a:lstStyle/>
            <a:p>
              <a:r>
                <a:rPr lang="zh-CN" altLang="en-US" sz="2800">
                  <a:latin typeface="黑体" panose="02010609060101010101" pitchFamily="49" charset="-122"/>
                  <a:ea typeface="黑体" panose="02010609060101010101" pitchFamily="49" charset="-122"/>
                </a:rPr>
                <a:t>插入标题内容</a:t>
              </a:r>
            </a:p>
          </p:txBody>
        </p:sp>
        <p:sp>
          <p:nvSpPr>
            <p:cNvPr id="11" name="文本框 10"/>
            <p:cNvSpPr txBox="1"/>
            <p:nvPr/>
          </p:nvSpPr>
          <p:spPr>
            <a:xfrm>
              <a:off x="4599654" y="441810"/>
              <a:ext cx="838352" cy="584775"/>
            </a:xfrm>
            <a:prstGeom prst="rect">
              <a:avLst/>
            </a:prstGeom>
            <a:noFill/>
          </p:spPr>
          <p:txBody>
            <a:bodyPr wrap="square" rtlCol="0">
              <a:spAutoFit/>
            </a:bodyPr>
            <a:lstStyle/>
            <a:p>
              <a:r>
                <a:rPr lang="en-US" altLang="zh-CN" sz="3200" b="1">
                  <a:solidFill>
                    <a:schemeClr val="bg1"/>
                  </a:solidFill>
                  <a:latin typeface="黑体" panose="02010609060101010101" pitchFamily="49" charset="-122"/>
                  <a:ea typeface="黑体" panose="02010609060101010101" pitchFamily="49" charset="-122"/>
                </a:rPr>
                <a:t>04</a:t>
              </a:r>
              <a:endParaRPr lang="zh-CN" altLang="en-US" sz="3200" b="1">
                <a:solidFill>
                  <a:schemeClr val="bg1"/>
                </a:solidFill>
                <a:latin typeface="黑体" panose="02010609060101010101" pitchFamily="49" charset="-122"/>
                <a:ea typeface="黑体" panose="02010609060101010101" pitchFamily="49" charset="-122"/>
              </a:endParaRPr>
            </a:p>
          </p:txBody>
        </p:sp>
        <p:sp>
          <p:nvSpPr>
            <p:cNvPr id="12" name="文本框 11"/>
            <p:cNvSpPr txBox="1"/>
            <p:nvPr/>
          </p:nvSpPr>
          <p:spPr>
            <a:xfrm>
              <a:off x="5282064" y="888448"/>
              <a:ext cx="2371034" cy="338554"/>
            </a:xfrm>
            <a:prstGeom prst="rect">
              <a:avLst/>
            </a:prstGeom>
            <a:noFill/>
          </p:spPr>
          <p:txBody>
            <a:bodyPr wrap="none" rtlCol="0">
              <a:spAutoFit/>
            </a:bodyPr>
            <a:lstStyle/>
            <a:p>
              <a:r>
                <a:rPr lang="en-US" altLang="zh-CN" sz="1600">
                  <a:latin typeface="微软雅黑" panose="020b0503020204020204" pitchFamily="34" charset="-122"/>
                  <a:ea typeface="微软雅黑" panose="020b0503020204020204" pitchFamily="34" charset="-122"/>
                </a:rPr>
                <a:t>Add the sub head text</a:t>
              </a:r>
              <a:endParaRPr lang="zh-CN" altLang="en-US" sz="1600">
                <a:latin typeface="微软雅黑" panose="020b0503020204020204" pitchFamily="34" charset="-122"/>
                <a:ea typeface="微软雅黑" panose="020b0503020204020204" pitchFamily="34" charset="-122"/>
              </a:endParaRPr>
            </a:p>
          </p:txBody>
        </p:sp>
      </p:grpSp>
      <p:sp>
        <p:nvSpPr>
          <p:cNvPr id="13" name="Freeform 30"/>
          <p:cNvSpPr>
            <a:spLocks noChangeArrowheads="1"/>
          </p:cNvSpPr>
          <p:nvPr userDrawn="1"/>
        </p:nvSpPr>
        <p:spPr bwMode="auto">
          <a:xfrm>
            <a:off x="10931083" y="6481334"/>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4" name="Freeform 38"/>
          <p:cNvSpPr>
            <a:spLocks noChangeArrowheads="1"/>
          </p:cNvSpPr>
          <p:nvPr userDrawn="1"/>
        </p:nvSpPr>
        <p:spPr bwMode="auto">
          <a:xfrm>
            <a:off x="10981568" y="6519434"/>
            <a:ext cx="62548"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5" name="Freeform 30"/>
          <p:cNvSpPr>
            <a:spLocks noChangeArrowheads="1"/>
          </p:cNvSpPr>
          <p:nvPr userDrawn="1"/>
        </p:nvSpPr>
        <p:spPr bwMode="auto">
          <a:xfrm>
            <a:off x="11139160" y="6481115"/>
            <a:ext cx="175251" cy="178676"/>
          </a:xfrm>
          <a:custGeom>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cxnLst>
              <a:cxn ang="0">
                <a:pos x="T0" y="T1"/>
              </a:cxn>
              <a:cxn ang="0">
                <a:pos x="T2" y="T3"/>
              </a:cxn>
              <a:cxn ang="0">
                <a:pos x="T4" y="T5"/>
              </a:cxn>
              <a:cxn ang="0">
                <a:pos x="T6" y="T7"/>
              </a:cxn>
              <a:cxn ang="0">
                <a:pos x="T8" y="T9"/>
              </a:cxn>
              <a:cxn ang="0">
                <a:pos x="T10" y="T11"/>
              </a:cxn>
            </a:cxnLst>
            <a:rect l="0" t="0" r="r" b="b"/>
            <a:pathLst>
              <a:path w="443" h="453">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FF9933"/>
          </a:solidFill>
          <a:ln>
            <a:noFill/>
          </a:ln>
          <a:effectLst/>
          <a:extLst/>
        </p:spPr>
        <p:txBody>
          <a:bodyPr wrap="none" anchor="ctr"/>
          <a:lstStyle/>
          <a:p>
            <a:endParaRPr lang="en-US" sz="900">
              <a:latin typeface="Calibri Light"/>
            </a:endParaRPr>
          </a:p>
        </p:txBody>
      </p:sp>
      <p:sp>
        <p:nvSpPr>
          <p:cNvPr id="16" name="Freeform 38"/>
          <p:cNvSpPr>
            <a:spLocks noChangeArrowheads="1"/>
          </p:cNvSpPr>
          <p:nvPr userDrawn="1"/>
        </p:nvSpPr>
        <p:spPr bwMode="auto">
          <a:xfrm flipH="1">
            <a:off x="11185500" y="6519215"/>
            <a:ext cx="62219" cy="108388"/>
          </a:xfrm>
          <a:custGeom>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a:latin typeface="Calibri Light"/>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zh-CN" altLang="en-US" sz="1200" b="0">
                <a:solidFill>
                  <a:schemeClr val="tx2"/>
                </a:solidFill>
                <a:latin typeface="Lato Light"/>
                <a:cs typeface="Lato Light"/>
              </a:rPr>
              <a:t>公司名称</a:t>
            </a:r>
            <a:endParaRPr lang="id-ID" sz="1200" b="0">
              <a:solidFill>
                <a:schemeClr val="tx2"/>
              </a:solidFill>
              <a:latin typeface="Lato Light"/>
              <a:cs typeface="Lato Light"/>
            </a:endParaRPr>
          </a:p>
        </p:txBody>
      </p:sp>
    </p:spTree>
    <p:extLst>
      <p:ext uri="{BB962C8B-B14F-4D97-AF65-F5344CB8AC3E}">
        <p14:creationId val="1912260508"/>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3080475456"/>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01E69-5F85-4E76-A72F-3C8449AD527F}"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066C27-D10B-46A3-9BCC-55FEE44A7BD2}" type="slidenum">
              <a:rPr lang="zh-CN" altLang="en-US" smtClean="0"/>
              <a:t>‹#›</a:t>
            </a:fld>
            <a:endParaRPr lang="zh-CN" altLang="en-US"/>
          </a:p>
        </p:txBody>
      </p:sp>
    </p:spTree>
    <p:extLst>
      <p:ext uri="{BB962C8B-B14F-4D97-AF65-F5344CB8AC3E}">
        <p14:creationId val="3380400768"/>
      </p:ext>
    </p:extLst>
  </p:cSld>
  <p:clrMapOvr>
    <a:masterClrMapping/>
  </p:clrMapOvr>
  <mc:AlternateContent>
    <mc:Choice Requires="p14">
      <p:transition spd="slow" advClick="0" p14:dur="1250">
        <p14:switch dir="r"/>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01E69-5F85-4E76-A72F-3C8449AD527F}"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66C27-D10B-46A3-9BCC-55FEE44A7BD2}" type="slidenum">
              <a:rPr lang="zh-CN" altLang="en-US" smtClean="0"/>
              <a:t>‹#›</a:t>
            </a:fld>
            <a:endParaRPr lang="zh-CN" altLang="en-US"/>
          </a:p>
        </p:txBody>
      </p:sp>
    </p:spTree>
    <p:extLst>
      <p:ext uri="{BB962C8B-B14F-4D97-AF65-F5344CB8AC3E}">
        <p14:creationId val="78209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68" r:id="rId6"/>
    <p:sldLayoutId id="2147483669"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mc:AlternateContent>
    <mc:Choice Requires="p14">
      <p:transition spd="slow" advClick="0" p14:dur="1250">
        <p14:switch dir="r"/>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33730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tags/tag2.xml" Type="http://schemas.openxmlformats.org/officeDocument/2006/relationships/tags"/><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3" Target="../media/image2.png" Type="http://schemas.openxmlformats.org/officeDocument/2006/relationships/image"/><Relationship Id="rId4" Target="../media/image3.jpeg" Type="http://schemas.openxmlformats.org/officeDocument/2006/relationships/image"/><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0.jpeg" Type="http://schemas.openxmlformats.org/officeDocument/2006/relationships/image"/><Relationship Id="rId4" Target="../media/image3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png" Type="http://schemas.openxmlformats.org/officeDocument/2006/relationships/image"/><Relationship Id="rId3" Target="../tags/tag22.xml" Type="http://schemas.openxmlformats.org/officeDocument/2006/relationships/tags"/><Relationship Id="rId4" Target="../media/image10.png" Type="http://schemas.openxmlformats.org/officeDocument/2006/relationships/image"/><Relationship Id="rId5" Target="../tags/tag2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12.jpeg" Type="http://schemas.openxmlformats.org/officeDocument/2006/relationships/image"/><Relationship Id="rId4" Target="../charts/chart1.xml" Type="http://schemas.openxmlformats.org/officeDocument/2006/relationships/chart"/><Relationship Id="rId5" Target="http://www.rapidbbs.cn/" TargetMode="External" Type="http://schemas.openxmlformats.org/officeDocument/2006/relationships/hyperlink"/><Relationship Id="rId6" Target="../tags/tag24.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cxnSp>
        <p:nvCxnSpPr>
          <p:cNvPr id="23" name="直接连接符 22"/>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8" name="直接连接符 37"/>
          <p:cNvCxnSpPr/>
          <p:nvPr/>
        </p:nvCxnSpPr>
        <p:spPr>
          <a:xfrm flipH="1">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43" name="弧形 42"/>
          <p:cNvSpPr/>
          <p:nvPr/>
        </p:nvSpPr>
        <p:spPr>
          <a:xfrm>
            <a:off x="3723708" y="1056708"/>
            <a:ext cx="4744585" cy="4744585"/>
          </a:xfrm>
          <a:prstGeom prst="arc">
            <a:avLst>
              <a:gd fmla="val 16214049" name="adj1"/>
              <a:gd fmla="val 10802395" name="adj2"/>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4" name="椭圆 43"/>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椭圆 44"/>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6" name="椭圆 45"/>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7" name="直接连接符 46"/>
          <p:cNvCxnSpPr/>
          <p:nvPr/>
        </p:nvCxnSpPr>
        <p:spPr>
          <a:xfrm flipH="1">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50" name="组合 49"/>
          <p:cNvGrpSpPr/>
          <p:nvPr/>
        </p:nvGrpSpPr>
        <p:grpSpPr>
          <a:xfrm>
            <a:off x="4159543" y="1482811"/>
            <a:ext cx="3880986" cy="3882646"/>
            <a:chOff x="4159543" y="1482811"/>
            <a:chExt cx="3880986" cy="3882646"/>
          </a:xfrm>
          <a:effectLst/>
        </p:grpSpPr>
        <p:sp>
          <p:nvSpPr>
            <p:cNvPr id="51" name="弧形 50"/>
            <p:cNvSpPr/>
            <p:nvPr/>
          </p:nvSpPr>
          <p:spPr>
            <a:xfrm>
              <a:off x="4159543" y="1492543"/>
              <a:ext cx="3872914" cy="3872914"/>
            </a:xfrm>
            <a:prstGeom prst="arc">
              <a:avLst>
                <a:gd fmla="val 16248570" name="adj1"/>
                <a:gd fmla="val 5403367" name="adj2"/>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2" name="椭圆 51"/>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p:cNvGrpSpPr/>
          <p:nvPr/>
        </p:nvGrpSpPr>
        <p:grpSpPr>
          <a:xfrm>
            <a:off x="3367314" y="734268"/>
            <a:ext cx="5423419" cy="5423419"/>
            <a:chOff x="3367314" y="734268"/>
            <a:chExt cx="5423419" cy="5423419"/>
          </a:xfrm>
        </p:grpSpPr>
        <p:sp>
          <p:nvSpPr>
            <p:cNvPr id="54" name="弧形 53"/>
            <p:cNvSpPr/>
            <p:nvPr/>
          </p:nvSpPr>
          <p:spPr>
            <a:xfrm>
              <a:off x="3367314" y="734268"/>
              <a:ext cx="5423419" cy="5423419"/>
            </a:xfrm>
            <a:prstGeom prst="arc">
              <a:avLst>
                <a:gd fmla="val 16216691" name="adj1"/>
                <a:gd fmla="val 8013284" name="adj2"/>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5" name="椭圆 54"/>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文本框 55"/>
          <p:cNvSpPr txBox="1"/>
          <p:nvPr/>
        </p:nvSpPr>
        <p:spPr>
          <a:xfrm>
            <a:off x="4427415" y="-3159471"/>
            <a:ext cx="3260857" cy="14173200"/>
          </a:xfrm>
          <a:prstGeom prst="rect">
            <a:avLst/>
          </a:prstGeom>
          <a:noFill/>
        </p:spPr>
        <p:txBody>
          <a:bodyPr anchor="ctr" rtlCol="0" wrap="square">
            <a:spAutoFit/>
          </a:bodyPr>
          <a:lstStyle/>
          <a:p>
            <a:pPr algn="ctr">
              <a:lnSpc>
                <a:spcPct val="105000"/>
              </a:lnSpc>
            </a:pPr>
            <a:r>
              <a:rPr altLang="zh-CN" b="1" lang="en-US" sz="8000">
                <a:solidFill>
                  <a:schemeClr val="bg1"/>
                </a:solidFill>
                <a:latin charset="-122" panose="020b0503020204020204" pitchFamily="34" typeface="Microsoft YaHei UI"/>
                <a:ea charset="-122" panose="020b0503020204020204" pitchFamily="34" typeface="Microsoft YaHei UI"/>
              </a:rPr>
              <a:t>2017</a:t>
            </a:r>
          </a:p>
          <a:p>
            <a:pPr algn="ctr">
              <a:lnSpc>
                <a:spcPct val="105000"/>
              </a:lnSpc>
            </a:pPr>
            <a:r>
              <a:rPr altLang="zh-CN" b="1" lang="en-US" sz="8000">
                <a:solidFill>
                  <a:schemeClr val="bg1"/>
                </a:solidFill>
                <a:latin charset="-122" panose="020b0503020204020204" pitchFamily="34" typeface="Microsoft YaHei UI"/>
                <a:ea charset="-122" panose="020b0503020204020204" pitchFamily="34" typeface="Microsoft YaHei UI"/>
              </a:rPr>
              <a:t>标题内容</a:t>
            </a:r>
          </a:p>
          <a:p>
            <a:pPr algn="ctr">
              <a:lnSpc>
                <a:spcPct val="105000"/>
              </a:lnSpc>
            </a:pPr>
            <a:r>
              <a:rPr altLang="zh-CN" b="1" lang="en-US" sz="8000">
                <a:solidFill>
                  <a:schemeClr val="bg1"/>
                </a:solidFill>
                <a:latin charset="-122" panose="020b0503020204020204" pitchFamily="34" typeface="Microsoft YaHei UI"/>
                <a:ea charset="-122" panose="020b0503020204020204" pitchFamily="34" typeface="Microsoft YaHei UI"/>
              </a:rPr>
              <a:t>请插入文本内容请插入文本内容请插入文本内容请插入</a:t>
            </a:r>
          </a:p>
        </p:txBody>
      </p:sp>
      <p:cxnSp>
        <p:nvCxnSpPr>
          <p:cNvPr id="57" name="直接连接符 56"/>
          <p:cNvCxnSpPr/>
          <p:nvPr/>
        </p:nvCxnSpPr>
        <p:spPr>
          <a:xfrm flipH="1">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0" name="直接连接符 59"/>
          <p:cNvCxnSpPr>
            <a:endCxn id="46"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6044281" y="1441447"/>
            <a:ext cx="103438" cy="3961936"/>
            <a:chOff x="6576669" y="1441447"/>
            <a:chExt cx="103438" cy="3961936"/>
          </a:xfrm>
          <a:solidFill>
            <a:schemeClr val="bg1"/>
          </a:solidFill>
          <a:effectLst/>
        </p:grpSpPr>
        <p:grpSp>
          <p:nvGrpSpPr>
            <p:cNvPr id="62" name="组合 61"/>
            <p:cNvGrpSpPr/>
            <p:nvPr/>
          </p:nvGrpSpPr>
          <p:grpSpPr>
            <a:xfrm>
              <a:off x="6576669" y="1441447"/>
              <a:ext cx="103438" cy="2019608"/>
              <a:chOff x="6324326" y="1441447"/>
              <a:chExt cx="103438" cy="2019608"/>
            </a:xfrm>
            <a:grpFill/>
          </p:grpSpPr>
          <p:sp>
            <p:nvSpPr>
              <p:cNvPr id="67" name="椭圆 66"/>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9" name="直接连接符 68"/>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6576669" y="3383775"/>
              <a:ext cx="103438" cy="2019608"/>
              <a:chOff x="6324326" y="1441447"/>
              <a:chExt cx="103438" cy="2019608"/>
            </a:xfrm>
            <a:grpFill/>
          </p:grpSpPr>
          <p:sp>
            <p:nvSpPr>
              <p:cNvPr id="64" name="椭圆 63"/>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6" name="直接连接符 65"/>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71" name="直接连接符 70"/>
          <p:cNvCxnSpPr/>
          <p:nvPr/>
        </p:nvCxnSpPr>
        <p:spPr>
          <a:xfrm flipH="1">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5650540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id="5" nodeType="withEffect" presetClass="entr" presetID="2" presetSubtype="1">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400" fill="hold" id="7"/>
                                        <p:tgtEl>
                                          <p:spTgt spid="23"/>
                                        </p:tgtEl>
                                        <p:attrNameLst>
                                          <p:attrName>ppt_x</p:attrName>
                                        </p:attrNameLst>
                                      </p:cBhvr>
                                      <p:tavLst>
                                        <p:tav tm="0">
                                          <p:val>
                                            <p:strVal val="#ppt_x"/>
                                          </p:val>
                                        </p:tav>
                                        <p:tav tm="100000">
                                          <p:val>
                                            <p:strVal val="#ppt_x"/>
                                          </p:val>
                                        </p:tav>
                                      </p:tavLst>
                                    </p:anim>
                                    <p:anim calcmode="lin" valueType="num">
                                      <p:cBhvr additive="base">
                                        <p:cTn dur="400" fill="hold" id="8"/>
                                        <p:tgtEl>
                                          <p:spTgt spid="23"/>
                                        </p:tgtEl>
                                        <p:attrNameLst>
                                          <p:attrName>ppt_y</p:attrName>
                                        </p:attrNameLst>
                                      </p:cBhvr>
                                      <p:tavLst>
                                        <p:tav tm="0">
                                          <p:val>
                                            <p:strVal val="0-#ppt_h/2"/>
                                          </p:val>
                                        </p:tav>
                                        <p:tav tm="100000">
                                          <p:val>
                                            <p:strVal val="#ppt_y"/>
                                          </p:val>
                                        </p:tav>
                                      </p:tavLst>
                                    </p:anim>
                                  </p:childTnLst>
                                </p:cTn>
                              </p:par>
                              <p:par>
                                <p:cTn fill="hold" id="9" nodeType="withEffect" presetClass="exit" presetID="22" presetSubtype="1">
                                  <p:stCondLst>
                                    <p:cond delay="200"/>
                                  </p:stCondLst>
                                  <p:childTnLst>
                                    <p:animEffect filter="wipe(up)" transition="out">
                                      <p:cBhvr>
                                        <p:cTn dur="500" id="10"/>
                                        <p:tgtEl>
                                          <p:spTgt spid="23"/>
                                        </p:tgtEl>
                                      </p:cBhvr>
                                    </p:animEffect>
                                    <p:set>
                                      <p:cBhvr>
                                        <p:cTn dur="1" fill="hold" id="11">
                                          <p:stCondLst>
                                            <p:cond delay="499"/>
                                          </p:stCondLst>
                                        </p:cTn>
                                        <p:tgtEl>
                                          <p:spTgt spid="23"/>
                                        </p:tgtEl>
                                        <p:attrNameLst>
                                          <p:attrName>style.visibility</p:attrName>
                                        </p:attrNameLst>
                                      </p:cBhvr>
                                      <p:to>
                                        <p:strVal val="hidden"/>
                                      </p:to>
                                    </p:set>
                                  </p:childTnLst>
                                </p:cTn>
                              </p:par>
                              <p:par>
                                <p:cTn fill="hold" grpId="0" id="12" nodeType="withEffect" presetClass="entr" presetID="10" presetSubtype="0">
                                  <p:stCondLst>
                                    <p:cond delay="400"/>
                                  </p:stCondLst>
                                  <p:childTnLst>
                                    <p:set>
                                      <p:cBhvr>
                                        <p:cTn dur="1" fill="hold" id="13">
                                          <p:stCondLst>
                                            <p:cond delay="0"/>
                                          </p:stCondLst>
                                        </p:cTn>
                                        <p:tgtEl>
                                          <p:spTgt spid="24"/>
                                        </p:tgtEl>
                                        <p:attrNameLst>
                                          <p:attrName>style.visibility</p:attrName>
                                        </p:attrNameLst>
                                      </p:cBhvr>
                                      <p:to>
                                        <p:strVal val="visible"/>
                                      </p:to>
                                    </p:set>
                                    <p:animEffect filter="fade" transition="in">
                                      <p:cBhvr>
                                        <p:cTn dur="500" id="14"/>
                                        <p:tgtEl>
                                          <p:spTgt spid="24"/>
                                        </p:tgtEl>
                                      </p:cBhvr>
                                    </p:animEffect>
                                  </p:childTnLst>
                                </p:cTn>
                              </p:par>
                            </p:childTnLst>
                          </p:cTn>
                        </p:par>
                        <p:par>
                          <p:cTn fill="hold" id="15" nodeType="afterGroup">
                            <p:stCondLst>
                              <p:cond delay="900"/>
                            </p:stCondLst>
                            <p:childTnLst>
                              <p:par>
                                <p:cTn fill="hold" grpId="1" id="16" nodeType="afterEffect" presetClass="emph" presetID="26" presetSubtype="0">
                                  <p:stCondLst>
                                    <p:cond delay="0"/>
                                  </p:stCondLst>
                                  <p:childTnLst>
                                    <p:animEffect filter="fade" transition="out">
                                      <p:cBhvr>
                                        <p:cTn dur="1000" id="17" tmFilter="0, 0; .2, .5; .8, .5; 1, 0"/>
                                        <p:tgtEl>
                                          <p:spTgt spid="24"/>
                                        </p:tgtEl>
                                      </p:cBhvr>
                                    </p:animEffect>
                                    <p:animScale>
                                      <p:cBhvr>
                                        <p:cTn autoRev="1" dur="500" fill="hold" id="18"/>
                                        <p:tgtEl>
                                          <p:spTgt spid="24"/>
                                        </p:tgtEl>
                                      </p:cBhvr>
                                      <p:by x="105000" y="105000"/>
                                    </p:animScale>
                                  </p:childTnLst>
                                </p:cTn>
                              </p:par>
                              <p:par>
                                <p:cTn fill="hold" grpId="2" id="19" nodeType="withEffect" presetClass="path" presetID="64" presetSubtype="0">
                                  <p:stCondLst>
                                    <p:cond delay="400"/>
                                  </p:stCondLst>
                                  <p:childTnLst>
                                    <p:animMotion origin="layout" path="M 0 0 L 0 -0.34583" pathEditMode="relative" ptsTypes="AA" rAng="0">
                                      <p:cBhvr>
                                        <p:cTn dur="700" fill="hold" id="20"/>
                                        <p:tgtEl>
                                          <p:spTgt spid="24"/>
                                        </p:tgtEl>
                                        <p:attrNameLst>
                                          <p:attrName>ppt_x</p:attrName>
                                          <p:attrName>ppt_y</p:attrName>
                                        </p:attrNameLst>
                                      </p:cBhvr>
                                      <p:rCtr x="0" y="-17292"/>
                                    </p:animMotion>
                                  </p:childTnLst>
                                </p:cTn>
                              </p:par>
                              <p:par>
                                <p:cTn fill="hold" id="21" nodeType="withEffect" presetClass="entr" presetID="22" presetSubtype="4">
                                  <p:stCondLst>
                                    <p:cond delay="400"/>
                                  </p:stCondLst>
                                  <p:childTnLst>
                                    <p:set>
                                      <p:cBhvr>
                                        <p:cTn dur="1" fill="hold" id="22">
                                          <p:stCondLst>
                                            <p:cond delay="0"/>
                                          </p:stCondLst>
                                        </p:cTn>
                                        <p:tgtEl>
                                          <p:spTgt spid="38"/>
                                        </p:tgtEl>
                                        <p:attrNameLst>
                                          <p:attrName>style.visibility</p:attrName>
                                        </p:attrNameLst>
                                      </p:cBhvr>
                                      <p:to>
                                        <p:strVal val="visible"/>
                                      </p:to>
                                    </p:set>
                                    <p:animEffect filter="wipe(down)" transition="in">
                                      <p:cBhvr>
                                        <p:cTn dur="800" id="23"/>
                                        <p:tgtEl>
                                          <p:spTgt spid="38"/>
                                        </p:tgtEl>
                                      </p:cBhvr>
                                    </p:animEffect>
                                  </p:childTnLst>
                                </p:cTn>
                              </p:par>
                              <p:par>
                                <p:cTn fill="hold" id="24" nodeType="withEffect" presetClass="exit" presetID="22" presetSubtype="4">
                                  <p:stCondLst>
                                    <p:cond delay="400"/>
                                  </p:stCondLst>
                                  <p:childTnLst>
                                    <p:animEffect filter="wipe(down)" transition="out">
                                      <p:cBhvr>
                                        <p:cTn dur="800" id="25"/>
                                        <p:tgtEl>
                                          <p:spTgt spid="38"/>
                                        </p:tgtEl>
                                      </p:cBhvr>
                                    </p:animEffect>
                                    <p:set>
                                      <p:cBhvr>
                                        <p:cTn dur="1" fill="hold" id="26">
                                          <p:stCondLst>
                                            <p:cond delay="799"/>
                                          </p:stCondLst>
                                        </p:cTn>
                                        <p:tgtEl>
                                          <p:spTgt spid="38"/>
                                        </p:tgtEl>
                                        <p:attrNameLst>
                                          <p:attrName>style.visibility</p:attrName>
                                        </p:attrNameLst>
                                      </p:cBhvr>
                                      <p:to>
                                        <p:strVal val="hidden"/>
                                      </p:to>
                                    </p:set>
                                  </p:childTnLst>
                                </p:cTn>
                              </p:par>
                              <p:par>
                                <p:cTn fill="hold" grpId="0" id="27" nodeType="withEffect" presetClass="entr" presetID="10" presetSubtype="0">
                                  <p:stCondLst>
                                    <p:cond delay="400"/>
                                  </p:stCondLst>
                                  <p:childTnLst>
                                    <p:set>
                                      <p:cBhvr>
                                        <p:cTn dur="1" fill="hold" id="28">
                                          <p:stCondLst>
                                            <p:cond delay="0"/>
                                          </p:stCondLst>
                                        </p:cTn>
                                        <p:tgtEl>
                                          <p:spTgt spid="46"/>
                                        </p:tgtEl>
                                        <p:attrNameLst>
                                          <p:attrName>style.visibility</p:attrName>
                                        </p:attrNameLst>
                                      </p:cBhvr>
                                      <p:to>
                                        <p:strVal val="visible"/>
                                      </p:to>
                                    </p:set>
                                    <p:animEffect filter="fade" transition="in">
                                      <p:cBhvr>
                                        <p:cTn dur="300" id="29"/>
                                        <p:tgtEl>
                                          <p:spTgt spid="46"/>
                                        </p:tgtEl>
                                      </p:cBhvr>
                                    </p:animEffect>
                                  </p:childTnLst>
                                </p:cTn>
                              </p:par>
                              <p:par>
                                <p:cTn fill="hold" grpId="0" id="30" nodeType="withEffect" presetClass="entr" presetID="53" presetSubtype="0">
                                  <p:stCondLst>
                                    <p:cond delay="400"/>
                                  </p:stCondLst>
                                  <p:childTnLst>
                                    <p:set>
                                      <p:cBhvr>
                                        <p:cTn dur="1" fill="hold" id="31">
                                          <p:stCondLst>
                                            <p:cond delay="0"/>
                                          </p:stCondLst>
                                        </p:cTn>
                                        <p:tgtEl>
                                          <p:spTgt spid="44"/>
                                        </p:tgtEl>
                                        <p:attrNameLst>
                                          <p:attrName>style.visibility</p:attrName>
                                        </p:attrNameLst>
                                      </p:cBhvr>
                                      <p:to>
                                        <p:strVal val="visible"/>
                                      </p:to>
                                    </p:set>
                                    <p:anim calcmode="lin" valueType="num">
                                      <p:cBhvr>
                                        <p:cTn dur="500" fill="hold" id="32"/>
                                        <p:tgtEl>
                                          <p:spTgt spid="44"/>
                                        </p:tgtEl>
                                        <p:attrNameLst>
                                          <p:attrName>ppt_w</p:attrName>
                                        </p:attrNameLst>
                                      </p:cBhvr>
                                      <p:tavLst>
                                        <p:tav tm="0">
                                          <p:val>
                                            <p:fltVal val="0"/>
                                          </p:val>
                                        </p:tav>
                                        <p:tav tm="100000">
                                          <p:val>
                                            <p:strVal val="#ppt_w"/>
                                          </p:val>
                                        </p:tav>
                                      </p:tavLst>
                                    </p:anim>
                                    <p:anim calcmode="lin" valueType="num">
                                      <p:cBhvr>
                                        <p:cTn dur="500" fill="hold" id="33"/>
                                        <p:tgtEl>
                                          <p:spTgt spid="44"/>
                                        </p:tgtEl>
                                        <p:attrNameLst>
                                          <p:attrName>ppt_h</p:attrName>
                                        </p:attrNameLst>
                                      </p:cBhvr>
                                      <p:tavLst>
                                        <p:tav tm="0">
                                          <p:val>
                                            <p:fltVal val="0"/>
                                          </p:val>
                                        </p:tav>
                                        <p:tav tm="100000">
                                          <p:val>
                                            <p:strVal val="#ppt_h"/>
                                          </p:val>
                                        </p:tav>
                                      </p:tavLst>
                                    </p:anim>
                                    <p:animEffect filter="fade" transition="in">
                                      <p:cBhvr>
                                        <p:cTn dur="500" id="34"/>
                                        <p:tgtEl>
                                          <p:spTgt spid="44"/>
                                        </p:tgtEl>
                                      </p:cBhvr>
                                    </p:animEffect>
                                  </p:childTnLst>
                                </p:cTn>
                              </p:par>
                              <p:par>
                                <p:cTn fill="hold" grpId="1" id="35" nodeType="withEffect" presetClass="emph" presetID="6" presetSubtype="0">
                                  <p:stCondLst>
                                    <p:cond delay="800"/>
                                  </p:stCondLst>
                                  <p:childTnLst>
                                    <p:animScale>
                                      <p:cBhvr>
                                        <p:cTn dur="800" fill="hold" id="36"/>
                                        <p:tgtEl>
                                          <p:spTgt spid="44"/>
                                        </p:tgtEl>
                                      </p:cBhvr>
                                      <p:by x="150000" y="150000"/>
                                    </p:animScale>
                                  </p:childTnLst>
                                </p:cTn>
                              </p:par>
                              <p:par>
                                <p:cTn fill="hold" grpId="2" id="37" nodeType="withEffect" presetClass="exit" presetID="10" presetSubtype="0">
                                  <p:stCondLst>
                                    <p:cond delay="800"/>
                                  </p:stCondLst>
                                  <p:childTnLst>
                                    <p:animEffect filter="fade" transition="out">
                                      <p:cBhvr>
                                        <p:cTn dur="800" id="38"/>
                                        <p:tgtEl>
                                          <p:spTgt spid="44"/>
                                        </p:tgtEl>
                                      </p:cBhvr>
                                    </p:animEffect>
                                    <p:set>
                                      <p:cBhvr>
                                        <p:cTn dur="1" fill="hold" id="39">
                                          <p:stCondLst>
                                            <p:cond delay="799"/>
                                          </p:stCondLst>
                                        </p:cTn>
                                        <p:tgtEl>
                                          <p:spTgt spid="44"/>
                                        </p:tgtEl>
                                        <p:attrNameLst>
                                          <p:attrName>style.visibility</p:attrName>
                                        </p:attrNameLst>
                                      </p:cBhvr>
                                      <p:to>
                                        <p:strVal val="hidden"/>
                                      </p:to>
                                    </p:set>
                                  </p:childTnLst>
                                </p:cTn>
                              </p:par>
                              <p:par>
                                <p:cTn fill="hold" grpId="0" id="40" nodeType="withEffect" presetClass="entr" presetID="53" presetSubtype="0">
                                  <p:stCondLst>
                                    <p:cond delay="500"/>
                                  </p:stCondLst>
                                  <p:childTnLst>
                                    <p:set>
                                      <p:cBhvr>
                                        <p:cTn dur="1" fill="hold" id="41">
                                          <p:stCondLst>
                                            <p:cond delay="0"/>
                                          </p:stCondLst>
                                        </p:cTn>
                                        <p:tgtEl>
                                          <p:spTgt spid="45"/>
                                        </p:tgtEl>
                                        <p:attrNameLst>
                                          <p:attrName>style.visibility</p:attrName>
                                        </p:attrNameLst>
                                      </p:cBhvr>
                                      <p:to>
                                        <p:strVal val="visible"/>
                                      </p:to>
                                    </p:set>
                                    <p:anim calcmode="lin" valueType="num">
                                      <p:cBhvr>
                                        <p:cTn dur="500" fill="hold" id="42"/>
                                        <p:tgtEl>
                                          <p:spTgt spid="45"/>
                                        </p:tgtEl>
                                        <p:attrNameLst>
                                          <p:attrName>ppt_w</p:attrName>
                                        </p:attrNameLst>
                                      </p:cBhvr>
                                      <p:tavLst>
                                        <p:tav tm="0">
                                          <p:val>
                                            <p:fltVal val="0"/>
                                          </p:val>
                                        </p:tav>
                                        <p:tav tm="100000">
                                          <p:val>
                                            <p:strVal val="#ppt_w"/>
                                          </p:val>
                                        </p:tav>
                                      </p:tavLst>
                                    </p:anim>
                                    <p:anim calcmode="lin" valueType="num">
                                      <p:cBhvr>
                                        <p:cTn dur="500" fill="hold" id="43"/>
                                        <p:tgtEl>
                                          <p:spTgt spid="45"/>
                                        </p:tgtEl>
                                        <p:attrNameLst>
                                          <p:attrName>ppt_h</p:attrName>
                                        </p:attrNameLst>
                                      </p:cBhvr>
                                      <p:tavLst>
                                        <p:tav tm="0">
                                          <p:val>
                                            <p:fltVal val="0"/>
                                          </p:val>
                                        </p:tav>
                                        <p:tav tm="100000">
                                          <p:val>
                                            <p:strVal val="#ppt_h"/>
                                          </p:val>
                                        </p:tav>
                                      </p:tavLst>
                                    </p:anim>
                                    <p:animEffect filter="fade" transition="in">
                                      <p:cBhvr>
                                        <p:cTn dur="500" id="44"/>
                                        <p:tgtEl>
                                          <p:spTgt spid="45"/>
                                        </p:tgtEl>
                                      </p:cBhvr>
                                    </p:animEffect>
                                  </p:childTnLst>
                                </p:cTn>
                              </p:par>
                              <p:par>
                                <p:cTn fill="hold" grpId="1" id="45" nodeType="withEffect" presetClass="emph" presetID="6" presetSubtype="0">
                                  <p:stCondLst>
                                    <p:cond delay="800"/>
                                  </p:stCondLst>
                                  <p:childTnLst>
                                    <p:animScale>
                                      <p:cBhvr>
                                        <p:cTn dur="800" fill="hold" id="46"/>
                                        <p:tgtEl>
                                          <p:spTgt spid="45"/>
                                        </p:tgtEl>
                                      </p:cBhvr>
                                      <p:by x="150000" y="150000"/>
                                    </p:animScale>
                                  </p:childTnLst>
                                </p:cTn>
                              </p:par>
                              <p:par>
                                <p:cTn fill="hold" grpId="2" id="47" nodeType="withEffect" presetClass="exit" presetID="10" presetSubtype="0">
                                  <p:stCondLst>
                                    <p:cond delay="800"/>
                                  </p:stCondLst>
                                  <p:childTnLst>
                                    <p:animEffect filter="fade" transition="out">
                                      <p:cBhvr>
                                        <p:cTn dur="800" id="48"/>
                                        <p:tgtEl>
                                          <p:spTgt spid="45"/>
                                        </p:tgtEl>
                                      </p:cBhvr>
                                    </p:animEffect>
                                    <p:set>
                                      <p:cBhvr>
                                        <p:cTn dur="1" fill="hold" id="49">
                                          <p:stCondLst>
                                            <p:cond delay="799"/>
                                          </p:stCondLst>
                                        </p:cTn>
                                        <p:tgtEl>
                                          <p:spTgt spid="45"/>
                                        </p:tgtEl>
                                        <p:attrNameLst>
                                          <p:attrName>style.visibility</p:attrName>
                                        </p:attrNameLst>
                                      </p:cBhvr>
                                      <p:to>
                                        <p:strVal val="hidden"/>
                                      </p:to>
                                    </p:set>
                                  </p:childTnLst>
                                </p:cTn>
                              </p:par>
                              <p:par>
                                <p:cTn fill="hold" grpId="1" id="50" nodeType="withEffect" presetClass="exit" presetID="10" presetSubtype="0">
                                  <p:stCondLst>
                                    <p:cond delay="500"/>
                                  </p:stCondLst>
                                  <p:childTnLst>
                                    <p:animEffect filter="fade" transition="out">
                                      <p:cBhvr>
                                        <p:cTn dur="500" id="51"/>
                                        <p:tgtEl>
                                          <p:spTgt spid="46"/>
                                        </p:tgtEl>
                                      </p:cBhvr>
                                    </p:animEffect>
                                    <p:set>
                                      <p:cBhvr>
                                        <p:cTn dur="1" fill="hold" id="52">
                                          <p:stCondLst>
                                            <p:cond delay="499"/>
                                          </p:stCondLst>
                                        </p:cTn>
                                        <p:tgtEl>
                                          <p:spTgt spid="46"/>
                                        </p:tgtEl>
                                        <p:attrNameLst>
                                          <p:attrName>style.visibility</p:attrName>
                                        </p:attrNameLst>
                                      </p:cBhvr>
                                      <p:to>
                                        <p:strVal val="hidden"/>
                                      </p:to>
                                    </p:set>
                                  </p:childTnLst>
                                </p:cTn>
                              </p:par>
                              <p:par>
                                <p:cTn fill="hold" grpId="3" id="53" nodeType="withEffect" presetClass="path" presetID="1" presetSubtype="0">
                                  <p:stCondLst>
                                    <p:cond delay="1600"/>
                                  </p:stCondLst>
                                  <p:childTnLst>
                                    <p:animMotion origin="layout" path="M -0.00013 -0.34583 C 0.10781 -0.34583 0.19544 -0.1912 0.19544 -0.00069 C 0.19544 0.19005 0.10781 0.34583 -0.00013 0.34583 C -0.10794 0.34583 -0.19492 0.19005 -0.19492 -0.00069" pathEditMode="relative" ptsTypes="AAAA" rAng="0">
                                      <p:cBhvr>
                                        <p:cTn dur="600" fill="hold" id="54"/>
                                        <p:tgtEl>
                                          <p:spTgt spid="24"/>
                                        </p:tgtEl>
                                        <p:attrNameLst>
                                          <p:attrName>ppt_x</p:attrName>
                                          <p:attrName>ppt_y</p:attrName>
                                        </p:attrNameLst>
                                      </p:cBhvr>
                                      <p:rCtr x="39" y="34583"/>
                                    </p:animMotion>
                                  </p:childTnLst>
                                </p:cTn>
                              </p:par>
                              <p:par>
                                <p:cTn fill="hold" grpId="0" id="55" nodeType="withEffect" presetClass="entr" presetID="21" presetSubtype="1">
                                  <p:stCondLst>
                                    <p:cond delay="1600"/>
                                  </p:stCondLst>
                                  <p:childTnLst>
                                    <p:set>
                                      <p:cBhvr>
                                        <p:cTn dur="1" fill="hold" id="56">
                                          <p:stCondLst>
                                            <p:cond delay="0"/>
                                          </p:stCondLst>
                                        </p:cTn>
                                        <p:tgtEl>
                                          <p:spTgt spid="43"/>
                                        </p:tgtEl>
                                        <p:attrNameLst>
                                          <p:attrName>style.visibility</p:attrName>
                                        </p:attrNameLst>
                                      </p:cBhvr>
                                      <p:to>
                                        <p:strVal val="visible"/>
                                      </p:to>
                                    </p:set>
                                    <p:animEffect filter="wheel(1)" transition="in">
                                      <p:cBhvr>
                                        <p:cTn dur="800" id="57"/>
                                        <p:tgtEl>
                                          <p:spTgt spid="43"/>
                                        </p:tgtEl>
                                      </p:cBhvr>
                                    </p:animEffect>
                                  </p:childTnLst>
                                </p:cTn>
                              </p:par>
                              <p:par>
                                <p:cTn fill="hold" id="58" nodeType="withEffect" presetClass="entr" presetID="22" presetSubtype="4">
                                  <p:stCondLst>
                                    <p:cond delay="1000"/>
                                  </p:stCondLst>
                                  <p:childTnLst>
                                    <p:set>
                                      <p:cBhvr>
                                        <p:cTn dur="1" fill="hold" id="59">
                                          <p:stCondLst>
                                            <p:cond delay="0"/>
                                          </p:stCondLst>
                                        </p:cTn>
                                        <p:tgtEl>
                                          <p:spTgt spid="47"/>
                                        </p:tgtEl>
                                        <p:attrNameLst>
                                          <p:attrName>style.visibility</p:attrName>
                                        </p:attrNameLst>
                                      </p:cBhvr>
                                      <p:to>
                                        <p:strVal val="visible"/>
                                      </p:to>
                                    </p:set>
                                    <p:animEffect filter="wipe(down)" transition="in">
                                      <p:cBhvr>
                                        <p:cTn dur="500" id="60"/>
                                        <p:tgtEl>
                                          <p:spTgt spid="47"/>
                                        </p:tgtEl>
                                      </p:cBhvr>
                                    </p:animEffect>
                                  </p:childTnLst>
                                </p:cTn>
                              </p:par>
                              <p:par>
                                <p:cTn fill="hold" id="61" nodeType="withEffect" presetClass="exit" presetID="22" presetSubtype="4">
                                  <p:stCondLst>
                                    <p:cond delay="1300"/>
                                  </p:stCondLst>
                                  <p:childTnLst>
                                    <p:animEffect filter="wipe(down)" transition="out">
                                      <p:cBhvr>
                                        <p:cTn dur="500" id="62"/>
                                        <p:tgtEl>
                                          <p:spTgt spid="47"/>
                                        </p:tgtEl>
                                      </p:cBhvr>
                                    </p:animEffect>
                                    <p:set>
                                      <p:cBhvr>
                                        <p:cTn dur="1" fill="hold" id="63">
                                          <p:stCondLst>
                                            <p:cond delay="499"/>
                                          </p:stCondLst>
                                        </p:cTn>
                                        <p:tgtEl>
                                          <p:spTgt spid="47"/>
                                        </p:tgtEl>
                                        <p:attrNameLst>
                                          <p:attrName>style.visibility</p:attrName>
                                        </p:attrNameLst>
                                      </p:cBhvr>
                                      <p:to>
                                        <p:strVal val="hidden"/>
                                      </p:to>
                                    </p:set>
                                  </p:childTnLst>
                                </p:cTn>
                              </p:par>
                              <p:par>
                                <p:cTn fill="hold" grpId="0" id="64" nodeType="withEffect" presetClass="entr" presetID="10" presetSubtype="0">
                                  <p:stCondLst>
                                    <p:cond delay="1500"/>
                                  </p:stCondLst>
                                  <p:childTnLst>
                                    <p:set>
                                      <p:cBhvr>
                                        <p:cTn dur="1" fill="hold" id="65">
                                          <p:stCondLst>
                                            <p:cond delay="0"/>
                                          </p:stCondLst>
                                        </p:cTn>
                                        <p:tgtEl>
                                          <p:spTgt spid="48"/>
                                        </p:tgtEl>
                                        <p:attrNameLst>
                                          <p:attrName>style.visibility</p:attrName>
                                        </p:attrNameLst>
                                      </p:cBhvr>
                                      <p:to>
                                        <p:strVal val="visible"/>
                                      </p:to>
                                    </p:set>
                                    <p:animEffect filter="fade" transition="in">
                                      <p:cBhvr>
                                        <p:cTn dur="500" id="66"/>
                                        <p:tgtEl>
                                          <p:spTgt spid="48"/>
                                        </p:tgtEl>
                                      </p:cBhvr>
                                    </p:animEffect>
                                  </p:childTnLst>
                                </p:cTn>
                              </p:par>
                              <p:par>
                                <p:cTn fill="hold" grpId="0" id="67" nodeType="withEffect" presetClass="entr" presetID="23" presetSubtype="16">
                                  <p:stCondLst>
                                    <p:cond delay="1500"/>
                                  </p:stCondLst>
                                  <p:childTnLst>
                                    <p:set>
                                      <p:cBhvr>
                                        <p:cTn dur="1" fill="hold" id="68">
                                          <p:stCondLst>
                                            <p:cond delay="0"/>
                                          </p:stCondLst>
                                        </p:cTn>
                                        <p:tgtEl>
                                          <p:spTgt spid="49"/>
                                        </p:tgtEl>
                                        <p:attrNameLst>
                                          <p:attrName>style.visibility</p:attrName>
                                        </p:attrNameLst>
                                      </p:cBhvr>
                                      <p:to>
                                        <p:strVal val="visible"/>
                                      </p:to>
                                    </p:set>
                                    <p:anim calcmode="lin" valueType="num">
                                      <p:cBhvr>
                                        <p:cTn dur="500" fill="hold" id="69"/>
                                        <p:tgtEl>
                                          <p:spTgt spid="49"/>
                                        </p:tgtEl>
                                        <p:attrNameLst>
                                          <p:attrName>ppt_w</p:attrName>
                                        </p:attrNameLst>
                                      </p:cBhvr>
                                      <p:tavLst>
                                        <p:tav tm="0">
                                          <p:val>
                                            <p:fltVal val="0"/>
                                          </p:val>
                                        </p:tav>
                                        <p:tav tm="100000">
                                          <p:val>
                                            <p:strVal val="#ppt_w"/>
                                          </p:val>
                                        </p:tav>
                                      </p:tavLst>
                                    </p:anim>
                                    <p:anim calcmode="lin" valueType="num">
                                      <p:cBhvr>
                                        <p:cTn dur="500" fill="hold" id="70"/>
                                        <p:tgtEl>
                                          <p:spTgt spid="49"/>
                                        </p:tgtEl>
                                        <p:attrNameLst>
                                          <p:attrName>ppt_h</p:attrName>
                                        </p:attrNameLst>
                                      </p:cBhvr>
                                      <p:tavLst>
                                        <p:tav tm="0">
                                          <p:val>
                                            <p:fltVal val="0"/>
                                          </p:val>
                                        </p:tav>
                                        <p:tav tm="100000">
                                          <p:val>
                                            <p:strVal val="#ppt_h"/>
                                          </p:val>
                                        </p:tav>
                                      </p:tavLst>
                                    </p:anim>
                                  </p:childTnLst>
                                </p:cTn>
                              </p:par>
                              <p:par>
                                <p:cTn fill="hold" grpId="1" id="71" nodeType="withEffect" presetClass="emph" presetID="6" presetSubtype="0">
                                  <p:stCondLst>
                                    <p:cond delay="1800"/>
                                  </p:stCondLst>
                                  <p:childTnLst>
                                    <p:animScale>
                                      <p:cBhvr>
                                        <p:cTn dur="600" fill="hold" id="72"/>
                                        <p:tgtEl>
                                          <p:spTgt spid="49"/>
                                        </p:tgtEl>
                                      </p:cBhvr>
                                      <p:by x="150000" y="150000"/>
                                    </p:animScale>
                                  </p:childTnLst>
                                </p:cTn>
                              </p:par>
                              <p:par>
                                <p:cTn fill="hold" grpId="2" id="73" nodeType="withEffect" presetClass="exit" presetID="10" presetSubtype="0">
                                  <p:stCondLst>
                                    <p:cond delay="1800"/>
                                  </p:stCondLst>
                                  <p:childTnLst>
                                    <p:animEffect filter="fade" transition="out">
                                      <p:cBhvr>
                                        <p:cTn dur="600" id="74"/>
                                        <p:tgtEl>
                                          <p:spTgt spid="49"/>
                                        </p:tgtEl>
                                      </p:cBhvr>
                                    </p:animEffect>
                                    <p:set>
                                      <p:cBhvr>
                                        <p:cTn dur="1" fill="hold" id="75">
                                          <p:stCondLst>
                                            <p:cond delay="599"/>
                                          </p:stCondLst>
                                        </p:cTn>
                                        <p:tgtEl>
                                          <p:spTgt spid="49"/>
                                        </p:tgtEl>
                                        <p:attrNameLst>
                                          <p:attrName>style.visibility</p:attrName>
                                        </p:attrNameLst>
                                      </p:cBhvr>
                                      <p:to>
                                        <p:strVal val="hidden"/>
                                      </p:to>
                                    </p:set>
                                  </p:childTnLst>
                                </p:cTn>
                              </p:par>
                              <p:par>
                                <p:cTn fill="hold" id="76" nodeType="withEffect" presetClass="entr" presetID="22" presetSubtype="1">
                                  <p:stCondLst>
                                    <p:cond delay="2400"/>
                                  </p:stCondLst>
                                  <p:childTnLst>
                                    <p:set>
                                      <p:cBhvr>
                                        <p:cTn dur="1" fill="hold" id="77">
                                          <p:stCondLst>
                                            <p:cond delay="0"/>
                                          </p:stCondLst>
                                        </p:cTn>
                                        <p:tgtEl>
                                          <p:spTgt spid="57"/>
                                        </p:tgtEl>
                                        <p:attrNameLst>
                                          <p:attrName>style.visibility</p:attrName>
                                        </p:attrNameLst>
                                      </p:cBhvr>
                                      <p:to>
                                        <p:strVal val="visible"/>
                                      </p:to>
                                    </p:set>
                                    <p:animEffect filter="wipe(up)" transition="in">
                                      <p:cBhvr>
                                        <p:cTn dur="500" id="78"/>
                                        <p:tgtEl>
                                          <p:spTgt spid="57"/>
                                        </p:tgtEl>
                                      </p:cBhvr>
                                    </p:animEffect>
                                  </p:childTnLst>
                                </p:cTn>
                              </p:par>
                              <p:par>
                                <p:cTn fill="hold" id="79" nodeType="withEffect" presetClass="exit" presetID="22" presetSubtype="1">
                                  <p:stCondLst>
                                    <p:cond delay="2700"/>
                                  </p:stCondLst>
                                  <p:childTnLst>
                                    <p:animEffect filter="wipe(up)" transition="out">
                                      <p:cBhvr>
                                        <p:cTn dur="500" id="80"/>
                                        <p:tgtEl>
                                          <p:spTgt spid="57"/>
                                        </p:tgtEl>
                                      </p:cBhvr>
                                    </p:animEffect>
                                    <p:set>
                                      <p:cBhvr>
                                        <p:cTn dur="1" fill="hold" id="81">
                                          <p:stCondLst>
                                            <p:cond delay="499"/>
                                          </p:stCondLst>
                                        </p:cTn>
                                        <p:tgtEl>
                                          <p:spTgt spid="57"/>
                                        </p:tgtEl>
                                        <p:attrNameLst>
                                          <p:attrName>style.visibility</p:attrName>
                                        </p:attrNameLst>
                                      </p:cBhvr>
                                      <p:to>
                                        <p:strVal val="hidden"/>
                                      </p:to>
                                    </p:set>
                                  </p:childTnLst>
                                </p:cTn>
                              </p:par>
                              <p:par>
                                <p:cTn fill="hold" grpId="0" id="82" nodeType="withEffect" presetClass="entr" presetID="10" presetSubtype="0">
                                  <p:stCondLst>
                                    <p:cond delay="2700"/>
                                  </p:stCondLst>
                                  <p:childTnLst>
                                    <p:set>
                                      <p:cBhvr>
                                        <p:cTn dur="1" fill="hold" id="83">
                                          <p:stCondLst>
                                            <p:cond delay="0"/>
                                          </p:stCondLst>
                                        </p:cTn>
                                        <p:tgtEl>
                                          <p:spTgt spid="58"/>
                                        </p:tgtEl>
                                        <p:attrNameLst>
                                          <p:attrName>style.visibility</p:attrName>
                                        </p:attrNameLst>
                                      </p:cBhvr>
                                      <p:to>
                                        <p:strVal val="visible"/>
                                      </p:to>
                                    </p:set>
                                    <p:animEffect filter="fade" transition="in">
                                      <p:cBhvr>
                                        <p:cTn dur="500" id="84"/>
                                        <p:tgtEl>
                                          <p:spTgt spid="58"/>
                                        </p:tgtEl>
                                      </p:cBhvr>
                                    </p:animEffect>
                                  </p:childTnLst>
                                </p:cTn>
                              </p:par>
                              <p:par>
                                <p:cTn fill="hold" id="85" nodeType="withEffect" presetClass="entr" presetID="22" presetSubtype="4">
                                  <p:stCondLst>
                                    <p:cond delay="2900"/>
                                  </p:stCondLst>
                                  <p:childTnLst>
                                    <p:set>
                                      <p:cBhvr>
                                        <p:cTn dur="1" fill="hold" id="86">
                                          <p:stCondLst>
                                            <p:cond delay="0"/>
                                          </p:stCondLst>
                                        </p:cTn>
                                        <p:tgtEl>
                                          <p:spTgt spid="60"/>
                                        </p:tgtEl>
                                        <p:attrNameLst>
                                          <p:attrName>style.visibility</p:attrName>
                                        </p:attrNameLst>
                                      </p:cBhvr>
                                      <p:to>
                                        <p:strVal val="visible"/>
                                      </p:to>
                                    </p:set>
                                    <p:animEffect filter="wipe(down)" transition="in">
                                      <p:cBhvr>
                                        <p:cTn dur="500" id="87"/>
                                        <p:tgtEl>
                                          <p:spTgt spid="60"/>
                                        </p:tgtEl>
                                      </p:cBhvr>
                                    </p:animEffect>
                                  </p:childTnLst>
                                </p:cTn>
                              </p:par>
                              <p:par>
                                <p:cTn fill="hold" grpId="1" id="88" nodeType="withEffect" presetClass="exit" presetID="1" presetSubtype="0">
                                  <p:stCondLst>
                                    <p:cond delay="3400"/>
                                  </p:stCondLst>
                                  <p:childTnLst>
                                    <p:set>
                                      <p:cBhvr>
                                        <p:cTn dur="1" fill="hold" id="89">
                                          <p:stCondLst>
                                            <p:cond delay="0"/>
                                          </p:stCondLst>
                                        </p:cTn>
                                        <p:tgtEl>
                                          <p:spTgt spid="48"/>
                                        </p:tgtEl>
                                        <p:attrNameLst>
                                          <p:attrName>style.visibility</p:attrName>
                                        </p:attrNameLst>
                                      </p:cBhvr>
                                      <p:to>
                                        <p:strVal val="hidden"/>
                                      </p:to>
                                    </p:set>
                                  </p:childTnLst>
                                </p:cTn>
                              </p:par>
                              <p:par>
                                <p:cTn fill="hold" grpId="1" id="90" nodeType="withEffect" presetClass="exit" presetID="1" presetSubtype="0">
                                  <p:stCondLst>
                                    <p:cond delay="3400"/>
                                  </p:stCondLst>
                                  <p:childTnLst>
                                    <p:set>
                                      <p:cBhvr>
                                        <p:cTn dur="1" fill="hold" id="91">
                                          <p:stCondLst>
                                            <p:cond delay="0"/>
                                          </p:stCondLst>
                                        </p:cTn>
                                        <p:tgtEl>
                                          <p:spTgt spid="58"/>
                                        </p:tgtEl>
                                        <p:attrNameLst>
                                          <p:attrName>style.visibility</p:attrName>
                                        </p:attrNameLst>
                                      </p:cBhvr>
                                      <p:to>
                                        <p:strVal val="hidden"/>
                                      </p:to>
                                    </p:set>
                                  </p:childTnLst>
                                </p:cTn>
                              </p:par>
                              <p:par>
                                <p:cTn fill="hold" id="92" nodeType="withEffect" presetClass="exit" presetID="1" presetSubtype="0">
                                  <p:stCondLst>
                                    <p:cond delay="3400"/>
                                  </p:stCondLst>
                                  <p:childTnLst>
                                    <p:set>
                                      <p:cBhvr>
                                        <p:cTn dur="1" fill="hold" id="93">
                                          <p:stCondLst>
                                            <p:cond delay="0"/>
                                          </p:stCondLst>
                                        </p:cTn>
                                        <p:tgtEl>
                                          <p:spTgt spid="60"/>
                                        </p:tgtEl>
                                        <p:attrNameLst>
                                          <p:attrName>style.visibility</p:attrName>
                                        </p:attrNameLst>
                                      </p:cBhvr>
                                      <p:to>
                                        <p:strVal val="hidden"/>
                                      </p:to>
                                    </p:set>
                                  </p:childTnLst>
                                </p:cTn>
                              </p:par>
                              <p:par>
                                <p:cTn fill="hold" id="94" nodeType="withEffect" presetClass="entr" presetID="1" presetSubtype="0">
                                  <p:stCondLst>
                                    <p:cond delay="3400"/>
                                  </p:stCondLst>
                                  <p:childTnLst>
                                    <p:set>
                                      <p:cBhvr>
                                        <p:cTn dur="1" fill="hold" id="95">
                                          <p:stCondLst>
                                            <p:cond delay="0"/>
                                          </p:stCondLst>
                                        </p:cTn>
                                        <p:tgtEl>
                                          <p:spTgt spid="61"/>
                                        </p:tgtEl>
                                        <p:attrNameLst>
                                          <p:attrName>style.visibility</p:attrName>
                                        </p:attrNameLst>
                                      </p:cBhvr>
                                      <p:to>
                                        <p:strVal val="visible"/>
                                      </p:to>
                                    </p:set>
                                  </p:childTnLst>
                                </p:cTn>
                              </p:par>
                              <p:par>
                                <p:cTn fill="hold" id="96" nodeType="withEffect" presetClass="emph" presetID="8" presetSubtype="0">
                                  <p:stCondLst>
                                    <p:cond delay="3400"/>
                                  </p:stCondLst>
                                  <p:childTnLst>
                                    <p:animRot by="10800000">
                                      <p:cBhvr>
                                        <p:cTn dur="600" fill="hold" id="97"/>
                                        <p:tgtEl>
                                          <p:spTgt spid="61"/>
                                        </p:tgtEl>
                                        <p:attrNameLst>
                                          <p:attrName>r</p:attrName>
                                        </p:attrNameLst>
                                      </p:cBhvr>
                                    </p:animRot>
                                  </p:childTnLst>
                                </p:cTn>
                              </p:par>
                              <p:par>
                                <p:cTn fill="hold" id="98" nodeType="withEffect" presetClass="entr" presetID="21" presetSubtype="1">
                                  <p:stCondLst>
                                    <p:cond delay="3400"/>
                                  </p:stCondLst>
                                  <p:childTnLst>
                                    <p:set>
                                      <p:cBhvr>
                                        <p:cTn dur="1" fill="hold" id="99">
                                          <p:stCondLst>
                                            <p:cond delay="0"/>
                                          </p:stCondLst>
                                        </p:cTn>
                                        <p:tgtEl>
                                          <p:spTgt spid="50"/>
                                        </p:tgtEl>
                                        <p:attrNameLst>
                                          <p:attrName>style.visibility</p:attrName>
                                        </p:attrNameLst>
                                      </p:cBhvr>
                                      <p:to>
                                        <p:strVal val="visible"/>
                                      </p:to>
                                    </p:set>
                                    <p:animEffect filter="wheel(1)" transition="in">
                                      <p:cBhvr>
                                        <p:cTn dur="1000" id="100"/>
                                        <p:tgtEl>
                                          <p:spTgt spid="50"/>
                                        </p:tgtEl>
                                      </p:cBhvr>
                                    </p:animEffect>
                                  </p:childTnLst>
                                </p:cTn>
                              </p:par>
                              <p:par>
                                <p:cTn fill="hold" id="101" nodeType="withEffect" presetClass="exit" presetID="22" presetSubtype="4">
                                  <p:stCondLst>
                                    <p:cond delay="4400"/>
                                  </p:stCondLst>
                                  <p:childTnLst>
                                    <p:animEffect filter="wipe(down)" transition="out">
                                      <p:cBhvr>
                                        <p:cTn dur="500" id="102"/>
                                        <p:tgtEl>
                                          <p:spTgt spid="61"/>
                                        </p:tgtEl>
                                      </p:cBhvr>
                                    </p:animEffect>
                                    <p:set>
                                      <p:cBhvr>
                                        <p:cTn dur="1" fill="hold" id="103">
                                          <p:stCondLst>
                                            <p:cond delay="499"/>
                                          </p:stCondLst>
                                        </p:cTn>
                                        <p:tgtEl>
                                          <p:spTgt spid="61"/>
                                        </p:tgtEl>
                                        <p:attrNameLst>
                                          <p:attrName>style.visibility</p:attrName>
                                        </p:attrNameLst>
                                      </p:cBhvr>
                                      <p:to>
                                        <p:strVal val="hidden"/>
                                      </p:to>
                                    </p:set>
                                  </p:childTnLst>
                                </p:cTn>
                              </p:par>
                              <p:par>
                                <p:cTn fill="hold" grpId="0" id="104" nodeType="withEffect" presetClass="entr" presetID="1" presetSubtype="0">
                                  <p:stCondLst>
                                    <p:cond delay="4400"/>
                                  </p:stCondLst>
                                  <p:childTnLst>
                                    <p:set>
                                      <p:cBhvr>
                                        <p:cTn dur="1" fill="hold" id="105">
                                          <p:stCondLst>
                                            <p:cond delay="0"/>
                                          </p:stCondLst>
                                        </p:cTn>
                                        <p:tgtEl>
                                          <p:spTgt spid="72"/>
                                        </p:tgtEl>
                                        <p:attrNameLst>
                                          <p:attrName>style.visibility</p:attrName>
                                        </p:attrNameLst>
                                      </p:cBhvr>
                                      <p:to>
                                        <p:strVal val="visible"/>
                                      </p:to>
                                    </p:set>
                                  </p:childTnLst>
                                </p:cTn>
                              </p:par>
                              <p:par>
                                <p:cTn fill="hold" id="106" nodeType="withEffect" presetClass="entr" presetID="22" presetSubtype="4">
                                  <p:stCondLst>
                                    <p:cond delay="4400"/>
                                  </p:stCondLst>
                                  <p:childTnLst>
                                    <p:set>
                                      <p:cBhvr>
                                        <p:cTn dur="1" fill="hold" id="107">
                                          <p:stCondLst>
                                            <p:cond delay="0"/>
                                          </p:stCondLst>
                                        </p:cTn>
                                        <p:tgtEl>
                                          <p:spTgt spid="71"/>
                                        </p:tgtEl>
                                        <p:attrNameLst>
                                          <p:attrName>style.visibility</p:attrName>
                                        </p:attrNameLst>
                                      </p:cBhvr>
                                      <p:to>
                                        <p:strVal val="visible"/>
                                      </p:to>
                                    </p:set>
                                    <p:animEffect filter="wipe(down)" transition="in">
                                      <p:cBhvr>
                                        <p:cTn dur="500" id="108"/>
                                        <p:tgtEl>
                                          <p:spTgt spid="71"/>
                                        </p:tgtEl>
                                      </p:cBhvr>
                                    </p:animEffect>
                                  </p:childTnLst>
                                </p:cTn>
                              </p:par>
                              <p:par>
                                <p:cTn fill="hold" id="109" nodeType="withEffect" presetClass="exit" presetID="22" presetSubtype="4">
                                  <p:stCondLst>
                                    <p:cond delay="4700"/>
                                  </p:stCondLst>
                                  <p:childTnLst>
                                    <p:animEffect filter="wipe(down)" transition="out">
                                      <p:cBhvr>
                                        <p:cTn dur="500" id="110"/>
                                        <p:tgtEl>
                                          <p:spTgt spid="71"/>
                                        </p:tgtEl>
                                      </p:cBhvr>
                                    </p:animEffect>
                                    <p:set>
                                      <p:cBhvr>
                                        <p:cTn dur="1" fill="hold" id="111">
                                          <p:stCondLst>
                                            <p:cond delay="499"/>
                                          </p:stCondLst>
                                        </p:cTn>
                                        <p:tgtEl>
                                          <p:spTgt spid="71"/>
                                        </p:tgtEl>
                                        <p:attrNameLst>
                                          <p:attrName>style.visibility</p:attrName>
                                        </p:attrNameLst>
                                      </p:cBhvr>
                                      <p:to>
                                        <p:strVal val="hidden"/>
                                      </p:to>
                                    </p:set>
                                  </p:childTnLst>
                                </p:cTn>
                              </p:par>
                              <p:par>
                                <p:cTn fill="hold" id="112" nodeType="withEffect" presetClass="entr" presetID="21" presetSubtype="1">
                                  <p:stCondLst>
                                    <p:cond delay="5200"/>
                                  </p:stCondLst>
                                  <p:childTnLst>
                                    <p:set>
                                      <p:cBhvr>
                                        <p:cTn dur="1" fill="hold" id="113">
                                          <p:stCondLst>
                                            <p:cond delay="0"/>
                                          </p:stCondLst>
                                        </p:cTn>
                                        <p:tgtEl>
                                          <p:spTgt spid="53"/>
                                        </p:tgtEl>
                                        <p:attrNameLst>
                                          <p:attrName>style.visibility</p:attrName>
                                        </p:attrNameLst>
                                      </p:cBhvr>
                                      <p:to>
                                        <p:strVal val="visible"/>
                                      </p:to>
                                    </p:set>
                                    <p:animEffect filter="wheel(1)" transition="in">
                                      <p:cBhvr>
                                        <p:cTn dur="1000" id="114"/>
                                        <p:tgtEl>
                                          <p:spTgt spid="53"/>
                                        </p:tgtEl>
                                      </p:cBhvr>
                                    </p:animEffect>
                                  </p:childTnLst>
                                </p:cTn>
                              </p:par>
                              <p:par>
                                <p:cTn fill="hold" grpId="1" id="115" nodeType="withEffect" presetClass="entr" presetID="23" presetSubtype="528">
                                  <p:stCondLst>
                                    <p:cond delay="4200"/>
                                  </p:stCondLst>
                                  <p:iterate type="lt">
                                    <p:tmPct val="15000"/>
                                  </p:iterate>
                                  <p:childTnLst>
                                    <p:set>
                                      <p:cBhvr>
                                        <p:cTn dur="1" fill="hold" id="116">
                                          <p:stCondLst>
                                            <p:cond delay="0"/>
                                          </p:stCondLst>
                                        </p:cTn>
                                        <p:tgtEl>
                                          <p:spTgt spid="56"/>
                                        </p:tgtEl>
                                        <p:attrNameLst>
                                          <p:attrName>style.visibility</p:attrName>
                                        </p:attrNameLst>
                                      </p:cBhvr>
                                      <p:to>
                                        <p:strVal val="visible"/>
                                      </p:to>
                                    </p:set>
                                    <p:anim calcmode="lin" valueType="num">
                                      <p:cBhvr>
                                        <p:cTn dur="500" fill="hold" id="117"/>
                                        <p:tgtEl>
                                          <p:spTgt spid="56"/>
                                        </p:tgtEl>
                                        <p:attrNameLst>
                                          <p:attrName>ppt_w</p:attrName>
                                        </p:attrNameLst>
                                      </p:cBhvr>
                                      <p:tavLst>
                                        <p:tav tm="0">
                                          <p:val>
                                            <p:fltVal val="0"/>
                                          </p:val>
                                        </p:tav>
                                        <p:tav tm="100000">
                                          <p:val>
                                            <p:strVal val="#ppt_w"/>
                                          </p:val>
                                        </p:tav>
                                      </p:tavLst>
                                    </p:anim>
                                    <p:anim calcmode="lin" valueType="num">
                                      <p:cBhvr>
                                        <p:cTn dur="500" fill="hold" id="118"/>
                                        <p:tgtEl>
                                          <p:spTgt spid="56"/>
                                        </p:tgtEl>
                                        <p:attrNameLst>
                                          <p:attrName>ppt_h</p:attrName>
                                        </p:attrNameLst>
                                      </p:cBhvr>
                                      <p:tavLst>
                                        <p:tav tm="0">
                                          <p:val>
                                            <p:fltVal val="0"/>
                                          </p:val>
                                        </p:tav>
                                        <p:tav tm="100000">
                                          <p:val>
                                            <p:strVal val="#ppt_h"/>
                                          </p:val>
                                        </p:tav>
                                      </p:tavLst>
                                    </p:anim>
                                    <p:anim calcmode="lin" valueType="num">
                                      <p:cBhvr>
                                        <p:cTn dur="500" fill="hold" id="119"/>
                                        <p:tgtEl>
                                          <p:spTgt spid="56"/>
                                        </p:tgtEl>
                                        <p:attrNameLst>
                                          <p:attrName>ppt_x</p:attrName>
                                        </p:attrNameLst>
                                      </p:cBhvr>
                                      <p:tavLst>
                                        <p:tav tm="0">
                                          <p:val>
                                            <p:fltVal val="0.5"/>
                                          </p:val>
                                        </p:tav>
                                        <p:tav tm="100000">
                                          <p:val>
                                            <p:strVal val="#ppt_x"/>
                                          </p:val>
                                        </p:tav>
                                      </p:tavLst>
                                    </p:anim>
                                    <p:anim calcmode="lin" valueType="num">
                                      <p:cBhvr>
                                        <p:cTn dur="500" fill="hold" id="120"/>
                                        <p:tgtEl>
                                          <p:spTgt spid="56"/>
                                        </p:tgtEl>
                                        <p:attrNameLst>
                                          <p:attrName>ppt_y</p:attrName>
                                        </p:attrNameLst>
                                      </p:cBhvr>
                                      <p:tavLst>
                                        <p:tav tm="0">
                                          <p:val>
                                            <p:fltVal val="0.5"/>
                                          </p:val>
                                        </p:tav>
                                        <p:tav tm="100000">
                                          <p:val>
                                            <p:strVal val="#ppt_y"/>
                                          </p:val>
                                        </p:tav>
                                      </p:tavLst>
                                    </p:anim>
                                  </p:childTnLst>
                                </p:cTn>
                              </p:par>
                              <p:par>
                                <p:cTn decel="100000" fill="hold" grpId="0" id="121" nodeType="withEffect" presetClass="entr" presetID="49" presetSubtype="0">
                                  <p:stCondLst>
                                    <p:cond delay="4200"/>
                                  </p:stCondLst>
                                  <p:iterate type="lt">
                                    <p:tmPct val="15000"/>
                                  </p:iterate>
                                  <p:childTnLst>
                                    <p:set>
                                      <p:cBhvr>
                                        <p:cTn dur="1" fill="hold" id="122">
                                          <p:stCondLst>
                                            <p:cond delay="0"/>
                                          </p:stCondLst>
                                        </p:cTn>
                                        <p:tgtEl>
                                          <p:spTgt spid="56"/>
                                        </p:tgtEl>
                                        <p:attrNameLst>
                                          <p:attrName>style.visibility</p:attrName>
                                        </p:attrNameLst>
                                      </p:cBhvr>
                                      <p:to>
                                        <p:strVal val="visible"/>
                                      </p:to>
                                    </p:set>
                                    <p:anim calcmode="lin" valueType="num">
                                      <p:cBhvr>
                                        <p:cTn dur="500" fill="hold" id="123"/>
                                        <p:tgtEl>
                                          <p:spTgt spid="56"/>
                                        </p:tgtEl>
                                        <p:attrNameLst>
                                          <p:attrName>ppt_w</p:attrName>
                                        </p:attrNameLst>
                                      </p:cBhvr>
                                      <p:tavLst>
                                        <p:tav tm="0">
                                          <p:val>
                                            <p:fltVal val="0"/>
                                          </p:val>
                                        </p:tav>
                                        <p:tav tm="100000">
                                          <p:val>
                                            <p:strVal val="#ppt_w"/>
                                          </p:val>
                                        </p:tav>
                                      </p:tavLst>
                                    </p:anim>
                                    <p:anim calcmode="lin" valueType="num">
                                      <p:cBhvr>
                                        <p:cTn dur="500" fill="hold" id="124"/>
                                        <p:tgtEl>
                                          <p:spTgt spid="56"/>
                                        </p:tgtEl>
                                        <p:attrNameLst>
                                          <p:attrName>ppt_h</p:attrName>
                                        </p:attrNameLst>
                                      </p:cBhvr>
                                      <p:tavLst>
                                        <p:tav tm="0">
                                          <p:val>
                                            <p:fltVal val="0"/>
                                          </p:val>
                                        </p:tav>
                                        <p:tav tm="100000">
                                          <p:val>
                                            <p:strVal val="#ppt_h"/>
                                          </p:val>
                                        </p:tav>
                                      </p:tavLst>
                                    </p:anim>
                                    <p:anim calcmode="lin" valueType="num">
                                      <p:cBhvr>
                                        <p:cTn dur="500" fill="hold" id="125"/>
                                        <p:tgtEl>
                                          <p:spTgt spid="56"/>
                                        </p:tgtEl>
                                        <p:attrNameLst>
                                          <p:attrName>style.rotation</p:attrName>
                                        </p:attrNameLst>
                                      </p:cBhvr>
                                      <p:tavLst>
                                        <p:tav tm="0">
                                          <p:val>
                                            <p:fltVal val="360"/>
                                          </p:val>
                                        </p:tav>
                                        <p:tav tm="100000">
                                          <p:val>
                                            <p:fltVal val="0"/>
                                          </p:val>
                                        </p:tav>
                                      </p:tavLst>
                                    </p:anim>
                                    <p:animEffect filter="fade" transition="in">
                                      <p:cBhvr>
                                        <p:cTn dur="500" id="126"/>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1" spid="24"/>
      <p:bldP grpId="2" spid="24"/>
      <p:bldP grpId="3" spid="24"/>
      <p:bldP grpId="0" spid="43"/>
      <p:bldP grpId="0" spid="44"/>
      <p:bldP grpId="1" spid="44"/>
      <p:bldP grpId="2" spid="44"/>
      <p:bldP grpId="0" spid="45"/>
      <p:bldP grpId="1" spid="45"/>
      <p:bldP grpId="2" spid="45"/>
      <p:bldP grpId="0" spid="46"/>
      <p:bldP grpId="1" spid="46"/>
      <p:bldP grpId="0" spid="48"/>
      <p:bldP grpId="1" spid="48"/>
      <p:bldP grpId="0" spid="49"/>
      <p:bldP grpId="1" spid="49"/>
      <p:bldP grpId="2" spid="49"/>
      <p:bldP grpId="0" spid="56"/>
      <p:bldP grpId="1" spid="56"/>
      <p:bldP grpId="0" spid="58"/>
      <p:bldP grpId="1" spid="58"/>
      <p:bldP grpId="0" spid="7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a:off x="2133600" y="1"/>
            <a:ext cx="7347284" cy="6850856"/>
          </a:xfrm>
          <a:custGeom>
            <a:gdLst>
              <a:gd fmla="*/ 3304674 w 7347284" name="connsiteX0"/>
              <a:gd fmla="*/ 0 h 6946231" name="connsiteY0"/>
              <a:gd fmla="*/ 0 w 7347284" name="connsiteX1"/>
              <a:gd fmla="*/ 5807242 h 6946231" name="connsiteY1"/>
              <a:gd fmla="*/ 2550695 w 7347284" name="connsiteX2"/>
              <a:gd fmla="*/ 6946231 h 6946231" name="connsiteY2"/>
              <a:gd fmla="*/ 7347284 w 7347284" name="connsiteX3"/>
              <a:gd fmla="*/ 6946231 h 6946231" name="connsiteY3"/>
              <a:gd fmla="*/ 5229726 w 7347284" name="connsiteX4"/>
              <a:gd fmla="*/ 0 h 6946231" name="connsiteY4"/>
              <a:gd fmla="*/ 3304674 w 7347284" name="connsiteX5"/>
              <a:gd fmla="*/ 0 h 69462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46231" w="7347284">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4393620" y="39830"/>
            <a:ext cx="3260857" cy="7868411"/>
          </a:xfrm>
          <a:prstGeom prst="rect">
            <a:avLst/>
          </a:prstGeom>
          <a:noFill/>
        </p:spPr>
        <p:txBody>
          <a:bodyPr anchor="ctr" rtlCol="0" wrap="square">
            <a:spAutoFit/>
          </a:bodyPr>
          <a:lstStyle/>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PART 02</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插入标题内容</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请插入文本内容请插入文本内容请插入文本内容请插入</a:t>
            </a: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6885537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3" presetSubtype="528">
                                  <p:stCondLst>
                                    <p:cond delay="0"/>
                                  </p:stCondLst>
                                  <p:iterate type="lt">
                                    <p:tmPct val="15000"/>
                                  </p:iterate>
                                  <p:childTnLst>
                                    <p:set>
                                      <p:cBhvr>
                                        <p:cTn dur="1" fill="hold" id="6">
                                          <p:stCondLst>
                                            <p:cond delay="0"/>
                                          </p:stCondLst>
                                        </p:cTn>
                                        <p:tgtEl>
                                          <p:spTgt spid="85"/>
                                        </p:tgtEl>
                                        <p:attrNameLst>
                                          <p:attrName>style.visibility</p:attrName>
                                        </p:attrNameLst>
                                      </p:cBhvr>
                                      <p:to>
                                        <p:strVal val="visible"/>
                                      </p:to>
                                    </p:set>
                                    <p:anim calcmode="lin" valueType="num">
                                      <p:cBhvr>
                                        <p:cTn dur="500" fill="hold" id="7"/>
                                        <p:tgtEl>
                                          <p:spTgt spid="85"/>
                                        </p:tgtEl>
                                        <p:attrNameLst>
                                          <p:attrName>ppt_w</p:attrName>
                                        </p:attrNameLst>
                                      </p:cBhvr>
                                      <p:tavLst>
                                        <p:tav tm="0">
                                          <p:val>
                                            <p:fltVal val="0"/>
                                          </p:val>
                                        </p:tav>
                                        <p:tav tm="100000">
                                          <p:val>
                                            <p:strVal val="#ppt_w"/>
                                          </p:val>
                                        </p:tav>
                                      </p:tavLst>
                                    </p:anim>
                                    <p:anim calcmode="lin" valueType="num">
                                      <p:cBhvr>
                                        <p:cTn dur="500" fill="hold" id="8"/>
                                        <p:tgtEl>
                                          <p:spTgt spid="85"/>
                                        </p:tgtEl>
                                        <p:attrNameLst>
                                          <p:attrName>ppt_h</p:attrName>
                                        </p:attrNameLst>
                                      </p:cBhvr>
                                      <p:tavLst>
                                        <p:tav tm="0">
                                          <p:val>
                                            <p:fltVal val="0"/>
                                          </p:val>
                                        </p:tav>
                                        <p:tav tm="100000">
                                          <p:val>
                                            <p:strVal val="#ppt_h"/>
                                          </p:val>
                                        </p:tav>
                                      </p:tavLst>
                                    </p:anim>
                                    <p:anim calcmode="lin" valueType="num">
                                      <p:cBhvr>
                                        <p:cTn dur="500" fill="hold" id="9"/>
                                        <p:tgtEl>
                                          <p:spTgt spid="85"/>
                                        </p:tgtEl>
                                        <p:attrNameLst>
                                          <p:attrName>ppt_x</p:attrName>
                                        </p:attrNameLst>
                                      </p:cBhvr>
                                      <p:tavLst>
                                        <p:tav tm="0">
                                          <p:val>
                                            <p:fltVal val="0.5"/>
                                          </p:val>
                                        </p:tav>
                                        <p:tav tm="100000">
                                          <p:val>
                                            <p:strVal val="#ppt_x"/>
                                          </p:val>
                                        </p:tav>
                                      </p:tavLst>
                                    </p:anim>
                                    <p:anim calcmode="lin" valueType="num">
                                      <p:cBhvr>
                                        <p:cTn dur="500" fill="hold" id="10"/>
                                        <p:tgtEl>
                                          <p:spTgt spid="85"/>
                                        </p:tgtEl>
                                        <p:attrNameLst>
                                          <p:attrName>ppt_y</p:attrName>
                                        </p:attrNameLst>
                                      </p:cBhvr>
                                      <p:tavLst>
                                        <p:tav tm="0">
                                          <p:val>
                                            <p:fltVal val="0.5"/>
                                          </p:val>
                                        </p:tav>
                                        <p:tav tm="100000">
                                          <p:val>
                                            <p:strVal val="#ppt_y"/>
                                          </p:val>
                                        </p:tav>
                                      </p:tavLst>
                                    </p:anim>
                                  </p:childTnLst>
                                </p:cTn>
                              </p:par>
                              <p:par>
                                <p:cTn decel="100000" fill="hold" grpId="0" id="11" nodeType="withEffect" presetClass="entr" presetID="49" presetSubtype="0">
                                  <p:stCondLst>
                                    <p:cond delay="0"/>
                                  </p:stCondLst>
                                  <p:iterate type="lt">
                                    <p:tmPct val="15000"/>
                                  </p:iterate>
                                  <p:childTnLst>
                                    <p:set>
                                      <p:cBhvr>
                                        <p:cTn dur="1" fill="hold" id="12">
                                          <p:stCondLst>
                                            <p:cond delay="0"/>
                                          </p:stCondLst>
                                        </p:cTn>
                                        <p:tgtEl>
                                          <p:spTgt spid="85"/>
                                        </p:tgtEl>
                                        <p:attrNameLst>
                                          <p:attrName>style.visibility</p:attrName>
                                        </p:attrNameLst>
                                      </p:cBhvr>
                                      <p:to>
                                        <p:strVal val="visible"/>
                                      </p:to>
                                    </p:set>
                                    <p:anim calcmode="lin" valueType="num">
                                      <p:cBhvr>
                                        <p:cTn dur="500" fill="hold" id="13"/>
                                        <p:tgtEl>
                                          <p:spTgt spid="85"/>
                                        </p:tgtEl>
                                        <p:attrNameLst>
                                          <p:attrName>ppt_w</p:attrName>
                                        </p:attrNameLst>
                                      </p:cBhvr>
                                      <p:tavLst>
                                        <p:tav tm="0">
                                          <p:val>
                                            <p:fltVal val="0"/>
                                          </p:val>
                                        </p:tav>
                                        <p:tav tm="100000">
                                          <p:val>
                                            <p:strVal val="#ppt_w"/>
                                          </p:val>
                                        </p:tav>
                                      </p:tavLst>
                                    </p:anim>
                                    <p:anim calcmode="lin" valueType="num">
                                      <p:cBhvr>
                                        <p:cTn dur="500" fill="hold" id="14"/>
                                        <p:tgtEl>
                                          <p:spTgt spid="85"/>
                                        </p:tgtEl>
                                        <p:attrNameLst>
                                          <p:attrName>ppt_h</p:attrName>
                                        </p:attrNameLst>
                                      </p:cBhvr>
                                      <p:tavLst>
                                        <p:tav tm="0">
                                          <p:val>
                                            <p:fltVal val="0"/>
                                          </p:val>
                                        </p:tav>
                                        <p:tav tm="100000">
                                          <p:val>
                                            <p:strVal val="#ppt_h"/>
                                          </p:val>
                                        </p:tav>
                                      </p:tavLst>
                                    </p:anim>
                                    <p:anim calcmode="lin" valueType="num">
                                      <p:cBhvr>
                                        <p:cTn dur="500" fill="hold" id="15"/>
                                        <p:tgtEl>
                                          <p:spTgt spid="85"/>
                                        </p:tgtEl>
                                        <p:attrNameLst>
                                          <p:attrName>style.rotation</p:attrName>
                                        </p:attrNameLst>
                                      </p:cBhvr>
                                      <p:tavLst>
                                        <p:tav tm="0">
                                          <p:val>
                                            <p:fltVal val="360"/>
                                          </p:val>
                                        </p:tav>
                                        <p:tav tm="100000">
                                          <p:val>
                                            <p:fltVal val="0"/>
                                          </p:val>
                                        </p:tav>
                                      </p:tavLst>
                                    </p:anim>
                                    <p:animEffect filter="fade" transition="in">
                                      <p:cBhvr>
                                        <p:cTn dur="500" id="16"/>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1" spid="8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55"/>
          <p:cNvGrpSpPr/>
          <p:nvPr/>
        </p:nvGrpSpPr>
        <p:grpSpPr>
          <a:xfrm>
            <a:off x="1493694" y="2481042"/>
            <a:ext cx="4907738" cy="2827669"/>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1923372" y="3010378"/>
            <a:ext cx="643511" cy="643506"/>
            <a:chOff x="846989" y="1401020"/>
            <a:chExt cx="877416" cy="877416"/>
          </a:xfrm>
          <a:effectLst/>
        </p:grpSpPr>
        <p:sp>
          <p:nvSpPr>
            <p:cNvPr id="102" name="Teardrop 101"/>
            <p:cNvSpPr/>
            <p:nvPr/>
          </p:nvSpPr>
          <p:spPr>
            <a:xfrm rot="8100000">
              <a:off x="846989" y="1401020"/>
              <a:ext cx="877416" cy="877416"/>
            </a:xfrm>
            <a:prstGeom prst="teardrop">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grpSp>
      <p:grpSp>
        <p:nvGrpSpPr>
          <p:cNvPr id="6" name="Group 279"/>
          <p:cNvGrpSpPr/>
          <p:nvPr/>
        </p:nvGrpSpPr>
        <p:grpSpPr>
          <a:xfrm>
            <a:off x="2673311" y="2120925"/>
            <a:ext cx="643511" cy="643506"/>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grpSp>
      <p:grpSp>
        <p:nvGrpSpPr>
          <p:cNvPr id="7" name="Group 279"/>
          <p:cNvGrpSpPr/>
          <p:nvPr/>
        </p:nvGrpSpPr>
        <p:grpSpPr>
          <a:xfrm>
            <a:off x="3555589" y="1801098"/>
            <a:ext cx="643511" cy="643506"/>
            <a:chOff x="846989" y="1401020"/>
            <a:chExt cx="877416" cy="877416"/>
          </a:xfrm>
          <a:effectLst/>
        </p:grpSpPr>
        <p:sp>
          <p:nvSpPr>
            <p:cNvPr id="118" name="Teardrop 117"/>
            <p:cNvSpPr/>
            <p:nvPr/>
          </p:nvSpPr>
          <p:spPr>
            <a:xfrm rot="8100000">
              <a:off x="846989" y="1401020"/>
              <a:ext cx="877416" cy="877416"/>
            </a:xfrm>
            <a:prstGeom prst="teardrop">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65" name="TextBox 64"/>
          <p:cNvSpPr txBox="1"/>
          <p:nvPr/>
        </p:nvSpPr>
        <p:spPr>
          <a:xfrm>
            <a:off x="1710688" y="5419139"/>
            <a:ext cx="812800" cy="292608"/>
          </a:xfrm>
          <a:prstGeom prst="rect">
            <a:avLst/>
          </a:prstGeom>
          <a:noFill/>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3" name="TextBox 72"/>
          <p:cNvSpPr txBox="1"/>
          <p:nvPr/>
        </p:nvSpPr>
        <p:spPr>
          <a:xfrm>
            <a:off x="2631433" y="5419139"/>
            <a:ext cx="812800" cy="292608"/>
          </a:xfrm>
          <a:prstGeom prst="rect">
            <a:avLst/>
          </a:prstGeom>
          <a:noFill/>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7" name="TextBox 76"/>
          <p:cNvSpPr txBox="1"/>
          <p:nvPr/>
        </p:nvSpPr>
        <p:spPr>
          <a:xfrm>
            <a:off x="3552178" y="5419139"/>
            <a:ext cx="812800" cy="292608"/>
          </a:xfrm>
          <a:prstGeom prst="rect">
            <a:avLst/>
          </a:prstGeom>
          <a:noFill/>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61" name="Freeform 6"/>
          <p:cNvSpPr/>
          <p:nvPr/>
        </p:nvSpPr>
        <p:spPr bwMode="auto">
          <a:xfrm>
            <a:off x="2126209" y="2870482"/>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2937" compatLnSpc="1" lIns="105874" numCol="1" rIns="105874" tIns="52937" vert="horz" wrap="square">
            <a:prstTxWarp prst="textNoShape">
              <a:avLst/>
            </a:prstTxWarp>
          </a:bodyPr>
          <a:lstStyle/>
          <a:p>
            <a:pPr algn="ctr">
              <a:lnSpc>
                <a:spcPct val="120000"/>
              </a:lnSpc>
            </a:pPr>
            <a:endParaRPr lang="en-US" sz="758">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2" name="Freeform 6"/>
          <p:cNvSpPr/>
          <p:nvPr/>
        </p:nvSpPr>
        <p:spPr bwMode="auto">
          <a:xfrm>
            <a:off x="3791047" y="2870482"/>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2937" compatLnSpc="1" lIns="105874" numCol="1" rIns="105874" tIns="52937" vert="horz" wrap="square">
            <a:prstTxWarp prst="textNoShape">
              <a:avLst/>
            </a:prstTxWarp>
          </a:bodyPr>
          <a:lstStyle/>
          <a:p>
            <a:pPr algn="ctr">
              <a:lnSpc>
                <a:spcPct val="120000"/>
              </a:lnSpc>
            </a:pPr>
            <a:endParaRPr lang="en-US" sz="758">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3" name="Freeform 6"/>
          <p:cNvSpPr/>
          <p:nvPr/>
        </p:nvSpPr>
        <p:spPr bwMode="auto">
          <a:xfrm>
            <a:off x="1591315" y="3780475"/>
            <a:ext cx="1316653" cy="151665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t" anchorCtr="0" bIns="52937" compatLnSpc="1" lIns="105874" numCol="1" rIns="105874" tIns="52937" vert="horz" wrap="square">
            <a:prstTxWarp prst="textNoShape">
              <a:avLst/>
            </a:prstTxWarp>
          </a:bodyPr>
          <a:lstStyle/>
          <a:p>
            <a:pPr algn="ctr">
              <a:lnSpc>
                <a:spcPct val="120000"/>
              </a:lnSpc>
            </a:pPr>
            <a:endParaRPr lang="en-US" sz="758">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4" name="Freeform 6"/>
          <p:cNvSpPr/>
          <p:nvPr/>
        </p:nvSpPr>
        <p:spPr bwMode="auto">
          <a:xfrm>
            <a:off x="2907969" y="2567152"/>
            <a:ext cx="1944120" cy="272997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FF9933">
              <a:alpha val="90000"/>
            </a:srgbClr>
          </a:solidFill>
          <a:ln>
            <a:noFill/>
          </a:ln>
        </p:spPr>
        <p:txBody>
          <a:bodyPr anchor="t" anchorCtr="0" bIns="52937" compatLnSpc="1" lIns="105874" numCol="1" rIns="105874" tIns="52937" vert="horz" wrap="square">
            <a:prstTxWarp prst="textNoShape">
              <a:avLst/>
            </a:prstTxWarp>
          </a:bodyPr>
          <a:lstStyle/>
          <a:p>
            <a:pPr algn="ctr">
              <a:lnSpc>
                <a:spcPct val="120000"/>
              </a:lnSpc>
            </a:pPr>
            <a:endParaRPr lang="en-US" sz="758">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5" name="Freeform 6"/>
          <p:cNvSpPr/>
          <p:nvPr/>
        </p:nvSpPr>
        <p:spPr bwMode="auto">
          <a:xfrm>
            <a:off x="4673326" y="3291931"/>
            <a:ext cx="1728107" cy="200519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anchor="t" anchorCtr="0" bIns="52937" compatLnSpc="1" lIns="105874" numCol="1" rIns="105874" tIns="52937" vert="horz" wrap="square">
            <a:prstTxWarp prst="textNoShape">
              <a:avLst/>
            </a:prstTxWarp>
          </a:bodyPr>
          <a:lstStyle/>
          <a:p>
            <a:pPr algn="ctr">
              <a:lnSpc>
                <a:spcPct val="120000"/>
              </a:lnSpc>
            </a:pPr>
            <a:endParaRPr lang="en-US" sz="758">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66" name="Group 279"/>
          <p:cNvGrpSpPr/>
          <p:nvPr/>
        </p:nvGrpSpPr>
        <p:grpSpPr>
          <a:xfrm>
            <a:off x="4340541" y="2117068"/>
            <a:ext cx="643511" cy="643505"/>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170" name="Group 279"/>
          <p:cNvGrpSpPr/>
          <p:nvPr/>
        </p:nvGrpSpPr>
        <p:grpSpPr>
          <a:xfrm>
            <a:off x="5220893" y="2503066"/>
            <a:ext cx="643511" cy="643505"/>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173" name="TextBox 172"/>
          <p:cNvSpPr txBox="1"/>
          <p:nvPr/>
        </p:nvSpPr>
        <p:spPr>
          <a:xfrm>
            <a:off x="4472923" y="5419139"/>
            <a:ext cx="812800" cy="292608"/>
          </a:xfrm>
          <a:prstGeom prst="rect">
            <a:avLst/>
          </a:prstGeom>
          <a:noFill/>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74" name="TextBox 173"/>
          <p:cNvSpPr txBox="1"/>
          <p:nvPr/>
        </p:nvSpPr>
        <p:spPr>
          <a:xfrm>
            <a:off x="5393670" y="5419139"/>
            <a:ext cx="812800" cy="292608"/>
          </a:xfrm>
          <a:prstGeom prst="rect">
            <a:avLst/>
          </a:prstGeom>
          <a:noFill/>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57" name="Rectangle 164"/>
          <p:cNvSpPr/>
          <p:nvPr/>
        </p:nvSpPr>
        <p:spPr>
          <a:xfrm>
            <a:off x="9814136" y="4928877"/>
            <a:ext cx="674687" cy="485546"/>
          </a:xfrm>
          <a:prstGeom prst="rect">
            <a:avLst/>
          </a:prstGeom>
        </p:spPr>
        <p:txBody>
          <a:bodyPr bIns="0" lIns="0" rIns="0" tIns="0" wrap="none">
            <a:spAutoFit/>
          </a:bodyPr>
          <a:lstStyle/>
          <a:p>
            <a:pPr>
              <a:lnSpc>
                <a:spcPct val="120000"/>
              </a:lnSpc>
            </a:pPr>
            <a:r>
              <a:rPr lang="en-US" sz="2655">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169" name="Rectangle 165"/>
          <p:cNvSpPr/>
          <p:nvPr/>
        </p:nvSpPr>
        <p:spPr>
          <a:xfrm>
            <a:off x="9814136" y="4046597"/>
            <a:ext cx="674687" cy="485546"/>
          </a:xfrm>
          <a:prstGeom prst="rect">
            <a:avLst/>
          </a:prstGeom>
        </p:spPr>
        <p:txBody>
          <a:bodyPr bIns="0" lIns="0" rIns="0" tIns="0" wrap="none">
            <a:spAutoFit/>
          </a:bodyPr>
          <a:lstStyle/>
          <a:p>
            <a:pPr>
              <a:lnSpc>
                <a:spcPct val="120000"/>
              </a:lnSpc>
            </a:pPr>
            <a:r>
              <a:rPr lang="en-US" sz="2655">
                <a:solidFill>
                  <a:srgbClr val="FFC000"/>
                </a:solidFill>
                <a:latin charset="0" panose="020b0604020202020204" pitchFamily="34" typeface="Arial"/>
                <a:ea charset="-122" panose="020b0503020204020204" pitchFamily="34" typeface="微软雅黑"/>
                <a:cs typeface="+mn-ea"/>
                <a:sym charset="0" panose="020b0604020202020204" pitchFamily="34" typeface="Arial"/>
              </a:rPr>
              <a:t>50%</a:t>
            </a:r>
          </a:p>
        </p:txBody>
      </p:sp>
      <p:grpSp>
        <p:nvGrpSpPr>
          <p:cNvPr id="175" name="Group 87"/>
          <p:cNvGrpSpPr/>
          <p:nvPr/>
        </p:nvGrpSpPr>
        <p:grpSpPr>
          <a:xfrm>
            <a:off x="6645611" y="4833168"/>
            <a:ext cx="2971251" cy="625077"/>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206" name="Group 212"/>
          <p:cNvGrpSpPr/>
          <p:nvPr/>
        </p:nvGrpSpPr>
        <p:grpSpPr>
          <a:xfrm>
            <a:off x="6688285" y="3958368"/>
            <a:ext cx="2873520" cy="661531"/>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6" name="Oval 97"/>
              <p:cNvSpPr>
                <a:spLocks noChangeArrowheads="1"/>
              </p:cNvSpPr>
              <p:nvPr/>
            </p:nvSpPr>
            <p:spPr bwMode="auto">
              <a:xfrm>
                <a:off x="5110163" y="1652588"/>
                <a:ext cx="74613" cy="76200"/>
              </a:xfrm>
              <a:prstGeom prst="ellipse">
                <a:avLst/>
              </a:pr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4" name="Oval 97"/>
              <p:cNvSpPr>
                <a:spLocks noChangeArrowheads="1"/>
              </p:cNvSpPr>
              <p:nvPr/>
            </p:nvSpPr>
            <p:spPr bwMode="auto">
              <a:xfrm>
                <a:off x="5110163" y="1652588"/>
                <a:ext cx="74613" cy="76200"/>
              </a:xfrm>
              <a:prstGeom prst="ellipse">
                <a:avLst/>
              </a:pr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2" name="Oval 97"/>
              <p:cNvSpPr>
                <a:spLocks noChangeArrowheads="1"/>
              </p:cNvSpPr>
              <p:nvPr/>
            </p:nvSpPr>
            <p:spPr bwMode="auto">
              <a:xfrm>
                <a:off x="5110163" y="1652588"/>
                <a:ext cx="74613" cy="76200"/>
              </a:xfrm>
              <a:prstGeom prst="ellipse">
                <a:avLst/>
              </a:pr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0" name="Oval 97"/>
              <p:cNvSpPr>
                <a:spLocks noChangeArrowheads="1"/>
              </p:cNvSpPr>
              <p:nvPr/>
            </p:nvSpPr>
            <p:spPr bwMode="auto">
              <a:xfrm>
                <a:off x="5110163" y="1652588"/>
                <a:ext cx="74613" cy="76200"/>
              </a:xfrm>
              <a:prstGeom prst="ellipse">
                <a:avLst/>
              </a:pr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8" name="Oval 97"/>
              <p:cNvSpPr>
                <a:spLocks noChangeArrowheads="1"/>
              </p:cNvSpPr>
              <p:nvPr/>
            </p:nvSpPr>
            <p:spPr bwMode="auto">
              <a:xfrm>
                <a:off x="5110163" y="1652588"/>
                <a:ext cx="74613" cy="76200"/>
              </a:xfrm>
              <a:prstGeom prst="ellipse">
                <a:avLst/>
              </a:prstGeom>
              <a:solidFill>
                <a:srgbClr val="FFC000"/>
              </a:solid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237" name="TextBox 228"/>
          <p:cNvSpPr txBox="1"/>
          <p:nvPr/>
        </p:nvSpPr>
        <p:spPr>
          <a:xfrm>
            <a:off x="7348011" y="2415580"/>
            <a:ext cx="3344605" cy="585216"/>
          </a:xfrm>
          <a:prstGeom prst="rect">
            <a:avLst/>
          </a:prstGeom>
          <a:noFill/>
        </p:spPr>
        <p:txBody>
          <a:bodyPr bIns="0" lIns="0" rIns="0" rtlCol="0" tIns="0" wrap="square">
            <a:spAutoFit/>
          </a:bodyPr>
          <a:lstStyle/>
          <a:p>
            <a:pPr algn="just"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a:t>
            </a:r>
          </a:p>
        </p:txBody>
      </p:sp>
      <p:sp>
        <p:nvSpPr>
          <p:cNvPr id="238" name="TextBox 229"/>
          <p:cNvSpPr txBox="1"/>
          <p:nvPr/>
        </p:nvSpPr>
        <p:spPr>
          <a:xfrm>
            <a:off x="6668948" y="2083205"/>
            <a:ext cx="2343820" cy="365760"/>
          </a:xfrm>
          <a:prstGeom prst="rect">
            <a:avLst/>
          </a:prstGeom>
          <a:noFill/>
        </p:spPr>
        <p:txBody>
          <a:bodyPr anchor="t" bIns="0" lIns="0" rIns="0" rtlCol="0" tIns="0" wrap="square">
            <a:spAutoFit/>
          </a:bodyPr>
          <a:lstStyle/>
          <a:p>
            <a:pPr>
              <a:lnSpc>
                <a:spcPct val="120000"/>
              </a:lnSpc>
            </a:pPr>
            <a:r>
              <a:rPr altLang="en-US" b="1" lang="zh-CN" sz="2000">
                <a:solidFill>
                  <a:schemeClr val="tx1">
                    <a:lumMod val="65000"/>
                    <a:lumOff val="3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239" name="Rectangle 230"/>
          <p:cNvSpPr/>
          <p:nvPr/>
        </p:nvSpPr>
        <p:spPr>
          <a:xfrm>
            <a:off x="6648372" y="2406442"/>
            <a:ext cx="674687" cy="485546"/>
          </a:xfrm>
          <a:prstGeom prst="rect">
            <a:avLst/>
          </a:prstGeom>
        </p:spPr>
        <p:txBody>
          <a:bodyPr bIns="0" lIns="0" rIns="0" tIns="0" wrap="none">
            <a:spAutoFit/>
          </a:bodyPr>
          <a:lstStyle/>
          <a:p>
            <a:pPr>
              <a:lnSpc>
                <a:spcPct val="120000"/>
              </a:lnSpc>
            </a:pPr>
            <a:r>
              <a:rPr lang="en-US" sz="2655">
                <a:solidFill>
                  <a:schemeClr val="accent2">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240" name="TextBox 231"/>
          <p:cNvSpPr txBox="1"/>
          <p:nvPr/>
        </p:nvSpPr>
        <p:spPr>
          <a:xfrm>
            <a:off x="6648373" y="3125279"/>
            <a:ext cx="4044243" cy="585216"/>
          </a:xfrm>
          <a:prstGeom prst="rect">
            <a:avLst/>
          </a:prstGeom>
          <a:noFill/>
        </p:spPr>
        <p:txBody>
          <a:bodyPr bIns="0" lIns="0" rIns="0" rtlCol="0" tIns="0" wrap="square">
            <a:spAutoFit/>
          </a:bodyPr>
          <a:lstStyle/>
          <a:p>
            <a:pPr algn="just">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请插入文本的内容请插入文本的内容请插入文本内容请插入文本的内容</a:t>
            </a:r>
          </a:p>
        </p:txBody>
      </p:sp>
      <p:sp>
        <p:nvSpPr>
          <p:cNvPr id="2" name="灯片编号占位符 1"/>
          <p:cNvSpPr>
            <a:spLocks noGrp="1"/>
          </p:cNvSpPr>
          <p:nvPr>
            <p:ph idx="4294967295" sz="quarter" type="sldNum"/>
          </p:nvPr>
        </p:nvSpPr>
        <p:spPr>
          <a:xfrm>
            <a:off x="9448800" y="6430963"/>
            <a:ext cx="2743200" cy="365125"/>
          </a:xfrm>
        </p:spPr>
        <p:txBody>
          <a:bodyPr/>
          <a:lstStyle/>
          <a:p>
            <a:fld id="{FFE62DDE-9D4A-48D1-9ABC-70ECD1A8D456}" type="slidenum">
              <a:rPr altLang="en-US" lang="zh-CN" smtClean="0"/>
              <a:t>11</a:t>
            </a:fld>
          </a:p>
        </p:txBody>
      </p:sp>
    </p:spTree>
    <p:extLst>
      <p:ext uri="{BB962C8B-B14F-4D97-AF65-F5344CB8AC3E}">
        <p14:creationId val="404591756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3"/>
                                        </p:tgtEl>
                                        <p:attrNameLst>
                                          <p:attrName>style.visibility</p:attrName>
                                        </p:attrNameLst>
                                      </p:cBhvr>
                                      <p:to>
                                        <p:strVal val="visible"/>
                                      </p:to>
                                    </p:set>
                                    <p:animEffect filter="strips(downRight)" transition="in">
                                      <p:cBhvr>
                                        <p:cTn dur="500" id="7"/>
                                        <p:tgtEl>
                                          <p:spTgt spid="3"/>
                                        </p:tgtEl>
                                      </p:cBhvr>
                                    </p:animEffect>
                                  </p:childTnLst>
                                </p:cTn>
                              </p:par>
                            </p:childTnLst>
                          </p:cTn>
                        </p:par>
                        <p:par>
                          <p:cTn fill="hold" id="8" nodeType="afterGroup">
                            <p:stCondLst>
                              <p:cond delay="500"/>
                            </p:stCondLst>
                            <p:childTnLst>
                              <p:par>
                                <p:cTn accel="50000" decel="50000" fill="hold" grpId="0" id="9" nodeType="afterEffect" presetClass="entr" presetID="2" presetSubtype="4">
                                  <p:stCondLst>
                                    <p:cond delay="0"/>
                                  </p:stCondLst>
                                  <p:childTnLst>
                                    <p:set>
                                      <p:cBhvr>
                                        <p:cTn dur="1" fill="hold" id="10">
                                          <p:stCondLst>
                                            <p:cond delay="0"/>
                                          </p:stCondLst>
                                        </p:cTn>
                                        <p:tgtEl>
                                          <p:spTgt spid="163"/>
                                        </p:tgtEl>
                                        <p:attrNameLst>
                                          <p:attrName>style.visibility</p:attrName>
                                        </p:attrNameLst>
                                      </p:cBhvr>
                                      <p:to>
                                        <p:strVal val="visible"/>
                                      </p:to>
                                    </p:set>
                                    <p:anim calcmode="lin" valueType="num">
                                      <p:cBhvr additive="base">
                                        <p:cTn dur="500" fill="hold" id="11"/>
                                        <p:tgtEl>
                                          <p:spTgt spid="163"/>
                                        </p:tgtEl>
                                        <p:attrNameLst>
                                          <p:attrName>ppt_x</p:attrName>
                                        </p:attrNameLst>
                                      </p:cBhvr>
                                      <p:tavLst>
                                        <p:tav tm="0">
                                          <p:val>
                                            <p:strVal val="#ppt_x"/>
                                          </p:val>
                                        </p:tav>
                                        <p:tav tm="100000">
                                          <p:val>
                                            <p:strVal val="#ppt_x"/>
                                          </p:val>
                                        </p:tav>
                                      </p:tavLst>
                                    </p:anim>
                                    <p:anim calcmode="lin" valueType="num">
                                      <p:cBhvr additive="base">
                                        <p:cTn dur="500" fill="hold" id="12"/>
                                        <p:tgtEl>
                                          <p:spTgt spid="16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accel="50000" decel="50000" fill="hold" id="14" nodeType="afterEffect" presetClass="entr" presetID="2" presetSubtype="1">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65"/>
                                        </p:tgtEl>
                                        <p:attrNameLst>
                                          <p:attrName>style.visibility</p:attrName>
                                        </p:attrNameLst>
                                      </p:cBhvr>
                                      <p:to>
                                        <p:strVal val="visible"/>
                                      </p:to>
                                    </p:set>
                                    <p:animEffect filter="wipe(down)" transition="in">
                                      <p:cBhvr>
                                        <p:cTn dur="500" id="21"/>
                                        <p:tgtEl>
                                          <p:spTgt spid="65"/>
                                        </p:tgtEl>
                                      </p:cBhvr>
                                    </p:animEffect>
                                  </p:childTnLst>
                                </p:cTn>
                              </p:par>
                            </p:childTnLst>
                          </p:cTn>
                        </p:par>
                        <p:par>
                          <p:cTn fill="hold" id="22" nodeType="afterGroup">
                            <p:stCondLst>
                              <p:cond delay="2000"/>
                            </p:stCondLst>
                            <p:childTnLst>
                              <p:par>
                                <p:cTn accel="50000" decel="50000" fill="hold" grpId="0" id="23" nodeType="afterEffect" presetClass="entr" presetID="2" presetSubtype="4">
                                  <p:stCondLst>
                                    <p:cond delay="0"/>
                                  </p:stCondLst>
                                  <p:childTnLst>
                                    <p:set>
                                      <p:cBhvr>
                                        <p:cTn dur="1" fill="hold" id="24">
                                          <p:stCondLst>
                                            <p:cond delay="0"/>
                                          </p:stCondLst>
                                        </p:cTn>
                                        <p:tgtEl>
                                          <p:spTgt spid="161"/>
                                        </p:tgtEl>
                                        <p:attrNameLst>
                                          <p:attrName>style.visibility</p:attrName>
                                        </p:attrNameLst>
                                      </p:cBhvr>
                                      <p:to>
                                        <p:strVal val="visible"/>
                                      </p:to>
                                    </p:set>
                                    <p:anim calcmode="lin" valueType="num">
                                      <p:cBhvr additive="base">
                                        <p:cTn dur="500" fill="hold" id="25"/>
                                        <p:tgtEl>
                                          <p:spTgt spid="161"/>
                                        </p:tgtEl>
                                        <p:attrNameLst>
                                          <p:attrName>ppt_x</p:attrName>
                                        </p:attrNameLst>
                                      </p:cBhvr>
                                      <p:tavLst>
                                        <p:tav tm="0">
                                          <p:val>
                                            <p:strVal val="#ppt_x"/>
                                          </p:val>
                                        </p:tav>
                                        <p:tav tm="100000">
                                          <p:val>
                                            <p:strVal val="#ppt_x"/>
                                          </p:val>
                                        </p:tav>
                                      </p:tavLst>
                                    </p:anim>
                                    <p:anim calcmode="lin" valueType="num">
                                      <p:cBhvr additive="base">
                                        <p:cTn dur="500" fill="hold" id="26"/>
                                        <p:tgtEl>
                                          <p:spTgt spid="161"/>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500"/>
                            </p:stCondLst>
                            <p:childTnLst>
                              <p:par>
                                <p:cTn accel="50000" decel="50000" fill="hold" id="28" nodeType="afterEffect" presetClass="entr" presetID="2" presetSubtype="1">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500" fill="hold" id="30"/>
                                        <p:tgtEl>
                                          <p:spTgt spid="6"/>
                                        </p:tgtEl>
                                        <p:attrNameLst>
                                          <p:attrName>ppt_x</p:attrName>
                                        </p:attrNameLst>
                                      </p:cBhvr>
                                      <p:tavLst>
                                        <p:tav tm="0">
                                          <p:val>
                                            <p:strVal val="#ppt_x"/>
                                          </p:val>
                                        </p:tav>
                                        <p:tav tm="100000">
                                          <p:val>
                                            <p:strVal val="#ppt_x"/>
                                          </p:val>
                                        </p:tav>
                                      </p:tavLst>
                                    </p:anim>
                                    <p:anim calcmode="lin" valueType="num">
                                      <p:cBhvr additive="base">
                                        <p:cTn dur="50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2" presetSubtype="4">
                                  <p:stCondLst>
                                    <p:cond delay="0"/>
                                  </p:stCondLst>
                                  <p:childTnLst>
                                    <p:set>
                                      <p:cBhvr>
                                        <p:cTn dur="1" fill="hold" id="34">
                                          <p:stCondLst>
                                            <p:cond delay="0"/>
                                          </p:stCondLst>
                                        </p:cTn>
                                        <p:tgtEl>
                                          <p:spTgt spid="73"/>
                                        </p:tgtEl>
                                        <p:attrNameLst>
                                          <p:attrName>style.visibility</p:attrName>
                                        </p:attrNameLst>
                                      </p:cBhvr>
                                      <p:to>
                                        <p:strVal val="visible"/>
                                      </p:to>
                                    </p:set>
                                    <p:animEffect filter="wipe(down)" transition="in">
                                      <p:cBhvr>
                                        <p:cTn dur="500" id="35"/>
                                        <p:tgtEl>
                                          <p:spTgt spid="73"/>
                                        </p:tgtEl>
                                      </p:cBhvr>
                                    </p:animEffect>
                                  </p:childTnLst>
                                </p:cTn>
                              </p:par>
                            </p:childTnLst>
                          </p:cTn>
                        </p:par>
                        <p:par>
                          <p:cTn fill="hold" id="36" nodeType="afterGroup">
                            <p:stCondLst>
                              <p:cond delay="3500"/>
                            </p:stCondLst>
                            <p:childTnLst>
                              <p:par>
                                <p:cTn accel="50000" decel="50000" fill="hold" grpId="0" id="37" nodeType="afterEffect" presetClass="entr" presetID="2" presetSubtype="4">
                                  <p:stCondLst>
                                    <p:cond delay="0"/>
                                  </p:stCondLst>
                                  <p:childTnLst>
                                    <p:set>
                                      <p:cBhvr>
                                        <p:cTn dur="1" fill="hold" id="38">
                                          <p:stCondLst>
                                            <p:cond delay="0"/>
                                          </p:stCondLst>
                                        </p:cTn>
                                        <p:tgtEl>
                                          <p:spTgt spid="164"/>
                                        </p:tgtEl>
                                        <p:attrNameLst>
                                          <p:attrName>style.visibility</p:attrName>
                                        </p:attrNameLst>
                                      </p:cBhvr>
                                      <p:to>
                                        <p:strVal val="visible"/>
                                      </p:to>
                                    </p:set>
                                    <p:anim calcmode="lin" valueType="num">
                                      <p:cBhvr additive="base">
                                        <p:cTn dur="500" fill="hold" id="39"/>
                                        <p:tgtEl>
                                          <p:spTgt spid="164"/>
                                        </p:tgtEl>
                                        <p:attrNameLst>
                                          <p:attrName>ppt_x</p:attrName>
                                        </p:attrNameLst>
                                      </p:cBhvr>
                                      <p:tavLst>
                                        <p:tav tm="0">
                                          <p:val>
                                            <p:strVal val="#ppt_x"/>
                                          </p:val>
                                        </p:tav>
                                        <p:tav tm="100000">
                                          <p:val>
                                            <p:strVal val="#ppt_x"/>
                                          </p:val>
                                        </p:tav>
                                      </p:tavLst>
                                    </p:anim>
                                    <p:anim calcmode="lin" valueType="num">
                                      <p:cBhvr additive="base">
                                        <p:cTn dur="500" fill="hold" id="40"/>
                                        <p:tgtEl>
                                          <p:spTgt spid="16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4000"/>
                            </p:stCondLst>
                            <p:childTnLst>
                              <p:par>
                                <p:cTn accel="50000" decel="50000" fill="hold" id="42" nodeType="afterEffect" presetClass="entr" presetID="2" presetSubtype="1">
                                  <p:stCondLst>
                                    <p:cond delay="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ppt_x"/>
                                          </p:val>
                                        </p:tav>
                                        <p:tav tm="100000">
                                          <p:val>
                                            <p:strVal val="#ppt_x"/>
                                          </p:val>
                                        </p:tav>
                                      </p:tavLst>
                                    </p:anim>
                                    <p:anim calcmode="lin" valueType="num">
                                      <p:cBhvr additive="base">
                                        <p:cTn dur="500" fill="hold" id="45"/>
                                        <p:tgtEl>
                                          <p:spTgt spid="7"/>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22" presetSubtype="4">
                                  <p:stCondLst>
                                    <p:cond delay="0"/>
                                  </p:stCondLst>
                                  <p:childTnLst>
                                    <p:set>
                                      <p:cBhvr>
                                        <p:cTn dur="1" fill="hold" id="48">
                                          <p:stCondLst>
                                            <p:cond delay="0"/>
                                          </p:stCondLst>
                                        </p:cTn>
                                        <p:tgtEl>
                                          <p:spTgt spid="77"/>
                                        </p:tgtEl>
                                        <p:attrNameLst>
                                          <p:attrName>style.visibility</p:attrName>
                                        </p:attrNameLst>
                                      </p:cBhvr>
                                      <p:to>
                                        <p:strVal val="visible"/>
                                      </p:to>
                                    </p:set>
                                    <p:animEffect filter="wipe(down)" transition="in">
                                      <p:cBhvr>
                                        <p:cTn dur="500" id="49"/>
                                        <p:tgtEl>
                                          <p:spTgt spid="77"/>
                                        </p:tgtEl>
                                      </p:cBhvr>
                                    </p:animEffect>
                                  </p:childTnLst>
                                </p:cTn>
                              </p:par>
                            </p:childTnLst>
                          </p:cTn>
                        </p:par>
                        <p:par>
                          <p:cTn fill="hold" id="50" nodeType="afterGroup">
                            <p:stCondLst>
                              <p:cond delay="5000"/>
                            </p:stCondLst>
                            <p:childTnLst>
                              <p:par>
                                <p:cTn accel="50000" decel="50000" fill="hold" grpId="0" id="51" nodeType="afterEffect" presetClass="entr" presetID="2" presetSubtype="4">
                                  <p:stCondLst>
                                    <p:cond delay="0"/>
                                  </p:stCondLst>
                                  <p:childTnLst>
                                    <p:set>
                                      <p:cBhvr>
                                        <p:cTn dur="1" fill="hold" id="52">
                                          <p:stCondLst>
                                            <p:cond delay="0"/>
                                          </p:stCondLst>
                                        </p:cTn>
                                        <p:tgtEl>
                                          <p:spTgt spid="162"/>
                                        </p:tgtEl>
                                        <p:attrNameLst>
                                          <p:attrName>style.visibility</p:attrName>
                                        </p:attrNameLst>
                                      </p:cBhvr>
                                      <p:to>
                                        <p:strVal val="visible"/>
                                      </p:to>
                                    </p:set>
                                    <p:anim calcmode="lin" valueType="num">
                                      <p:cBhvr additive="base">
                                        <p:cTn dur="500" fill="hold" id="53"/>
                                        <p:tgtEl>
                                          <p:spTgt spid="162"/>
                                        </p:tgtEl>
                                        <p:attrNameLst>
                                          <p:attrName>ppt_x</p:attrName>
                                        </p:attrNameLst>
                                      </p:cBhvr>
                                      <p:tavLst>
                                        <p:tav tm="0">
                                          <p:val>
                                            <p:strVal val="#ppt_x"/>
                                          </p:val>
                                        </p:tav>
                                        <p:tav tm="100000">
                                          <p:val>
                                            <p:strVal val="#ppt_x"/>
                                          </p:val>
                                        </p:tav>
                                      </p:tavLst>
                                    </p:anim>
                                    <p:anim calcmode="lin" valueType="num">
                                      <p:cBhvr additive="base">
                                        <p:cTn dur="500" fill="hold" id="54"/>
                                        <p:tgtEl>
                                          <p:spTgt spid="162"/>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5500"/>
                            </p:stCondLst>
                            <p:childTnLst>
                              <p:par>
                                <p:cTn accel="50000" decel="50000" fill="hold" id="56" nodeType="afterEffect" presetClass="entr" presetID="2" presetSubtype="1">
                                  <p:stCondLst>
                                    <p:cond delay="0"/>
                                  </p:stCondLst>
                                  <p:childTnLst>
                                    <p:set>
                                      <p:cBhvr>
                                        <p:cTn dur="1" fill="hold" id="57">
                                          <p:stCondLst>
                                            <p:cond delay="0"/>
                                          </p:stCondLst>
                                        </p:cTn>
                                        <p:tgtEl>
                                          <p:spTgt spid="166"/>
                                        </p:tgtEl>
                                        <p:attrNameLst>
                                          <p:attrName>style.visibility</p:attrName>
                                        </p:attrNameLst>
                                      </p:cBhvr>
                                      <p:to>
                                        <p:strVal val="visible"/>
                                      </p:to>
                                    </p:set>
                                    <p:anim calcmode="lin" valueType="num">
                                      <p:cBhvr additive="base">
                                        <p:cTn dur="500" fill="hold" id="58"/>
                                        <p:tgtEl>
                                          <p:spTgt spid="166"/>
                                        </p:tgtEl>
                                        <p:attrNameLst>
                                          <p:attrName>ppt_x</p:attrName>
                                        </p:attrNameLst>
                                      </p:cBhvr>
                                      <p:tavLst>
                                        <p:tav tm="0">
                                          <p:val>
                                            <p:strVal val="#ppt_x"/>
                                          </p:val>
                                        </p:tav>
                                        <p:tav tm="100000">
                                          <p:val>
                                            <p:strVal val="#ppt_x"/>
                                          </p:val>
                                        </p:tav>
                                      </p:tavLst>
                                    </p:anim>
                                    <p:anim calcmode="lin" valueType="num">
                                      <p:cBhvr additive="base">
                                        <p:cTn dur="500" fill="hold" id="59"/>
                                        <p:tgtEl>
                                          <p:spTgt spid="166"/>
                                        </p:tgtEl>
                                        <p:attrNameLst>
                                          <p:attrName>ppt_y</p:attrName>
                                        </p:attrNameLst>
                                      </p:cBhvr>
                                      <p:tavLst>
                                        <p:tav tm="0">
                                          <p:val>
                                            <p:strVal val="0-#ppt_h/2"/>
                                          </p:val>
                                        </p:tav>
                                        <p:tav tm="100000">
                                          <p:val>
                                            <p:strVal val="#ppt_y"/>
                                          </p:val>
                                        </p:tav>
                                      </p:tavLst>
                                    </p:anim>
                                  </p:childTnLst>
                                </p:cTn>
                              </p:par>
                            </p:childTnLst>
                          </p:cTn>
                        </p:par>
                        <p:par>
                          <p:cTn fill="hold" id="60" nodeType="afterGroup">
                            <p:stCondLst>
                              <p:cond delay="6000"/>
                            </p:stCondLst>
                            <p:childTnLst>
                              <p:par>
                                <p:cTn fill="hold" grpId="0" id="61" nodeType="afterEffect" presetClass="entr" presetID="22" presetSubtype="4">
                                  <p:stCondLst>
                                    <p:cond delay="0"/>
                                  </p:stCondLst>
                                  <p:childTnLst>
                                    <p:set>
                                      <p:cBhvr>
                                        <p:cTn dur="1" fill="hold" id="62">
                                          <p:stCondLst>
                                            <p:cond delay="0"/>
                                          </p:stCondLst>
                                        </p:cTn>
                                        <p:tgtEl>
                                          <p:spTgt spid="173"/>
                                        </p:tgtEl>
                                        <p:attrNameLst>
                                          <p:attrName>style.visibility</p:attrName>
                                        </p:attrNameLst>
                                      </p:cBhvr>
                                      <p:to>
                                        <p:strVal val="visible"/>
                                      </p:to>
                                    </p:set>
                                    <p:animEffect filter="wipe(down)" transition="in">
                                      <p:cBhvr>
                                        <p:cTn dur="500" id="63"/>
                                        <p:tgtEl>
                                          <p:spTgt spid="173"/>
                                        </p:tgtEl>
                                      </p:cBhvr>
                                    </p:animEffect>
                                  </p:childTnLst>
                                </p:cTn>
                              </p:par>
                            </p:childTnLst>
                          </p:cTn>
                        </p:par>
                        <p:par>
                          <p:cTn fill="hold" id="64" nodeType="afterGroup">
                            <p:stCondLst>
                              <p:cond delay="6500"/>
                            </p:stCondLst>
                            <p:childTnLst>
                              <p:par>
                                <p:cTn accel="50000" decel="50000" fill="hold" grpId="0" id="65" nodeType="afterEffect" presetClass="entr" presetID="2" presetSubtype="4">
                                  <p:stCondLst>
                                    <p:cond delay="0"/>
                                  </p:stCondLst>
                                  <p:childTnLst>
                                    <p:set>
                                      <p:cBhvr>
                                        <p:cTn dur="1" fill="hold" id="66">
                                          <p:stCondLst>
                                            <p:cond delay="0"/>
                                          </p:stCondLst>
                                        </p:cTn>
                                        <p:tgtEl>
                                          <p:spTgt spid="165"/>
                                        </p:tgtEl>
                                        <p:attrNameLst>
                                          <p:attrName>style.visibility</p:attrName>
                                        </p:attrNameLst>
                                      </p:cBhvr>
                                      <p:to>
                                        <p:strVal val="visible"/>
                                      </p:to>
                                    </p:set>
                                    <p:anim calcmode="lin" valueType="num">
                                      <p:cBhvr additive="base">
                                        <p:cTn dur="500" fill="hold" id="67"/>
                                        <p:tgtEl>
                                          <p:spTgt spid="165"/>
                                        </p:tgtEl>
                                        <p:attrNameLst>
                                          <p:attrName>ppt_x</p:attrName>
                                        </p:attrNameLst>
                                      </p:cBhvr>
                                      <p:tavLst>
                                        <p:tav tm="0">
                                          <p:val>
                                            <p:strVal val="#ppt_x"/>
                                          </p:val>
                                        </p:tav>
                                        <p:tav tm="100000">
                                          <p:val>
                                            <p:strVal val="#ppt_x"/>
                                          </p:val>
                                        </p:tav>
                                      </p:tavLst>
                                    </p:anim>
                                    <p:anim calcmode="lin" valueType="num">
                                      <p:cBhvr additive="base">
                                        <p:cTn dur="500" fill="hold" id="68"/>
                                        <p:tgtEl>
                                          <p:spTgt spid="165"/>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7000"/>
                            </p:stCondLst>
                            <p:childTnLst>
                              <p:par>
                                <p:cTn accel="50000" decel="50000" fill="hold" id="70" nodeType="afterEffect" presetClass="entr" presetID="2" presetSubtype="1">
                                  <p:stCondLst>
                                    <p:cond delay="0"/>
                                  </p:stCondLst>
                                  <p:childTnLst>
                                    <p:set>
                                      <p:cBhvr>
                                        <p:cTn dur="1" fill="hold" id="71">
                                          <p:stCondLst>
                                            <p:cond delay="0"/>
                                          </p:stCondLst>
                                        </p:cTn>
                                        <p:tgtEl>
                                          <p:spTgt spid="170"/>
                                        </p:tgtEl>
                                        <p:attrNameLst>
                                          <p:attrName>style.visibility</p:attrName>
                                        </p:attrNameLst>
                                      </p:cBhvr>
                                      <p:to>
                                        <p:strVal val="visible"/>
                                      </p:to>
                                    </p:set>
                                    <p:anim calcmode="lin" valueType="num">
                                      <p:cBhvr additive="base">
                                        <p:cTn dur="500" fill="hold" id="72"/>
                                        <p:tgtEl>
                                          <p:spTgt spid="170"/>
                                        </p:tgtEl>
                                        <p:attrNameLst>
                                          <p:attrName>ppt_x</p:attrName>
                                        </p:attrNameLst>
                                      </p:cBhvr>
                                      <p:tavLst>
                                        <p:tav tm="0">
                                          <p:val>
                                            <p:strVal val="#ppt_x"/>
                                          </p:val>
                                        </p:tav>
                                        <p:tav tm="100000">
                                          <p:val>
                                            <p:strVal val="#ppt_x"/>
                                          </p:val>
                                        </p:tav>
                                      </p:tavLst>
                                    </p:anim>
                                    <p:anim calcmode="lin" valueType="num">
                                      <p:cBhvr additive="base">
                                        <p:cTn dur="500" fill="hold" id="73"/>
                                        <p:tgtEl>
                                          <p:spTgt spid="170"/>
                                        </p:tgtEl>
                                        <p:attrNameLst>
                                          <p:attrName>ppt_y</p:attrName>
                                        </p:attrNameLst>
                                      </p:cBhvr>
                                      <p:tavLst>
                                        <p:tav tm="0">
                                          <p:val>
                                            <p:strVal val="0-#ppt_h/2"/>
                                          </p:val>
                                        </p:tav>
                                        <p:tav tm="100000">
                                          <p:val>
                                            <p:strVal val="#ppt_y"/>
                                          </p:val>
                                        </p:tav>
                                      </p:tavLst>
                                    </p:anim>
                                  </p:childTnLst>
                                </p:cTn>
                              </p:par>
                            </p:childTnLst>
                          </p:cTn>
                        </p:par>
                        <p:par>
                          <p:cTn fill="hold" id="74" nodeType="afterGroup">
                            <p:stCondLst>
                              <p:cond delay="7500"/>
                            </p:stCondLst>
                            <p:childTnLst>
                              <p:par>
                                <p:cTn fill="hold" grpId="0" id="75" nodeType="afterEffect" presetClass="entr" presetID="22" presetSubtype="4">
                                  <p:stCondLst>
                                    <p:cond delay="0"/>
                                  </p:stCondLst>
                                  <p:childTnLst>
                                    <p:set>
                                      <p:cBhvr>
                                        <p:cTn dur="1" fill="hold" id="76">
                                          <p:stCondLst>
                                            <p:cond delay="0"/>
                                          </p:stCondLst>
                                        </p:cTn>
                                        <p:tgtEl>
                                          <p:spTgt spid="174"/>
                                        </p:tgtEl>
                                        <p:attrNameLst>
                                          <p:attrName>style.visibility</p:attrName>
                                        </p:attrNameLst>
                                      </p:cBhvr>
                                      <p:to>
                                        <p:strVal val="visible"/>
                                      </p:to>
                                    </p:set>
                                    <p:animEffect filter="wipe(down)" transition="in">
                                      <p:cBhvr>
                                        <p:cTn dur="500" id="77"/>
                                        <p:tgtEl>
                                          <p:spTgt spid="174"/>
                                        </p:tgtEl>
                                      </p:cBhvr>
                                    </p:animEffect>
                                  </p:childTnLst>
                                </p:cTn>
                              </p:par>
                            </p:childTnLst>
                          </p:cTn>
                        </p:par>
                        <p:par>
                          <p:cTn fill="hold" id="78" nodeType="afterGroup">
                            <p:stCondLst>
                              <p:cond delay="8000"/>
                            </p:stCondLst>
                            <p:childTnLst>
                              <p:par>
                                <p:cTn fill="hold" grpId="0" id="79" nodeType="afterEffect" presetClass="entr" presetID="22" presetSubtype="8">
                                  <p:stCondLst>
                                    <p:cond delay="0"/>
                                  </p:stCondLst>
                                  <p:childTnLst>
                                    <p:set>
                                      <p:cBhvr>
                                        <p:cTn dur="1" fill="hold" id="80">
                                          <p:stCondLst>
                                            <p:cond delay="0"/>
                                          </p:stCondLst>
                                        </p:cTn>
                                        <p:tgtEl>
                                          <p:spTgt spid="238"/>
                                        </p:tgtEl>
                                        <p:attrNameLst>
                                          <p:attrName>style.visibility</p:attrName>
                                        </p:attrNameLst>
                                      </p:cBhvr>
                                      <p:to>
                                        <p:strVal val="visible"/>
                                      </p:to>
                                    </p:set>
                                    <p:animEffect filter="wipe(left)" transition="in">
                                      <p:cBhvr>
                                        <p:cTn dur="500" id="81"/>
                                        <p:tgtEl>
                                          <p:spTgt spid="238"/>
                                        </p:tgtEl>
                                      </p:cBhvr>
                                    </p:animEffect>
                                  </p:childTnLst>
                                </p:cTn>
                              </p:par>
                            </p:childTnLst>
                          </p:cTn>
                        </p:par>
                        <p:par>
                          <p:cTn fill="hold" id="82" nodeType="afterGroup">
                            <p:stCondLst>
                              <p:cond delay="8500"/>
                            </p:stCondLst>
                            <p:childTnLst>
                              <p:par>
                                <p:cTn fill="hold" grpId="0" id="83" nodeType="afterEffect" presetClass="entr" presetID="22" presetSubtype="4">
                                  <p:stCondLst>
                                    <p:cond delay="0"/>
                                  </p:stCondLst>
                                  <p:childTnLst>
                                    <p:set>
                                      <p:cBhvr>
                                        <p:cTn dur="1" fill="hold" id="84">
                                          <p:stCondLst>
                                            <p:cond delay="0"/>
                                          </p:stCondLst>
                                        </p:cTn>
                                        <p:tgtEl>
                                          <p:spTgt spid="239"/>
                                        </p:tgtEl>
                                        <p:attrNameLst>
                                          <p:attrName>style.visibility</p:attrName>
                                        </p:attrNameLst>
                                      </p:cBhvr>
                                      <p:to>
                                        <p:strVal val="visible"/>
                                      </p:to>
                                    </p:set>
                                    <p:animEffect filter="wipe(down)" transition="in">
                                      <p:cBhvr>
                                        <p:cTn dur="500" id="85"/>
                                        <p:tgtEl>
                                          <p:spTgt spid="239"/>
                                        </p:tgtEl>
                                      </p:cBhvr>
                                    </p:animEffect>
                                  </p:childTnLst>
                                </p:cTn>
                              </p:par>
                            </p:childTnLst>
                          </p:cTn>
                        </p:par>
                        <p:par>
                          <p:cTn fill="hold" id="86" nodeType="afterGroup">
                            <p:stCondLst>
                              <p:cond delay="9000"/>
                            </p:stCondLst>
                            <p:childTnLst>
                              <p:par>
                                <p:cTn fill="hold" grpId="0" id="87" nodeType="afterEffect" presetClass="entr" presetID="22" presetSubtype="8">
                                  <p:stCondLst>
                                    <p:cond delay="0"/>
                                  </p:stCondLst>
                                  <p:childTnLst>
                                    <p:set>
                                      <p:cBhvr>
                                        <p:cTn dur="1" fill="hold" id="88">
                                          <p:stCondLst>
                                            <p:cond delay="0"/>
                                          </p:stCondLst>
                                        </p:cTn>
                                        <p:tgtEl>
                                          <p:spTgt spid="237"/>
                                        </p:tgtEl>
                                        <p:attrNameLst>
                                          <p:attrName>style.visibility</p:attrName>
                                        </p:attrNameLst>
                                      </p:cBhvr>
                                      <p:to>
                                        <p:strVal val="visible"/>
                                      </p:to>
                                    </p:set>
                                    <p:animEffect filter="wipe(left)" transition="in">
                                      <p:cBhvr>
                                        <p:cTn dur="500" id="89"/>
                                        <p:tgtEl>
                                          <p:spTgt spid="237"/>
                                        </p:tgtEl>
                                      </p:cBhvr>
                                    </p:animEffect>
                                  </p:childTnLst>
                                </p:cTn>
                              </p:par>
                            </p:childTnLst>
                          </p:cTn>
                        </p:par>
                        <p:par>
                          <p:cTn fill="hold" id="90" nodeType="afterGroup">
                            <p:stCondLst>
                              <p:cond delay="9500"/>
                            </p:stCondLst>
                            <p:childTnLst>
                              <p:par>
                                <p:cTn fill="hold" grpId="0" id="91" nodeType="afterEffect" presetClass="entr" presetID="22" presetSubtype="8">
                                  <p:stCondLst>
                                    <p:cond delay="0"/>
                                  </p:stCondLst>
                                  <p:childTnLst>
                                    <p:set>
                                      <p:cBhvr>
                                        <p:cTn dur="1" fill="hold" id="92">
                                          <p:stCondLst>
                                            <p:cond delay="0"/>
                                          </p:stCondLst>
                                        </p:cTn>
                                        <p:tgtEl>
                                          <p:spTgt spid="240"/>
                                        </p:tgtEl>
                                        <p:attrNameLst>
                                          <p:attrName>style.visibility</p:attrName>
                                        </p:attrNameLst>
                                      </p:cBhvr>
                                      <p:to>
                                        <p:strVal val="visible"/>
                                      </p:to>
                                    </p:set>
                                    <p:animEffect filter="wipe(left)" transition="in">
                                      <p:cBhvr>
                                        <p:cTn dur="500" id="93"/>
                                        <p:tgtEl>
                                          <p:spTgt spid="240"/>
                                        </p:tgtEl>
                                      </p:cBhvr>
                                    </p:animEffect>
                                  </p:childTnLst>
                                </p:cTn>
                              </p:par>
                            </p:childTnLst>
                          </p:cTn>
                        </p:par>
                        <p:par>
                          <p:cTn fill="hold" id="94" nodeType="afterGroup">
                            <p:stCondLst>
                              <p:cond delay="10000"/>
                            </p:stCondLst>
                            <p:childTnLst>
                              <p:par>
                                <p:cTn fill="hold" id="95" nodeType="afterEffect" presetClass="entr" presetID="22" presetSubtype="4">
                                  <p:stCondLst>
                                    <p:cond delay="0"/>
                                  </p:stCondLst>
                                  <p:childTnLst>
                                    <p:set>
                                      <p:cBhvr>
                                        <p:cTn dur="1" fill="hold" id="96">
                                          <p:stCondLst>
                                            <p:cond delay="0"/>
                                          </p:stCondLst>
                                        </p:cTn>
                                        <p:tgtEl>
                                          <p:spTgt spid="206"/>
                                        </p:tgtEl>
                                        <p:attrNameLst>
                                          <p:attrName>style.visibility</p:attrName>
                                        </p:attrNameLst>
                                      </p:cBhvr>
                                      <p:to>
                                        <p:strVal val="visible"/>
                                      </p:to>
                                    </p:set>
                                    <p:animEffect filter="wipe(down)" transition="in">
                                      <p:cBhvr>
                                        <p:cTn dur="500" id="97"/>
                                        <p:tgtEl>
                                          <p:spTgt spid="206"/>
                                        </p:tgtEl>
                                      </p:cBhvr>
                                    </p:animEffect>
                                  </p:childTnLst>
                                </p:cTn>
                              </p:par>
                            </p:childTnLst>
                          </p:cTn>
                        </p:par>
                        <p:par>
                          <p:cTn fill="hold" id="98" nodeType="afterGroup">
                            <p:stCondLst>
                              <p:cond delay="10500"/>
                            </p:stCondLst>
                            <p:childTnLst>
                              <p:par>
                                <p:cTn fill="hold" grpId="0" id="99" nodeType="afterEffect" presetClass="entr" presetID="22" presetSubtype="4">
                                  <p:stCondLst>
                                    <p:cond delay="0"/>
                                  </p:stCondLst>
                                  <p:childTnLst>
                                    <p:set>
                                      <p:cBhvr>
                                        <p:cTn dur="1" fill="hold" id="100">
                                          <p:stCondLst>
                                            <p:cond delay="0"/>
                                          </p:stCondLst>
                                        </p:cTn>
                                        <p:tgtEl>
                                          <p:spTgt spid="169"/>
                                        </p:tgtEl>
                                        <p:attrNameLst>
                                          <p:attrName>style.visibility</p:attrName>
                                        </p:attrNameLst>
                                      </p:cBhvr>
                                      <p:to>
                                        <p:strVal val="visible"/>
                                      </p:to>
                                    </p:set>
                                    <p:animEffect filter="wipe(down)" transition="in">
                                      <p:cBhvr>
                                        <p:cTn dur="500" id="101"/>
                                        <p:tgtEl>
                                          <p:spTgt spid="169"/>
                                        </p:tgtEl>
                                      </p:cBhvr>
                                    </p:animEffect>
                                  </p:childTnLst>
                                </p:cTn>
                              </p:par>
                            </p:childTnLst>
                          </p:cTn>
                        </p:par>
                        <p:par>
                          <p:cTn fill="hold" id="102" nodeType="afterGroup">
                            <p:stCondLst>
                              <p:cond delay="11000"/>
                            </p:stCondLst>
                            <p:childTnLst>
                              <p:par>
                                <p:cTn fill="hold" id="103" nodeType="afterEffect" presetClass="entr" presetID="22" presetSubtype="4">
                                  <p:stCondLst>
                                    <p:cond delay="0"/>
                                  </p:stCondLst>
                                  <p:childTnLst>
                                    <p:set>
                                      <p:cBhvr>
                                        <p:cTn dur="1" fill="hold" id="104">
                                          <p:stCondLst>
                                            <p:cond delay="0"/>
                                          </p:stCondLst>
                                        </p:cTn>
                                        <p:tgtEl>
                                          <p:spTgt spid="175"/>
                                        </p:tgtEl>
                                        <p:attrNameLst>
                                          <p:attrName>style.visibility</p:attrName>
                                        </p:attrNameLst>
                                      </p:cBhvr>
                                      <p:to>
                                        <p:strVal val="visible"/>
                                      </p:to>
                                    </p:set>
                                    <p:animEffect filter="wipe(down)" transition="in">
                                      <p:cBhvr>
                                        <p:cTn dur="500" id="105"/>
                                        <p:tgtEl>
                                          <p:spTgt spid="175"/>
                                        </p:tgtEl>
                                      </p:cBhvr>
                                    </p:animEffect>
                                  </p:childTnLst>
                                </p:cTn>
                              </p:par>
                            </p:childTnLst>
                          </p:cTn>
                        </p:par>
                        <p:par>
                          <p:cTn fill="hold" id="106" nodeType="afterGroup">
                            <p:stCondLst>
                              <p:cond delay="11500"/>
                            </p:stCondLst>
                            <p:childTnLst>
                              <p:par>
                                <p:cTn fill="hold" grpId="0" id="107" nodeType="afterEffect" presetClass="entr" presetID="22" presetSubtype="4">
                                  <p:stCondLst>
                                    <p:cond delay="0"/>
                                  </p:stCondLst>
                                  <p:childTnLst>
                                    <p:set>
                                      <p:cBhvr>
                                        <p:cTn dur="1" fill="hold" id="108">
                                          <p:stCondLst>
                                            <p:cond delay="0"/>
                                          </p:stCondLst>
                                        </p:cTn>
                                        <p:tgtEl>
                                          <p:spTgt spid="157"/>
                                        </p:tgtEl>
                                        <p:attrNameLst>
                                          <p:attrName>style.visibility</p:attrName>
                                        </p:attrNameLst>
                                      </p:cBhvr>
                                      <p:to>
                                        <p:strVal val="visible"/>
                                      </p:to>
                                    </p:set>
                                    <p:animEffect filter="wipe(down)" transition="in">
                                      <p:cBhvr>
                                        <p:cTn dur="500" id="109"/>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73"/>
      <p:bldP grpId="0" spid="77"/>
      <p:bldP grpId="0" spid="161"/>
      <p:bldP grpId="0" spid="162"/>
      <p:bldP grpId="0" spid="163"/>
      <p:bldP grpId="0" spid="164"/>
      <p:bldP grpId="0" spid="165"/>
      <p:bldP grpId="0" spid="173"/>
      <p:bldP grpId="0" spid="174"/>
      <p:bldP grpId="0" spid="157"/>
      <p:bldP grpId="0" spid="169"/>
      <p:bldP grpId="0" spid="237"/>
      <p:bldP grpId="0" spid="238"/>
      <p:bldP grpId="0" spid="239"/>
      <p:bldP grpId="0" spid="24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a:off x="2049008" y="1731544"/>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6"/>
          <p:cNvSpPr/>
          <p:nvPr/>
        </p:nvSpPr>
        <p:spPr bwMode="auto">
          <a:xfrm>
            <a:off x="3713847" y="1731544"/>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6"/>
          <p:cNvSpPr/>
          <p:nvPr/>
        </p:nvSpPr>
        <p:spPr bwMode="auto">
          <a:xfrm>
            <a:off x="1514116" y="2641536"/>
            <a:ext cx="1316653" cy="151665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6"/>
          <p:cNvSpPr/>
          <p:nvPr/>
        </p:nvSpPr>
        <p:spPr bwMode="auto">
          <a:xfrm>
            <a:off x="2830769" y="1428214"/>
            <a:ext cx="1944120" cy="272997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6"/>
          <p:cNvSpPr/>
          <p:nvPr/>
        </p:nvSpPr>
        <p:spPr bwMode="auto">
          <a:xfrm>
            <a:off x="4596127" y="2152993"/>
            <a:ext cx="1728107" cy="200519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FFFF00">
              <a:alpha val="90000"/>
            </a:srgb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6"/>
          <p:cNvSpPr/>
          <p:nvPr/>
        </p:nvSpPr>
        <p:spPr bwMode="auto">
          <a:xfrm>
            <a:off x="5413194" y="1731544"/>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lumMod val="50000"/>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6"/>
          <p:cNvSpPr/>
          <p:nvPr/>
        </p:nvSpPr>
        <p:spPr bwMode="auto">
          <a:xfrm>
            <a:off x="6482533" y="2641536"/>
            <a:ext cx="1316653" cy="151665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FFC000">
              <a:alpha val="90000"/>
            </a:srgb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6"/>
          <p:cNvSpPr/>
          <p:nvPr/>
        </p:nvSpPr>
        <p:spPr bwMode="auto">
          <a:xfrm>
            <a:off x="7157659" y="1731544"/>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Freeform 6"/>
          <p:cNvSpPr/>
          <p:nvPr/>
        </p:nvSpPr>
        <p:spPr bwMode="auto">
          <a:xfrm>
            <a:off x="8938419" y="1731544"/>
            <a:ext cx="1728107" cy="242664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Freeform 6"/>
          <p:cNvSpPr/>
          <p:nvPr/>
        </p:nvSpPr>
        <p:spPr bwMode="auto">
          <a:xfrm>
            <a:off x="7973943" y="1428214"/>
            <a:ext cx="1944120" cy="272997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lumMod val="75000"/>
              <a:alpha val="90000"/>
            </a:schemeClr>
          </a:solidFill>
          <a:ln>
            <a:noFill/>
          </a:ln>
        </p:spPr>
        <p:txBody>
          <a:bodyPr anchor="t" anchorCtr="0" bIns="52937" compatLnSpc="1" lIns="105874" numCol="1" rIns="105874" tIns="52937"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Group 136"/>
          <p:cNvGrpSpPr/>
          <p:nvPr/>
        </p:nvGrpSpPr>
        <p:grpSpPr>
          <a:xfrm>
            <a:off x="1520917" y="4314945"/>
            <a:ext cx="1231106" cy="901583"/>
            <a:chOff x="706388" y="3281022"/>
            <a:chExt cx="1063274" cy="778672"/>
          </a:xfrm>
        </p:grpSpPr>
        <p:sp>
          <p:nvSpPr>
            <p:cNvPr id="57" name="Oval 56"/>
            <p:cNvSpPr>
              <a:spLocks noChangeAspect="1"/>
            </p:cNvSpPr>
            <p:nvPr/>
          </p:nvSpPr>
          <p:spPr>
            <a:xfrm>
              <a:off x="1088218" y="3281022"/>
              <a:ext cx="200183" cy="194452"/>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 name="Group 120"/>
            <p:cNvGrpSpPr/>
            <p:nvPr/>
          </p:nvGrpSpPr>
          <p:grpSpPr>
            <a:xfrm>
              <a:off x="706388" y="3475474"/>
              <a:ext cx="1063274" cy="584220"/>
              <a:chOff x="763995" y="3705902"/>
              <a:chExt cx="1063274" cy="584220"/>
            </a:xfrm>
          </p:grpSpPr>
          <p:sp>
            <p:nvSpPr>
              <p:cNvPr id="59" name="TextBox 58"/>
              <p:cNvSpPr txBox="1"/>
              <p:nvPr/>
            </p:nvSpPr>
            <p:spPr>
              <a:xfrm>
                <a:off x="769136" y="4056921"/>
                <a:ext cx="1052991" cy="252717"/>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60" name="Straight Connector 59"/>
              <p:cNvCxnSpPr/>
              <p:nvPr/>
            </p:nvCxnSpPr>
            <p:spPr>
              <a:xfrm flipH="1">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376345" y="4314941"/>
            <a:ext cx="1231106" cy="1278021"/>
            <a:chOff x="1363729" y="3281022"/>
            <a:chExt cx="1063274" cy="110379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2" name="Group 107"/>
            <p:cNvGrpSpPr/>
            <p:nvPr/>
          </p:nvGrpSpPr>
          <p:grpSpPr>
            <a:xfrm>
              <a:off x="1363729" y="3475474"/>
              <a:ext cx="1063274" cy="909341"/>
              <a:chOff x="1412525" y="3705902"/>
              <a:chExt cx="1063274" cy="909341"/>
            </a:xfrm>
          </p:grpSpPr>
          <p:cxnSp>
            <p:nvCxnSpPr>
              <p:cNvPr id="64" name="Straight Connector 63"/>
              <p:cNvCxnSpPr/>
              <p:nvPr/>
            </p:nvCxnSpPr>
            <p:spPr>
              <a:xfrm flipH="1">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417666" y="4382041"/>
                <a:ext cx="1052991" cy="252718"/>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13" name="Group 136"/>
          <p:cNvGrpSpPr/>
          <p:nvPr/>
        </p:nvGrpSpPr>
        <p:grpSpPr>
          <a:xfrm>
            <a:off x="3231774" y="4314945"/>
            <a:ext cx="1231106" cy="901583"/>
            <a:chOff x="706388" y="3281022"/>
            <a:chExt cx="1063274" cy="778672"/>
          </a:xfrm>
        </p:grpSpPr>
        <p:sp>
          <p:nvSpPr>
            <p:cNvPr id="102" name="Oval 101"/>
            <p:cNvSpPr>
              <a:spLocks noChangeAspect="1"/>
            </p:cNvSpPr>
            <p:nvPr/>
          </p:nvSpPr>
          <p:spPr>
            <a:xfrm>
              <a:off x="1088218" y="3281022"/>
              <a:ext cx="200183" cy="19445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4" name="Group 120"/>
            <p:cNvGrpSpPr/>
            <p:nvPr/>
          </p:nvGrpSpPr>
          <p:grpSpPr>
            <a:xfrm>
              <a:off x="706388" y="3475474"/>
              <a:ext cx="1063274" cy="584220"/>
              <a:chOff x="763995" y="3705902"/>
              <a:chExt cx="1063274" cy="584220"/>
            </a:xfrm>
          </p:grpSpPr>
          <p:sp>
            <p:nvSpPr>
              <p:cNvPr id="104" name="TextBox 103"/>
              <p:cNvSpPr txBox="1"/>
              <p:nvPr/>
            </p:nvSpPr>
            <p:spPr>
              <a:xfrm>
                <a:off x="769136" y="4056921"/>
                <a:ext cx="1052991" cy="252717"/>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05" name="Straight Connector 104"/>
              <p:cNvCxnSpPr/>
              <p:nvPr/>
            </p:nvCxnSpPr>
            <p:spPr>
              <a:xfrm flipH="1">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087201" y="4314941"/>
            <a:ext cx="1231106" cy="1278021"/>
            <a:chOff x="1363729" y="3281022"/>
            <a:chExt cx="1063274" cy="110379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typeface="Wingdings"/>
                <a:ea charset="-122" panose="020b0503020204020204" pitchFamily="34" typeface="微软雅黑"/>
                <a:cs typeface="+mn-ea"/>
                <a:sym charset="0" panose="020b0604020202020204" pitchFamily="34" typeface="Arial"/>
              </a:endParaRPr>
            </a:p>
          </p:txBody>
        </p:sp>
        <p:grpSp>
          <p:nvGrpSpPr>
            <p:cNvPr id="16" name="Group 107"/>
            <p:cNvGrpSpPr/>
            <p:nvPr/>
          </p:nvGrpSpPr>
          <p:grpSpPr>
            <a:xfrm>
              <a:off x="1363729" y="3475474"/>
              <a:ext cx="1063274" cy="909341"/>
              <a:chOff x="1412525" y="3705902"/>
              <a:chExt cx="1063274" cy="909341"/>
            </a:xfrm>
          </p:grpSpPr>
          <p:cxnSp>
            <p:nvCxnSpPr>
              <p:cNvPr id="109" name="Straight Connector 108"/>
              <p:cNvCxnSpPr/>
              <p:nvPr/>
            </p:nvCxnSpPr>
            <p:spPr>
              <a:xfrm flipH="1">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7666" y="4382041"/>
                <a:ext cx="1052991" cy="252718"/>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18" name="Group 136"/>
          <p:cNvGrpSpPr/>
          <p:nvPr/>
        </p:nvGrpSpPr>
        <p:grpSpPr>
          <a:xfrm>
            <a:off x="4942630" y="4314945"/>
            <a:ext cx="1231106" cy="901583"/>
            <a:chOff x="706388" y="3281022"/>
            <a:chExt cx="1063274" cy="778672"/>
          </a:xfrm>
        </p:grpSpPr>
        <p:sp>
          <p:nvSpPr>
            <p:cNvPr id="112" name="Oval 111"/>
            <p:cNvSpPr>
              <a:spLocks noChangeAspect="1"/>
            </p:cNvSpPr>
            <p:nvPr/>
          </p:nvSpPr>
          <p:spPr>
            <a:xfrm>
              <a:off x="1088218" y="3281022"/>
              <a:ext cx="200183" cy="194452"/>
            </a:xfrm>
            <a:prstGeom prst="ellipse">
              <a:avLst/>
            </a:pr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9" name="Group 120"/>
            <p:cNvGrpSpPr/>
            <p:nvPr/>
          </p:nvGrpSpPr>
          <p:grpSpPr>
            <a:xfrm>
              <a:off x="706388" y="3475474"/>
              <a:ext cx="1063274" cy="584220"/>
              <a:chOff x="763995" y="3705902"/>
              <a:chExt cx="1063274" cy="584220"/>
            </a:xfrm>
          </p:grpSpPr>
          <p:sp>
            <p:nvSpPr>
              <p:cNvPr id="114" name="TextBox 113"/>
              <p:cNvSpPr txBox="1"/>
              <p:nvPr/>
            </p:nvSpPr>
            <p:spPr>
              <a:xfrm>
                <a:off x="769137" y="4056921"/>
                <a:ext cx="1052991" cy="252717"/>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15" name="Straight Connector 114"/>
              <p:cNvCxnSpPr/>
              <p:nvPr/>
            </p:nvCxnSpPr>
            <p:spPr>
              <a:xfrm flipH="1">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5798056" y="4314941"/>
            <a:ext cx="1231106" cy="1278021"/>
            <a:chOff x="1363729" y="3281022"/>
            <a:chExt cx="1063274" cy="1103793"/>
          </a:xfrm>
        </p:grpSpPr>
        <p:sp>
          <p:nvSpPr>
            <p:cNvPr id="117" name="Oval 116"/>
            <p:cNvSpPr>
              <a:spLocks noChangeAspect="1"/>
            </p:cNvSpPr>
            <p:nvPr/>
          </p:nvSpPr>
          <p:spPr>
            <a:xfrm>
              <a:off x="1744938" y="3281022"/>
              <a:ext cx="200183" cy="194452"/>
            </a:xfrm>
            <a:prstGeom prst="ellipse">
              <a:avLst/>
            </a:prstGeom>
            <a:solidFill>
              <a:schemeClr val="accent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1" name="Group 107"/>
            <p:cNvGrpSpPr/>
            <p:nvPr/>
          </p:nvGrpSpPr>
          <p:grpSpPr>
            <a:xfrm>
              <a:off x="1363729" y="3475474"/>
              <a:ext cx="1063274" cy="909341"/>
              <a:chOff x="1412525" y="3705902"/>
              <a:chExt cx="1063274" cy="909341"/>
            </a:xfrm>
          </p:grpSpPr>
          <p:cxnSp>
            <p:nvCxnSpPr>
              <p:cNvPr id="119" name="Straight Connector 118"/>
              <p:cNvCxnSpPr/>
              <p:nvPr/>
            </p:nvCxnSpPr>
            <p:spPr>
              <a:xfrm flipH="1">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417666" y="4382041"/>
                <a:ext cx="1052991" cy="252718"/>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23" name="Group 136"/>
          <p:cNvGrpSpPr/>
          <p:nvPr/>
        </p:nvGrpSpPr>
        <p:grpSpPr>
          <a:xfrm>
            <a:off x="6653486" y="4314945"/>
            <a:ext cx="1231106" cy="901583"/>
            <a:chOff x="706388" y="3281022"/>
            <a:chExt cx="1063274" cy="778672"/>
          </a:xfrm>
        </p:grpSpPr>
        <p:sp>
          <p:nvSpPr>
            <p:cNvPr id="122" name="Oval 121"/>
            <p:cNvSpPr>
              <a:spLocks noChangeAspect="1"/>
            </p:cNvSpPr>
            <p:nvPr/>
          </p:nvSpPr>
          <p:spPr>
            <a:xfrm>
              <a:off x="1088218" y="3281022"/>
              <a:ext cx="200183" cy="194452"/>
            </a:xfrm>
            <a:prstGeom prst="ellipse">
              <a:avLst/>
            </a:prstGeom>
            <a:solidFill>
              <a:srgbClr val="FF9933">
                <a:alpha val="80000"/>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4" name="Group 120"/>
            <p:cNvGrpSpPr/>
            <p:nvPr/>
          </p:nvGrpSpPr>
          <p:grpSpPr>
            <a:xfrm>
              <a:off x="706388" y="3475474"/>
              <a:ext cx="1063274" cy="584220"/>
              <a:chOff x="763995" y="3705902"/>
              <a:chExt cx="1063274" cy="584220"/>
            </a:xfrm>
          </p:grpSpPr>
          <p:sp>
            <p:nvSpPr>
              <p:cNvPr id="124" name="TextBox 123"/>
              <p:cNvSpPr txBox="1"/>
              <p:nvPr/>
            </p:nvSpPr>
            <p:spPr>
              <a:xfrm>
                <a:off x="769137" y="4056921"/>
                <a:ext cx="1052991" cy="252717"/>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25" name="Straight Connector 124"/>
              <p:cNvCxnSpPr/>
              <p:nvPr/>
            </p:nvCxnSpPr>
            <p:spPr>
              <a:xfrm flipH="1">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508912" y="4314941"/>
            <a:ext cx="1231106" cy="1278021"/>
            <a:chOff x="1363729" y="3281022"/>
            <a:chExt cx="1063274" cy="110379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6" name="Group 127"/>
            <p:cNvGrpSpPr/>
            <p:nvPr/>
          </p:nvGrpSpPr>
          <p:grpSpPr>
            <a:xfrm>
              <a:off x="1363729" y="3475474"/>
              <a:ext cx="1063274" cy="909341"/>
              <a:chOff x="1412525" y="3705902"/>
              <a:chExt cx="1063274" cy="909341"/>
            </a:xfrm>
          </p:grpSpPr>
          <p:cxnSp>
            <p:nvCxnSpPr>
              <p:cNvPr id="129" name="Straight Connector 128"/>
              <p:cNvCxnSpPr/>
              <p:nvPr/>
            </p:nvCxnSpPr>
            <p:spPr>
              <a:xfrm flipH="1">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417667" y="4382041"/>
                <a:ext cx="1052991" cy="252718"/>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grpSp>
        <p:nvGrpSpPr>
          <p:cNvPr id="33" name="Group 136"/>
          <p:cNvGrpSpPr/>
          <p:nvPr/>
        </p:nvGrpSpPr>
        <p:grpSpPr>
          <a:xfrm>
            <a:off x="8364342" y="4314945"/>
            <a:ext cx="1231106" cy="901583"/>
            <a:chOff x="706388" y="3281022"/>
            <a:chExt cx="1063274" cy="778672"/>
          </a:xfrm>
        </p:grpSpPr>
        <p:sp>
          <p:nvSpPr>
            <p:cNvPr id="132" name="Oval 131"/>
            <p:cNvSpPr>
              <a:spLocks noChangeAspect="1"/>
            </p:cNvSpPr>
            <p:nvPr/>
          </p:nvSpPr>
          <p:spPr>
            <a:xfrm>
              <a:off x="1088218" y="3281022"/>
              <a:ext cx="200183" cy="19445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5" name="Group 120"/>
            <p:cNvGrpSpPr/>
            <p:nvPr/>
          </p:nvGrpSpPr>
          <p:grpSpPr>
            <a:xfrm>
              <a:off x="706388" y="3475474"/>
              <a:ext cx="1063274" cy="584220"/>
              <a:chOff x="763995" y="3705902"/>
              <a:chExt cx="1063274" cy="584220"/>
            </a:xfrm>
          </p:grpSpPr>
          <p:sp>
            <p:nvSpPr>
              <p:cNvPr id="134" name="TextBox 133"/>
              <p:cNvSpPr txBox="1"/>
              <p:nvPr/>
            </p:nvSpPr>
            <p:spPr>
              <a:xfrm>
                <a:off x="769137" y="4056921"/>
                <a:ext cx="1052991" cy="252717"/>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cxnSp>
            <p:nvCxnSpPr>
              <p:cNvPr id="135" name="Straight Connector 134"/>
              <p:cNvCxnSpPr/>
              <p:nvPr/>
            </p:nvCxnSpPr>
            <p:spPr>
              <a:xfrm flipH="1">
                <a:off x="1246034" y="3705902"/>
                <a:ext cx="0" cy="342098"/>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219765" y="4314941"/>
            <a:ext cx="1231106" cy="1278021"/>
            <a:chOff x="1363729" y="3281022"/>
            <a:chExt cx="1063274" cy="110379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1" name="Group 137"/>
            <p:cNvGrpSpPr/>
            <p:nvPr/>
          </p:nvGrpSpPr>
          <p:grpSpPr>
            <a:xfrm>
              <a:off x="1363729" y="3475474"/>
              <a:ext cx="1063274" cy="909341"/>
              <a:chOff x="1412525" y="3705902"/>
              <a:chExt cx="1063274" cy="909341"/>
            </a:xfrm>
          </p:grpSpPr>
          <p:cxnSp>
            <p:nvCxnSpPr>
              <p:cNvPr id="139" name="Straight Connector 138"/>
              <p:cNvCxnSpPr/>
              <p:nvPr/>
            </p:nvCxnSpPr>
            <p:spPr>
              <a:xfrm flipH="1">
                <a:off x="1893825" y="3705902"/>
                <a:ext cx="0" cy="651665"/>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417667" y="4382041"/>
                <a:ext cx="1052991" cy="252718"/>
              </a:xfrm>
              <a:prstGeom prst="rect">
                <a:avLst/>
              </a:prstGeom>
              <a:noFill/>
              <a:ln>
                <a:noFill/>
              </a:ln>
            </p:spPr>
            <p:txBody>
              <a:bodyPr anchor="t" bIns="0" lIns="0" rIns="0" rtlCol="0" tIns="0" wrap="none">
                <a:spAutoFit/>
              </a:bodyPr>
              <a:lstStyle/>
              <a:p>
                <a:pPr algn="ctr">
                  <a:lnSpc>
                    <a:spcPct val="120000"/>
                  </a:lnSpc>
                </a:pPr>
                <a:r>
                  <a:rPr altLang="en-US" b="1" lang="zh-CN" sz="1600">
                    <a:solidFill>
                      <a:schemeClr val="tx1">
                        <a:lumMod val="75000"/>
                        <a:lumOff val="25000"/>
                      </a:schemeClr>
                    </a:solidFill>
                    <a:latin charset="0" panose="020b0604020202020204" pitchFamily="34" typeface="Arial"/>
                    <a:ea charset="-122" panose="020b0503020204020204" pitchFamily="34" typeface="微软雅黑"/>
                    <a:cs typeface="+mn-ea"/>
                    <a:sym charset="0" panose="020b0604020202020204" pitchFamily="34" typeface="Arial"/>
                  </a:rPr>
                  <a:t>替换文字内容</a:t>
                </a:r>
              </a:p>
            </p:txBody>
          </p:sp>
        </p:grpSp>
      </p:grpSp>
      <p:sp>
        <p:nvSpPr>
          <p:cNvPr id="2" name="灯片编号占位符 1"/>
          <p:cNvSpPr>
            <a:spLocks noGrp="1"/>
          </p:cNvSpPr>
          <p:nvPr>
            <p:ph idx="4294967295" sz="quarter" type="sldNum"/>
          </p:nvPr>
        </p:nvSpPr>
        <p:spPr>
          <a:xfrm>
            <a:off x="9448800" y="6430963"/>
            <a:ext cx="2743200" cy="365125"/>
          </a:xfrm>
        </p:spPr>
        <p:txBody>
          <a:bodyPr/>
          <a:lstStyle/>
          <a:p>
            <a:fld id="{4009B62C-897A-4FBF-948F-9456C9C4A041}" type="slidenum">
              <a:rPr altLang="en-US" lang="zh-CN" smtClean="0"/>
              <a:t>12</a:t>
            </a:fld>
          </a:p>
        </p:txBody>
      </p:sp>
    </p:spTree>
    <p:extLst>
      <p:ext uri="{BB962C8B-B14F-4D97-AF65-F5344CB8AC3E}">
        <p14:creationId val="189283209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accel="50000" decel="50000" fill="hold"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accel="50000" decel="50000" fill="hold" grpId="0" id="15" nodeType="after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accel="50000" decel="50000" fill="hold"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accel="50000" decel="50000" fill="hold" grpId="0" id="25" nodeType="afterEffect" presetClass="entr" presetID="2" presetSubtype="4">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ppt_x"/>
                                          </p:val>
                                        </p:tav>
                                        <p:tav tm="100000">
                                          <p:val>
                                            <p:strVal val="#ppt_x"/>
                                          </p:val>
                                        </p:tav>
                                      </p:tavLst>
                                    </p:anim>
                                    <p:anim calcmode="lin" valueType="num">
                                      <p:cBhvr additive="base">
                                        <p:cTn dur="500" fill="hold" id="28"/>
                                        <p:tgtEl>
                                          <p:spTgt spid="22"/>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accel="50000" decel="50000" fill="hold" id="30" nodeType="afterEffect" presetClass="entr" presetID="2" presetSubtype="4">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ppt_x"/>
                                          </p:val>
                                        </p:tav>
                                        <p:tav tm="100000">
                                          <p:val>
                                            <p:strVal val="#ppt_x"/>
                                          </p:val>
                                        </p:tav>
                                      </p:tavLst>
                                    </p:anim>
                                    <p:anim calcmode="lin" valueType="num">
                                      <p:cBhvr additive="base">
                                        <p:cTn dur="500" fill="hold" id="33"/>
                                        <p:tgtEl>
                                          <p:spTgt spid="13"/>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accel="50000" decel="50000" fill="hold" grpId="0" id="35" nodeType="afterEffect" presetClass="entr" presetID="2" presetSubtype="4">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ppt_x"/>
                                          </p:val>
                                        </p:tav>
                                        <p:tav tm="100000">
                                          <p:val>
                                            <p:strVal val="#ppt_x"/>
                                          </p:val>
                                        </p:tav>
                                      </p:tavLst>
                                    </p:anim>
                                    <p:anim calcmode="lin" valueType="num">
                                      <p:cBhvr additive="base">
                                        <p:cTn dur="500" fill="hold" id="38"/>
                                        <p:tgtEl>
                                          <p:spTgt spid="1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accel="50000" decel="50000" fill="hold" id="40" nodeType="afterEffect" presetClass="entr" presetID="2" presetSubtype="4">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ppt_x"/>
                                          </p:val>
                                        </p:tav>
                                        <p:tav tm="100000">
                                          <p:val>
                                            <p:strVal val="#ppt_x"/>
                                          </p:val>
                                        </p:tav>
                                      </p:tavLst>
                                    </p:anim>
                                    <p:anim calcmode="lin" valueType="num">
                                      <p:cBhvr additive="base">
                                        <p:cTn dur="500" fill="hold" id="43"/>
                                        <p:tgtEl>
                                          <p:spTgt spid="15"/>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accel="50000" decel="50000" fill="hold" grpId="0" id="45" nodeType="afterEffect" presetClass="entr" presetID="2" presetSubtype="4">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additive="base">
                                        <p:cTn dur="500" fill="hold" id="47"/>
                                        <p:tgtEl>
                                          <p:spTgt spid="27"/>
                                        </p:tgtEl>
                                        <p:attrNameLst>
                                          <p:attrName>ppt_x</p:attrName>
                                        </p:attrNameLst>
                                      </p:cBhvr>
                                      <p:tavLst>
                                        <p:tav tm="0">
                                          <p:val>
                                            <p:strVal val="#ppt_x"/>
                                          </p:val>
                                        </p:tav>
                                        <p:tav tm="100000">
                                          <p:val>
                                            <p:strVal val="#ppt_x"/>
                                          </p:val>
                                        </p:tav>
                                      </p:tavLst>
                                    </p:anim>
                                    <p:anim calcmode="lin" valueType="num">
                                      <p:cBhvr additive="base">
                                        <p:cTn dur="500" fill="hold" id="48"/>
                                        <p:tgtEl>
                                          <p:spTgt spid="2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accel="50000" decel="50000" fill="hold" id="50" nodeType="afterEffect" presetClass="entr" presetID="2" presetSubtype="4">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fill="hold" id="52"/>
                                        <p:tgtEl>
                                          <p:spTgt spid="18"/>
                                        </p:tgtEl>
                                        <p:attrNameLst>
                                          <p:attrName>ppt_x</p:attrName>
                                        </p:attrNameLst>
                                      </p:cBhvr>
                                      <p:tavLst>
                                        <p:tav tm="0">
                                          <p:val>
                                            <p:strVal val="#ppt_x"/>
                                          </p:val>
                                        </p:tav>
                                        <p:tav tm="100000">
                                          <p:val>
                                            <p:strVal val="#ppt_x"/>
                                          </p:val>
                                        </p:tav>
                                      </p:tavLst>
                                    </p:anim>
                                    <p:anim calcmode="lin" valueType="num">
                                      <p:cBhvr additive="base">
                                        <p:cTn dur="500" fill="hold" id="53"/>
                                        <p:tgtEl>
                                          <p:spTgt spid="1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accel="50000" decel="50000" fill="hold" grpId="0" id="55" nodeType="afterEffect" presetClass="entr" presetID="2" presetSubtype="4">
                                  <p:stCondLst>
                                    <p:cond delay="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ppt_x"/>
                                          </p:val>
                                        </p:tav>
                                        <p:tav tm="100000">
                                          <p:val>
                                            <p:strVal val="#ppt_x"/>
                                          </p:val>
                                        </p:tav>
                                      </p:tavLst>
                                    </p:anim>
                                    <p:anim calcmode="lin" valueType="num">
                                      <p:cBhvr additive="base">
                                        <p:cTn dur="500" fill="hold" id="58"/>
                                        <p:tgtEl>
                                          <p:spTgt spid="28"/>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accel="50000" decel="50000" fill="hold" id="60" nodeType="afterEffect" presetClass="entr" presetID="2" presetSubtype="4">
                                  <p:stCondLst>
                                    <p:cond delay="0"/>
                                  </p:stCondLst>
                                  <p:childTnLst>
                                    <p:set>
                                      <p:cBhvr>
                                        <p:cTn dur="1" fill="hold" id="61">
                                          <p:stCondLst>
                                            <p:cond delay="0"/>
                                          </p:stCondLst>
                                        </p:cTn>
                                        <p:tgtEl>
                                          <p:spTgt spid="20"/>
                                        </p:tgtEl>
                                        <p:attrNameLst>
                                          <p:attrName>style.visibility</p:attrName>
                                        </p:attrNameLst>
                                      </p:cBhvr>
                                      <p:to>
                                        <p:strVal val="visible"/>
                                      </p:to>
                                    </p:set>
                                    <p:anim calcmode="lin" valueType="num">
                                      <p:cBhvr additive="base">
                                        <p:cTn dur="500" fill="hold" id="62"/>
                                        <p:tgtEl>
                                          <p:spTgt spid="20"/>
                                        </p:tgtEl>
                                        <p:attrNameLst>
                                          <p:attrName>ppt_x</p:attrName>
                                        </p:attrNameLst>
                                      </p:cBhvr>
                                      <p:tavLst>
                                        <p:tav tm="0">
                                          <p:val>
                                            <p:strVal val="#ppt_x"/>
                                          </p:val>
                                        </p:tav>
                                        <p:tav tm="100000">
                                          <p:val>
                                            <p:strVal val="#ppt_x"/>
                                          </p:val>
                                        </p:tav>
                                      </p:tavLst>
                                    </p:anim>
                                    <p:anim calcmode="lin" valueType="num">
                                      <p:cBhvr additive="base">
                                        <p:cTn dur="500" fill="hold" id="63"/>
                                        <p:tgtEl>
                                          <p:spTgt spid="20"/>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000"/>
                            </p:stCondLst>
                            <p:childTnLst>
                              <p:par>
                                <p:cTn accel="50000" decel="50000" fill="hold" grpId="0" id="65" nodeType="afterEffect" presetClass="entr" presetID="2" presetSubtype="4">
                                  <p:stCondLst>
                                    <p:cond delay="0"/>
                                  </p:stCondLst>
                                  <p:childTnLst>
                                    <p:set>
                                      <p:cBhvr>
                                        <p:cTn dur="1" fill="hold" id="66">
                                          <p:stCondLst>
                                            <p:cond delay="0"/>
                                          </p:stCondLst>
                                        </p:cTn>
                                        <p:tgtEl>
                                          <p:spTgt spid="29"/>
                                        </p:tgtEl>
                                        <p:attrNameLst>
                                          <p:attrName>style.visibility</p:attrName>
                                        </p:attrNameLst>
                                      </p:cBhvr>
                                      <p:to>
                                        <p:strVal val="visible"/>
                                      </p:to>
                                    </p:set>
                                    <p:anim calcmode="lin" valueType="num">
                                      <p:cBhvr additive="base">
                                        <p:cTn dur="500" fill="hold" id="67"/>
                                        <p:tgtEl>
                                          <p:spTgt spid="29"/>
                                        </p:tgtEl>
                                        <p:attrNameLst>
                                          <p:attrName>ppt_x</p:attrName>
                                        </p:attrNameLst>
                                      </p:cBhvr>
                                      <p:tavLst>
                                        <p:tav tm="0">
                                          <p:val>
                                            <p:strVal val="#ppt_x"/>
                                          </p:val>
                                        </p:tav>
                                        <p:tav tm="100000">
                                          <p:val>
                                            <p:strVal val="#ppt_x"/>
                                          </p:val>
                                        </p:tav>
                                      </p:tavLst>
                                    </p:anim>
                                    <p:anim calcmode="lin" valueType="num">
                                      <p:cBhvr additive="base">
                                        <p:cTn dur="500" fill="hold" id="68"/>
                                        <p:tgtEl>
                                          <p:spTgt spid="29"/>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500"/>
                            </p:stCondLst>
                            <p:childTnLst>
                              <p:par>
                                <p:cTn accel="50000" decel="50000" fill="hold" id="70" nodeType="afterEffect" presetClass="entr" presetID="2" presetSubtype="4">
                                  <p:stCondLst>
                                    <p:cond delay="0"/>
                                  </p:stCondLst>
                                  <p:childTnLst>
                                    <p:set>
                                      <p:cBhvr>
                                        <p:cTn dur="1" fill="hold" id="71">
                                          <p:stCondLst>
                                            <p:cond delay="0"/>
                                          </p:stCondLst>
                                        </p:cTn>
                                        <p:tgtEl>
                                          <p:spTgt spid="23"/>
                                        </p:tgtEl>
                                        <p:attrNameLst>
                                          <p:attrName>style.visibility</p:attrName>
                                        </p:attrNameLst>
                                      </p:cBhvr>
                                      <p:to>
                                        <p:strVal val="visible"/>
                                      </p:to>
                                    </p:set>
                                    <p:anim calcmode="lin" valueType="num">
                                      <p:cBhvr additive="base">
                                        <p:cTn dur="500" fill="hold" id="72"/>
                                        <p:tgtEl>
                                          <p:spTgt spid="23"/>
                                        </p:tgtEl>
                                        <p:attrNameLst>
                                          <p:attrName>ppt_x</p:attrName>
                                        </p:attrNameLst>
                                      </p:cBhvr>
                                      <p:tavLst>
                                        <p:tav tm="0">
                                          <p:val>
                                            <p:strVal val="#ppt_x"/>
                                          </p:val>
                                        </p:tav>
                                        <p:tav tm="100000">
                                          <p:val>
                                            <p:strVal val="#ppt_x"/>
                                          </p:val>
                                        </p:tav>
                                      </p:tavLst>
                                    </p:anim>
                                    <p:anim calcmode="lin" valueType="num">
                                      <p:cBhvr additive="base">
                                        <p:cTn dur="500" fill="hold" id="73"/>
                                        <p:tgtEl>
                                          <p:spTgt spid="23"/>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000"/>
                            </p:stCondLst>
                            <p:childTnLst>
                              <p:par>
                                <p:cTn accel="50000" decel="50000" fill="hold" grpId="0" id="75" nodeType="afterEffect" presetClass="entr" presetID="2" presetSubtype="4">
                                  <p:stCondLst>
                                    <p:cond delay="0"/>
                                  </p:stCondLst>
                                  <p:childTnLst>
                                    <p:set>
                                      <p:cBhvr>
                                        <p:cTn dur="1" fill="hold" id="76">
                                          <p:stCondLst>
                                            <p:cond delay="0"/>
                                          </p:stCondLst>
                                        </p:cTn>
                                        <p:tgtEl>
                                          <p:spTgt spid="31"/>
                                        </p:tgtEl>
                                        <p:attrNameLst>
                                          <p:attrName>style.visibility</p:attrName>
                                        </p:attrNameLst>
                                      </p:cBhvr>
                                      <p:to>
                                        <p:strVal val="visible"/>
                                      </p:to>
                                    </p:set>
                                    <p:anim calcmode="lin" valueType="num">
                                      <p:cBhvr additive="base">
                                        <p:cTn dur="500" fill="hold" id="77"/>
                                        <p:tgtEl>
                                          <p:spTgt spid="31"/>
                                        </p:tgtEl>
                                        <p:attrNameLst>
                                          <p:attrName>ppt_x</p:attrName>
                                        </p:attrNameLst>
                                      </p:cBhvr>
                                      <p:tavLst>
                                        <p:tav tm="0">
                                          <p:val>
                                            <p:strVal val="#ppt_x"/>
                                          </p:val>
                                        </p:tav>
                                        <p:tav tm="100000">
                                          <p:val>
                                            <p:strVal val="#ppt_x"/>
                                          </p:val>
                                        </p:tav>
                                      </p:tavLst>
                                    </p:anim>
                                    <p:anim calcmode="lin" valueType="num">
                                      <p:cBhvr additive="base">
                                        <p:cTn dur="500" fill="hold" id="78"/>
                                        <p:tgtEl>
                                          <p:spTgt spid="31"/>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7500"/>
                            </p:stCondLst>
                            <p:childTnLst>
                              <p:par>
                                <p:cTn accel="50000" decel="50000" fill="hold" id="80" nodeType="afterEffect" presetClass="entr" presetID="2" presetSubtype="4">
                                  <p:stCondLst>
                                    <p:cond delay="0"/>
                                  </p:stCondLst>
                                  <p:childTnLst>
                                    <p:set>
                                      <p:cBhvr>
                                        <p:cTn dur="1" fill="hold" id="81">
                                          <p:stCondLst>
                                            <p:cond delay="0"/>
                                          </p:stCondLst>
                                        </p:cTn>
                                        <p:tgtEl>
                                          <p:spTgt spid="25"/>
                                        </p:tgtEl>
                                        <p:attrNameLst>
                                          <p:attrName>style.visibility</p:attrName>
                                        </p:attrNameLst>
                                      </p:cBhvr>
                                      <p:to>
                                        <p:strVal val="visible"/>
                                      </p:to>
                                    </p:set>
                                    <p:anim calcmode="lin" valueType="num">
                                      <p:cBhvr additive="base">
                                        <p:cTn dur="500" fill="hold" id="82"/>
                                        <p:tgtEl>
                                          <p:spTgt spid="25"/>
                                        </p:tgtEl>
                                        <p:attrNameLst>
                                          <p:attrName>ppt_x</p:attrName>
                                        </p:attrNameLst>
                                      </p:cBhvr>
                                      <p:tavLst>
                                        <p:tav tm="0">
                                          <p:val>
                                            <p:strVal val="#ppt_x"/>
                                          </p:val>
                                        </p:tav>
                                        <p:tav tm="100000">
                                          <p:val>
                                            <p:strVal val="#ppt_x"/>
                                          </p:val>
                                        </p:tav>
                                      </p:tavLst>
                                    </p:anim>
                                    <p:anim calcmode="lin" valueType="num">
                                      <p:cBhvr additive="base">
                                        <p:cTn dur="500" fill="hold" id="83"/>
                                        <p:tgtEl>
                                          <p:spTgt spid="25"/>
                                        </p:tgtEl>
                                        <p:attrNameLst>
                                          <p:attrName>ppt_y</p:attrName>
                                        </p:attrNameLst>
                                      </p:cBhvr>
                                      <p:tavLst>
                                        <p:tav tm="0">
                                          <p:val>
                                            <p:strVal val="1+#ppt_h/2"/>
                                          </p:val>
                                        </p:tav>
                                        <p:tav tm="100000">
                                          <p:val>
                                            <p:strVal val="#ppt_y"/>
                                          </p:val>
                                        </p:tav>
                                      </p:tavLst>
                                    </p:anim>
                                  </p:childTnLst>
                                </p:cTn>
                              </p:par>
                            </p:childTnLst>
                          </p:cTn>
                        </p:par>
                        <p:par>
                          <p:cTn fill="hold" id="84" nodeType="afterGroup">
                            <p:stCondLst>
                              <p:cond delay="8000"/>
                            </p:stCondLst>
                            <p:childTnLst>
                              <p:par>
                                <p:cTn accel="50000" decel="50000" fill="hold" grpId="0" id="85" nodeType="afterEffect" presetClass="entr" presetID="2" presetSubtype="4">
                                  <p:stCondLst>
                                    <p:cond delay="0"/>
                                  </p:stCondLst>
                                  <p:childTnLst>
                                    <p:set>
                                      <p:cBhvr>
                                        <p:cTn dur="1" fill="hold" id="86">
                                          <p:stCondLst>
                                            <p:cond delay="0"/>
                                          </p:stCondLst>
                                        </p:cTn>
                                        <p:tgtEl>
                                          <p:spTgt spid="34"/>
                                        </p:tgtEl>
                                        <p:attrNameLst>
                                          <p:attrName>style.visibility</p:attrName>
                                        </p:attrNameLst>
                                      </p:cBhvr>
                                      <p:to>
                                        <p:strVal val="visible"/>
                                      </p:to>
                                    </p:set>
                                    <p:anim calcmode="lin" valueType="num">
                                      <p:cBhvr additive="base">
                                        <p:cTn dur="500" fill="hold" id="87"/>
                                        <p:tgtEl>
                                          <p:spTgt spid="34"/>
                                        </p:tgtEl>
                                        <p:attrNameLst>
                                          <p:attrName>ppt_x</p:attrName>
                                        </p:attrNameLst>
                                      </p:cBhvr>
                                      <p:tavLst>
                                        <p:tav tm="0">
                                          <p:val>
                                            <p:strVal val="#ppt_x"/>
                                          </p:val>
                                        </p:tav>
                                        <p:tav tm="100000">
                                          <p:val>
                                            <p:strVal val="#ppt_x"/>
                                          </p:val>
                                        </p:tav>
                                      </p:tavLst>
                                    </p:anim>
                                    <p:anim calcmode="lin" valueType="num">
                                      <p:cBhvr additive="base">
                                        <p:cTn dur="500" fill="hold" id="88"/>
                                        <p:tgtEl>
                                          <p:spTgt spid="3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8500"/>
                            </p:stCondLst>
                            <p:childTnLst>
                              <p:par>
                                <p:cTn accel="50000" decel="50000" fill="hold" id="90" nodeType="afterEffect" presetClass="entr" presetID="2" presetSubtype="4">
                                  <p:stCondLst>
                                    <p:cond delay="0"/>
                                  </p:stCondLst>
                                  <p:childTnLst>
                                    <p:set>
                                      <p:cBhvr>
                                        <p:cTn dur="1" fill="hold" id="91">
                                          <p:stCondLst>
                                            <p:cond delay="0"/>
                                          </p:stCondLst>
                                        </p:cTn>
                                        <p:tgtEl>
                                          <p:spTgt spid="33"/>
                                        </p:tgtEl>
                                        <p:attrNameLst>
                                          <p:attrName>style.visibility</p:attrName>
                                        </p:attrNameLst>
                                      </p:cBhvr>
                                      <p:to>
                                        <p:strVal val="visible"/>
                                      </p:to>
                                    </p:set>
                                    <p:anim calcmode="lin" valueType="num">
                                      <p:cBhvr additive="base">
                                        <p:cTn dur="500" fill="hold" id="92"/>
                                        <p:tgtEl>
                                          <p:spTgt spid="33"/>
                                        </p:tgtEl>
                                        <p:attrNameLst>
                                          <p:attrName>ppt_x</p:attrName>
                                        </p:attrNameLst>
                                      </p:cBhvr>
                                      <p:tavLst>
                                        <p:tav tm="0">
                                          <p:val>
                                            <p:strVal val="#ppt_x"/>
                                          </p:val>
                                        </p:tav>
                                        <p:tav tm="100000">
                                          <p:val>
                                            <p:strVal val="#ppt_x"/>
                                          </p:val>
                                        </p:tav>
                                      </p:tavLst>
                                    </p:anim>
                                    <p:anim calcmode="lin" valueType="num">
                                      <p:cBhvr additive="base">
                                        <p:cTn dur="500" fill="hold" id="93"/>
                                        <p:tgtEl>
                                          <p:spTgt spid="33"/>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9000"/>
                            </p:stCondLst>
                            <p:childTnLst>
                              <p:par>
                                <p:cTn accel="50000" decel="50000" fill="hold" grpId="0" id="95" nodeType="afterEffect" presetClass="entr" presetID="2" presetSubtype="4">
                                  <p:stCondLst>
                                    <p:cond delay="0"/>
                                  </p:stCondLst>
                                  <p:childTnLst>
                                    <p:set>
                                      <p:cBhvr>
                                        <p:cTn dur="1" fill="hold" id="96">
                                          <p:stCondLst>
                                            <p:cond delay="0"/>
                                          </p:stCondLst>
                                        </p:cTn>
                                        <p:tgtEl>
                                          <p:spTgt spid="32"/>
                                        </p:tgtEl>
                                        <p:attrNameLst>
                                          <p:attrName>style.visibility</p:attrName>
                                        </p:attrNameLst>
                                      </p:cBhvr>
                                      <p:to>
                                        <p:strVal val="visible"/>
                                      </p:to>
                                    </p:set>
                                    <p:anim calcmode="lin" valueType="num">
                                      <p:cBhvr additive="base">
                                        <p:cTn dur="500" fill="hold" id="97"/>
                                        <p:tgtEl>
                                          <p:spTgt spid="32"/>
                                        </p:tgtEl>
                                        <p:attrNameLst>
                                          <p:attrName>ppt_x</p:attrName>
                                        </p:attrNameLst>
                                      </p:cBhvr>
                                      <p:tavLst>
                                        <p:tav tm="0">
                                          <p:val>
                                            <p:strVal val="#ppt_x"/>
                                          </p:val>
                                        </p:tav>
                                        <p:tav tm="100000">
                                          <p:val>
                                            <p:strVal val="#ppt_x"/>
                                          </p:val>
                                        </p:tav>
                                      </p:tavLst>
                                    </p:anim>
                                    <p:anim calcmode="lin" valueType="num">
                                      <p:cBhvr additive="base">
                                        <p:cTn dur="500" fill="hold" id="98"/>
                                        <p:tgtEl>
                                          <p:spTgt spid="32"/>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9500"/>
                            </p:stCondLst>
                            <p:childTnLst>
                              <p:par>
                                <p:cTn accel="50000" decel="50000" fill="hold" id="100" nodeType="afterEffect" presetClass="entr" presetID="2" presetSubtype="4">
                                  <p:stCondLst>
                                    <p:cond delay="0"/>
                                  </p:stCondLst>
                                  <p:childTnLst>
                                    <p:set>
                                      <p:cBhvr>
                                        <p:cTn dur="1" fill="hold" id="101">
                                          <p:stCondLst>
                                            <p:cond delay="0"/>
                                          </p:stCondLst>
                                        </p:cTn>
                                        <p:tgtEl>
                                          <p:spTgt spid="36"/>
                                        </p:tgtEl>
                                        <p:attrNameLst>
                                          <p:attrName>style.visibility</p:attrName>
                                        </p:attrNameLst>
                                      </p:cBhvr>
                                      <p:to>
                                        <p:strVal val="visible"/>
                                      </p:to>
                                    </p:set>
                                    <p:anim calcmode="lin" valueType="num">
                                      <p:cBhvr additive="base">
                                        <p:cTn dur="500" fill="hold" id="102"/>
                                        <p:tgtEl>
                                          <p:spTgt spid="36"/>
                                        </p:tgtEl>
                                        <p:attrNameLst>
                                          <p:attrName>ppt_x</p:attrName>
                                        </p:attrNameLst>
                                      </p:cBhvr>
                                      <p:tavLst>
                                        <p:tav tm="0">
                                          <p:val>
                                            <p:strVal val="#ppt_x"/>
                                          </p:val>
                                        </p:tav>
                                        <p:tav tm="100000">
                                          <p:val>
                                            <p:strVal val="#ppt_x"/>
                                          </p:val>
                                        </p:tav>
                                      </p:tavLst>
                                    </p:anim>
                                    <p:anim calcmode="lin" valueType="num">
                                      <p:cBhvr additive="base">
                                        <p:cTn dur="500" fill="hold" id="103"/>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0" spid="17"/>
      <p:bldP grpId="0" spid="22"/>
      <p:bldP grpId="0" spid="27"/>
      <p:bldP grpId="0" spid="28"/>
      <p:bldP grpId="0" spid="29"/>
      <p:bldP grpId="0" spid="31"/>
      <p:bldP grpId="0" spid="32"/>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4781246" y="2688705"/>
            <a:ext cx="2618793" cy="2367129"/>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b="b" l="0" r="r" t="0"/>
              <a:pathLst>
                <a:path h="820" w="1202">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rgbClr val="FF9933"/>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b="b" l="0" r="r" t="0"/>
              <a:pathLst>
                <a:path h="801" w="554">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b="b" l="0" r="r" t="0"/>
              <a:pathLst>
                <a:path h="801" w="554">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b="b" l="0" r="r" t="0"/>
              <a:pathLst>
                <a:path h="793" w="40">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b="b" l="0" r="r" t="0"/>
              <a:pathLst>
                <a:path h="502" w="509">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b="b" l="0" r="r" t="0"/>
              <a:pathLst>
                <a:path h="472" w="480">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2">
                <a:lumMod val="50000"/>
              </a:schemeClr>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b="b" l="0" r="r" t="0"/>
              <a:pathLst>
                <a:path h="594" w="595">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6" name="Group 130"/>
          <p:cNvGrpSpPr/>
          <p:nvPr/>
        </p:nvGrpSpPr>
        <p:grpSpPr>
          <a:xfrm>
            <a:off x="8684639" y="1754669"/>
            <a:ext cx="2084705" cy="958064"/>
            <a:chOff x="1741031" y="1304396"/>
            <a:chExt cx="1563615" cy="718587"/>
          </a:xfrm>
        </p:grpSpPr>
        <p:sp>
          <p:nvSpPr>
            <p:cNvPr id="27" name="TextBox 26"/>
            <p:cNvSpPr txBox="1"/>
            <p:nvPr/>
          </p:nvSpPr>
          <p:spPr>
            <a:xfrm>
              <a:off x="1762140" y="1304396"/>
              <a:ext cx="1542506" cy="274335"/>
            </a:xfrm>
            <a:prstGeom prst="rect">
              <a:avLst/>
            </a:prstGeom>
            <a:noFill/>
          </p:spPr>
          <p:txBody>
            <a:bodyPr anchor="t" bIns="0" lIns="0" rIns="0" rtlCol="0" tIns="0" wrap="square">
              <a:spAutoFit/>
            </a:bodyPr>
            <a:lstStyle/>
            <a:p>
              <a:pPr>
                <a:lnSpc>
                  <a:spcPct val="120000"/>
                </a:lnSpc>
              </a:pPr>
              <a:r>
                <a:rPr altLang="en-US" b="1" lang="zh-CN" sz="2000">
                  <a:solidFill>
                    <a:schemeClr val="accent2">
                      <a:lumMod val="50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28" name="TextBox 27"/>
            <p:cNvSpPr txBox="1"/>
            <p:nvPr/>
          </p:nvSpPr>
          <p:spPr>
            <a:xfrm>
              <a:off x="1741031" y="1579760"/>
              <a:ext cx="1542507" cy="438936"/>
            </a:xfrm>
            <a:prstGeom prst="rect">
              <a:avLst/>
            </a:prstGeom>
            <a:noFill/>
          </p:spPr>
          <p:txBody>
            <a:bodyPr anchor="t" bIns="0" lIns="0" rIns="0" rtlCol="0" tIns="0" wrap="square">
              <a:spAutoFit/>
            </a:bodyPr>
            <a:lstStyle/>
            <a:p>
              <a:pPr algn="just"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29" name="Group 131"/>
          <p:cNvGrpSpPr/>
          <p:nvPr/>
        </p:nvGrpSpPr>
        <p:grpSpPr>
          <a:xfrm>
            <a:off x="8705703" y="2786785"/>
            <a:ext cx="2063641" cy="909112"/>
            <a:chOff x="1756830" y="2072489"/>
            <a:chExt cx="1547816" cy="681871"/>
          </a:xfrm>
        </p:grpSpPr>
        <p:sp>
          <p:nvSpPr>
            <p:cNvPr id="30" name="TextBox 29"/>
            <p:cNvSpPr txBox="1"/>
            <p:nvPr/>
          </p:nvSpPr>
          <p:spPr>
            <a:xfrm>
              <a:off x="1762140" y="2072489"/>
              <a:ext cx="1542506" cy="274335"/>
            </a:xfrm>
            <a:prstGeom prst="rect">
              <a:avLst/>
            </a:prstGeom>
            <a:noFill/>
          </p:spPr>
          <p:txBody>
            <a:bodyPr anchor="t" bIns="0" lIns="0" rIns="0" rtlCol="0" tIns="0" wrap="square">
              <a:spAutoFit/>
            </a:bodyPr>
            <a:lstStyle/>
            <a:p>
              <a:pPr>
                <a:lnSpc>
                  <a:spcPct val="120000"/>
                </a:lnSpc>
              </a:pPr>
              <a:r>
                <a:rPr altLang="en-US" b="1" lang="zh-CN" sz="2000">
                  <a:solidFill>
                    <a:srgbClr val="FFC000"/>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31" name="TextBox 30"/>
            <p:cNvSpPr txBox="1"/>
            <p:nvPr/>
          </p:nvSpPr>
          <p:spPr>
            <a:xfrm>
              <a:off x="1756830" y="2330230"/>
              <a:ext cx="1542507" cy="438936"/>
            </a:xfrm>
            <a:prstGeom prst="rect">
              <a:avLst/>
            </a:prstGeom>
            <a:noFill/>
          </p:spPr>
          <p:txBody>
            <a:bodyPr anchor="t" bIns="0" lIns="0" rIns="0" rtlCol="0" tIns="0" wrap="square">
              <a:spAutoFit/>
            </a:bodyPr>
            <a:lstStyle/>
            <a:p>
              <a:pPr algn="just"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32" name="Group 144"/>
          <p:cNvGrpSpPr/>
          <p:nvPr/>
        </p:nvGrpSpPr>
        <p:grpSpPr>
          <a:xfrm>
            <a:off x="8712782" y="3870086"/>
            <a:ext cx="2056563" cy="885755"/>
            <a:chOff x="1762139" y="2840582"/>
            <a:chExt cx="1542507" cy="664354"/>
          </a:xfrm>
        </p:grpSpPr>
        <p:sp>
          <p:nvSpPr>
            <p:cNvPr id="33" name="TextBox 32"/>
            <p:cNvSpPr txBox="1"/>
            <p:nvPr/>
          </p:nvSpPr>
          <p:spPr>
            <a:xfrm>
              <a:off x="1762140" y="2840582"/>
              <a:ext cx="1542506" cy="274336"/>
            </a:xfrm>
            <a:prstGeom prst="rect">
              <a:avLst/>
            </a:prstGeom>
            <a:noFill/>
          </p:spPr>
          <p:txBody>
            <a:bodyPr anchor="t" bIns="0" lIns="0" rIns="0" rtlCol="0" tIns="0" wrap="square">
              <a:spAutoFit/>
            </a:bodyPr>
            <a:lstStyle/>
            <a:p>
              <a:pPr>
                <a:lnSpc>
                  <a:spcPct val="120000"/>
                </a:lnSpc>
              </a:pPr>
              <a:r>
                <a:rPr altLang="en-US" b="1" lang="zh-CN" sz="2000">
                  <a:solidFill>
                    <a:schemeClr val="accent2">
                      <a:lumMod val="7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34" name="TextBox 33"/>
            <p:cNvSpPr txBox="1"/>
            <p:nvPr/>
          </p:nvSpPr>
          <p:spPr>
            <a:xfrm>
              <a:off x="1762139" y="3080805"/>
              <a:ext cx="1542507" cy="438937"/>
            </a:xfrm>
            <a:prstGeom prst="rect">
              <a:avLst/>
            </a:prstGeom>
            <a:noFill/>
          </p:spPr>
          <p:txBody>
            <a:bodyPr anchor="t" bIns="0" lIns="0" rIns="0" rtlCol="0" tIns="0" wrap="square">
              <a:spAutoFit/>
            </a:bodyPr>
            <a:lstStyle/>
            <a:p>
              <a:pPr algn="just"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35" name="Group 145"/>
          <p:cNvGrpSpPr/>
          <p:nvPr/>
        </p:nvGrpSpPr>
        <p:grpSpPr>
          <a:xfrm>
            <a:off x="8712782" y="4927812"/>
            <a:ext cx="2056563" cy="862327"/>
            <a:chOff x="1762139" y="3608676"/>
            <a:chExt cx="1542507" cy="646780"/>
          </a:xfrm>
        </p:grpSpPr>
        <p:sp>
          <p:nvSpPr>
            <p:cNvPr id="36" name="TextBox 35"/>
            <p:cNvSpPr txBox="1"/>
            <p:nvPr/>
          </p:nvSpPr>
          <p:spPr>
            <a:xfrm>
              <a:off x="1762140" y="3608676"/>
              <a:ext cx="1542506" cy="274335"/>
            </a:xfrm>
            <a:prstGeom prst="rect">
              <a:avLst/>
            </a:prstGeom>
            <a:noFill/>
          </p:spPr>
          <p:txBody>
            <a:bodyPr anchor="t" bIns="0" lIns="0" rIns="0" rtlCol="0" tIns="0" wrap="square">
              <a:spAutoFit/>
            </a:bodyPr>
            <a:lstStyle/>
            <a:p>
              <a:pPr>
                <a:lnSpc>
                  <a:spcPct val="120000"/>
                </a:lnSpc>
              </a:pPr>
              <a:r>
                <a:rPr altLang="en-US" b="1" lang="zh-CN" sz="2000">
                  <a:solidFill>
                    <a:srgbClr val="ED7D31"/>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37" name="TextBox 36"/>
            <p:cNvSpPr txBox="1"/>
            <p:nvPr/>
          </p:nvSpPr>
          <p:spPr>
            <a:xfrm>
              <a:off x="1762139" y="3831325"/>
              <a:ext cx="1542507" cy="438936"/>
            </a:xfrm>
            <a:prstGeom prst="rect">
              <a:avLst/>
            </a:prstGeom>
            <a:noFill/>
          </p:spPr>
          <p:txBody>
            <a:bodyPr anchor="t" bIns="0" lIns="0" rIns="0" rtlCol="0" tIns="0" wrap="square">
              <a:spAutoFit/>
            </a:bodyPr>
            <a:lstStyle/>
            <a:p>
              <a:pPr algn="just"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38" name="Group 113"/>
          <p:cNvGrpSpPr/>
          <p:nvPr/>
        </p:nvGrpSpPr>
        <p:grpSpPr>
          <a:xfrm>
            <a:off x="1422658" y="1737790"/>
            <a:ext cx="2056563" cy="893068"/>
            <a:chOff x="5839354" y="1336688"/>
            <a:chExt cx="1542507" cy="669838"/>
          </a:xfrm>
        </p:grpSpPr>
        <p:sp>
          <p:nvSpPr>
            <p:cNvPr id="39" name="TextBox 38"/>
            <p:cNvSpPr txBox="1"/>
            <p:nvPr/>
          </p:nvSpPr>
          <p:spPr>
            <a:xfrm>
              <a:off x="5839355" y="1336688"/>
              <a:ext cx="1542506" cy="274335"/>
            </a:xfrm>
            <a:prstGeom prst="rect">
              <a:avLst/>
            </a:prstGeom>
            <a:noFill/>
          </p:spPr>
          <p:txBody>
            <a:bodyPr anchor="t" bIns="0" lIns="0" rIns="0" rtlCol="0" tIns="0" wrap="square">
              <a:spAutoFit/>
            </a:bodyPr>
            <a:lstStyle/>
            <a:p>
              <a:pPr algn="r">
                <a:lnSpc>
                  <a:spcPct val="120000"/>
                </a:lnSpc>
              </a:pPr>
              <a:r>
                <a:rPr altLang="en-US" b="1" lang="zh-CN" sz="2000">
                  <a:solidFill>
                    <a:schemeClr val="accent2">
                      <a:lumMod val="7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40" name="TextBox 39"/>
            <p:cNvSpPr txBox="1"/>
            <p:nvPr/>
          </p:nvSpPr>
          <p:spPr>
            <a:xfrm>
              <a:off x="5839354" y="1582395"/>
              <a:ext cx="1542507" cy="438936"/>
            </a:xfrm>
            <a:prstGeom prst="rect">
              <a:avLst/>
            </a:prstGeom>
            <a:noFill/>
          </p:spPr>
          <p:txBody>
            <a:bodyPr anchor="t" bIns="0" lIns="0" rIns="0" rtlCol="0" tIns="0" wrap="square">
              <a:spAutoFit/>
            </a:bodyPr>
            <a:lstStyle/>
            <a:p>
              <a:pPr algn="r"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41" name="Group 117"/>
          <p:cNvGrpSpPr/>
          <p:nvPr/>
        </p:nvGrpSpPr>
        <p:grpSpPr>
          <a:xfrm>
            <a:off x="1454708" y="2782560"/>
            <a:ext cx="2056564" cy="928383"/>
            <a:chOff x="5863394" y="2079109"/>
            <a:chExt cx="1542508" cy="696327"/>
          </a:xfrm>
        </p:grpSpPr>
        <p:sp>
          <p:nvSpPr>
            <p:cNvPr id="42" name="TextBox 41"/>
            <p:cNvSpPr txBox="1"/>
            <p:nvPr/>
          </p:nvSpPr>
          <p:spPr>
            <a:xfrm>
              <a:off x="5863396" y="2079109"/>
              <a:ext cx="1542506" cy="274336"/>
            </a:xfrm>
            <a:prstGeom prst="rect">
              <a:avLst/>
            </a:prstGeom>
            <a:noFill/>
          </p:spPr>
          <p:txBody>
            <a:bodyPr anchor="t" bIns="0" lIns="0" rIns="0" rtlCol="0" tIns="0" wrap="square">
              <a:spAutoFit/>
            </a:bodyPr>
            <a:lstStyle/>
            <a:p>
              <a:pPr algn="r">
                <a:lnSpc>
                  <a:spcPct val="120000"/>
                </a:lnSpc>
              </a:pPr>
              <a:r>
                <a:rPr altLang="en-US" b="1" lang="zh-CN" sz="2000">
                  <a:solidFill>
                    <a:srgbClr val="ED7D31"/>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43" name="TextBox 42"/>
            <p:cNvSpPr txBox="1"/>
            <p:nvPr/>
          </p:nvSpPr>
          <p:spPr>
            <a:xfrm>
              <a:off x="5863394" y="2351305"/>
              <a:ext cx="1542507" cy="438937"/>
            </a:xfrm>
            <a:prstGeom prst="rect">
              <a:avLst/>
            </a:prstGeom>
            <a:noFill/>
          </p:spPr>
          <p:txBody>
            <a:bodyPr anchor="t" bIns="0" lIns="0" rIns="0" rtlCol="0" tIns="0" wrap="square">
              <a:spAutoFit/>
            </a:bodyPr>
            <a:lstStyle/>
            <a:p>
              <a:pPr algn="r"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44" name="Group 118"/>
          <p:cNvGrpSpPr/>
          <p:nvPr/>
        </p:nvGrpSpPr>
        <p:grpSpPr>
          <a:xfrm>
            <a:off x="1454712" y="3835968"/>
            <a:ext cx="2065565" cy="1091845"/>
            <a:chOff x="5863396" y="2821530"/>
            <a:chExt cx="1549259" cy="818928"/>
          </a:xfrm>
        </p:grpSpPr>
        <p:sp>
          <p:nvSpPr>
            <p:cNvPr id="45" name="TextBox 44"/>
            <p:cNvSpPr txBox="1"/>
            <p:nvPr/>
          </p:nvSpPr>
          <p:spPr>
            <a:xfrm>
              <a:off x="5863396" y="2821530"/>
              <a:ext cx="1542506" cy="274335"/>
            </a:xfrm>
            <a:prstGeom prst="rect">
              <a:avLst/>
            </a:prstGeom>
            <a:noFill/>
          </p:spPr>
          <p:txBody>
            <a:bodyPr anchor="t" bIns="0" lIns="0" rIns="0" rtlCol="0" tIns="0" wrap="square">
              <a:spAutoFit/>
            </a:bodyPr>
            <a:lstStyle/>
            <a:p>
              <a:pPr algn="r">
                <a:lnSpc>
                  <a:spcPct val="120000"/>
                </a:lnSpc>
              </a:pPr>
              <a:r>
                <a:rPr altLang="en-US" b="1" lang="zh-CN" sz="2000">
                  <a:solidFill>
                    <a:schemeClr val="accent2">
                      <a:lumMod val="50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46" name="TextBox 45"/>
            <p:cNvSpPr txBox="1"/>
            <p:nvPr/>
          </p:nvSpPr>
          <p:spPr>
            <a:xfrm>
              <a:off x="5870148" y="3074743"/>
              <a:ext cx="1542507" cy="658404"/>
            </a:xfrm>
            <a:prstGeom prst="rect">
              <a:avLst/>
            </a:prstGeom>
            <a:noFill/>
          </p:spPr>
          <p:txBody>
            <a:bodyPr anchor="t" bIns="0" lIns="0" rIns="0" rtlCol="0" tIns="0" wrap="square">
              <a:spAutoFit/>
            </a:bodyPr>
            <a:lstStyle/>
            <a:p>
              <a:pPr algn="r"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a:p>
              <a:pPr algn="r"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a:t>
              </a:r>
            </a:p>
          </p:txBody>
        </p:sp>
      </p:grpSp>
      <p:grpSp>
        <p:nvGrpSpPr>
          <p:cNvPr id="47" name="Group 119"/>
          <p:cNvGrpSpPr/>
          <p:nvPr/>
        </p:nvGrpSpPr>
        <p:grpSpPr>
          <a:xfrm>
            <a:off x="1454709" y="4897989"/>
            <a:ext cx="2056567" cy="911211"/>
            <a:chOff x="5863393" y="3563949"/>
            <a:chExt cx="1542510" cy="683446"/>
          </a:xfrm>
        </p:grpSpPr>
        <p:sp>
          <p:nvSpPr>
            <p:cNvPr id="48" name="TextBox 47"/>
            <p:cNvSpPr txBox="1"/>
            <p:nvPr/>
          </p:nvSpPr>
          <p:spPr>
            <a:xfrm>
              <a:off x="5863397" y="3563949"/>
              <a:ext cx="1542506" cy="274335"/>
            </a:xfrm>
            <a:prstGeom prst="rect">
              <a:avLst/>
            </a:prstGeom>
            <a:noFill/>
          </p:spPr>
          <p:txBody>
            <a:bodyPr anchor="t" bIns="0" lIns="0" rIns="0" rtlCol="0" tIns="0" wrap="square">
              <a:spAutoFit/>
            </a:bodyPr>
            <a:lstStyle/>
            <a:p>
              <a:pPr algn="r">
                <a:lnSpc>
                  <a:spcPct val="120000"/>
                </a:lnSpc>
              </a:pPr>
              <a:r>
                <a:rPr altLang="en-US" b="1" lang="zh-CN" sz="2000">
                  <a:solidFill>
                    <a:srgbClr val="FFC000"/>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49" name="TextBox 48"/>
            <p:cNvSpPr txBox="1"/>
            <p:nvPr/>
          </p:nvSpPr>
          <p:spPr>
            <a:xfrm>
              <a:off x="5863392" y="3804172"/>
              <a:ext cx="1542507" cy="438936"/>
            </a:xfrm>
            <a:prstGeom prst="rect">
              <a:avLst/>
            </a:prstGeom>
            <a:noFill/>
          </p:spPr>
          <p:txBody>
            <a:bodyPr anchor="t" bIns="0" lIns="0" rIns="0" rtlCol="0" tIns="0" wrap="square">
              <a:spAutoFit/>
            </a:bodyPr>
            <a:lstStyle/>
            <a:p>
              <a:pPr algn="r" lvl="0">
                <a:lnSpc>
                  <a:spcPct val="120000"/>
                </a:lnSpc>
                <a:defRPr/>
              </a:pPr>
              <a:r>
                <a:rPr altLang="en-US" lang="zh-CN" sz="1600">
                  <a:solidFill>
                    <a:prstClr val="black">
                      <a:lumMod val="65000"/>
                      <a:lumOff val="35000"/>
                    </a:prst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grpSp>
      <p:grpSp>
        <p:nvGrpSpPr>
          <p:cNvPr id="50" name="Group 108"/>
          <p:cNvGrpSpPr/>
          <p:nvPr/>
        </p:nvGrpSpPr>
        <p:grpSpPr>
          <a:xfrm>
            <a:off x="3670434" y="3886763"/>
            <a:ext cx="625327" cy="607424"/>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solidFill>
                  <a:schemeClr val="accent2">
                    <a:lumMod val="50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3" name="Group 111"/>
          <p:cNvGrpSpPr/>
          <p:nvPr/>
        </p:nvGrpSpPr>
        <p:grpSpPr>
          <a:xfrm>
            <a:off x="3670434" y="4944475"/>
            <a:ext cx="625327" cy="607424"/>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Group 114"/>
          <p:cNvGrpSpPr/>
          <p:nvPr/>
        </p:nvGrpSpPr>
        <p:grpSpPr>
          <a:xfrm>
            <a:off x="3670434" y="2829051"/>
            <a:ext cx="625327" cy="607424"/>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Group 117"/>
          <p:cNvGrpSpPr/>
          <p:nvPr/>
        </p:nvGrpSpPr>
        <p:grpSpPr>
          <a:xfrm>
            <a:off x="3670434" y="1771340"/>
            <a:ext cx="625327" cy="607424"/>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2" name="Group 120"/>
          <p:cNvGrpSpPr/>
          <p:nvPr/>
        </p:nvGrpSpPr>
        <p:grpSpPr>
          <a:xfrm>
            <a:off x="7912364" y="1771340"/>
            <a:ext cx="625327" cy="607424"/>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5" name="Group 123"/>
          <p:cNvGrpSpPr/>
          <p:nvPr/>
        </p:nvGrpSpPr>
        <p:grpSpPr>
          <a:xfrm>
            <a:off x="7912364" y="2829051"/>
            <a:ext cx="625327" cy="607424"/>
            <a:chOff x="6299532" y="4190009"/>
            <a:chExt cx="469021" cy="455593"/>
          </a:xfrm>
        </p:grpSpPr>
        <p:sp>
          <p:nvSpPr>
            <p:cNvPr id="66" name="Oval 65"/>
            <p:cNvSpPr>
              <a:spLocks noChangeAspect="1"/>
            </p:cNvSpPr>
            <p:nvPr/>
          </p:nvSpPr>
          <p:spPr>
            <a:xfrm>
              <a:off x="6299532" y="4190009"/>
              <a:ext cx="469021" cy="4555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solidFill>
                  <a:srgbClr val="FFC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8" name="Group 126"/>
          <p:cNvGrpSpPr/>
          <p:nvPr/>
        </p:nvGrpSpPr>
        <p:grpSpPr>
          <a:xfrm>
            <a:off x="7912364" y="4944475"/>
            <a:ext cx="625327" cy="607424"/>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1" name="Group 129"/>
          <p:cNvGrpSpPr/>
          <p:nvPr/>
        </p:nvGrpSpPr>
        <p:grpSpPr>
          <a:xfrm>
            <a:off x="7912364" y="3886763"/>
            <a:ext cx="625327" cy="607424"/>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b="b" l="0" r="r" t="0"/>
              <a:pathLst>
                <a:path h="50" w="68">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 name="灯片编号占位符 1"/>
          <p:cNvSpPr>
            <a:spLocks noGrp="1"/>
          </p:cNvSpPr>
          <p:nvPr>
            <p:ph idx="4294967295" sz="quarter" type="sldNum"/>
          </p:nvPr>
        </p:nvSpPr>
        <p:spPr>
          <a:xfrm>
            <a:off x="9448800" y="6430963"/>
            <a:ext cx="2743200" cy="365125"/>
          </a:xfrm>
        </p:spPr>
        <p:txBody>
          <a:bodyPr/>
          <a:lstStyle/>
          <a:p>
            <a:fld id="{39E0FBDF-58C1-4ABA-8EC3-CCFB739E953A}" type="slidenum">
              <a:rPr altLang="en-US" lang="zh-CN" smtClean="0"/>
              <a:t>13</a:t>
            </a:fld>
          </a:p>
        </p:txBody>
      </p:sp>
    </p:spTree>
    <p:extLst>
      <p:ext uri="{BB962C8B-B14F-4D97-AF65-F5344CB8AC3E}">
        <p14:creationId val="25222473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000"/>
                            </p:stCondLst>
                            <p:childTnLst>
                              <p:par>
                                <p:cTn accel="50000" decel="50000" fill="hold" id="17" nodeType="afterEffect" presetClass="entr" presetID="2" presetSubtype="8">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p:cTn dur="500" fill="hold" id="24"/>
                                        <p:tgtEl>
                                          <p:spTgt spid="56"/>
                                        </p:tgtEl>
                                        <p:attrNameLst>
                                          <p:attrName>ppt_w</p:attrName>
                                        </p:attrNameLst>
                                      </p:cBhvr>
                                      <p:tavLst>
                                        <p:tav tm="0">
                                          <p:val>
                                            <p:fltVal val="0"/>
                                          </p:val>
                                        </p:tav>
                                        <p:tav tm="100000">
                                          <p:val>
                                            <p:strVal val="#ppt_w"/>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Effect filter="fade" transition="in">
                                      <p:cBhvr>
                                        <p:cTn dur="500" id="26"/>
                                        <p:tgtEl>
                                          <p:spTgt spid="56"/>
                                        </p:tgtEl>
                                      </p:cBhvr>
                                    </p:animEffect>
                                  </p:childTnLst>
                                </p:cTn>
                              </p:par>
                            </p:childTnLst>
                          </p:cTn>
                        </p:par>
                        <p:par>
                          <p:cTn fill="hold" id="27" nodeType="afterGroup">
                            <p:stCondLst>
                              <p:cond delay="2000"/>
                            </p:stCondLst>
                            <p:childTnLst>
                              <p:par>
                                <p:cTn accel="50000" decel="50000" fill="hold" id="28" nodeType="afterEffect" presetClass="entr" presetID="2" presetSubtype="8">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500" fill="hold" id="30"/>
                                        <p:tgtEl>
                                          <p:spTgt spid="41"/>
                                        </p:tgtEl>
                                        <p:attrNameLst>
                                          <p:attrName>ppt_x</p:attrName>
                                        </p:attrNameLst>
                                      </p:cBhvr>
                                      <p:tavLst>
                                        <p:tav tm="0">
                                          <p:val>
                                            <p:strVal val="0-#ppt_w/2"/>
                                          </p:val>
                                        </p:tav>
                                        <p:tav tm="100000">
                                          <p:val>
                                            <p:strVal val="#ppt_x"/>
                                          </p:val>
                                        </p:tav>
                                      </p:tavLst>
                                    </p:anim>
                                    <p:anim calcmode="lin" valueType="num">
                                      <p:cBhvr additive="base">
                                        <p:cTn dur="500" fill="hold" id="31"/>
                                        <p:tgtEl>
                                          <p:spTgt spid="4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p:cTn dur="500" fill="hold" id="35"/>
                                        <p:tgtEl>
                                          <p:spTgt spid="50"/>
                                        </p:tgtEl>
                                        <p:attrNameLst>
                                          <p:attrName>ppt_w</p:attrName>
                                        </p:attrNameLst>
                                      </p:cBhvr>
                                      <p:tavLst>
                                        <p:tav tm="0">
                                          <p:val>
                                            <p:fltVal val="0"/>
                                          </p:val>
                                        </p:tav>
                                        <p:tav tm="100000">
                                          <p:val>
                                            <p:strVal val="#ppt_w"/>
                                          </p:val>
                                        </p:tav>
                                      </p:tavLst>
                                    </p:anim>
                                    <p:anim calcmode="lin" valueType="num">
                                      <p:cBhvr>
                                        <p:cTn dur="500" fill="hold" id="36"/>
                                        <p:tgtEl>
                                          <p:spTgt spid="50"/>
                                        </p:tgtEl>
                                        <p:attrNameLst>
                                          <p:attrName>ppt_h</p:attrName>
                                        </p:attrNameLst>
                                      </p:cBhvr>
                                      <p:tavLst>
                                        <p:tav tm="0">
                                          <p:val>
                                            <p:fltVal val="0"/>
                                          </p:val>
                                        </p:tav>
                                        <p:tav tm="100000">
                                          <p:val>
                                            <p:strVal val="#ppt_h"/>
                                          </p:val>
                                        </p:tav>
                                      </p:tavLst>
                                    </p:anim>
                                    <p:animEffect filter="fade" transition="in">
                                      <p:cBhvr>
                                        <p:cTn dur="500" id="37"/>
                                        <p:tgtEl>
                                          <p:spTgt spid="50"/>
                                        </p:tgtEl>
                                      </p:cBhvr>
                                    </p:animEffect>
                                  </p:childTnLst>
                                </p:cTn>
                              </p:par>
                            </p:childTnLst>
                          </p:cTn>
                        </p:par>
                        <p:par>
                          <p:cTn fill="hold" id="38" nodeType="afterGroup">
                            <p:stCondLst>
                              <p:cond delay="3000"/>
                            </p:stCondLst>
                            <p:childTnLst>
                              <p:par>
                                <p:cTn accel="50000" decel="50000" fill="hold" id="39" nodeType="afterEffect" presetClass="entr" presetID="2" presetSubtype="8">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500" fill="hold" id="41"/>
                                        <p:tgtEl>
                                          <p:spTgt spid="44"/>
                                        </p:tgtEl>
                                        <p:attrNameLst>
                                          <p:attrName>ppt_x</p:attrName>
                                        </p:attrNameLst>
                                      </p:cBhvr>
                                      <p:tavLst>
                                        <p:tav tm="0">
                                          <p:val>
                                            <p:strVal val="0-#ppt_w/2"/>
                                          </p:val>
                                        </p:tav>
                                        <p:tav tm="100000">
                                          <p:val>
                                            <p:strVal val="#ppt_x"/>
                                          </p:val>
                                        </p:tav>
                                      </p:tavLst>
                                    </p:anim>
                                    <p:anim calcmode="lin" valueType="num">
                                      <p:cBhvr additive="base">
                                        <p:cTn dur="500" fill="hold" id="42"/>
                                        <p:tgtEl>
                                          <p:spTgt spid="4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p:cTn dur="500" fill="hold" id="46"/>
                                        <p:tgtEl>
                                          <p:spTgt spid="53"/>
                                        </p:tgtEl>
                                        <p:attrNameLst>
                                          <p:attrName>ppt_w</p:attrName>
                                        </p:attrNameLst>
                                      </p:cBhvr>
                                      <p:tavLst>
                                        <p:tav tm="0">
                                          <p:val>
                                            <p:fltVal val="0"/>
                                          </p:val>
                                        </p:tav>
                                        <p:tav tm="100000">
                                          <p:val>
                                            <p:strVal val="#ppt_w"/>
                                          </p:val>
                                        </p:tav>
                                      </p:tavLst>
                                    </p:anim>
                                    <p:anim calcmode="lin" valueType="num">
                                      <p:cBhvr>
                                        <p:cTn dur="500" fill="hold" id="47"/>
                                        <p:tgtEl>
                                          <p:spTgt spid="53"/>
                                        </p:tgtEl>
                                        <p:attrNameLst>
                                          <p:attrName>ppt_h</p:attrName>
                                        </p:attrNameLst>
                                      </p:cBhvr>
                                      <p:tavLst>
                                        <p:tav tm="0">
                                          <p:val>
                                            <p:fltVal val="0"/>
                                          </p:val>
                                        </p:tav>
                                        <p:tav tm="100000">
                                          <p:val>
                                            <p:strVal val="#ppt_h"/>
                                          </p:val>
                                        </p:tav>
                                      </p:tavLst>
                                    </p:anim>
                                    <p:animEffect filter="fade" transition="in">
                                      <p:cBhvr>
                                        <p:cTn dur="500" id="48"/>
                                        <p:tgtEl>
                                          <p:spTgt spid="53"/>
                                        </p:tgtEl>
                                      </p:cBhvr>
                                    </p:animEffect>
                                  </p:childTnLst>
                                </p:cTn>
                              </p:par>
                            </p:childTnLst>
                          </p:cTn>
                        </p:par>
                        <p:par>
                          <p:cTn fill="hold" id="49" nodeType="afterGroup">
                            <p:stCondLst>
                              <p:cond delay="4000"/>
                            </p:stCondLst>
                            <p:childTnLst>
                              <p:par>
                                <p:cTn accel="50000" decel="50000" fill="hold" id="50" nodeType="afterEffect" presetClass="entr" presetID="2" presetSubtype="8">
                                  <p:stCondLst>
                                    <p:cond delay="0"/>
                                  </p:stCondLst>
                                  <p:childTnLst>
                                    <p:set>
                                      <p:cBhvr>
                                        <p:cTn dur="1" fill="hold" id="51">
                                          <p:stCondLst>
                                            <p:cond delay="0"/>
                                          </p:stCondLst>
                                        </p:cTn>
                                        <p:tgtEl>
                                          <p:spTgt spid="47"/>
                                        </p:tgtEl>
                                        <p:attrNameLst>
                                          <p:attrName>style.visibility</p:attrName>
                                        </p:attrNameLst>
                                      </p:cBhvr>
                                      <p:to>
                                        <p:strVal val="visible"/>
                                      </p:to>
                                    </p:set>
                                    <p:anim calcmode="lin" valueType="num">
                                      <p:cBhvr additive="base">
                                        <p:cTn dur="500" fill="hold" id="52"/>
                                        <p:tgtEl>
                                          <p:spTgt spid="47"/>
                                        </p:tgtEl>
                                        <p:attrNameLst>
                                          <p:attrName>ppt_x</p:attrName>
                                        </p:attrNameLst>
                                      </p:cBhvr>
                                      <p:tavLst>
                                        <p:tav tm="0">
                                          <p:val>
                                            <p:strVal val="0-#ppt_w/2"/>
                                          </p:val>
                                        </p:tav>
                                        <p:tav tm="100000">
                                          <p:val>
                                            <p:strVal val="#ppt_x"/>
                                          </p:val>
                                        </p:tav>
                                      </p:tavLst>
                                    </p:anim>
                                    <p:anim calcmode="lin" valueType="num">
                                      <p:cBhvr additive="base">
                                        <p:cTn dur="500" fill="hold" id="53"/>
                                        <p:tgtEl>
                                          <p:spTgt spid="4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500"/>
                            </p:stCondLst>
                            <p:childTnLst>
                              <p:par>
                                <p:cTn fill="hold" id="55" nodeType="afterEffect" presetClass="entr" presetID="53"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500" fill="hold" id="57"/>
                                        <p:tgtEl>
                                          <p:spTgt spid="62"/>
                                        </p:tgtEl>
                                        <p:attrNameLst>
                                          <p:attrName>ppt_w</p:attrName>
                                        </p:attrNameLst>
                                      </p:cBhvr>
                                      <p:tavLst>
                                        <p:tav tm="0">
                                          <p:val>
                                            <p:fltVal val="0"/>
                                          </p:val>
                                        </p:tav>
                                        <p:tav tm="100000">
                                          <p:val>
                                            <p:strVal val="#ppt_w"/>
                                          </p:val>
                                        </p:tav>
                                      </p:tavLst>
                                    </p:anim>
                                    <p:anim calcmode="lin" valueType="num">
                                      <p:cBhvr>
                                        <p:cTn dur="500" fill="hold" id="58"/>
                                        <p:tgtEl>
                                          <p:spTgt spid="62"/>
                                        </p:tgtEl>
                                        <p:attrNameLst>
                                          <p:attrName>ppt_h</p:attrName>
                                        </p:attrNameLst>
                                      </p:cBhvr>
                                      <p:tavLst>
                                        <p:tav tm="0">
                                          <p:val>
                                            <p:fltVal val="0"/>
                                          </p:val>
                                        </p:tav>
                                        <p:tav tm="100000">
                                          <p:val>
                                            <p:strVal val="#ppt_h"/>
                                          </p:val>
                                        </p:tav>
                                      </p:tavLst>
                                    </p:anim>
                                    <p:animEffect filter="fade" transition="in">
                                      <p:cBhvr>
                                        <p:cTn dur="500" id="59"/>
                                        <p:tgtEl>
                                          <p:spTgt spid="62"/>
                                        </p:tgtEl>
                                      </p:cBhvr>
                                    </p:animEffect>
                                  </p:childTnLst>
                                </p:cTn>
                              </p:par>
                            </p:childTnLst>
                          </p:cTn>
                        </p:par>
                        <p:par>
                          <p:cTn fill="hold" id="60" nodeType="afterGroup">
                            <p:stCondLst>
                              <p:cond delay="5000"/>
                            </p:stCondLst>
                            <p:childTnLst>
                              <p:par>
                                <p:cTn accel="50000" decel="50000" fill="hold" id="61" nodeType="afterEffect" presetClass="entr" presetID="2" presetSubtype="2">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500" fill="hold" id="63"/>
                                        <p:tgtEl>
                                          <p:spTgt spid="26"/>
                                        </p:tgtEl>
                                        <p:attrNameLst>
                                          <p:attrName>ppt_x</p:attrName>
                                        </p:attrNameLst>
                                      </p:cBhvr>
                                      <p:tavLst>
                                        <p:tav tm="0">
                                          <p:val>
                                            <p:strVal val="1+#ppt_w/2"/>
                                          </p:val>
                                        </p:tav>
                                        <p:tav tm="100000">
                                          <p:val>
                                            <p:strVal val="#ppt_x"/>
                                          </p:val>
                                        </p:tav>
                                      </p:tavLst>
                                    </p:anim>
                                    <p:anim calcmode="lin" valueType="num">
                                      <p:cBhvr additive="base">
                                        <p:cTn dur="500" fill="hold" id="64"/>
                                        <p:tgtEl>
                                          <p:spTgt spid="2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id="66" nodeType="afterEffect" presetClass="entr" presetID="53" presetSubtype="0">
                                  <p:stCondLst>
                                    <p:cond delay="0"/>
                                  </p:stCondLst>
                                  <p:childTnLst>
                                    <p:set>
                                      <p:cBhvr>
                                        <p:cTn dur="1" fill="hold" id="67">
                                          <p:stCondLst>
                                            <p:cond delay="0"/>
                                          </p:stCondLst>
                                        </p:cTn>
                                        <p:tgtEl>
                                          <p:spTgt spid="65"/>
                                        </p:tgtEl>
                                        <p:attrNameLst>
                                          <p:attrName>style.visibility</p:attrName>
                                        </p:attrNameLst>
                                      </p:cBhvr>
                                      <p:to>
                                        <p:strVal val="visible"/>
                                      </p:to>
                                    </p:set>
                                    <p:anim calcmode="lin" valueType="num">
                                      <p:cBhvr>
                                        <p:cTn dur="500" fill="hold" id="68"/>
                                        <p:tgtEl>
                                          <p:spTgt spid="65"/>
                                        </p:tgtEl>
                                        <p:attrNameLst>
                                          <p:attrName>ppt_w</p:attrName>
                                        </p:attrNameLst>
                                      </p:cBhvr>
                                      <p:tavLst>
                                        <p:tav tm="0">
                                          <p:val>
                                            <p:fltVal val="0"/>
                                          </p:val>
                                        </p:tav>
                                        <p:tav tm="100000">
                                          <p:val>
                                            <p:strVal val="#ppt_w"/>
                                          </p:val>
                                        </p:tav>
                                      </p:tavLst>
                                    </p:anim>
                                    <p:anim calcmode="lin" valueType="num">
                                      <p:cBhvr>
                                        <p:cTn dur="500" fill="hold" id="69"/>
                                        <p:tgtEl>
                                          <p:spTgt spid="65"/>
                                        </p:tgtEl>
                                        <p:attrNameLst>
                                          <p:attrName>ppt_h</p:attrName>
                                        </p:attrNameLst>
                                      </p:cBhvr>
                                      <p:tavLst>
                                        <p:tav tm="0">
                                          <p:val>
                                            <p:fltVal val="0"/>
                                          </p:val>
                                        </p:tav>
                                        <p:tav tm="100000">
                                          <p:val>
                                            <p:strVal val="#ppt_h"/>
                                          </p:val>
                                        </p:tav>
                                      </p:tavLst>
                                    </p:anim>
                                    <p:animEffect filter="fade" transition="in">
                                      <p:cBhvr>
                                        <p:cTn dur="500" id="70"/>
                                        <p:tgtEl>
                                          <p:spTgt spid="65"/>
                                        </p:tgtEl>
                                      </p:cBhvr>
                                    </p:animEffect>
                                  </p:childTnLst>
                                </p:cTn>
                              </p:par>
                            </p:childTnLst>
                          </p:cTn>
                        </p:par>
                        <p:par>
                          <p:cTn fill="hold" id="71" nodeType="afterGroup">
                            <p:stCondLst>
                              <p:cond delay="6000"/>
                            </p:stCondLst>
                            <p:childTnLst>
                              <p:par>
                                <p:cTn accel="50000" decel="50000" fill="hold" id="72" nodeType="afterEffect" presetClass="entr" presetID="2" presetSubtype="2">
                                  <p:stCondLst>
                                    <p:cond delay="0"/>
                                  </p:stCondLst>
                                  <p:childTnLst>
                                    <p:set>
                                      <p:cBhvr>
                                        <p:cTn dur="1" fill="hold" id="73">
                                          <p:stCondLst>
                                            <p:cond delay="0"/>
                                          </p:stCondLst>
                                        </p:cTn>
                                        <p:tgtEl>
                                          <p:spTgt spid="29"/>
                                        </p:tgtEl>
                                        <p:attrNameLst>
                                          <p:attrName>style.visibility</p:attrName>
                                        </p:attrNameLst>
                                      </p:cBhvr>
                                      <p:to>
                                        <p:strVal val="visible"/>
                                      </p:to>
                                    </p:set>
                                    <p:anim calcmode="lin" valueType="num">
                                      <p:cBhvr additive="base">
                                        <p:cTn dur="500" fill="hold" id="74"/>
                                        <p:tgtEl>
                                          <p:spTgt spid="29"/>
                                        </p:tgtEl>
                                        <p:attrNameLst>
                                          <p:attrName>ppt_x</p:attrName>
                                        </p:attrNameLst>
                                      </p:cBhvr>
                                      <p:tavLst>
                                        <p:tav tm="0">
                                          <p:val>
                                            <p:strVal val="1+#ppt_w/2"/>
                                          </p:val>
                                        </p:tav>
                                        <p:tav tm="100000">
                                          <p:val>
                                            <p:strVal val="#ppt_x"/>
                                          </p:val>
                                        </p:tav>
                                      </p:tavLst>
                                    </p:anim>
                                    <p:anim calcmode="lin" valueType="num">
                                      <p:cBhvr additive="base">
                                        <p:cTn dur="500" fill="hold" id="75"/>
                                        <p:tgtEl>
                                          <p:spTgt spid="2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500"/>
                            </p:stCondLst>
                            <p:childTnLst>
                              <p:par>
                                <p:cTn fill="hold" id="77" nodeType="afterEffect" presetClass="entr" presetID="53" presetSubtype="0">
                                  <p:stCondLst>
                                    <p:cond delay="0"/>
                                  </p:stCondLst>
                                  <p:childTnLst>
                                    <p:set>
                                      <p:cBhvr>
                                        <p:cTn dur="1" fill="hold" id="78">
                                          <p:stCondLst>
                                            <p:cond delay="0"/>
                                          </p:stCondLst>
                                        </p:cTn>
                                        <p:tgtEl>
                                          <p:spTgt spid="71"/>
                                        </p:tgtEl>
                                        <p:attrNameLst>
                                          <p:attrName>style.visibility</p:attrName>
                                        </p:attrNameLst>
                                      </p:cBhvr>
                                      <p:to>
                                        <p:strVal val="visible"/>
                                      </p:to>
                                    </p:set>
                                    <p:anim calcmode="lin" valueType="num">
                                      <p:cBhvr>
                                        <p:cTn dur="500" fill="hold" id="79"/>
                                        <p:tgtEl>
                                          <p:spTgt spid="71"/>
                                        </p:tgtEl>
                                        <p:attrNameLst>
                                          <p:attrName>ppt_w</p:attrName>
                                        </p:attrNameLst>
                                      </p:cBhvr>
                                      <p:tavLst>
                                        <p:tav tm="0">
                                          <p:val>
                                            <p:fltVal val="0"/>
                                          </p:val>
                                        </p:tav>
                                        <p:tav tm="100000">
                                          <p:val>
                                            <p:strVal val="#ppt_w"/>
                                          </p:val>
                                        </p:tav>
                                      </p:tavLst>
                                    </p:anim>
                                    <p:anim calcmode="lin" valueType="num">
                                      <p:cBhvr>
                                        <p:cTn dur="500" fill="hold" id="80"/>
                                        <p:tgtEl>
                                          <p:spTgt spid="71"/>
                                        </p:tgtEl>
                                        <p:attrNameLst>
                                          <p:attrName>ppt_h</p:attrName>
                                        </p:attrNameLst>
                                      </p:cBhvr>
                                      <p:tavLst>
                                        <p:tav tm="0">
                                          <p:val>
                                            <p:fltVal val="0"/>
                                          </p:val>
                                        </p:tav>
                                        <p:tav tm="100000">
                                          <p:val>
                                            <p:strVal val="#ppt_h"/>
                                          </p:val>
                                        </p:tav>
                                      </p:tavLst>
                                    </p:anim>
                                    <p:animEffect filter="fade" transition="in">
                                      <p:cBhvr>
                                        <p:cTn dur="500" id="81"/>
                                        <p:tgtEl>
                                          <p:spTgt spid="71"/>
                                        </p:tgtEl>
                                      </p:cBhvr>
                                    </p:animEffect>
                                  </p:childTnLst>
                                </p:cTn>
                              </p:par>
                            </p:childTnLst>
                          </p:cTn>
                        </p:par>
                        <p:par>
                          <p:cTn fill="hold" id="82" nodeType="afterGroup">
                            <p:stCondLst>
                              <p:cond delay="7000"/>
                            </p:stCondLst>
                            <p:childTnLst>
                              <p:par>
                                <p:cTn accel="50000" decel="50000" fill="hold" id="83" nodeType="afterEffect" presetClass="entr" presetID="2" presetSubtype="2">
                                  <p:stCondLst>
                                    <p:cond delay="0"/>
                                  </p:stCondLst>
                                  <p:childTnLst>
                                    <p:set>
                                      <p:cBhvr>
                                        <p:cTn dur="1" fill="hold" id="84">
                                          <p:stCondLst>
                                            <p:cond delay="0"/>
                                          </p:stCondLst>
                                        </p:cTn>
                                        <p:tgtEl>
                                          <p:spTgt spid="32"/>
                                        </p:tgtEl>
                                        <p:attrNameLst>
                                          <p:attrName>style.visibility</p:attrName>
                                        </p:attrNameLst>
                                      </p:cBhvr>
                                      <p:to>
                                        <p:strVal val="visible"/>
                                      </p:to>
                                    </p:set>
                                    <p:anim calcmode="lin" valueType="num">
                                      <p:cBhvr additive="base">
                                        <p:cTn dur="500" fill="hold" id="85"/>
                                        <p:tgtEl>
                                          <p:spTgt spid="32"/>
                                        </p:tgtEl>
                                        <p:attrNameLst>
                                          <p:attrName>ppt_x</p:attrName>
                                        </p:attrNameLst>
                                      </p:cBhvr>
                                      <p:tavLst>
                                        <p:tav tm="0">
                                          <p:val>
                                            <p:strVal val="1+#ppt_w/2"/>
                                          </p:val>
                                        </p:tav>
                                        <p:tav tm="100000">
                                          <p:val>
                                            <p:strVal val="#ppt_x"/>
                                          </p:val>
                                        </p:tav>
                                      </p:tavLst>
                                    </p:anim>
                                    <p:anim calcmode="lin" valueType="num">
                                      <p:cBhvr additive="base">
                                        <p:cTn dur="500" fill="hold" id="86"/>
                                        <p:tgtEl>
                                          <p:spTgt spid="32"/>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7500"/>
                            </p:stCondLst>
                            <p:childTnLst>
                              <p:par>
                                <p:cTn fill="hold" id="88" nodeType="afterEffect" presetClass="entr" presetID="53" presetSubtype="0">
                                  <p:stCondLst>
                                    <p:cond delay="0"/>
                                  </p:stCondLst>
                                  <p:childTnLst>
                                    <p:set>
                                      <p:cBhvr>
                                        <p:cTn dur="1" fill="hold" id="89">
                                          <p:stCondLst>
                                            <p:cond delay="0"/>
                                          </p:stCondLst>
                                        </p:cTn>
                                        <p:tgtEl>
                                          <p:spTgt spid="68"/>
                                        </p:tgtEl>
                                        <p:attrNameLst>
                                          <p:attrName>style.visibility</p:attrName>
                                        </p:attrNameLst>
                                      </p:cBhvr>
                                      <p:to>
                                        <p:strVal val="visible"/>
                                      </p:to>
                                    </p:set>
                                    <p:anim calcmode="lin" valueType="num">
                                      <p:cBhvr>
                                        <p:cTn dur="500" fill="hold" id="90"/>
                                        <p:tgtEl>
                                          <p:spTgt spid="68"/>
                                        </p:tgtEl>
                                        <p:attrNameLst>
                                          <p:attrName>ppt_w</p:attrName>
                                        </p:attrNameLst>
                                      </p:cBhvr>
                                      <p:tavLst>
                                        <p:tav tm="0">
                                          <p:val>
                                            <p:fltVal val="0"/>
                                          </p:val>
                                        </p:tav>
                                        <p:tav tm="100000">
                                          <p:val>
                                            <p:strVal val="#ppt_w"/>
                                          </p:val>
                                        </p:tav>
                                      </p:tavLst>
                                    </p:anim>
                                    <p:anim calcmode="lin" valueType="num">
                                      <p:cBhvr>
                                        <p:cTn dur="500" fill="hold" id="91"/>
                                        <p:tgtEl>
                                          <p:spTgt spid="68"/>
                                        </p:tgtEl>
                                        <p:attrNameLst>
                                          <p:attrName>ppt_h</p:attrName>
                                        </p:attrNameLst>
                                      </p:cBhvr>
                                      <p:tavLst>
                                        <p:tav tm="0">
                                          <p:val>
                                            <p:fltVal val="0"/>
                                          </p:val>
                                        </p:tav>
                                        <p:tav tm="100000">
                                          <p:val>
                                            <p:strVal val="#ppt_h"/>
                                          </p:val>
                                        </p:tav>
                                      </p:tavLst>
                                    </p:anim>
                                    <p:animEffect filter="fade" transition="in">
                                      <p:cBhvr>
                                        <p:cTn dur="500" id="92"/>
                                        <p:tgtEl>
                                          <p:spTgt spid="68"/>
                                        </p:tgtEl>
                                      </p:cBhvr>
                                    </p:animEffect>
                                  </p:childTnLst>
                                </p:cTn>
                              </p:par>
                            </p:childTnLst>
                          </p:cTn>
                        </p:par>
                        <p:par>
                          <p:cTn fill="hold" id="93" nodeType="afterGroup">
                            <p:stCondLst>
                              <p:cond delay="8000"/>
                            </p:stCondLst>
                            <p:childTnLst>
                              <p:par>
                                <p:cTn accel="50000" decel="50000" fill="hold" id="94" nodeType="afterEffect" presetClass="entr" presetID="2" presetSubtype="2">
                                  <p:stCondLst>
                                    <p:cond delay="0"/>
                                  </p:stCondLst>
                                  <p:childTnLst>
                                    <p:set>
                                      <p:cBhvr>
                                        <p:cTn dur="1" fill="hold" id="95">
                                          <p:stCondLst>
                                            <p:cond delay="0"/>
                                          </p:stCondLst>
                                        </p:cTn>
                                        <p:tgtEl>
                                          <p:spTgt spid="35"/>
                                        </p:tgtEl>
                                        <p:attrNameLst>
                                          <p:attrName>style.visibility</p:attrName>
                                        </p:attrNameLst>
                                      </p:cBhvr>
                                      <p:to>
                                        <p:strVal val="visible"/>
                                      </p:to>
                                    </p:set>
                                    <p:anim calcmode="lin" valueType="num">
                                      <p:cBhvr additive="base">
                                        <p:cTn dur="500" fill="hold" id="96"/>
                                        <p:tgtEl>
                                          <p:spTgt spid="35"/>
                                        </p:tgtEl>
                                        <p:attrNameLst>
                                          <p:attrName>ppt_x</p:attrName>
                                        </p:attrNameLst>
                                      </p:cBhvr>
                                      <p:tavLst>
                                        <p:tav tm="0">
                                          <p:val>
                                            <p:strVal val="1+#ppt_w/2"/>
                                          </p:val>
                                        </p:tav>
                                        <p:tav tm="100000">
                                          <p:val>
                                            <p:strVal val="#ppt_x"/>
                                          </p:val>
                                        </p:tav>
                                      </p:tavLst>
                                    </p:anim>
                                    <p:anim calcmode="lin" valueType="num">
                                      <p:cBhvr additive="base">
                                        <p:cTn dur="500" fill="hold" id="97"/>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6" name="Straight Connector 65"/>
          <p:cNvCxnSpPr/>
          <p:nvPr/>
        </p:nvCxnSpPr>
        <p:spPr>
          <a:xfrm>
            <a:off x="4106043" y="5318709"/>
            <a:ext cx="1709736"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04770" y="4259165"/>
            <a:ext cx="2051685"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0613" y="3218228"/>
            <a:ext cx="1709736"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09814" y="2082521"/>
            <a:ext cx="1709736"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39194" y="4886214"/>
            <a:ext cx="1132862" cy="1066264"/>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fmla="val 9375" name="adj"/>
              </a:avLst>
            </a:prstGeom>
            <a:solidFill>
              <a:schemeClr val="accent4"/>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TextBox 21"/>
            <p:cNvSpPr txBox="1">
              <a:spLocks noChangeArrowheads="1"/>
            </p:cNvSpPr>
            <p:nvPr/>
          </p:nvSpPr>
          <p:spPr bwMode="auto">
            <a:xfrm>
              <a:off x="6356737" y="5179786"/>
              <a:ext cx="771727" cy="603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01</a:t>
              </a:r>
            </a:p>
          </p:txBody>
        </p:sp>
      </p:grpSp>
      <p:grpSp>
        <p:nvGrpSpPr>
          <p:cNvPr id="8" name="Group 7"/>
          <p:cNvGrpSpPr/>
          <p:nvPr/>
        </p:nvGrpSpPr>
        <p:grpSpPr>
          <a:xfrm>
            <a:off x="3705748" y="3819956"/>
            <a:ext cx="1132862" cy="1066265"/>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fmla="val 9375" name="adj"/>
              </a:avLst>
            </a:prstGeom>
            <a:solidFill>
              <a:schemeClr val="accent2">
                <a:lumMod val="50000"/>
              </a:schemeClr>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TextBox 22"/>
            <p:cNvSpPr txBox="1">
              <a:spLocks noChangeArrowheads="1"/>
            </p:cNvSpPr>
            <p:nvPr/>
          </p:nvSpPr>
          <p:spPr bwMode="auto">
            <a:xfrm>
              <a:off x="6672041" y="4034886"/>
              <a:ext cx="771727" cy="603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02</a:t>
              </a:r>
            </a:p>
          </p:txBody>
        </p:sp>
      </p:grpSp>
      <p:grpSp>
        <p:nvGrpSpPr>
          <p:cNvPr id="11" name="Group 10"/>
          <p:cNvGrpSpPr/>
          <p:nvPr/>
        </p:nvGrpSpPr>
        <p:grpSpPr>
          <a:xfrm>
            <a:off x="3305916" y="2753705"/>
            <a:ext cx="1132862" cy="1066262"/>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fmla="val 9375" name="adj"/>
              </a:avLst>
            </a:prstGeom>
            <a:solidFill>
              <a:schemeClr val="accent2"/>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TextBox 23"/>
            <p:cNvSpPr txBox="1">
              <a:spLocks noChangeArrowheads="1"/>
            </p:cNvSpPr>
            <p:nvPr/>
          </p:nvSpPr>
          <p:spPr bwMode="auto">
            <a:xfrm>
              <a:off x="6231728" y="2895663"/>
              <a:ext cx="771727" cy="6035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03</a:t>
              </a:r>
            </a:p>
          </p:txBody>
        </p:sp>
      </p:grpSp>
      <p:grpSp>
        <p:nvGrpSpPr>
          <p:cNvPr id="14" name="Group 13"/>
          <p:cNvGrpSpPr/>
          <p:nvPr/>
        </p:nvGrpSpPr>
        <p:grpSpPr>
          <a:xfrm>
            <a:off x="2739491" y="1746860"/>
            <a:ext cx="1132862" cy="1066264"/>
            <a:chOff x="5402860" y="1566869"/>
            <a:chExt cx="1192668" cy="1122553"/>
          </a:xfrm>
          <a:effectLst/>
        </p:grpSpPr>
        <p:sp>
          <p:nvSpPr>
            <p:cNvPr id="15" name="Rounded Rectangle 14"/>
            <p:cNvSpPr>
              <a:spLocks noChangeArrowheads="1"/>
            </p:cNvSpPr>
            <p:nvPr/>
          </p:nvSpPr>
          <p:spPr bwMode="auto">
            <a:xfrm rot="20684148">
              <a:off x="5402860" y="1566869"/>
              <a:ext cx="1192668" cy="1122553"/>
            </a:xfrm>
            <a:prstGeom prst="roundRect">
              <a:avLst>
                <a:gd fmla="val 9375" name="adj"/>
              </a:avLst>
            </a:prstGeom>
            <a:solidFill>
              <a:schemeClr val="accent2">
                <a:lumMod val="75000"/>
              </a:schemeClr>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TextBox 24"/>
            <p:cNvSpPr txBox="1">
              <a:spLocks noChangeArrowheads="1"/>
            </p:cNvSpPr>
            <p:nvPr/>
          </p:nvSpPr>
          <p:spPr bwMode="auto">
            <a:xfrm rot="20681240">
              <a:off x="5612545" y="1776334"/>
              <a:ext cx="771727" cy="603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2635">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04</a:t>
              </a:r>
            </a:p>
          </p:txBody>
        </p:sp>
      </p:grpSp>
      <p:grpSp>
        <p:nvGrpSpPr>
          <p:cNvPr id="27" name="Group 26"/>
          <p:cNvGrpSpPr>
            <a:grpSpLocks noChangeAspect="1"/>
          </p:cNvGrpSpPr>
          <p:nvPr/>
        </p:nvGrpSpPr>
        <p:grpSpPr>
          <a:xfrm>
            <a:off x="4769490" y="1709321"/>
            <a:ext cx="854869" cy="854869"/>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Oval 28"/>
            <p:cNvSpPr/>
            <p:nvPr/>
          </p:nvSpPr>
          <p:spPr>
            <a:xfrm>
              <a:off x="5475173" y="2007525"/>
              <a:ext cx="1260000" cy="1260000"/>
            </a:xfrm>
            <a:prstGeom prst="ellipse">
              <a:avLst/>
            </a:prstGeom>
            <a:solidFill>
              <a:schemeClr val="accent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0" name="Group 29"/>
          <p:cNvGrpSpPr>
            <a:grpSpLocks noChangeAspect="1"/>
          </p:cNvGrpSpPr>
          <p:nvPr/>
        </p:nvGrpSpPr>
        <p:grpSpPr>
          <a:xfrm>
            <a:off x="5699566" y="4873916"/>
            <a:ext cx="854868" cy="854869"/>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Oval 31"/>
            <p:cNvSpPr/>
            <p:nvPr/>
          </p:nvSpPr>
          <p:spPr>
            <a:xfrm>
              <a:off x="5475175" y="2007525"/>
              <a:ext cx="1260001" cy="1260000"/>
            </a:xfrm>
            <a:prstGeom prst="ellipse">
              <a:avLst/>
            </a:prstGeom>
            <a:solidFill>
              <a:srgbClr val="FFC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3" name="Group 32"/>
          <p:cNvGrpSpPr>
            <a:grpSpLocks noChangeAspect="1"/>
          </p:cNvGrpSpPr>
          <p:nvPr/>
        </p:nvGrpSpPr>
        <p:grpSpPr>
          <a:xfrm>
            <a:off x="6553775" y="3829970"/>
            <a:ext cx="854869" cy="854869"/>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Oval 34"/>
            <p:cNvSpPr/>
            <p:nvPr/>
          </p:nvSpPr>
          <p:spPr>
            <a:xfrm>
              <a:off x="5475173" y="2007525"/>
              <a:ext cx="1260000" cy="1260000"/>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panose="020f0502020204030204" typeface="Calibri"/>
                <a:ea charset="-122" panose="020b0503020204020204" pitchFamily="34" typeface="微软雅黑"/>
                <a:cs typeface="+mn-ea"/>
                <a:sym charset="0" panose="020b0604020202020204" pitchFamily="34" typeface="Arial"/>
              </a:endParaRPr>
            </a:p>
          </p:txBody>
        </p:sp>
      </p:grpSp>
      <p:grpSp>
        <p:nvGrpSpPr>
          <p:cNvPr id="36" name="Group 35"/>
          <p:cNvGrpSpPr>
            <a:grpSpLocks noChangeAspect="1"/>
          </p:cNvGrpSpPr>
          <p:nvPr/>
        </p:nvGrpSpPr>
        <p:grpSpPr>
          <a:xfrm>
            <a:off x="5524401" y="2724818"/>
            <a:ext cx="854869" cy="854869"/>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38"/>
          <p:cNvGrpSpPr>
            <a:grpSpLocks noChangeAspect="1"/>
          </p:cNvGrpSpPr>
          <p:nvPr/>
        </p:nvGrpSpPr>
        <p:grpSpPr>
          <a:xfrm>
            <a:off x="4961258" y="1896324"/>
            <a:ext cx="463056" cy="463056"/>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gdLst>
                <a:gd fmla="*/ 188 w 220" name="T0"/>
                <a:gd fmla="*/ 83 h 220" name="T1"/>
                <a:gd fmla="*/ 196 w 220" name="T2"/>
                <a:gd fmla="*/ 56 h 220" name="T3"/>
                <a:gd fmla="*/ 181 w 220" name="T4"/>
                <a:gd fmla="*/ 26 h 220" name="T5"/>
                <a:gd fmla="*/ 164 w 220" name="T6"/>
                <a:gd fmla="*/ 24 h 220" name="T7"/>
                <a:gd fmla="*/ 137 w 220" name="T8"/>
                <a:gd fmla="*/ 32 h 220" name="T9"/>
                <a:gd fmla="*/ 119 w 220" name="T10"/>
                <a:gd fmla="*/ 0 h 220" name="T11"/>
                <a:gd fmla="*/ 87 w 220" name="T12"/>
                <a:gd fmla="*/ 11 h 220" name="T13"/>
                <a:gd fmla="*/ 74 w 220" name="T14"/>
                <a:gd fmla="*/ 36 h 220" name="T15"/>
                <a:gd fmla="*/ 49 w 220" name="T16"/>
                <a:gd fmla="*/ 22 h 220" name="T17"/>
                <a:gd fmla="*/ 26 w 220" name="T18"/>
                <a:gd fmla="*/ 39 h 220" name="T19"/>
                <a:gd fmla="*/ 36 w 220" name="T20"/>
                <a:gd fmla="*/ 74 h 220" name="T21"/>
                <a:gd fmla="*/ 11 w 220" name="T22"/>
                <a:gd fmla="*/ 87 h 220" name="T23"/>
                <a:gd fmla="*/ 0 w 220" name="T24"/>
                <a:gd fmla="*/ 119 h 220" name="T25"/>
                <a:gd fmla="*/ 32 w 220" name="T26"/>
                <a:gd fmla="*/ 137 h 220" name="T27"/>
                <a:gd fmla="*/ 24 w 220" name="T28"/>
                <a:gd fmla="*/ 164 h 220" name="T29"/>
                <a:gd fmla="*/ 39 w 220" name="T30"/>
                <a:gd fmla="*/ 194 h 220" name="T31"/>
                <a:gd fmla="*/ 56 w 220" name="T32"/>
                <a:gd fmla="*/ 196 h 220" name="T33"/>
                <a:gd fmla="*/ 83 w 220" name="T34"/>
                <a:gd fmla="*/ 188 h 220" name="T35"/>
                <a:gd fmla="*/ 101 w 220" name="T36"/>
                <a:gd fmla="*/ 220 h 220" name="T37"/>
                <a:gd fmla="*/ 133 w 220" name="T38"/>
                <a:gd fmla="*/ 209 h 220" name="T39"/>
                <a:gd fmla="*/ 146 w 220" name="T40"/>
                <a:gd fmla="*/ 184 h 220" name="T41"/>
                <a:gd fmla="*/ 171 w 220" name="T42"/>
                <a:gd fmla="*/ 198 h 220" name="T43"/>
                <a:gd fmla="*/ 194 w 220" name="T44"/>
                <a:gd fmla="*/ 181 h 220" name="T45"/>
                <a:gd fmla="*/ 184 w 220" name="T46"/>
                <a:gd fmla="*/ 146 h 220" name="T47"/>
                <a:gd fmla="*/ 209 w 220" name="T48"/>
                <a:gd fmla="*/ 133 h 220" name="T49"/>
                <a:gd fmla="*/ 220 w 220" name="T50"/>
                <a:gd fmla="*/ 101 h 220" name="T51"/>
                <a:gd fmla="*/ 185 w 220" name="T52"/>
                <a:gd fmla="*/ 124 h 220" name="T53"/>
                <a:gd fmla="*/ 172 w 220" name="T54"/>
                <a:gd fmla="*/ 140 h 220" name="T55"/>
                <a:gd fmla="*/ 185 w 220" name="T56"/>
                <a:gd fmla="*/ 171 h 220" name="T57"/>
                <a:gd fmla="*/ 154 w 220" name="T58"/>
                <a:gd fmla="*/ 173 h 220" name="T59"/>
                <a:gd fmla="*/ 140 w 220" name="T60"/>
                <a:gd fmla="*/ 172 h 220" name="T61"/>
                <a:gd fmla="*/ 124 w 220" name="T62"/>
                <a:gd fmla="*/ 185 h 220" name="T63"/>
                <a:gd fmla="*/ 101 w 220" name="T64"/>
                <a:gd fmla="*/ 206 h 220" name="T65"/>
                <a:gd fmla="*/ 87 w 220" name="T66"/>
                <a:gd fmla="*/ 175 h 220" name="T67"/>
                <a:gd fmla="*/ 74 w 220" name="T68"/>
                <a:gd fmla="*/ 170 h 220" name="T69"/>
                <a:gd fmla="*/ 49 w 220" name="T70"/>
                <a:gd fmla="*/ 185 h 220" name="T71"/>
                <a:gd fmla="*/ 47 w 220" name="T72"/>
                <a:gd fmla="*/ 154 h 220" name="T73"/>
                <a:gd fmla="*/ 45 w 220" name="T74"/>
                <a:gd fmla="*/ 133 h 220" name="T75"/>
                <a:gd fmla="*/ 14 w 220" name="T76"/>
                <a:gd fmla="*/ 119 h 220" name="T77"/>
                <a:gd fmla="*/ 35 w 220" name="T78"/>
                <a:gd fmla="*/ 96 h 220" name="T79"/>
                <a:gd fmla="*/ 48 w 220" name="T80"/>
                <a:gd fmla="*/ 80 h 220" name="T81"/>
                <a:gd fmla="*/ 35 w 220" name="T82"/>
                <a:gd fmla="*/ 49 h 220" name="T83"/>
                <a:gd fmla="*/ 66 w 220" name="T84"/>
                <a:gd fmla="*/ 47 h 220" name="T85"/>
                <a:gd fmla="*/ 80 w 220" name="T86"/>
                <a:gd fmla="*/ 48 h 220" name="T87"/>
                <a:gd fmla="*/ 96 w 220" name="T88"/>
                <a:gd fmla="*/ 35 h 220" name="T89"/>
                <a:gd fmla="*/ 119 w 220" name="T90"/>
                <a:gd fmla="*/ 14 h 220" name="T91"/>
                <a:gd fmla="*/ 133 w 220" name="T92"/>
                <a:gd fmla="*/ 45 h 220" name="T93"/>
                <a:gd fmla="*/ 146 w 220" name="T94"/>
                <a:gd fmla="*/ 50 h 220" name="T95"/>
                <a:gd fmla="*/ 171 w 220" name="T96"/>
                <a:gd fmla="*/ 35 h 220" name="T97"/>
                <a:gd fmla="*/ 173 w 220" name="T98"/>
                <a:gd fmla="*/ 66 h 220" name="T99"/>
                <a:gd fmla="*/ 175 w 220" name="T100"/>
                <a:gd fmla="*/ 87 h 220" name="T101"/>
                <a:gd fmla="*/ 206 w 220" name="T102"/>
                <a:gd fmla="*/ 101 h 220" name="T103"/>
                <a:gd fmla="*/ 185 w 220" name="T104"/>
                <a:gd fmla="*/ 124 h 2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0" w="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20"/>
            <p:cNvSpPr>
              <a:spLocks noEditPoints="1"/>
            </p:cNvSpPr>
            <p:nvPr/>
          </p:nvSpPr>
          <p:spPr bwMode="auto">
            <a:xfrm>
              <a:off x="-2538413" y="300038"/>
              <a:ext cx="360362" cy="360363"/>
            </a:xfrm>
            <a:custGeom>
              <a:gdLst>
                <a:gd fmla="*/ 48 w 96" name="T0"/>
                <a:gd fmla="*/ 0 h 96" name="T1"/>
                <a:gd fmla="*/ 0 w 96" name="T2"/>
                <a:gd fmla="*/ 48 h 96" name="T3"/>
                <a:gd fmla="*/ 48 w 96" name="T4"/>
                <a:gd fmla="*/ 96 h 96" name="T5"/>
                <a:gd fmla="*/ 96 w 96" name="T6"/>
                <a:gd fmla="*/ 48 h 96" name="T7"/>
                <a:gd fmla="*/ 48 w 96" name="T8"/>
                <a:gd fmla="*/ 0 h 96" name="T9"/>
                <a:gd fmla="*/ 48 w 96" name="T10"/>
                <a:gd fmla="*/ 90 h 96" name="T11"/>
                <a:gd fmla="*/ 6 w 96" name="T12"/>
                <a:gd fmla="*/ 48 h 96" name="T13"/>
                <a:gd fmla="*/ 48 w 96" name="T14"/>
                <a:gd fmla="*/ 6 h 96" name="T15"/>
                <a:gd fmla="*/ 90 w 96" name="T16"/>
                <a:gd fmla="*/ 48 h 96" name="T17"/>
                <a:gd fmla="*/ 48 w 96" name="T18"/>
                <a:gd fmla="*/ 90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21"/>
            <p:cNvSpPr>
              <a:spLocks noEditPoints="1"/>
            </p:cNvSpPr>
            <p:nvPr/>
          </p:nvSpPr>
          <p:spPr bwMode="auto">
            <a:xfrm>
              <a:off x="-2460625" y="374650"/>
              <a:ext cx="207962" cy="206375"/>
            </a:xfrm>
            <a:custGeom>
              <a:gdLst>
                <a:gd fmla="*/ 27 w 55" name="T0"/>
                <a:gd fmla="*/ 0 h 55" name="T1"/>
                <a:gd fmla="*/ 0 w 55" name="T2"/>
                <a:gd fmla="*/ 28 h 55" name="T3"/>
                <a:gd fmla="*/ 27 w 55" name="T4"/>
                <a:gd fmla="*/ 55 h 55" name="T5"/>
                <a:gd fmla="*/ 55 w 55" name="T6"/>
                <a:gd fmla="*/ 28 h 55" name="T7"/>
                <a:gd fmla="*/ 27 w 55" name="T8"/>
                <a:gd fmla="*/ 0 h 55" name="T9"/>
                <a:gd fmla="*/ 27 w 55" name="T10"/>
                <a:gd fmla="*/ 49 h 55" name="T11"/>
                <a:gd fmla="*/ 6 w 55" name="T12"/>
                <a:gd fmla="*/ 28 h 55" name="T13"/>
                <a:gd fmla="*/ 27 w 55" name="T14"/>
                <a:gd fmla="*/ 7 h 55" name="T15"/>
                <a:gd fmla="*/ 48 w 55" name="T16"/>
                <a:gd fmla="*/ 28 h 55" name="T17"/>
                <a:gd fmla="*/ 27 w 55" name="T18"/>
                <a:gd fmla="*/ 49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42"/>
          <p:cNvGrpSpPr/>
          <p:nvPr/>
        </p:nvGrpSpPr>
        <p:grpSpPr>
          <a:xfrm>
            <a:off x="5918360" y="5141858"/>
            <a:ext cx="410685" cy="313887"/>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gdLst>
                <a:gd fmla="*/ 214 w 239" name="T0"/>
                <a:gd fmla="*/ 9 h 186" name="T1"/>
                <a:gd fmla="*/ 120 w 239" name="T2"/>
                <a:gd fmla="*/ 0 h 186" name="T3"/>
                <a:gd fmla="*/ 26 w 239" name="T4"/>
                <a:gd fmla="*/ 9 h 186" name="T5"/>
                <a:gd fmla="*/ 17 w 239" name="T6"/>
                <a:gd fmla="*/ 17 h 186" name="T7"/>
                <a:gd fmla="*/ 17 w 239" name="T8"/>
                <a:gd fmla="*/ 169 h 186" name="T9"/>
                <a:gd fmla="*/ 26 w 239" name="T10"/>
                <a:gd fmla="*/ 177 h 186" name="T11"/>
                <a:gd fmla="*/ 120 w 239" name="T12"/>
                <a:gd fmla="*/ 186 h 186" name="T13"/>
                <a:gd fmla="*/ 214 w 239" name="T14"/>
                <a:gd fmla="*/ 177 h 186" name="T15"/>
                <a:gd fmla="*/ 222 w 239" name="T16"/>
                <a:gd fmla="*/ 169 h 186" name="T17"/>
                <a:gd fmla="*/ 222 w 239" name="T18"/>
                <a:gd fmla="*/ 17 h 186" name="T19"/>
                <a:gd fmla="*/ 214 w 239" name="T20"/>
                <a:gd fmla="*/ 9 h 186" name="T21"/>
                <a:gd fmla="*/ 211 w 239" name="T22"/>
                <a:gd fmla="*/ 165 h 186" name="T23"/>
                <a:gd fmla="*/ 28 w 239" name="T24"/>
                <a:gd fmla="*/ 165 h 186" name="T25"/>
                <a:gd fmla="*/ 28 w 239" name="T26"/>
                <a:gd fmla="*/ 21 h 186" name="T27"/>
                <a:gd fmla="*/ 211 w 239" name="T28"/>
                <a:gd fmla="*/ 21 h 186" name="T29"/>
                <a:gd fmla="*/ 211 w 239" name="T30"/>
                <a:gd fmla="*/ 165 h 1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6" w="239">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14"/>
            <p:cNvSpPr>
              <a:spLocks noEditPoints="1"/>
            </p:cNvSpPr>
            <p:nvPr/>
          </p:nvSpPr>
          <p:spPr bwMode="auto">
            <a:xfrm>
              <a:off x="5516563" y="84138"/>
              <a:ext cx="1414463" cy="1081087"/>
            </a:xfrm>
            <a:custGeom>
              <a:gdLst>
                <a:gd fmla="*/ 359 w 377" name="T0"/>
                <a:gd fmla="*/ 27 h 288" name="T1"/>
                <a:gd fmla="*/ 340 w 377" name="T2"/>
                <a:gd fmla="*/ 9 h 288" name="T3"/>
                <a:gd fmla="*/ 189 w 377" name="T4"/>
                <a:gd fmla="*/ 0 h 288" name="T5"/>
                <a:gd fmla="*/ 37 w 377" name="T6"/>
                <a:gd fmla="*/ 9 h 288" name="T7"/>
                <a:gd fmla="*/ 18 w 377" name="T8"/>
                <a:gd fmla="*/ 27 h 288" name="T9"/>
                <a:gd fmla="*/ 18 w 377" name="T10"/>
                <a:gd fmla="*/ 250 h 288" name="T11"/>
                <a:gd fmla="*/ 37 w 377" name="T12"/>
                <a:gd fmla="*/ 267 h 288" name="T13"/>
                <a:gd fmla="*/ 110 w 377" name="T14"/>
                <a:gd fmla="*/ 274 h 288" name="T15"/>
                <a:gd fmla="*/ 108 w 377" name="T16"/>
                <a:gd fmla="*/ 276 h 288" name="T17"/>
                <a:gd fmla="*/ 189 w 377" name="T18"/>
                <a:gd fmla="*/ 288 h 288" name="T19"/>
                <a:gd fmla="*/ 269 w 377" name="T20"/>
                <a:gd fmla="*/ 276 h 288" name="T21"/>
                <a:gd fmla="*/ 267 w 377" name="T22"/>
                <a:gd fmla="*/ 274 h 288" name="T23"/>
                <a:gd fmla="*/ 340 w 377" name="T24"/>
                <a:gd fmla="*/ 267 h 288" name="T25"/>
                <a:gd fmla="*/ 359 w 377" name="T26"/>
                <a:gd fmla="*/ 250 h 288" name="T27"/>
                <a:gd fmla="*/ 359 w 377" name="T28"/>
                <a:gd fmla="*/ 27 h 288" name="T29"/>
                <a:gd fmla="*/ 337 w 377" name="T30"/>
                <a:gd fmla="*/ 244 h 288" name="T31"/>
                <a:gd fmla="*/ 40 w 377" name="T32"/>
                <a:gd fmla="*/ 244 h 288" name="T33"/>
                <a:gd fmla="*/ 40 w 377" name="T34"/>
                <a:gd fmla="*/ 32 h 288" name="T35"/>
                <a:gd fmla="*/ 337 w 377" name="T36"/>
                <a:gd fmla="*/ 32 h 288" name="T37"/>
                <a:gd fmla="*/ 337 w 377" name="T38"/>
                <a:gd fmla="*/ 24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377">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15"/>
            <p:cNvSpPr>
              <a:spLocks noEditPoints="1"/>
            </p:cNvSpPr>
            <p:nvPr/>
          </p:nvSpPr>
          <p:spPr bwMode="auto">
            <a:xfrm>
              <a:off x="6611938" y="301625"/>
              <a:ext cx="131763" cy="128587"/>
            </a:xfrm>
            <a:custGeom>
              <a:gdLst>
                <a:gd fmla="*/ 17 w 35" name="T0"/>
                <a:gd fmla="*/ 34 h 34" name="T1"/>
                <a:gd fmla="*/ 35 w 35" name="T2"/>
                <a:gd fmla="*/ 17 h 34" name="T3"/>
                <a:gd fmla="*/ 17 w 35" name="T4"/>
                <a:gd fmla="*/ 0 h 34" name="T5"/>
                <a:gd fmla="*/ 0 w 35" name="T6"/>
                <a:gd fmla="*/ 17 h 34" name="T7"/>
                <a:gd fmla="*/ 17 w 35" name="T8"/>
                <a:gd fmla="*/ 34 h 34" name="T9"/>
                <a:gd fmla="*/ 17 w 35" name="T10"/>
                <a:gd fmla="*/ 11 h 34" name="T11"/>
                <a:gd fmla="*/ 23 w 35" name="T12"/>
                <a:gd fmla="*/ 17 h 34" name="T13"/>
                <a:gd fmla="*/ 17 w 35" name="T14"/>
                <a:gd fmla="*/ 23 h 34" name="T15"/>
                <a:gd fmla="*/ 12 w 35" name="T16"/>
                <a:gd fmla="*/ 17 h 34" name="T17"/>
                <a:gd fmla="*/ 17 w 35" name="T18"/>
                <a:gd fmla="*/ 11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5">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16"/>
            <p:cNvSpPr/>
            <p:nvPr/>
          </p:nvSpPr>
          <p:spPr bwMode="auto">
            <a:xfrm>
              <a:off x="6570663" y="860425"/>
              <a:ext cx="173038" cy="46037"/>
            </a:xfrm>
            <a:custGeom>
              <a:gdLst>
                <a:gd fmla="*/ 40 w 46" name="T0"/>
                <a:gd fmla="*/ 0 h 12" name="T1"/>
                <a:gd fmla="*/ 5 w 46" name="T2"/>
                <a:gd fmla="*/ 0 h 12" name="T3"/>
                <a:gd fmla="*/ 0 w 46" name="T4"/>
                <a:gd fmla="*/ 6 h 12" name="T5"/>
                <a:gd fmla="*/ 5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17"/>
            <p:cNvSpPr/>
            <p:nvPr/>
          </p:nvSpPr>
          <p:spPr bwMode="auto">
            <a:xfrm>
              <a:off x="6611938" y="733425"/>
              <a:ext cx="173038" cy="41275"/>
            </a:xfrm>
            <a:custGeom>
              <a:gdLst>
                <a:gd fmla="*/ 40 w 46" name="T0"/>
                <a:gd fmla="*/ 0 h 11" name="T1"/>
                <a:gd fmla="*/ 6 w 46" name="T2"/>
                <a:gd fmla="*/ 0 h 11" name="T3"/>
                <a:gd fmla="*/ 0 w 46" name="T4"/>
                <a:gd fmla="*/ 5 h 11" name="T5"/>
                <a:gd fmla="*/ 6 w 46" name="T6"/>
                <a:gd fmla="*/ 11 h 11" name="T7"/>
                <a:gd fmla="*/ 40 w 46" name="T8"/>
                <a:gd fmla="*/ 11 h 11" name="T9"/>
                <a:gd fmla="*/ 46 w 46" name="T10"/>
                <a:gd fmla="*/ 5 h 11" name="T11"/>
                <a:gd fmla="*/ 40 w 46"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46">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18"/>
            <p:cNvSpPr/>
            <p:nvPr/>
          </p:nvSpPr>
          <p:spPr bwMode="auto">
            <a:xfrm>
              <a:off x="6611938" y="601663"/>
              <a:ext cx="173038" cy="46037"/>
            </a:xfrm>
            <a:custGeom>
              <a:gdLst>
                <a:gd fmla="*/ 40 w 46" name="T0"/>
                <a:gd fmla="*/ 0 h 12" name="T1"/>
                <a:gd fmla="*/ 6 w 46" name="T2"/>
                <a:gd fmla="*/ 0 h 12" name="T3"/>
                <a:gd fmla="*/ 0 w 46" name="T4"/>
                <a:gd fmla="*/ 6 h 12" name="T5"/>
                <a:gd fmla="*/ 6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122" panose="020b0503020204020204" pitchFamily="34" typeface="微软雅黑"/>
              </a:endParaRPr>
            </a:p>
          </p:txBody>
        </p:sp>
        <p:sp>
          <p:nvSpPr>
            <p:cNvPr id="50" name="Freeform 19"/>
            <p:cNvSpPr/>
            <p:nvPr/>
          </p:nvSpPr>
          <p:spPr bwMode="auto">
            <a:xfrm>
              <a:off x="5880100" y="422275"/>
              <a:ext cx="258763" cy="179387"/>
            </a:xfrm>
            <a:custGeom>
              <a:gdLst>
                <a:gd fmla="*/ 63 w 69" name="T0"/>
                <a:gd fmla="*/ 0 h 48" name="T1"/>
                <a:gd fmla="*/ 10 w 69" name="T2"/>
                <a:gd fmla="*/ 4 h 48" name="T3"/>
                <a:gd fmla="*/ 3 w 69" name="T4"/>
                <a:gd fmla="*/ 10 h 48" name="T5"/>
                <a:gd fmla="*/ 0 w 69" name="T6"/>
                <a:gd fmla="*/ 42 h 48" name="T7"/>
                <a:gd fmla="*/ 5 w 69" name="T8"/>
                <a:gd fmla="*/ 48 h 48" name="T9"/>
                <a:gd fmla="*/ 11 w 69" name="T10"/>
                <a:gd fmla="*/ 42 h 48" name="T11"/>
                <a:gd fmla="*/ 13 w 69" name="T12"/>
                <a:gd fmla="*/ 21 h 48" name="T13"/>
                <a:gd fmla="*/ 20 w 69" name="T14"/>
                <a:gd fmla="*/ 14 h 48" name="T15"/>
                <a:gd fmla="*/ 63 w 69" name="T16"/>
                <a:gd fmla="*/ 11 h 48" name="T17"/>
                <a:gd fmla="*/ 69 w 69" name="T18"/>
                <a:gd fmla="*/ 5 h 48" name="T19"/>
                <a:gd fmla="*/ 63 w 69"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69">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1" name="Group 50"/>
          <p:cNvGrpSpPr/>
          <p:nvPr/>
        </p:nvGrpSpPr>
        <p:grpSpPr>
          <a:xfrm>
            <a:off x="6760031" y="4071210"/>
            <a:ext cx="424969" cy="365972"/>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gdLst>
                <a:gd fmla="*/ 347 w 390" name="T0"/>
                <a:gd fmla="*/ 42 h 336" name="T1"/>
                <a:gd fmla="*/ 195 w 390" name="T2"/>
                <a:gd fmla="*/ 38 h 336" name="T3"/>
                <a:gd fmla="*/ 43 w 390" name="T4"/>
                <a:gd fmla="*/ 42 h 336" name="T5"/>
                <a:gd fmla="*/ 43 w 390" name="T6"/>
                <a:gd fmla="*/ 196 h 336" name="T7"/>
                <a:gd fmla="*/ 170 w 390" name="T8"/>
                <a:gd fmla="*/ 322 h 336" name="T9"/>
                <a:gd fmla="*/ 220 w 390" name="T10"/>
                <a:gd fmla="*/ 322 h 336" name="T11"/>
                <a:gd fmla="*/ 347 w 390" name="T12"/>
                <a:gd fmla="*/ 196 h 336" name="T13"/>
                <a:gd fmla="*/ 347 w 390" name="T14"/>
                <a:gd fmla="*/ 42 h 336" name="T15"/>
                <a:gd fmla="*/ 330 w 390" name="T16"/>
                <a:gd fmla="*/ 180 h 336" name="T17"/>
                <a:gd fmla="*/ 203 w 390" name="T18"/>
                <a:gd fmla="*/ 306 h 336" name="T19"/>
                <a:gd fmla="*/ 187 w 390" name="T20"/>
                <a:gd fmla="*/ 306 h 336" name="T21"/>
                <a:gd fmla="*/ 59 w 390" name="T22"/>
                <a:gd fmla="*/ 180 h 336" name="T23"/>
                <a:gd fmla="*/ 59 w 390" name="T24"/>
                <a:gd fmla="*/ 58 h 336" name="T25"/>
                <a:gd fmla="*/ 179 w 390" name="T26"/>
                <a:gd fmla="*/ 55 h 336" name="T27"/>
                <a:gd fmla="*/ 195 w 390" name="T28"/>
                <a:gd fmla="*/ 70 h 336" name="T29"/>
                <a:gd fmla="*/ 210 w 390" name="T30"/>
                <a:gd fmla="*/ 55 h 336" name="T31"/>
                <a:gd fmla="*/ 330 w 390" name="T32"/>
                <a:gd fmla="*/ 58 h 336" name="T33"/>
                <a:gd fmla="*/ 330 w 390" name="T34"/>
                <a:gd fmla="*/ 18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390">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21"/>
            <p:cNvSpPr/>
            <p:nvPr/>
          </p:nvSpPr>
          <p:spPr bwMode="auto">
            <a:xfrm>
              <a:off x="2982913" y="215900"/>
              <a:ext cx="206375" cy="201612"/>
            </a:xfrm>
            <a:custGeom>
              <a:gdLst>
                <a:gd fmla="*/ 49 w 55" name="T0"/>
                <a:gd fmla="*/ 0 h 54" name="T1"/>
                <a:gd fmla="*/ 49 w 55" name="T2"/>
                <a:gd fmla="*/ 0 h 54" name="T3"/>
                <a:gd fmla="*/ 0 w 55" name="T4"/>
                <a:gd fmla="*/ 48 h 54" name="T5"/>
                <a:gd fmla="*/ 0 w 55" name="T6"/>
                <a:gd fmla="*/ 48 h 54" name="T7"/>
                <a:gd fmla="*/ 6 w 55" name="T8"/>
                <a:gd fmla="*/ 54 h 54" name="T9"/>
                <a:gd fmla="*/ 12 w 55" name="T10"/>
                <a:gd fmla="*/ 48 h 54" name="T11"/>
                <a:gd fmla="*/ 12 w 55" name="T12"/>
                <a:gd fmla="*/ 48 h 54" name="T13"/>
                <a:gd fmla="*/ 49 w 55" name="T14"/>
                <a:gd fmla="*/ 11 h 54" name="T15"/>
                <a:gd fmla="*/ 49 w 55" name="T16"/>
                <a:gd fmla="*/ 11 h 54" name="T17"/>
                <a:gd fmla="*/ 55 w 55" name="T18"/>
                <a:gd fmla="*/ 5 h 54" name="T19"/>
                <a:gd fmla="*/ 49 w 55" name="T20"/>
                <a:gd fmla="*/ 0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55">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4" name="Freeform 13"/>
          <p:cNvSpPr>
            <a:spLocks noChangeAspect="1" noEditPoints="1"/>
          </p:cNvSpPr>
          <p:nvPr/>
        </p:nvSpPr>
        <p:spPr bwMode="auto">
          <a:xfrm>
            <a:off x="5764539" y="2938668"/>
            <a:ext cx="402149" cy="391625"/>
          </a:xfrm>
          <a:custGeom>
            <a:gdLst>
              <a:gd fmla="*/ 161 w 226" name="T0"/>
              <a:gd fmla="*/ 0 h 220" name="T1"/>
              <a:gd fmla="*/ 96 w 226" name="T2"/>
              <a:gd fmla="*/ 47 h 220" name="T3"/>
              <a:gd fmla="*/ 95 w 226" name="T4"/>
              <a:gd fmla="*/ 47 h 220" name="T5"/>
              <a:gd fmla="*/ 24 w 226" name="T6"/>
              <a:gd fmla="*/ 119 h 220" name="T7"/>
              <a:gd fmla="*/ 1 w 226" name="T8"/>
              <a:gd fmla="*/ 189 h 220" name="T9"/>
              <a:gd fmla="*/ 24 w 226" name="T10"/>
              <a:gd fmla="*/ 220 h 220" name="T11"/>
              <a:gd fmla="*/ 90 w 226" name="T12"/>
              <a:gd fmla="*/ 203 h 220" name="T13"/>
              <a:gd fmla="*/ 207 w 226" name="T14"/>
              <a:gd fmla="*/ 91 h 220" name="T15"/>
              <a:gd fmla="*/ 110 w 226" name="T16"/>
              <a:gd fmla="*/ 164 h 220" name="T17"/>
              <a:gd fmla="*/ 170 w 226" name="T18"/>
              <a:gd fmla="*/ 81 h 220" name="T19"/>
              <a:gd fmla="*/ 163 w 226" name="T20"/>
              <a:gd fmla="*/ 115 h 220" name="T21"/>
              <a:gd fmla="*/ 110 w 226" name="T22"/>
              <a:gd fmla="*/ 169 h 220" name="T23"/>
              <a:gd fmla="*/ 102 w 226" name="T24"/>
              <a:gd fmla="*/ 139 h 220" name="T25"/>
              <a:gd fmla="*/ 79 w 226" name="T26"/>
              <a:gd fmla="*/ 117 h 220" name="T27"/>
              <a:gd fmla="*/ 159 w 226" name="T28"/>
              <a:gd fmla="*/ 61 h 220" name="T29"/>
              <a:gd fmla="*/ 102 w 226" name="T30"/>
              <a:gd fmla="*/ 139 h 220" name="T31"/>
              <a:gd fmla="*/ 52 w 226" name="T32"/>
              <a:gd fmla="*/ 110 h 220" name="T33"/>
              <a:gd fmla="*/ 137 w 226" name="T34"/>
              <a:gd fmla="*/ 49 h 220" name="T35"/>
              <a:gd fmla="*/ 29 w 226" name="T36"/>
              <a:gd fmla="*/ 205 h 220" name="T37"/>
              <a:gd fmla="*/ 14 w 226" name="T38"/>
              <a:gd fmla="*/ 196 h 220" name="T39"/>
              <a:gd fmla="*/ 22 w 226" name="T40"/>
              <a:gd fmla="*/ 166 h 220" name="T41"/>
              <a:gd fmla="*/ 54 w 226" name="T42"/>
              <a:gd fmla="*/ 199 h 220" name="T43"/>
              <a:gd fmla="*/ 61 w 226" name="T44"/>
              <a:gd fmla="*/ 197 h 220" name="T45"/>
              <a:gd fmla="*/ 24 w 226" name="T46"/>
              <a:gd fmla="*/ 159 h 220" name="T47"/>
              <a:gd fmla="*/ 33 w 226" name="T48"/>
              <a:gd fmla="*/ 129 h 220" name="T49"/>
              <a:gd fmla="*/ 89 w 226" name="T50"/>
              <a:gd fmla="*/ 189 h 220" name="T51"/>
              <a:gd fmla="*/ 61 w 226" name="T52"/>
              <a:gd fmla="*/ 197 h 220" name="T53"/>
              <a:gd fmla="*/ 186 w 226" name="T54"/>
              <a:gd fmla="*/ 93 h 220" name="T55"/>
              <a:gd fmla="*/ 168 w 226" name="T56"/>
              <a:gd fmla="*/ 52 h 220" name="T57"/>
              <a:gd fmla="*/ 139 w 226" name="T58"/>
              <a:gd fmla="*/ 23 h 220" name="T59"/>
              <a:gd fmla="*/ 192 w 226" name="T60"/>
              <a:gd fmla="*/ 27 h 220" name="T61"/>
              <a:gd fmla="*/ 197 w 226" name="T62"/>
              <a:gd fmla="*/ 81 h 2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0" w="226">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anchor="t" anchorCtr="0" bIns="43427" compatLnSpc="1" lIns="86856" numCol="1" rIns="86856" tIns="43427" vert="horz" wrap="square">
            <a:prstTxWarp prst="textNoShape">
              <a:avLst/>
            </a:prstTxWarp>
          </a:bodyPr>
          <a:lstStyle/>
          <a:p>
            <a:pPr algn="just">
              <a:lnSpc>
                <a:spcPct val="120000"/>
              </a:lnSpc>
            </a:pPr>
            <a:endParaRPr lang="id-ID" sz="74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TextBox 54"/>
          <p:cNvSpPr txBox="1"/>
          <p:nvPr/>
        </p:nvSpPr>
        <p:spPr>
          <a:xfrm>
            <a:off x="6665123" y="4807637"/>
            <a:ext cx="2099692" cy="365760"/>
          </a:xfrm>
          <a:prstGeom prst="rect">
            <a:avLst/>
          </a:prstGeom>
          <a:noFill/>
        </p:spPr>
        <p:txBody>
          <a:bodyPr bIns="0" lIns="0" rIns="0" rtlCol="0" tIns="0" wrap="square">
            <a:spAutoFit/>
          </a:bodyPr>
          <a:lstStyle/>
          <a:p>
            <a:pPr algn="just">
              <a:lnSpc>
                <a:spcPct val="120000"/>
              </a:lnSpc>
            </a:pPr>
            <a:r>
              <a:rPr altLang="en-US" lang="zh-CN" sz="2000">
                <a:solidFill>
                  <a:schemeClr val="accent4"/>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6" name="TextBox 55"/>
          <p:cNvSpPr txBox="1"/>
          <p:nvPr/>
        </p:nvSpPr>
        <p:spPr>
          <a:xfrm>
            <a:off x="7506465" y="3820596"/>
            <a:ext cx="2099692" cy="365760"/>
          </a:xfrm>
          <a:prstGeom prst="rect">
            <a:avLst/>
          </a:prstGeom>
          <a:noFill/>
        </p:spPr>
        <p:txBody>
          <a:bodyPr bIns="0" lIns="0" rIns="0" rtlCol="0" tIns="0" wrap="square">
            <a:spAutoFit/>
          </a:bodyPr>
          <a:lstStyle/>
          <a:p>
            <a:pPr algn="just">
              <a:lnSpc>
                <a:spcPct val="120000"/>
              </a:lnSpc>
            </a:pPr>
            <a:r>
              <a:rPr altLang="en-US" lang="zh-CN" sz="2000">
                <a:solidFill>
                  <a:schemeClr val="accent2">
                    <a:lumMod val="50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7" name="TextBox 56"/>
          <p:cNvSpPr txBox="1"/>
          <p:nvPr/>
        </p:nvSpPr>
        <p:spPr>
          <a:xfrm>
            <a:off x="6491026" y="2670611"/>
            <a:ext cx="2099692" cy="365760"/>
          </a:xfrm>
          <a:prstGeom prst="rect">
            <a:avLst/>
          </a:prstGeom>
          <a:noFill/>
        </p:spPr>
        <p:txBody>
          <a:bodyPr bIns="0" lIns="0" rIns="0" rtlCol="0" tIns="0" wrap="square">
            <a:spAutoFit/>
          </a:bodyPr>
          <a:lstStyle/>
          <a:p>
            <a:pPr algn="just">
              <a:lnSpc>
                <a:spcPct val="120000"/>
              </a:lnSpc>
            </a:pPr>
            <a:r>
              <a:rPr altLang="en-US" lang="zh-CN" sz="2000">
                <a:solidFill>
                  <a:schemeClr val="accent2"/>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8" name="TextBox 57"/>
          <p:cNvSpPr txBox="1"/>
          <p:nvPr/>
        </p:nvSpPr>
        <p:spPr>
          <a:xfrm>
            <a:off x="5768961" y="1611311"/>
            <a:ext cx="2099692" cy="365760"/>
          </a:xfrm>
          <a:prstGeom prst="rect">
            <a:avLst/>
          </a:prstGeom>
          <a:noFill/>
        </p:spPr>
        <p:txBody>
          <a:bodyPr bIns="0" lIns="0" rIns="0" rtlCol="0" tIns="0" wrap="square">
            <a:spAutoFit/>
          </a:bodyPr>
          <a:lstStyle/>
          <a:p>
            <a:pPr algn="just">
              <a:lnSpc>
                <a:spcPct val="120000"/>
              </a:lnSpc>
            </a:pPr>
            <a:r>
              <a:rPr altLang="en-US" lang="zh-CN" sz="2000">
                <a:solidFill>
                  <a:schemeClr val="accent2">
                    <a:lumMod val="7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9" name="TextBox 58"/>
          <p:cNvSpPr txBox="1"/>
          <p:nvPr/>
        </p:nvSpPr>
        <p:spPr>
          <a:xfrm>
            <a:off x="5799305" y="1947592"/>
            <a:ext cx="4548663" cy="585216"/>
          </a:xfrm>
          <a:prstGeom prst="rect">
            <a:avLst/>
          </a:prstGeom>
          <a:noFill/>
        </p:spPr>
        <p:txBody>
          <a:bodyPr bIns="0" lIns="0" numCol="1" rIns="0" spcCol="360000" tIns="0" wrap="square">
            <a:spAutoFit/>
          </a:bodyPr>
          <a:lstStyle/>
          <a:p>
            <a:pPr algn="just">
              <a:lnSpc>
                <a:spcPct val="120000"/>
              </a:lnSpc>
              <a:defRPr/>
            </a:pPr>
            <a:r>
              <a:rPr altLang="en-US" lang="zh-CN" sz="16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a:t>
            </a:r>
          </a:p>
        </p:txBody>
      </p:sp>
      <p:sp>
        <p:nvSpPr>
          <p:cNvPr id="60" name="TextBox 59"/>
          <p:cNvSpPr txBox="1"/>
          <p:nvPr/>
        </p:nvSpPr>
        <p:spPr>
          <a:xfrm>
            <a:off x="6501034" y="3034786"/>
            <a:ext cx="4548663" cy="585216"/>
          </a:xfrm>
          <a:prstGeom prst="rect">
            <a:avLst/>
          </a:prstGeom>
          <a:noFill/>
        </p:spPr>
        <p:txBody>
          <a:bodyPr bIns="0" lIns="0" numCol="1" rIns="0" spcCol="360000" tIns="0" wrap="square">
            <a:spAutoFit/>
          </a:bodyPr>
          <a:lstStyle/>
          <a:p>
            <a:pPr algn="just">
              <a:lnSpc>
                <a:spcPct val="120000"/>
              </a:lnSpc>
              <a:defRPr/>
            </a:pPr>
            <a:r>
              <a:rPr altLang="en-US" lang="zh-CN" sz="16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a:t>
            </a:r>
          </a:p>
        </p:txBody>
      </p:sp>
      <p:sp>
        <p:nvSpPr>
          <p:cNvPr id="61" name="TextBox 60"/>
          <p:cNvSpPr txBox="1"/>
          <p:nvPr/>
        </p:nvSpPr>
        <p:spPr>
          <a:xfrm>
            <a:off x="7494449" y="4190376"/>
            <a:ext cx="4441496" cy="585216"/>
          </a:xfrm>
          <a:prstGeom prst="rect">
            <a:avLst/>
          </a:prstGeom>
          <a:noFill/>
        </p:spPr>
        <p:txBody>
          <a:bodyPr bIns="0" lIns="0" numCol="1" rIns="0" spcCol="360000" tIns="0" wrap="square">
            <a:spAutoFit/>
          </a:bodyPr>
          <a:lstStyle/>
          <a:p>
            <a:pPr algn="just">
              <a:lnSpc>
                <a:spcPct val="120000"/>
              </a:lnSpc>
              <a:defRPr/>
            </a:pPr>
            <a:r>
              <a:rPr altLang="en-US" lang="zh-CN" sz="16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a:t>
            </a:r>
          </a:p>
        </p:txBody>
      </p:sp>
      <p:sp>
        <p:nvSpPr>
          <p:cNvPr id="62" name="TextBox 61"/>
          <p:cNvSpPr txBox="1"/>
          <p:nvPr/>
        </p:nvSpPr>
        <p:spPr>
          <a:xfrm>
            <a:off x="6650342" y="5186065"/>
            <a:ext cx="4548663" cy="585216"/>
          </a:xfrm>
          <a:prstGeom prst="rect">
            <a:avLst/>
          </a:prstGeom>
          <a:noFill/>
        </p:spPr>
        <p:txBody>
          <a:bodyPr bIns="0" lIns="0" numCol="1" rIns="0" spcCol="360000" tIns="0" wrap="square">
            <a:spAutoFit/>
          </a:bodyPr>
          <a:lstStyle/>
          <a:p>
            <a:pPr algn="just">
              <a:lnSpc>
                <a:spcPct val="120000"/>
              </a:lnSpc>
              <a:defRPr/>
            </a:pPr>
            <a:r>
              <a:rPr altLang="en-US" lang="zh-CN" sz="16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请插入文本的内容请插入文本的内容请插入文本内容</a:t>
            </a:r>
          </a:p>
        </p:txBody>
      </p:sp>
      <p:sp>
        <p:nvSpPr>
          <p:cNvPr id="2" name="灯片编号占位符 1"/>
          <p:cNvSpPr>
            <a:spLocks noGrp="1"/>
          </p:cNvSpPr>
          <p:nvPr>
            <p:ph idx="4294967295" sz="quarter" type="sldNum"/>
          </p:nvPr>
        </p:nvSpPr>
        <p:spPr>
          <a:xfrm>
            <a:off x="9448800" y="6430963"/>
            <a:ext cx="2743200" cy="365125"/>
          </a:xfrm>
        </p:spPr>
        <p:txBody>
          <a:bodyPr/>
          <a:lstStyle/>
          <a:p>
            <a:fld id="{8DF05890-327D-40F0-9FE7-8D6418CEF81C}" type="slidenum">
              <a:rPr altLang="en-US" lang="zh-CN" smtClean="0"/>
              <a:t>14</a:t>
            </a:fld>
          </a:p>
        </p:txBody>
      </p:sp>
    </p:spTree>
    <p:extLst>
      <p:ext uri="{BB962C8B-B14F-4D97-AF65-F5344CB8AC3E}">
        <p14:creationId val="198471071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ppt_x"/>
                                          </p:val>
                                        </p:tav>
                                        <p:tav tm="100000">
                                          <p:val>
                                            <p:strVal val="#ppt_x"/>
                                          </p:val>
                                        </p:tav>
                                      </p:tavLst>
                                    </p:anim>
                                    <p:anim calcmode="lin" valueType="num">
                                      <p:cBhvr additive="base">
                                        <p:cTn dur="500" fill="hold" id="18"/>
                                        <p:tgtEl>
                                          <p:spTgt spid="11"/>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16" presetSubtype="37">
                                  <p:stCondLst>
                                    <p:cond delay="0"/>
                                  </p:stCondLst>
                                  <p:childTnLst>
                                    <p:set>
                                      <p:cBhvr>
                                        <p:cTn dur="1" fill="hold" id="26">
                                          <p:stCondLst>
                                            <p:cond delay="0"/>
                                          </p:stCondLst>
                                        </p:cTn>
                                        <p:tgtEl>
                                          <p:spTgt spid="27"/>
                                        </p:tgtEl>
                                        <p:attrNameLst>
                                          <p:attrName>style.visibility</p:attrName>
                                        </p:attrNameLst>
                                      </p:cBhvr>
                                      <p:to>
                                        <p:strVal val="visible"/>
                                      </p:to>
                                    </p:set>
                                    <p:animEffect filter="barn(outVertical)" transition="in">
                                      <p:cBhvr>
                                        <p:cTn dur="1000" id="27"/>
                                        <p:tgtEl>
                                          <p:spTgt spid="27"/>
                                        </p:tgtEl>
                                      </p:cBhvr>
                                    </p:animEffect>
                                  </p:childTnLst>
                                </p:cTn>
                              </p:par>
                            </p:childTnLst>
                          </p:cTn>
                        </p:par>
                        <p:par>
                          <p:cTn fill="hold" id="28" nodeType="afterGroup">
                            <p:stCondLst>
                              <p:cond delay="3000"/>
                            </p:stCondLst>
                            <p:childTnLst>
                              <p:par>
                                <p:cTn fill="hold" id="29" nodeType="afterEffect" presetClass="entr" presetID="16" presetSubtype="37">
                                  <p:stCondLst>
                                    <p:cond delay="0"/>
                                  </p:stCondLst>
                                  <p:childTnLst>
                                    <p:set>
                                      <p:cBhvr>
                                        <p:cTn dur="1" fill="hold" id="30">
                                          <p:stCondLst>
                                            <p:cond delay="0"/>
                                          </p:stCondLst>
                                        </p:cTn>
                                        <p:tgtEl>
                                          <p:spTgt spid="30"/>
                                        </p:tgtEl>
                                        <p:attrNameLst>
                                          <p:attrName>style.visibility</p:attrName>
                                        </p:attrNameLst>
                                      </p:cBhvr>
                                      <p:to>
                                        <p:strVal val="visible"/>
                                      </p:to>
                                    </p:set>
                                    <p:animEffect filter="barn(outVertical)" transition="in">
                                      <p:cBhvr>
                                        <p:cTn dur="1000" id="31"/>
                                        <p:tgtEl>
                                          <p:spTgt spid="30"/>
                                        </p:tgtEl>
                                      </p:cBhvr>
                                    </p:animEffect>
                                  </p:childTnLst>
                                </p:cTn>
                              </p:par>
                            </p:childTnLst>
                          </p:cTn>
                        </p:par>
                        <p:par>
                          <p:cTn fill="hold" id="32" nodeType="afterGroup">
                            <p:stCondLst>
                              <p:cond delay="4000"/>
                            </p:stCondLst>
                            <p:childTnLst>
                              <p:par>
                                <p:cTn fill="hold" id="33" nodeType="afterEffect" presetClass="entr" presetID="16" presetSubtype="37">
                                  <p:stCondLst>
                                    <p:cond delay="0"/>
                                  </p:stCondLst>
                                  <p:childTnLst>
                                    <p:set>
                                      <p:cBhvr>
                                        <p:cTn dur="1" fill="hold" id="34">
                                          <p:stCondLst>
                                            <p:cond delay="0"/>
                                          </p:stCondLst>
                                        </p:cTn>
                                        <p:tgtEl>
                                          <p:spTgt spid="33"/>
                                        </p:tgtEl>
                                        <p:attrNameLst>
                                          <p:attrName>style.visibility</p:attrName>
                                        </p:attrNameLst>
                                      </p:cBhvr>
                                      <p:to>
                                        <p:strVal val="visible"/>
                                      </p:to>
                                    </p:set>
                                    <p:animEffect filter="barn(outVertical)" transition="in">
                                      <p:cBhvr>
                                        <p:cTn dur="1000" id="35"/>
                                        <p:tgtEl>
                                          <p:spTgt spid="33"/>
                                        </p:tgtEl>
                                      </p:cBhvr>
                                    </p:animEffect>
                                  </p:childTnLst>
                                </p:cTn>
                              </p:par>
                            </p:childTnLst>
                          </p:cTn>
                        </p:par>
                        <p:par>
                          <p:cTn fill="hold" id="36" nodeType="afterGroup">
                            <p:stCondLst>
                              <p:cond delay="5000"/>
                            </p:stCondLst>
                            <p:childTnLst>
                              <p:par>
                                <p:cTn fill="hold" id="37" nodeType="afterEffect" presetClass="entr" presetID="16" presetSubtype="37">
                                  <p:stCondLst>
                                    <p:cond delay="0"/>
                                  </p:stCondLst>
                                  <p:childTnLst>
                                    <p:set>
                                      <p:cBhvr>
                                        <p:cTn dur="1" fill="hold" id="38">
                                          <p:stCondLst>
                                            <p:cond delay="0"/>
                                          </p:stCondLst>
                                        </p:cTn>
                                        <p:tgtEl>
                                          <p:spTgt spid="36"/>
                                        </p:tgtEl>
                                        <p:attrNameLst>
                                          <p:attrName>style.visibility</p:attrName>
                                        </p:attrNameLst>
                                      </p:cBhvr>
                                      <p:to>
                                        <p:strVal val="visible"/>
                                      </p:to>
                                    </p:set>
                                    <p:animEffect filter="barn(outVertical)" transition="in">
                                      <p:cBhvr>
                                        <p:cTn dur="1000" id="39"/>
                                        <p:tgtEl>
                                          <p:spTgt spid="36"/>
                                        </p:tgtEl>
                                      </p:cBhvr>
                                    </p:animEffect>
                                  </p:childTnLst>
                                </p:cTn>
                              </p:par>
                            </p:childTnLst>
                          </p:cTn>
                        </p:par>
                        <p:par>
                          <p:cTn fill="hold" id="40" nodeType="afterGroup">
                            <p:stCondLst>
                              <p:cond delay="6000"/>
                            </p:stCondLst>
                            <p:childTnLst>
                              <p:par>
                                <p:cTn fill="hold" id="41" nodeType="afterEffect" presetClass="entr" presetID="53" presetSubtype="0">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p:cTn dur="500" fill="hold" id="43"/>
                                        <p:tgtEl>
                                          <p:spTgt spid="39"/>
                                        </p:tgtEl>
                                        <p:attrNameLst>
                                          <p:attrName>ppt_w</p:attrName>
                                        </p:attrNameLst>
                                      </p:cBhvr>
                                      <p:tavLst>
                                        <p:tav tm="0">
                                          <p:val>
                                            <p:fltVal val="0"/>
                                          </p:val>
                                        </p:tav>
                                        <p:tav tm="100000">
                                          <p:val>
                                            <p:strVal val="#ppt_w"/>
                                          </p:val>
                                        </p:tav>
                                      </p:tavLst>
                                    </p:anim>
                                    <p:anim calcmode="lin" valueType="num">
                                      <p:cBhvr>
                                        <p:cTn dur="500" fill="hold" id="44"/>
                                        <p:tgtEl>
                                          <p:spTgt spid="39"/>
                                        </p:tgtEl>
                                        <p:attrNameLst>
                                          <p:attrName>ppt_h</p:attrName>
                                        </p:attrNameLst>
                                      </p:cBhvr>
                                      <p:tavLst>
                                        <p:tav tm="0">
                                          <p:val>
                                            <p:fltVal val="0"/>
                                          </p:val>
                                        </p:tav>
                                        <p:tav tm="100000">
                                          <p:val>
                                            <p:strVal val="#ppt_h"/>
                                          </p:val>
                                        </p:tav>
                                      </p:tavLst>
                                    </p:anim>
                                    <p:animEffect filter="fade" transition="in">
                                      <p:cBhvr>
                                        <p:cTn dur="500" id="45"/>
                                        <p:tgtEl>
                                          <p:spTgt spid="39"/>
                                        </p:tgtEl>
                                      </p:cBhvr>
                                    </p:animEffect>
                                  </p:childTnLst>
                                </p:cTn>
                              </p:par>
                            </p:childTnLst>
                          </p:cTn>
                        </p:par>
                        <p:par>
                          <p:cTn fill="hold" id="46" nodeType="afterGroup">
                            <p:stCondLst>
                              <p:cond delay="6500"/>
                            </p:stCondLst>
                            <p:childTnLst>
                              <p:par>
                                <p:cTn fill="hold" id="47" nodeType="afterEffect" presetClass="entr" presetID="53" presetSubtype="0">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p:cTn dur="500" fill="hold" id="49"/>
                                        <p:tgtEl>
                                          <p:spTgt spid="43"/>
                                        </p:tgtEl>
                                        <p:attrNameLst>
                                          <p:attrName>ppt_w</p:attrName>
                                        </p:attrNameLst>
                                      </p:cBhvr>
                                      <p:tavLst>
                                        <p:tav tm="0">
                                          <p:val>
                                            <p:fltVal val="0"/>
                                          </p:val>
                                        </p:tav>
                                        <p:tav tm="100000">
                                          <p:val>
                                            <p:strVal val="#ppt_w"/>
                                          </p:val>
                                        </p:tav>
                                      </p:tavLst>
                                    </p:anim>
                                    <p:anim calcmode="lin" valueType="num">
                                      <p:cBhvr>
                                        <p:cTn dur="500" fill="hold" id="50"/>
                                        <p:tgtEl>
                                          <p:spTgt spid="43"/>
                                        </p:tgtEl>
                                        <p:attrNameLst>
                                          <p:attrName>ppt_h</p:attrName>
                                        </p:attrNameLst>
                                      </p:cBhvr>
                                      <p:tavLst>
                                        <p:tav tm="0">
                                          <p:val>
                                            <p:fltVal val="0"/>
                                          </p:val>
                                        </p:tav>
                                        <p:tav tm="100000">
                                          <p:val>
                                            <p:strVal val="#ppt_h"/>
                                          </p:val>
                                        </p:tav>
                                      </p:tavLst>
                                    </p:anim>
                                    <p:animEffect filter="fade" transition="in">
                                      <p:cBhvr>
                                        <p:cTn dur="500" id="51"/>
                                        <p:tgtEl>
                                          <p:spTgt spid="43"/>
                                        </p:tgtEl>
                                      </p:cBhvr>
                                    </p:animEffect>
                                  </p:childTnLst>
                                </p:cTn>
                              </p:par>
                            </p:childTnLst>
                          </p:cTn>
                        </p:par>
                        <p:par>
                          <p:cTn fill="hold" id="52" nodeType="afterGroup">
                            <p:stCondLst>
                              <p:cond delay="7000"/>
                            </p:stCondLst>
                            <p:childTnLst>
                              <p:par>
                                <p:cTn fill="hold" id="53" nodeType="afterEffect" presetClass="entr" presetID="53" presetSubtype="0">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p:cTn dur="500" fill="hold" id="55"/>
                                        <p:tgtEl>
                                          <p:spTgt spid="51"/>
                                        </p:tgtEl>
                                        <p:attrNameLst>
                                          <p:attrName>ppt_w</p:attrName>
                                        </p:attrNameLst>
                                      </p:cBhvr>
                                      <p:tavLst>
                                        <p:tav tm="0">
                                          <p:val>
                                            <p:fltVal val="0"/>
                                          </p:val>
                                        </p:tav>
                                        <p:tav tm="100000">
                                          <p:val>
                                            <p:strVal val="#ppt_w"/>
                                          </p:val>
                                        </p:tav>
                                      </p:tavLst>
                                    </p:anim>
                                    <p:anim calcmode="lin" valueType="num">
                                      <p:cBhvr>
                                        <p:cTn dur="500" fill="hold" id="56"/>
                                        <p:tgtEl>
                                          <p:spTgt spid="51"/>
                                        </p:tgtEl>
                                        <p:attrNameLst>
                                          <p:attrName>ppt_h</p:attrName>
                                        </p:attrNameLst>
                                      </p:cBhvr>
                                      <p:tavLst>
                                        <p:tav tm="0">
                                          <p:val>
                                            <p:fltVal val="0"/>
                                          </p:val>
                                        </p:tav>
                                        <p:tav tm="100000">
                                          <p:val>
                                            <p:strVal val="#ppt_h"/>
                                          </p:val>
                                        </p:tav>
                                      </p:tavLst>
                                    </p:anim>
                                    <p:animEffect filter="fade" transition="in">
                                      <p:cBhvr>
                                        <p:cTn dur="500" id="57"/>
                                        <p:tgtEl>
                                          <p:spTgt spid="51"/>
                                        </p:tgtEl>
                                      </p:cBhvr>
                                    </p:animEffect>
                                  </p:childTnLst>
                                </p:cTn>
                              </p:par>
                            </p:childTnLst>
                          </p:cTn>
                        </p:par>
                        <p:par>
                          <p:cTn fill="hold" id="58" nodeType="afterGroup">
                            <p:stCondLst>
                              <p:cond delay="7500"/>
                            </p:stCondLst>
                            <p:childTnLst>
                              <p:par>
                                <p:cTn fill="hold" grpId="0" id="59" nodeType="afterEffect" presetClass="entr" presetID="53" presetSubtype="0">
                                  <p:stCondLst>
                                    <p:cond delay="0"/>
                                  </p:stCondLst>
                                  <p:childTnLst>
                                    <p:set>
                                      <p:cBhvr>
                                        <p:cTn dur="1" fill="hold" id="60">
                                          <p:stCondLst>
                                            <p:cond delay="0"/>
                                          </p:stCondLst>
                                        </p:cTn>
                                        <p:tgtEl>
                                          <p:spTgt spid="54"/>
                                        </p:tgtEl>
                                        <p:attrNameLst>
                                          <p:attrName>style.visibility</p:attrName>
                                        </p:attrNameLst>
                                      </p:cBhvr>
                                      <p:to>
                                        <p:strVal val="visible"/>
                                      </p:to>
                                    </p:set>
                                    <p:anim calcmode="lin" valueType="num">
                                      <p:cBhvr>
                                        <p:cTn dur="500" fill="hold" id="61"/>
                                        <p:tgtEl>
                                          <p:spTgt spid="54"/>
                                        </p:tgtEl>
                                        <p:attrNameLst>
                                          <p:attrName>ppt_w</p:attrName>
                                        </p:attrNameLst>
                                      </p:cBhvr>
                                      <p:tavLst>
                                        <p:tav tm="0">
                                          <p:val>
                                            <p:fltVal val="0"/>
                                          </p:val>
                                        </p:tav>
                                        <p:tav tm="100000">
                                          <p:val>
                                            <p:strVal val="#ppt_w"/>
                                          </p:val>
                                        </p:tav>
                                      </p:tavLst>
                                    </p:anim>
                                    <p:anim calcmode="lin" valueType="num">
                                      <p:cBhvr>
                                        <p:cTn dur="500" fill="hold" id="62"/>
                                        <p:tgtEl>
                                          <p:spTgt spid="54"/>
                                        </p:tgtEl>
                                        <p:attrNameLst>
                                          <p:attrName>ppt_h</p:attrName>
                                        </p:attrNameLst>
                                      </p:cBhvr>
                                      <p:tavLst>
                                        <p:tav tm="0">
                                          <p:val>
                                            <p:fltVal val="0"/>
                                          </p:val>
                                        </p:tav>
                                        <p:tav tm="100000">
                                          <p:val>
                                            <p:strVal val="#ppt_h"/>
                                          </p:val>
                                        </p:tav>
                                      </p:tavLst>
                                    </p:anim>
                                    <p:animEffect filter="fade" transition="in">
                                      <p:cBhvr>
                                        <p:cTn dur="500" id="63"/>
                                        <p:tgtEl>
                                          <p:spTgt spid="54"/>
                                        </p:tgtEl>
                                      </p:cBhvr>
                                    </p:animEffect>
                                  </p:childTnLst>
                                </p:cTn>
                              </p:par>
                            </p:childTnLst>
                          </p:cTn>
                        </p:par>
                        <p:par>
                          <p:cTn fill="hold" id="64" nodeType="afterGroup">
                            <p:stCondLst>
                              <p:cond delay="8000"/>
                            </p:stCondLst>
                            <p:childTnLst>
                              <p:par>
                                <p:cTn fill="hold" grpId="0" id="65" nodeType="afterEffect" presetClass="entr" presetID="22" presetSubtype="8">
                                  <p:stCondLst>
                                    <p:cond delay="0"/>
                                  </p:stCondLst>
                                  <p:childTnLst>
                                    <p:set>
                                      <p:cBhvr>
                                        <p:cTn dur="1" fill="hold" id="66">
                                          <p:stCondLst>
                                            <p:cond delay="0"/>
                                          </p:stCondLst>
                                        </p:cTn>
                                        <p:tgtEl>
                                          <p:spTgt spid="55"/>
                                        </p:tgtEl>
                                        <p:attrNameLst>
                                          <p:attrName>style.visibility</p:attrName>
                                        </p:attrNameLst>
                                      </p:cBhvr>
                                      <p:to>
                                        <p:strVal val="visible"/>
                                      </p:to>
                                    </p:set>
                                    <p:animEffect filter="wipe(left)" transition="in">
                                      <p:cBhvr>
                                        <p:cTn dur="500" id="67"/>
                                        <p:tgtEl>
                                          <p:spTgt spid="55"/>
                                        </p:tgtEl>
                                      </p:cBhvr>
                                    </p:animEffect>
                                  </p:childTnLst>
                                </p:cTn>
                              </p:par>
                            </p:childTnLst>
                          </p:cTn>
                        </p:par>
                        <p:par>
                          <p:cTn fill="hold" id="68" nodeType="afterGroup">
                            <p:stCondLst>
                              <p:cond delay="8500"/>
                            </p:stCondLst>
                            <p:childTnLst>
                              <p:par>
                                <p:cTn fill="hold" grpId="0" id="69" nodeType="afterEffect" presetClass="entr" presetID="22" presetSubtype="8">
                                  <p:stCondLst>
                                    <p:cond delay="0"/>
                                  </p:stCondLst>
                                  <p:childTnLst>
                                    <p:set>
                                      <p:cBhvr>
                                        <p:cTn dur="1" fill="hold" id="70">
                                          <p:stCondLst>
                                            <p:cond delay="0"/>
                                          </p:stCondLst>
                                        </p:cTn>
                                        <p:tgtEl>
                                          <p:spTgt spid="56"/>
                                        </p:tgtEl>
                                        <p:attrNameLst>
                                          <p:attrName>style.visibility</p:attrName>
                                        </p:attrNameLst>
                                      </p:cBhvr>
                                      <p:to>
                                        <p:strVal val="visible"/>
                                      </p:to>
                                    </p:set>
                                    <p:animEffect filter="wipe(left)" transition="in">
                                      <p:cBhvr>
                                        <p:cTn dur="500" id="71"/>
                                        <p:tgtEl>
                                          <p:spTgt spid="56"/>
                                        </p:tgtEl>
                                      </p:cBhvr>
                                    </p:animEffect>
                                  </p:childTnLst>
                                </p:cTn>
                              </p:par>
                            </p:childTnLst>
                          </p:cTn>
                        </p:par>
                        <p:par>
                          <p:cTn fill="hold" id="72" nodeType="afterGroup">
                            <p:stCondLst>
                              <p:cond delay="9000"/>
                            </p:stCondLst>
                            <p:childTnLst>
                              <p:par>
                                <p:cTn fill="hold" grpId="0" id="73" nodeType="afterEffect" presetClass="entr" presetID="22" presetSubtype="8">
                                  <p:stCondLst>
                                    <p:cond delay="0"/>
                                  </p:stCondLst>
                                  <p:childTnLst>
                                    <p:set>
                                      <p:cBhvr>
                                        <p:cTn dur="1" fill="hold" id="74">
                                          <p:stCondLst>
                                            <p:cond delay="0"/>
                                          </p:stCondLst>
                                        </p:cTn>
                                        <p:tgtEl>
                                          <p:spTgt spid="57"/>
                                        </p:tgtEl>
                                        <p:attrNameLst>
                                          <p:attrName>style.visibility</p:attrName>
                                        </p:attrNameLst>
                                      </p:cBhvr>
                                      <p:to>
                                        <p:strVal val="visible"/>
                                      </p:to>
                                    </p:set>
                                    <p:animEffect filter="wipe(left)" transition="in">
                                      <p:cBhvr>
                                        <p:cTn dur="500" id="75"/>
                                        <p:tgtEl>
                                          <p:spTgt spid="57"/>
                                        </p:tgtEl>
                                      </p:cBhvr>
                                    </p:animEffect>
                                  </p:childTnLst>
                                </p:cTn>
                              </p:par>
                            </p:childTnLst>
                          </p:cTn>
                        </p:par>
                        <p:par>
                          <p:cTn fill="hold" id="76" nodeType="afterGroup">
                            <p:stCondLst>
                              <p:cond delay="9500"/>
                            </p:stCondLst>
                            <p:childTnLst>
                              <p:par>
                                <p:cTn fill="hold" grpId="0" id="77" nodeType="afterEffect" presetClass="entr" presetID="22" presetSubtype="8">
                                  <p:stCondLst>
                                    <p:cond delay="0"/>
                                  </p:stCondLst>
                                  <p:childTnLst>
                                    <p:set>
                                      <p:cBhvr>
                                        <p:cTn dur="1" fill="hold" id="78">
                                          <p:stCondLst>
                                            <p:cond delay="0"/>
                                          </p:stCondLst>
                                        </p:cTn>
                                        <p:tgtEl>
                                          <p:spTgt spid="58"/>
                                        </p:tgtEl>
                                        <p:attrNameLst>
                                          <p:attrName>style.visibility</p:attrName>
                                        </p:attrNameLst>
                                      </p:cBhvr>
                                      <p:to>
                                        <p:strVal val="visible"/>
                                      </p:to>
                                    </p:set>
                                    <p:animEffect filter="wipe(left)" transition="in">
                                      <p:cBhvr>
                                        <p:cTn dur="500" id="79"/>
                                        <p:tgtEl>
                                          <p:spTgt spid="58"/>
                                        </p:tgtEl>
                                      </p:cBhvr>
                                    </p:animEffect>
                                  </p:childTnLst>
                                </p:cTn>
                              </p:par>
                            </p:childTnLst>
                          </p:cTn>
                        </p:par>
                        <p:par>
                          <p:cTn fill="hold" id="80" nodeType="afterGroup">
                            <p:stCondLst>
                              <p:cond delay="10000"/>
                            </p:stCondLst>
                            <p:childTnLst>
                              <p:par>
                                <p:cTn fill="hold" grpId="0" id="81" nodeType="afterEffect" presetClass="entr" presetID="2" presetSubtype="2">
                                  <p:stCondLst>
                                    <p:cond delay="0"/>
                                  </p:stCondLst>
                                  <p:childTnLst>
                                    <p:set>
                                      <p:cBhvr>
                                        <p:cTn dur="1" fill="hold" id="82">
                                          <p:stCondLst>
                                            <p:cond delay="0"/>
                                          </p:stCondLst>
                                        </p:cTn>
                                        <p:tgtEl>
                                          <p:spTgt spid="59"/>
                                        </p:tgtEl>
                                        <p:attrNameLst>
                                          <p:attrName>style.visibility</p:attrName>
                                        </p:attrNameLst>
                                      </p:cBhvr>
                                      <p:to>
                                        <p:strVal val="visible"/>
                                      </p:to>
                                    </p:set>
                                    <p:anim calcmode="lin" valueType="num">
                                      <p:cBhvr additive="base">
                                        <p:cTn dur="500" fill="hold" id="83"/>
                                        <p:tgtEl>
                                          <p:spTgt spid="59"/>
                                        </p:tgtEl>
                                        <p:attrNameLst>
                                          <p:attrName>ppt_x</p:attrName>
                                        </p:attrNameLst>
                                      </p:cBhvr>
                                      <p:tavLst>
                                        <p:tav tm="0">
                                          <p:val>
                                            <p:strVal val="1+#ppt_w/2"/>
                                          </p:val>
                                        </p:tav>
                                        <p:tav tm="100000">
                                          <p:val>
                                            <p:strVal val="#ppt_x"/>
                                          </p:val>
                                        </p:tav>
                                      </p:tavLst>
                                    </p:anim>
                                    <p:anim calcmode="lin" valueType="num">
                                      <p:cBhvr additive="base">
                                        <p:cTn dur="500" fill="hold" id="84"/>
                                        <p:tgtEl>
                                          <p:spTgt spid="59"/>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10500"/>
                            </p:stCondLst>
                            <p:childTnLst>
                              <p:par>
                                <p:cTn fill="hold" grpId="0" id="86" nodeType="afterEffect" presetClass="entr" presetID="2" presetSubtype="2">
                                  <p:stCondLst>
                                    <p:cond delay="0"/>
                                  </p:stCondLst>
                                  <p:childTnLst>
                                    <p:set>
                                      <p:cBhvr>
                                        <p:cTn dur="1" fill="hold" id="87">
                                          <p:stCondLst>
                                            <p:cond delay="0"/>
                                          </p:stCondLst>
                                        </p:cTn>
                                        <p:tgtEl>
                                          <p:spTgt spid="60"/>
                                        </p:tgtEl>
                                        <p:attrNameLst>
                                          <p:attrName>style.visibility</p:attrName>
                                        </p:attrNameLst>
                                      </p:cBhvr>
                                      <p:to>
                                        <p:strVal val="visible"/>
                                      </p:to>
                                    </p:set>
                                    <p:anim calcmode="lin" valueType="num">
                                      <p:cBhvr additive="base">
                                        <p:cTn dur="500" fill="hold" id="88"/>
                                        <p:tgtEl>
                                          <p:spTgt spid="60"/>
                                        </p:tgtEl>
                                        <p:attrNameLst>
                                          <p:attrName>ppt_x</p:attrName>
                                        </p:attrNameLst>
                                      </p:cBhvr>
                                      <p:tavLst>
                                        <p:tav tm="0">
                                          <p:val>
                                            <p:strVal val="1+#ppt_w/2"/>
                                          </p:val>
                                        </p:tav>
                                        <p:tav tm="100000">
                                          <p:val>
                                            <p:strVal val="#ppt_x"/>
                                          </p:val>
                                        </p:tav>
                                      </p:tavLst>
                                    </p:anim>
                                    <p:anim calcmode="lin" valueType="num">
                                      <p:cBhvr additive="base">
                                        <p:cTn dur="500" fill="hold" id="89"/>
                                        <p:tgtEl>
                                          <p:spTgt spid="60"/>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11000"/>
                            </p:stCondLst>
                            <p:childTnLst>
                              <p:par>
                                <p:cTn fill="hold" grpId="0" id="91" nodeType="afterEffect" presetClass="entr" presetID="2" presetSubtype="2">
                                  <p:stCondLst>
                                    <p:cond delay="0"/>
                                  </p:stCondLst>
                                  <p:childTnLst>
                                    <p:set>
                                      <p:cBhvr>
                                        <p:cTn dur="1" fill="hold" id="92">
                                          <p:stCondLst>
                                            <p:cond delay="0"/>
                                          </p:stCondLst>
                                        </p:cTn>
                                        <p:tgtEl>
                                          <p:spTgt spid="61"/>
                                        </p:tgtEl>
                                        <p:attrNameLst>
                                          <p:attrName>style.visibility</p:attrName>
                                        </p:attrNameLst>
                                      </p:cBhvr>
                                      <p:to>
                                        <p:strVal val="visible"/>
                                      </p:to>
                                    </p:set>
                                    <p:anim calcmode="lin" valueType="num">
                                      <p:cBhvr additive="base">
                                        <p:cTn dur="500" fill="hold" id="93"/>
                                        <p:tgtEl>
                                          <p:spTgt spid="61"/>
                                        </p:tgtEl>
                                        <p:attrNameLst>
                                          <p:attrName>ppt_x</p:attrName>
                                        </p:attrNameLst>
                                      </p:cBhvr>
                                      <p:tavLst>
                                        <p:tav tm="0">
                                          <p:val>
                                            <p:strVal val="1+#ppt_w/2"/>
                                          </p:val>
                                        </p:tav>
                                        <p:tav tm="100000">
                                          <p:val>
                                            <p:strVal val="#ppt_x"/>
                                          </p:val>
                                        </p:tav>
                                      </p:tavLst>
                                    </p:anim>
                                    <p:anim calcmode="lin" valueType="num">
                                      <p:cBhvr additive="base">
                                        <p:cTn dur="500" fill="hold" id="94"/>
                                        <p:tgtEl>
                                          <p:spTgt spid="61"/>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11500"/>
                            </p:stCondLst>
                            <p:childTnLst>
                              <p:par>
                                <p:cTn fill="hold" grpId="0" id="96" nodeType="afterEffect" presetClass="entr" presetID="2" presetSubtype="2">
                                  <p:stCondLst>
                                    <p:cond delay="0"/>
                                  </p:stCondLst>
                                  <p:childTnLst>
                                    <p:set>
                                      <p:cBhvr>
                                        <p:cTn dur="1" fill="hold" id="97">
                                          <p:stCondLst>
                                            <p:cond delay="0"/>
                                          </p:stCondLst>
                                        </p:cTn>
                                        <p:tgtEl>
                                          <p:spTgt spid="62"/>
                                        </p:tgtEl>
                                        <p:attrNameLst>
                                          <p:attrName>style.visibility</p:attrName>
                                        </p:attrNameLst>
                                      </p:cBhvr>
                                      <p:to>
                                        <p:strVal val="visible"/>
                                      </p:to>
                                    </p:set>
                                    <p:anim calcmode="lin" valueType="num">
                                      <p:cBhvr additive="base">
                                        <p:cTn dur="500" fill="hold" id="98"/>
                                        <p:tgtEl>
                                          <p:spTgt spid="62"/>
                                        </p:tgtEl>
                                        <p:attrNameLst>
                                          <p:attrName>ppt_x</p:attrName>
                                        </p:attrNameLst>
                                      </p:cBhvr>
                                      <p:tavLst>
                                        <p:tav tm="0">
                                          <p:val>
                                            <p:strVal val="1+#ppt_w/2"/>
                                          </p:val>
                                        </p:tav>
                                        <p:tav tm="100000">
                                          <p:val>
                                            <p:strVal val="#ppt_x"/>
                                          </p:val>
                                        </p:tav>
                                      </p:tavLst>
                                    </p:anim>
                                    <p:anim calcmode="lin" valueType="num">
                                      <p:cBhvr additive="base">
                                        <p:cTn dur="500" fill="hold" id="99"/>
                                        <p:tgtEl>
                                          <p:spTgt spid="62"/>
                                        </p:tgtEl>
                                        <p:attrNameLst>
                                          <p:attrName>ppt_y</p:attrName>
                                        </p:attrNameLst>
                                      </p:cBhvr>
                                      <p:tavLst>
                                        <p:tav tm="0">
                                          <p:val>
                                            <p:strVal val="#ppt_y"/>
                                          </p:val>
                                        </p:tav>
                                        <p:tav tm="100000">
                                          <p:val>
                                            <p:strVal val="#ppt_y"/>
                                          </p:val>
                                        </p:tav>
                                      </p:tavLst>
                                    </p:anim>
                                  </p:childTnLst>
                                </p:cTn>
                              </p:par>
                              <p:par>
                                <p:cTn fill="hold" id="100" nodeType="withEffect" presetClass="entr" presetID="31" presetSubtype="0">
                                  <p:stCondLst>
                                    <p:cond delay="1000"/>
                                  </p:stCondLst>
                                  <p:childTnLst>
                                    <p:set>
                                      <p:cBhvr>
                                        <p:cTn dur="1" fill="hold" id="101">
                                          <p:stCondLst>
                                            <p:cond delay="0"/>
                                          </p:stCondLst>
                                        </p:cTn>
                                        <p:tgtEl>
                                          <p:spTgt spid="63"/>
                                        </p:tgtEl>
                                        <p:attrNameLst>
                                          <p:attrName>style.visibility</p:attrName>
                                        </p:attrNameLst>
                                      </p:cBhvr>
                                      <p:to>
                                        <p:strVal val="visible"/>
                                      </p:to>
                                    </p:set>
                                    <p:anim calcmode="lin" valueType="num">
                                      <p:cBhvr>
                                        <p:cTn dur="1000" fill="hold" id="102"/>
                                        <p:tgtEl>
                                          <p:spTgt spid="63"/>
                                        </p:tgtEl>
                                        <p:attrNameLst>
                                          <p:attrName>ppt_w</p:attrName>
                                        </p:attrNameLst>
                                      </p:cBhvr>
                                      <p:tavLst>
                                        <p:tav tm="0">
                                          <p:val>
                                            <p:fltVal val="0"/>
                                          </p:val>
                                        </p:tav>
                                        <p:tav tm="100000">
                                          <p:val>
                                            <p:strVal val="#ppt_w"/>
                                          </p:val>
                                        </p:tav>
                                      </p:tavLst>
                                    </p:anim>
                                    <p:anim calcmode="lin" valueType="num">
                                      <p:cBhvr>
                                        <p:cTn dur="1000" fill="hold" id="103"/>
                                        <p:tgtEl>
                                          <p:spTgt spid="63"/>
                                        </p:tgtEl>
                                        <p:attrNameLst>
                                          <p:attrName>ppt_h</p:attrName>
                                        </p:attrNameLst>
                                      </p:cBhvr>
                                      <p:tavLst>
                                        <p:tav tm="0">
                                          <p:val>
                                            <p:fltVal val="0"/>
                                          </p:val>
                                        </p:tav>
                                        <p:tav tm="100000">
                                          <p:val>
                                            <p:strVal val="#ppt_h"/>
                                          </p:val>
                                        </p:tav>
                                      </p:tavLst>
                                    </p:anim>
                                    <p:anim calcmode="lin" valueType="num">
                                      <p:cBhvr>
                                        <p:cTn dur="1000" fill="hold" id="104"/>
                                        <p:tgtEl>
                                          <p:spTgt spid="63"/>
                                        </p:tgtEl>
                                        <p:attrNameLst>
                                          <p:attrName>style.rotation</p:attrName>
                                        </p:attrNameLst>
                                      </p:cBhvr>
                                      <p:tavLst>
                                        <p:tav tm="0">
                                          <p:val>
                                            <p:fltVal val="90"/>
                                          </p:val>
                                        </p:tav>
                                        <p:tav tm="100000">
                                          <p:val>
                                            <p:fltVal val="0"/>
                                          </p:val>
                                        </p:tav>
                                      </p:tavLst>
                                    </p:anim>
                                    <p:animEffect filter="fade" transition="in">
                                      <p:cBhvr>
                                        <p:cTn dur="1000" id="105"/>
                                        <p:tgtEl>
                                          <p:spTgt spid="63"/>
                                        </p:tgtEl>
                                      </p:cBhvr>
                                    </p:animEffect>
                                  </p:childTnLst>
                                </p:cTn>
                              </p:par>
                              <p:par>
                                <p:cTn fill="hold" id="106" nodeType="withEffect" presetClass="entr" presetID="31" presetSubtype="0">
                                  <p:stCondLst>
                                    <p:cond delay="1000"/>
                                  </p:stCondLst>
                                  <p:childTnLst>
                                    <p:set>
                                      <p:cBhvr>
                                        <p:cTn dur="1" fill="hold" id="107">
                                          <p:stCondLst>
                                            <p:cond delay="0"/>
                                          </p:stCondLst>
                                        </p:cTn>
                                        <p:tgtEl>
                                          <p:spTgt spid="64"/>
                                        </p:tgtEl>
                                        <p:attrNameLst>
                                          <p:attrName>style.visibility</p:attrName>
                                        </p:attrNameLst>
                                      </p:cBhvr>
                                      <p:to>
                                        <p:strVal val="visible"/>
                                      </p:to>
                                    </p:set>
                                    <p:anim calcmode="lin" valueType="num">
                                      <p:cBhvr>
                                        <p:cTn dur="1000" fill="hold" id="108"/>
                                        <p:tgtEl>
                                          <p:spTgt spid="64"/>
                                        </p:tgtEl>
                                        <p:attrNameLst>
                                          <p:attrName>ppt_w</p:attrName>
                                        </p:attrNameLst>
                                      </p:cBhvr>
                                      <p:tavLst>
                                        <p:tav tm="0">
                                          <p:val>
                                            <p:fltVal val="0"/>
                                          </p:val>
                                        </p:tav>
                                        <p:tav tm="100000">
                                          <p:val>
                                            <p:strVal val="#ppt_w"/>
                                          </p:val>
                                        </p:tav>
                                      </p:tavLst>
                                    </p:anim>
                                    <p:anim calcmode="lin" valueType="num">
                                      <p:cBhvr>
                                        <p:cTn dur="1000" fill="hold" id="109"/>
                                        <p:tgtEl>
                                          <p:spTgt spid="64"/>
                                        </p:tgtEl>
                                        <p:attrNameLst>
                                          <p:attrName>ppt_h</p:attrName>
                                        </p:attrNameLst>
                                      </p:cBhvr>
                                      <p:tavLst>
                                        <p:tav tm="0">
                                          <p:val>
                                            <p:fltVal val="0"/>
                                          </p:val>
                                        </p:tav>
                                        <p:tav tm="100000">
                                          <p:val>
                                            <p:strVal val="#ppt_h"/>
                                          </p:val>
                                        </p:tav>
                                      </p:tavLst>
                                    </p:anim>
                                    <p:anim calcmode="lin" valueType="num">
                                      <p:cBhvr>
                                        <p:cTn dur="1000" fill="hold" id="110"/>
                                        <p:tgtEl>
                                          <p:spTgt spid="64"/>
                                        </p:tgtEl>
                                        <p:attrNameLst>
                                          <p:attrName>style.rotation</p:attrName>
                                        </p:attrNameLst>
                                      </p:cBhvr>
                                      <p:tavLst>
                                        <p:tav tm="0">
                                          <p:val>
                                            <p:fltVal val="90"/>
                                          </p:val>
                                        </p:tav>
                                        <p:tav tm="100000">
                                          <p:val>
                                            <p:fltVal val="0"/>
                                          </p:val>
                                        </p:tav>
                                      </p:tavLst>
                                    </p:anim>
                                    <p:animEffect filter="fade" transition="in">
                                      <p:cBhvr>
                                        <p:cTn dur="1000" id="111"/>
                                        <p:tgtEl>
                                          <p:spTgt spid="64"/>
                                        </p:tgtEl>
                                      </p:cBhvr>
                                    </p:animEffect>
                                  </p:childTnLst>
                                </p:cTn>
                              </p:par>
                              <p:par>
                                <p:cTn fill="hold" id="112" nodeType="withEffect" presetClass="entr" presetID="31" presetSubtype="0">
                                  <p:stCondLst>
                                    <p:cond delay="1000"/>
                                  </p:stCondLst>
                                  <p:childTnLst>
                                    <p:set>
                                      <p:cBhvr>
                                        <p:cTn dur="1" fill="hold" id="113">
                                          <p:stCondLst>
                                            <p:cond delay="0"/>
                                          </p:stCondLst>
                                        </p:cTn>
                                        <p:tgtEl>
                                          <p:spTgt spid="65"/>
                                        </p:tgtEl>
                                        <p:attrNameLst>
                                          <p:attrName>style.visibility</p:attrName>
                                        </p:attrNameLst>
                                      </p:cBhvr>
                                      <p:to>
                                        <p:strVal val="visible"/>
                                      </p:to>
                                    </p:set>
                                    <p:anim calcmode="lin" valueType="num">
                                      <p:cBhvr>
                                        <p:cTn dur="1000" fill="hold" id="114"/>
                                        <p:tgtEl>
                                          <p:spTgt spid="65"/>
                                        </p:tgtEl>
                                        <p:attrNameLst>
                                          <p:attrName>ppt_w</p:attrName>
                                        </p:attrNameLst>
                                      </p:cBhvr>
                                      <p:tavLst>
                                        <p:tav tm="0">
                                          <p:val>
                                            <p:fltVal val="0"/>
                                          </p:val>
                                        </p:tav>
                                        <p:tav tm="100000">
                                          <p:val>
                                            <p:strVal val="#ppt_w"/>
                                          </p:val>
                                        </p:tav>
                                      </p:tavLst>
                                    </p:anim>
                                    <p:anim calcmode="lin" valueType="num">
                                      <p:cBhvr>
                                        <p:cTn dur="1000" fill="hold" id="115"/>
                                        <p:tgtEl>
                                          <p:spTgt spid="65"/>
                                        </p:tgtEl>
                                        <p:attrNameLst>
                                          <p:attrName>ppt_h</p:attrName>
                                        </p:attrNameLst>
                                      </p:cBhvr>
                                      <p:tavLst>
                                        <p:tav tm="0">
                                          <p:val>
                                            <p:fltVal val="0"/>
                                          </p:val>
                                        </p:tav>
                                        <p:tav tm="100000">
                                          <p:val>
                                            <p:strVal val="#ppt_h"/>
                                          </p:val>
                                        </p:tav>
                                      </p:tavLst>
                                    </p:anim>
                                    <p:anim calcmode="lin" valueType="num">
                                      <p:cBhvr>
                                        <p:cTn dur="1000" fill="hold" id="116"/>
                                        <p:tgtEl>
                                          <p:spTgt spid="65"/>
                                        </p:tgtEl>
                                        <p:attrNameLst>
                                          <p:attrName>style.rotation</p:attrName>
                                        </p:attrNameLst>
                                      </p:cBhvr>
                                      <p:tavLst>
                                        <p:tav tm="0">
                                          <p:val>
                                            <p:fltVal val="90"/>
                                          </p:val>
                                        </p:tav>
                                        <p:tav tm="100000">
                                          <p:val>
                                            <p:fltVal val="0"/>
                                          </p:val>
                                        </p:tav>
                                      </p:tavLst>
                                    </p:anim>
                                    <p:animEffect filter="fade" transition="in">
                                      <p:cBhvr>
                                        <p:cTn dur="1000" id="117"/>
                                        <p:tgtEl>
                                          <p:spTgt spid="65"/>
                                        </p:tgtEl>
                                      </p:cBhvr>
                                    </p:animEffect>
                                  </p:childTnLst>
                                </p:cTn>
                              </p:par>
                              <p:par>
                                <p:cTn fill="hold" id="118" nodeType="withEffect" presetClass="entr" presetID="31" presetSubtype="0">
                                  <p:stCondLst>
                                    <p:cond delay="1000"/>
                                  </p:stCondLst>
                                  <p:childTnLst>
                                    <p:set>
                                      <p:cBhvr>
                                        <p:cTn dur="1" fill="hold" id="119">
                                          <p:stCondLst>
                                            <p:cond delay="0"/>
                                          </p:stCondLst>
                                        </p:cTn>
                                        <p:tgtEl>
                                          <p:spTgt spid="66"/>
                                        </p:tgtEl>
                                        <p:attrNameLst>
                                          <p:attrName>style.visibility</p:attrName>
                                        </p:attrNameLst>
                                      </p:cBhvr>
                                      <p:to>
                                        <p:strVal val="visible"/>
                                      </p:to>
                                    </p:set>
                                    <p:anim calcmode="lin" valueType="num">
                                      <p:cBhvr>
                                        <p:cTn dur="1000" fill="hold" id="120"/>
                                        <p:tgtEl>
                                          <p:spTgt spid="66"/>
                                        </p:tgtEl>
                                        <p:attrNameLst>
                                          <p:attrName>ppt_w</p:attrName>
                                        </p:attrNameLst>
                                      </p:cBhvr>
                                      <p:tavLst>
                                        <p:tav tm="0">
                                          <p:val>
                                            <p:fltVal val="0"/>
                                          </p:val>
                                        </p:tav>
                                        <p:tav tm="100000">
                                          <p:val>
                                            <p:strVal val="#ppt_w"/>
                                          </p:val>
                                        </p:tav>
                                      </p:tavLst>
                                    </p:anim>
                                    <p:anim calcmode="lin" valueType="num">
                                      <p:cBhvr>
                                        <p:cTn dur="1000" fill="hold" id="121"/>
                                        <p:tgtEl>
                                          <p:spTgt spid="66"/>
                                        </p:tgtEl>
                                        <p:attrNameLst>
                                          <p:attrName>ppt_h</p:attrName>
                                        </p:attrNameLst>
                                      </p:cBhvr>
                                      <p:tavLst>
                                        <p:tav tm="0">
                                          <p:val>
                                            <p:fltVal val="0"/>
                                          </p:val>
                                        </p:tav>
                                        <p:tav tm="100000">
                                          <p:val>
                                            <p:strVal val="#ppt_h"/>
                                          </p:val>
                                        </p:tav>
                                      </p:tavLst>
                                    </p:anim>
                                    <p:anim calcmode="lin" valueType="num">
                                      <p:cBhvr>
                                        <p:cTn dur="1000" fill="hold" id="122"/>
                                        <p:tgtEl>
                                          <p:spTgt spid="66"/>
                                        </p:tgtEl>
                                        <p:attrNameLst>
                                          <p:attrName>style.rotation</p:attrName>
                                        </p:attrNameLst>
                                      </p:cBhvr>
                                      <p:tavLst>
                                        <p:tav tm="0">
                                          <p:val>
                                            <p:fltVal val="90"/>
                                          </p:val>
                                        </p:tav>
                                        <p:tav tm="100000">
                                          <p:val>
                                            <p:fltVal val="0"/>
                                          </p:val>
                                        </p:tav>
                                      </p:tavLst>
                                    </p:anim>
                                    <p:animEffect filter="fade" transition="in">
                                      <p:cBhvr>
                                        <p:cTn dur="1000" id="12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0" name="Rectangle 89"/>
          <p:cNvSpPr/>
          <p:nvPr/>
        </p:nvSpPr>
        <p:spPr>
          <a:xfrm>
            <a:off x="1104904" y="4419546"/>
            <a:ext cx="3555805" cy="101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 name="Group 137"/>
          <p:cNvGrpSpPr/>
          <p:nvPr/>
        </p:nvGrpSpPr>
        <p:grpSpPr>
          <a:xfrm>
            <a:off x="1424335" y="2184471"/>
            <a:ext cx="285732" cy="2196974"/>
            <a:chOff x="1074408" y="1485901"/>
            <a:chExt cx="214311" cy="1647821"/>
          </a:xfrm>
        </p:grpSpPr>
        <p:cxnSp>
          <p:nvCxnSpPr>
            <p:cNvPr id="91" name="Straight Connector 90"/>
            <p:cNvCxnSpPr/>
            <p:nvPr/>
          </p:nvCxnSpPr>
          <p:spPr>
            <a:xfrm flipV="1" rot="16200000">
              <a:off x="359569"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 name="Group 138"/>
          <p:cNvGrpSpPr/>
          <p:nvPr/>
        </p:nvGrpSpPr>
        <p:grpSpPr>
          <a:xfrm>
            <a:off x="1930277" y="2184471"/>
            <a:ext cx="285732" cy="2196974"/>
            <a:chOff x="1447800" y="1485901"/>
            <a:chExt cx="214311" cy="1647821"/>
          </a:xfrm>
        </p:grpSpPr>
        <p:cxnSp>
          <p:nvCxnSpPr>
            <p:cNvPr id="98" name="Straight Connector 97"/>
            <p:cNvCxnSpPr/>
            <p:nvPr/>
          </p:nvCxnSpPr>
          <p:spPr>
            <a:xfrm flipV="1" rot="16200000">
              <a:off x="732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 name="Group 139"/>
          <p:cNvGrpSpPr/>
          <p:nvPr/>
        </p:nvGrpSpPr>
        <p:grpSpPr>
          <a:xfrm>
            <a:off x="2436220" y="2184471"/>
            <a:ext cx="285732" cy="2196974"/>
            <a:chOff x="1828800" y="1485901"/>
            <a:chExt cx="214311" cy="1647821"/>
          </a:xfrm>
        </p:grpSpPr>
        <p:cxnSp>
          <p:nvCxnSpPr>
            <p:cNvPr id="104" name="Straight Connector 103"/>
            <p:cNvCxnSpPr/>
            <p:nvPr/>
          </p:nvCxnSpPr>
          <p:spPr>
            <a:xfrm flipV="1" rot="16200000">
              <a:off x="1113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 name="Group 140"/>
          <p:cNvGrpSpPr/>
          <p:nvPr/>
        </p:nvGrpSpPr>
        <p:grpSpPr>
          <a:xfrm>
            <a:off x="2942163" y="2184471"/>
            <a:ext cx="285732" cy="2196974"/>
            <a:chOff x="2209800" y="1485901"/>
            <a:chExt cx="214311" cy="1647821"/>
          </a:xfrm>
        </p:grpSpPr>
        <p:cxnSp>
          <p:nvCxnSpPr>
            <p:cNvPr id="108" name="Straight Connector 107"/>
            <p:cNvCxnSpPr/>
            <p:nvPr/>
          </p:nvCxnSpPr>
          <p:spPr>
            <a:xfrm flipV="1" rot="16200000">
              <a:off x="1494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 name="Group 141"/>
          <p:cNvGrpSpPr/>
          <p:nvPr/>
        </p:nvGrpSpPr>
        <p:grpSpPr>
          <a:xfrm>
            <a:off x="3448106" y="2184471"/>
            <a:ext cx="285732" cy="2196974"/>
            <a:chOff x="2667000" y="1485901"/>
            <a:chExt cx="214311" cy="1647821"/>
          </a:xfrm>
        </p:grpSpPr>
        <p:cxnSp>
          <p:nvCxnSpPr>
            <p:cNvPr id="128" name="Straight Connector 127"/>
            <p:cNvCxnSpPr/>
            <p:nvPr/>
          </p:nvCxnSpPr>
          <p:spPr>
            <a:xfrm flipV="1" rot="16200000">
              <a:off x="19521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142"/>
          <p:cNvGrpSpPr/>
          <p:nvPr/>
        </p:nvGrpSpPr>
        <p:grpSpPr>
          <a:xfrm>
            <a:off x="3954052" y="2184471"/>
            <a:ext cx="285732" cy="2196974"/>
            <a:chOff x="2971800" y="1485901"/>
            <a:chExt cx="214311" cy="1647821"/>
          </a:xfrm>
        </p:grpSpPr>
        <p:cxnSp>
          <p:nvCxnSpPr>
            <p:cNvPr id="136" name="Straight Connector 135"/>
            <p:cNvCxnSpPr/>
            <p:nvPr/>
          </p:nvCxnSpPr>
          <p:spPr>
            <a:xfrm flipV="1" rot="16200000">
              <a:off x="2256961" y="2302205"/>
              <a:ext cx="1638299" cy="5691"/>
            </a:xfrm>
            <a:prstGeom prst="line">
              <a:avLst/>
            </a:prstGeom>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44" name="Rectangle 143"/>
          <p:cNvSpPr/>
          <p:nvPr/>
        </p:nvSpPr>
        <p:spPr>
          <a:xfrm>
            <a:off x="1454900"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55</a:t>
            </a:r>
          </a:p>
        </p:txBody>
      </p:sp>
      <p:sp>
        <p:nvSpPr>
          <p:cNvPr id="145" name="Rectangle 144"/>
          <p:cNvSpPr/>
          <p:nvPr/>
        </p:nvSpPr>
        <p:spPr>
          <a:xfrm>
            <a:off x="1965261"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sp>
        <p:nvSpPr>
          <p:cNvPr id="146" name="Rectangle 145"/>
          <p:cNvSpPr/>
          <p:nvPr/>
        </p:nvSpPr>
        <p:spPr>
          <a:xfrm>
            <a:off x="2475622"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85</a:t>
            </a:r>
          </a:p>
        </p:txBody>
      </p:sp>
      <p:sp>
        <p:nvSpPr>
          <p:cNvPr id="147" name="Rectangle 146"/>
          <p:cNvSpPr/>
          <p:nvPr/>
        </p:nvSpPr>
        <p:spPr>
          <a:xfrm>
            <a:off x="2985982"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40</a:t>
            </a:r>
          </a:p>
        </p:txBody>
      </p:sp>
      <p:sp>
        <p:nvSpPr>
          <p:cNvPr id="148" name="Rectangle 147"/>
          <p:cNvSpPr/>
          <p:nvPr/>
        </p:nvSpPr>
        <p:spPr>
          <a:xfrm>
            <a:off x="3496344"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149" name="Rectangle 148"/>
          <p:cNvSpPr/>
          <p:nvPr/>
        </p:nvSpPr>
        <p:spPr>
          <a:xfrm>
            <a:off x="4006705" y="4561032"/>
            <a:ext cx="212725" cy="277429"/>
          </a:xfrm>
          <a:prstGeom prst="rect">
            <a:avLst/>
          </a:prstGeom>
        </p:spPr>
        <p:txBody>
          <a:bodyPr bIns="0" lIns="0" rIns="0" tIns="0" wrap="none">
            <a:spAutoFit/>
          </a:bodyPr>
          <a:lstStyle/>
          <a:p>
            <a:pPr algn="ctr">
              <a:lnSpc>
                <a:spcPct val="120000"/>
              </a:lnSpc>
            </a:pPr>
            <a:r>
              <a:rPr lang="en-US" sz="1517">
                <a:solidFill>
                  <a:schemeClr val="tx1">
                    <a:lumMod val="50000"/>
                    <a:lumOff val="50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grpSp>
        <p:nvGrpSpPr>
          <p:cNvPr id="10" name="Group 149"/>
          <p:cNvGrpSpPr/>
          <p:nvPr/>
        </p:nvGrpSpPr>
        <p:grpSpPr>
          <a:xfrm>
            <a:off x="6058130" y="2186068"/>
            <a:ext cx="1982422" cy="752159"/>
            <a:chOff x="4597686" y="3155872"/>
            <a:chExt cx="1583966" cy="564150"/>
          </a:xfrm>
        </p:grpSpPr>
        <p:sp>
          <p:nvSpPr>
            <p:cNvPr id="151" name="TextBox 150"/>
            <p:cNvSpPr txBox="1"/>
            <p:nvPr/>
          </p:nvSpPr>
          <p:spPr>
            <a:xfrm>
              <a:off x="4597686" y="3155872"/>
              <a:ext cx="1542506" cy="246901"/>
            </a:xfrm>
            <a:prstGeom prst="rect">
              <a:avLst/>
            </a:prstGeom>
            <a:noFill/>
          </p:spPr>
          <p:txBody>
            <a:bodyPr anchor="t" bIns="0" lIns="0" rIns="0" rtlCol="0" tIns="0" wrap="square">
              <a:spAutoFit/>
            </a:bodyPr>
            <a:lstStyle/>
            <a:p>
              <a:pPr>
                <a:lnSpc>
                  <a:spcPct val="120000"/>
                </a:lnSpc>
              </a:pPr>
              <a:r>
                <a:rPr altLang="en-US" lang="zh-CN">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52" name="TextBox 151"/>
            <p:cNvSpPr txBox="1"/>
            <p:nvPr/>
          </p:nvSpPr>
          <p:spPr>
            <a:xfrm>
              <a:off x="4597686" y="3348939"/>
              <a:ext cx="1583966" cy="384069"/>
            </a:xfrm>
            <a:prstGeom prst="rect">
              <a:avLst/>
            </a:prstGeom>
            <a:noFill/>
          </p:spPr>
          <p:txBody>
            <a:bodyPr anchor="t" bIns="0" lIns="0" rIns="0" rtlCol="0" tIns="0" wrap="square">
              <a:spAutoFit/>
            </a:bodyPr>
            <a:lstStyle/>
            <a:p>
              <a:pPr defTabSz="1219094">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p:txBody>
        </p:sp>
      </p:grpSp>
      <p:grpSp>
        <p:nvGrpSpPr>
          <p:cNvPr id="11" name="Group 152"/>
          <p:cNvGrpSpPr/>
          <p:nvPr/>
        </p:nvGrpSpPr>
        <p:grpSpPr>
          <a:xfrm>
            <a:off x="8899920" y="2186067"/>
            <a:ext cx="1930534" cy="752164"/>
            <a:chOff x="6978976" y="3155872"/>
            <a:chExt cx="1542507" cy="564154"/>
          </a:xfrm>
        </p:grpSpPr>
        <p:sp>
          <p:nvSpPr>
            <p:cNvPr id="154" name="TextBox 153"/>
            <p:cNvSpPr txBox="1"/>
            <p:nvPr/>
          </p:nvSpPr>
          <p:spPr>
            <a:xfrm>
              <a:off x="6978977" y="3155872"/>
              <a:ext cx="1542506" cy="246902"/>
            </a:xfrm>
            <a:prstGeom prst="rect">
              <a:avLst/>
            </a:prstGeom>
            <a:noFill/>
          </p:spPr>
          <p:txBody>
            <a:bodyPr anchor="t" bIns="0" lIns="0" rIns="0" rtlCol="0" tIns="0" wrap="square">
              <a:spAutoFit/>
            </a:bodyPr>
            <a:lstStyle>
              <a:defPPr>
                <a:defRPr lang="zh-CN"/>
              </a:defPPr>
              <a:lvl1pPr>
                <a:lnSpc>
                  <a:spcPct val="120000"/>
                </a:lnSpc>
                <a:defRPr>
                  <a:latin charset="0" panose="020b0604020202020204" pitchFamily="34" typeface="Arial"/>
                  <a:ea charset="-122" panose="020b0503020204020204" pitchFamily="34" typeface="微软雅黑"/>
                  <a:cs typeface="+mn-ea"/>
                </a:defRPr>
              </a:lvl1pPr>
            </a:lstStyle>
            <a:p>
              <a:r>
                <a:rPr altLang="en-US" lang="zh-CN">
                  <a:sym charset="0" panose="020b0604020202020204" pitchFamily="34" typeface="Arial"/>
                </a:rPr>
                <a:t>请替换文字内容</a:t>
              </a:r>
            </a:p>
          </p:txBody>
        </p:sp>
        <p:sp>
          <p:nvSpPr>
            <p:cNvPr id="155" name="TextBox 154"/>
            <p:cNvSpPr txBox="1"/>
            <p:nvPr/>
          </p:nvSpPr>
          <p:spPr>
            <a:xfrm>
              <a:off x="6978977" y="3348942"/>
              <a:ext cx="1542507" cy="384069"/>
            </a:xfrm>
            <a:prstGeom prst="rect">
              <a:avLst/>
            </a:prstGeom>
            <a:noFill/>
          </p:spPr>
          <p:txBody>
            <a:bodyPr anchor="t" bIns="0" lIns="0" rIns="0" rtlCol="0" tIns="0" wrap="square">
              <a:spAutoFit/>
            </a:bodyPr>
            <a:lstStyle/>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p:txBody>
        </p:sp>
      </p:grpSp>
      <p:grpSp>
        <p:nvGrpSpPr>
          <p:cNvPr id="12" name="Group 155"/>
          <p:cNvGrpSpPr/>
          <p:nvPr/>
        </p:nvGrpSpPr>
        <p:grpSpPr>
          <a:xfrm>
            <a:off x="6058130" y="3047004"/>
            <a:ext cx="1930534" cy="937799"/>
            <a:chOff x="4597685" y="3914331"/>
            <a:chExt cx="1542507" cy="703388"/>
          </a:xfrm>
        </p:grpSpPr>
        <p:sp>
          <p:nvSpPr>
            <p:cNvPr id="157" name="TextBox 156"/>
            <p:cNvSpPr txBox="1"/>
            <p:nvPr/>
          </p:nvSpPr>
          <p:spPr>
            <a:xfrm>
              <a:off x="4597686" y="3914331"/>
              <a:ext cx="1542506" cy="246902"/>
            </a:xfrm>
            <a:prstGeom prst="rect">
              <a:avLst/>
            </a:prstGeom>
            <a:noFill/>
          </p:spPr>
          <p:txBody>
            <a:bodyPr anchor="t" bIns="0" lIns="0" rIns="0" rtlCol="0" tIns="0" wrap="square">
              <a:spAutoFit/>
            </a:bodyPr>
            <a:lstStyle>
              <a:defPPr>
                <a:defRPr lang="zh-CN"/>
              </a:defPPr>
              <a:lvl1pPr>
                <a:lnSpc>
                  <a:spcPct val="120000"/>
                </a:lnSpc>
                <a:defRPr>
                  <a:latin charset="0" panose="020b0604020202020204" pitchFamily="34" typeface="Arial"/>
                  <a:ea charset="-122" panose="020b0503020204020204" pitchFamily="34" typeface="微软雅黑"/>
                  <a:cs typeface="+mn-ea"/>
                </a:defRPr>
              </a:lvl1pPr>
            </a:lstStyle>
            <a:p>
              <a:r>
                <a:rPr altLang="en-US" lang="zh-CN">
                  <a:sym charset="0" panose="020b0604020202020204" pitchFamily="34" typeface="Arial"/>
                </a:rPr>
                <a:t>请替换文字内容</a:t>
              </a:r>
            </a:p>
          </p:txBody>
        </p:sp>
        <p:sp>
          <p:nvSpPr>
            <p:cNvPr id="158" name="TextBox 157"/>
            <p:cNvSpPr txBox="1"/>
            <p:nvPr/>
          </p:nvSpPr>
          <p:spPr>
            <a:xfrm>
              <a:off x="4597685" y="4107407"/>
              <a:ext cx="1542507" cy="608110"/>
            </a:xfrm>
            <a:prstGeom prst="rect">
              <a:avLst/>
            </a:prstGeom>
            <a:noFill/>
          </p:spPr>
          <p:txBody>
            <a:bodyPr anchor="t" bIns="0" lIns="0" rIns="0" rtlCol="0" tIns="0" wrap="square">
              <a:spAutoFit/>
            </a:bodyPr>
            <a:lstStyle/>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a:t>
              </a:r>
            </a:p>
          </p:txBody>
        </p:sp>
      </p:grpSp>
      <p:grpSp>
        <p:nvGrpSpPr>
          <p:cNvPr id="13" name="Group 158"/>
          <p:cNvGrpSpPr/>
          <p:nvPr/>
        </p:nvGrpSpPr>
        <p:grpSpPr>
          <a:xfrm>
            <a:off x="8899920" y="3047010"/>
            <a:ext cx="1930534" cy="752166"/>
            <a:chOff x="6978976" y="3914331"/>
            <a:chExt cx="1542507" cy="564155"/>
          </a:xfrm>
        </p:grpSpPr>
        <p:sp>
          <p:nvSpPr>
            <p:cNvPr id="160" name="TextBox 159"/>
            <p:cNvSpPr txBox="1"/>
            <p:nvPr/>
          </p:nvSpPr>
          <p:spPr>
            <a:xfrm>
              <a:off x="6978977" y="3914331"/>
              <a:ext cx="1542506" cy="246901"/>
            </a:xfrm>
            <a:prstGeom prst="rect">
              <a:avLst/>
            </a:prstGeom>
            <a:noFill/>
          </p:spPr>
          <p:txBody>
            <a:bodyPr anchor="t" bIns="0" lIns="0" rIns="0" rtlCol="0" tIns="0" wrap="square">
              <a:spAutoFit/>
            </a:bodyPr>
            <a:lstStyle>
              <a:defPPr>
                <a:defRPr lang="zh-CN"/>
              </a:defPPr>
              <a:lvl1pPr>
                <a:lnSpc>
                  <a:spcPct val="120000"/>
                </a:lnSpc>
                <a:defRPr>
                  <a:latin charset="0" panose="020b0604020202020204" pitchFamily="34" typeface="Arial"/>
                  <a:ea charset="-122" panose="020b0503020204020204" pitchFamily="34" typeface="微软雅黑"/>
                  <a:cs typeface="+mn-ea"/>
                </a:defRPr>
              </a:lvl1pPr>
            </a:lstStyle>
            <a:p>
              <a:r>
                <a:rPr altLang="en-US" lang="zh-CN">
                  <a:sym charset="0" panose="020b0604020202020204" pitchFamily="34" typeface="Arial"/>
                </a:rPr>
                <a:t>请替换文字内容</a:t>
              </a:r>
            </a:p>
          </p:txBody>
        </p:sp>
        <p:sp>
          <p:nvSpPr>
            <p:cNvPr id="161" name="TextBox 160"/>
            <p:cNvSpPr txBox="1"/>
            <p:nvPr/>
          </p:nvSpPr>
          <p:spPr>
            <a:xfrm>
              <a:off x="6978977" y="4107404"/>
              <a:ext cx="1542507" cy="384069"/>
            </a:xfrm>
            <a:prstGeom prst="rect">
              <a:avLst/>
            </a:prstGeom>
            <a:noFill/>
          </p:spPr>
          <p:txBody>
            <a:bodyPr anchor="t" bIns="0" lIns="0" rIns="0" rtlCol="0" tIns="0" wrap="square">
              <a:spAutoFit/>
            </a:bodyPr>
            <a:lstStyle/>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p:txBody>
        </p:sp>
      </p:grpSp>
      <p:grpSp>
        <p:nvGrpSpPr>
          <p:cNvPr id="14" name="Group 161"/>
          <p:cNvGrpSpPr/>
          <p:nvPr/>
        </p:nvGrpSpPr>
        <p:grpSpPr>
          <a:xfrm>
            <a:off x="6058130" y="4019542"/>
            <a:ext cx="1930534" cy="937799"/>
            <a:chOff x="4597685" y="3914331"/>
            <a:chExt cx="1542507" cy="703388"/>
          </a:xfrm>
        </p:grpSpPr>
        <p:sp>
          <p:nvSpPr>
            <p:cNvPr id="163" name="TextBox 162"/>
            <p:cNvSpPr txBox="1"/>
            <p:nvPr/>
          </p:nvSpPr>
          <p:spPr>
            <a:xfrm>
              <a:off x="4597686" y="3914331"/>
              <a:ext cx="1542506" cy="246902"/>
            </a:xfrm>
            <a:prstGeom prst="rect">
              <a:avLst/>
            </a:prstGeom>
            <a:noFill/>
          </p:spPr>
          <p:txBody>
            <a:bodyPr anchor="t" bIns="0" lIns="0" rIns="0" rtlCol="0" tIns="0" wrap="square">
              <a:spAutoFit/>
            </a:bodyPr>
            <a:lstStyle>
              <a:defPPr>
                <a:defRPr lang="zh-CN"/>
              </a:defPPr>
              <a:lvl1pPr>
                <a:lnSpc>
                  <a:spcPct val="120000"/>
                </a:lnSpc>
                <a:defRPr>
                  <a:latin charset="0" panose="020b0604020202020204" pitchFamily="34" typeface="Arial"/>
                  <a:ea charset="-122" panose="020b0503020204020204" pitchFamily="34" typeface="微软雅黑"/>
                  <a:cs typeface="+mn-ea"/>
                </a:defRPr>
              </a:lvl1pPr>
            </a:lstStyle>
            <a:p>
              <a:r>
                <a:rPr altLang="en-US" lang="zh-CN">
                  <a:sym charset="0" panose="020b0604020202020204" pitchFamily="34" typeface="Arial"/>
                </a:rPr>
                <a:t>请替换文字内容</a:t>
              </a:r>
            </a:p>
          </p:txBody>
        </p:sp>
        <p:sp>
          <p:nvSpPr>
            <p:cNvPr id="164" name="TextBox 163"/>
            <p:cNvSpPr txBox="1"/>
            <p:nvPr/>
          </p:nvSpPr>
          <p:spPr>
            <a:xfrm>
              <a:off x="4597685" y="4107407"/>
              <a:ext cx="1542507" cy="608110"/>
            </a:xfrm>
            <a:prstGeom prst="rect">
              <a:avLst/>
            </a:prstGeom>
            <a:noFill/>
          </p:spPr>
          <p:txBody>
            <a:bodyPr anchor="t" bIns="0" lIns="0" rIns="0" rtlCol="0" tIns="0" wrap="square">
              <a:spAutoFit/>
            </a:bodyPr>
            <a:lstStyle/>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a:t>
              </a:r>
            </a:p>
          </p:txBody>
        </p:sp>
      </p:grpSp>
      <p:grpSp>
        <p:nvGrpSpPr>
          <p:cNvPr id="15" name="Group 164"/>
          <p:cNvGrpSpPr/>
          <p:nvPr/>
        </p:nvGrpSpPr>
        <p:grpSpPr>
          <a:xfrm>
            <a:off x="8899920" y="4019548"/>
            <a:ext cx="1930534" cy="752166"/>
            <a:chOff x="6978976" y="3914331"/>
            <a:chExt cx="1542507" cy="564155"/>
          </a:xfrm>
        </p:grpSpPr>
        <p:sp>
          <p:nvSpPr>
            <p:cNvPr id="166" name="TextBox 165"/>
            <p:cNvSpPr txBox="1"/>
            <p:nvPr/>
          </p:nvSpPr>
          <p:spPr>
            <a:xfrm>
              <a:off x="6978977" y="3914331"/>
              <a:ext cx="1542506" cy="246901"/>
            </a:xfrm>
            <a:prstGeom prst="rect">
              <a:avLst/>
            </a:prstGeom>
            <a:noFill/>
          </p:spPr>
          <p:txBody>
            <a:bodyPr anchor="t" bIns="0" lIns="0" rIns="0" rtlCol="0" tIns="0" wrap="square">
              <a:spAutoFit/>
            </a:bodyPr>
            <a:lstStyle>
              <a:defPPr>
                <a:defRPr lang="zh-CN"/>
              </a:defPPr>
              <a:lvl1pPr>
                <a:lnSpc>
                  <a:spcPct val="120000"/>
                </a:lnSpc>
                <a:defRPr>
                  <a:latin charset="0" panose="020b0604020202020204" pitchFamily="34" typeface="Arial"/>
                  <a:ea charset="-122" panose="020b0503020204020204" pitchFamily="34" typeface="微软雅黑"/>
                  <a:cs typeface="+mn-ea"/>
                </a:defRPr>
              </a:lvl1pPr>
            </a:lstStyle>
            <a:p>
              <a:r>
                <a:rPr altLang="en-US" lang="zh-CN">
                  <a:sym charset="0" panose="020b0604020202020204" pitchFamily="34" typeface="Arial"/>
                </a:rPr>
                <a:t>请替换文字内容</a:t>
              </a:r>
            </a:p>
          </p:txBody>
        </p:sp>
        <p:sp>
          <p:nvSpPr>
            <p:cNvPr id="167" name="TextBox 166"/>
            <p:cNvSpPr txBox="1"/>
            <p:nvPr/>
          </p:nvSpPr>
          <p:spPr>
            <a:xfrm>
              <a:off x="6978977" y="4107403"/>
              <a:ext cx="1542507" cy="384069"/>
            </a:xfrm>
            <a:prstGeom prst="rect">
              <a:avLst/>
            </a:prstGeom>
            <a:noFill/>
          </p:spPr>
          <p:txBody>
            <a:bodyPr anchor="t" bIns="0" lIns="0" rIns="0" rtlCol="0" tIns="0" wrap="square">
              <a:spAutoFit/>
            </a:bodyPr>
            <a:lstStyle/>
            <a:p>
              <a:pPr defTabSz="1219094" lvl="0">
                <a:lnSpc>
                  <a:spcPct val="120000"/>
                </a:lnSpc>
                <a:spcBef>
                  <a:spcPct val="20000"/>
                </a:spcBef>
                <a:defRPr/>
              </a:pPr>
              <a:r>
                <a:rPr altLang="en-US" lang="zh-CN" sz="14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a:t>
              </a:r>
            </a:p>
          </p:txBody>
        </p:sp>
      </p:grpSp>
      <p:grpSp>
        <p:nvGrpSpPr>
          <p:cNvPr id="16" name="Group 167"/>
          <p:cNvGrpSpPr/>
          <p:nvPr/>
        </p:nvGrpSpPr>
        <p:grpSpPr>
          <a:xfrm>
            <a:off x="8225016" y="3997304"/>
            <a:ext cx="625327" cy="607424"/>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0"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 name="Group 170"/>
          <p:cNvGrpSpPr/>
          <p:nvPr/>
        </p:nvGrpSpPr>
        <p:grpSpPr>
          <a:xfrm>
            <a:off x="5355588" y="2159410"/>
            <a:ext cx="625327" cy="607424"/>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3"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 name="Group 173"/>
          <p:cNvGrpSpPr/>
          <p:nvPr/>
        </p:nvGrpSpPr>
        <p:grpSpPr>
          <a:xfrm>
            <a:off x="5355588" y="3997304"/>
            <a:ext cx="625327" cy="607424"/>
            <a:chOff x="3428938" y="4190009"/>
            <a:chExt cx="469021" cy="455593"/>
          </a:xfrm>
        </p:grpSpPr>
        <p:sp>
          <p:nvSpPr>
            <p:cNvPr id="175" name="Oval 174"/>
            <p:cNvSpPr>
              <a:spLocks noChangeAspect="1"/>
            </p:cNvSpPr>
            <p:nvPr/>
          </p:nvSpPr>
          <p:spPr>
            <a:xfrm>
              <a:off x="3428938" y="4190009"/>
              <a:ext cx="469021" cy="45559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6"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9" name="Group 176"/>
          <p:cNvGrpSpPr/>
          <p:nvPr/>
        </p:nvGrpSpPr>
        <p:grpSpPr>
          <a:xfrm>
            <a:off x="5355588" y="3062091"/>
            <a:ext cx="625327" cy="607424"/>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9"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79"/>
          <p:cNvGrpSpPr/>
          <p:nvPr/>
        </p:nvGrpSpPr>
        <p:grpSpPr>
          <a:xfrm>
            <a:off x="8225016" y="3062091"/>
            <a:ext cx="625327" cy="607424"/>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2"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 name="Group 182"/>
          <p:cNvGrpSpPr/>
          <p:nvPr/>
        </p:nvGrpSpPr>
        <p:grpSpPr>
          <a:xfrm>
            <a:off x="8225016" y="2159410"/>
            <a:ext cx="625327" cy="607424"/>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5"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0956" compatLnSpc="1" lIns="121913" numCol="1" rIns="121913" tIns="60956" vert="horz" wrap="square">
              <a:prstTxWarp prst="textNoShape">
                <a:avLst/>
              </a:prstTxWarp>
            </a:bodyPr>
            <a:lstStyle/>
            <a:p>
              <a:pPr>
                <a:lnSpc>
                  <a:spcPct val="120000"/>
                </a:lnSpc>
              </a:pPr>
              <a:endParaRPr lang="en-US" sz="758">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68" name="Footer Text"/>
          <p:cNvSpPr txBox="1"/>
          <p:nvPr/>
        </p:nvSpPr>
        <p:spPr>
          <a:xfrm>
            <a:off x="923026" y="5351358"/>
            <a:ext cx="10345951" cy="877824"/>
          </a:xfrm>
          <a:prstGeom prst="rect">
            <a:avLst/>
          </a:prstGeom>
          <a:noFill/>
        </p:spPr>
        <p:txBody>
          <a:bodyPr bIns="0" lIns="0" rIns="0" rtlCol="0" tIns="0" wrap="square">
            <a:spAutoFit/>
          </a:bodyPr>
          <a:lstStyle/>
          <a:p>
            <a:pPr lvl="0">
              <a:lnSpc>
                <a:spcPct val="120000"/>
              </a:lnSpc>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请插入您的文本内容请插入您的文本内容请插入</a:t>
            </a:r>
          </a:p>
        </p:txBody>
      </p:sp>
      <p:cxnSp>
        <p:nvCxnSpPr>
          <p:cNvPr id="69" name="Straight Line buttom"/>
          <p:cNvCxnSpPr/>
          <p:nvPr/>
        </p:nvCxnSpPr>
        <p:spPr>
          <a:xfrm>
            <a:off x="914684" y="5173432"/>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idx="4294967295" sz="quarter" type="sldNum"/>
          </p:nvPr>
        </p:nvSpPr>
        <p:spPr>
          <a:xfrm>
            <a:off x="9448800" y="6430963"/>
            <a:ext cx="2743200" cy="365125"/>
          </a:xfrm>
        </p:spPr>
        <p:txBody>
          <a:bodyPr/>
          <a:lstStyle/>
          <a:p>
            <a:fld id="{24E76E09-B1D6-41BC-84ED-CE06DA46C965}" type="slidenum">
              <a:rPr altLang="en-US" lang="zh-CN" smtClean="0"/>
              <a:t>15</a:t>
            </a:fld>
          </a:p>
        </p:txBody>
      </p:sp>
    </p:spTree>
    <p:extLst>
      <p:ext uri="{BB962C8B-B14F-4D97-AF65-F5344CB8AC3E}">
        <p14:creationId val="212908160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90"/>
                                        </p:tgtEl>
                                        <p:attrNameLst>
                                          <p:attrName>style.visibility</p:attrName>
                                        </p:attrNameLst>
                                      </p:cBhvr>
                                      <p:to>
                                        <p:strVal val="visible"/>
                                      </p:to>
                                    </p:set>
                                    <p:animEffect filter="strips(downRight)" transition="in">
                                      <p:cBhvr>
                                        <p:cTn dur="500" id="7"/>
                                        <p:tgtEl>
                                          <p:spTgt spid="90"/>
                                        </p:tgtEl>
                                      </p:cBhvr>
                                    </p:animEffect>
                                  </p:childTnLst>
                                </p:cTn>
                              </p:par>
                            </p:childTnLst>
                          </p:cTn>
                        </p:par>
                        <p:par>
                          <p:cTn fill="hold" id="8" nodeType="afterGroup">
                            <p:stCondLst>
                              <p:cond delay="500"/>
                            </p:stCondLst>
                            <p:childTnLst>
                              <p:par>
                                <p:cTn fill="hold" id="9" nodeType="afterEffect" presetClass="entr" presetID="1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slide(fromBottom)" transition="in">
                                      <p:cBhvr>
                                        <p:cTn dur="500" id="11"/>
                                        <p:tgtEl>
                                          <p:spTgt spid="3"/>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44"/>
                                        </p:tgtEl>
                                        <p:attrNameLst>
                                          <p:attrName>style.visibility</p:attrName>
                                        </p:attrNameLst>
                                      </p:cBhvr>
                                      <p:to>
                                        <p:strVal val="visible"/>
                                      </p:to>
                                    </p:set>
                                    <p:animEffect filter="fade" transition="in">
                                      <p:cBhvr>
                                        <p:cTn dur="1000" id="14"/>
                                        <p:tgtEl>
                                          <p:spTgt spid="144"/>
                                        </p:tgtEl>
                                      </p:cBhvr>
                                    </p:animEffect>
                                  </p:childTnLst>
                                </p:cTn>
                              </p:par>
                            </p:childTnLst>
                          </p:cTn>
                        </p:par>
                        <p:par>
                          <p:cTn fill="hold" id="15" nodeType="afterGroup">
                            <p:stCondLst>
                              <p:cond delay="1500"/>
                            </p:stCondLst>
                            <p:childTnLst>
                              <p:par>
                                <p:cTn fill="hold" id="16" nodeType="afterEffect" presetClass="entr" presetID="12" presetSubtype="4">
                                  <p:stCondLst>
                                    <p:cond delay="0"/>
                                  </p:stCondLst>
                                  <p:childTnLst>
                                    <p:set>
                                      <p:cBhvr>
                                        <p:cTn dur="1" fill="hold" id="17">
                                          <p:stCondLst>
                                            <p:cond delay="0"/>
                                          </p:stCondLst>
                                        </p:cTn>
                                        <p:tgtEl>
                                          <p:spTgt spid="5"/>
                                        </p:tgtEl>
                                        <p:attrNameLst>
                                          <p:attrName>style.visibility</p:attrName>
                                        </p:attrNameLst>
                                      </p:cBhvr>
                                      <p:to>
                                        <p:strVal val="visible"/>
                                      </p:to>
                                    </p:set>
                                    <p:animEffect filter="slide(fromBottom)" transition="in">
                                      <p:cBhvr>
                                        <p:cTn dur="500" id="18"/>
                                        <p:tgtEl>
                                          <p:spTgt spid="5"/>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45"/>
                                        </p:tgtEl>
                                        <p:attrNameLst>
                                          <p:attrName>style.visibility</p:attrName>
                                        </p:attrNameLst>
                                      </p:cBhvr>
                                      <p:to>
                                        <p:strVal val="visible"/>
                                      </p:to>
                                    </p:set>
                                    <p:animEffect filter="fade" transition="in">
                                      <p:cBhvr>
                                        <p:cTn dur="1000" id="21"/>
                                        <p:tgtEl>
                                          <p:spTgt spid="145"/>
                                        </p:tgtEl>
                                      </p:cBhvr>
                                    </p:animEffect>
                                  </p:childTnLst>
                                </p:cTn>
                              </p:par>
                            </p:childTnLst>
                          </p:cTn>
                        </p:par>
                        <p:par>
                          <p:cTn fill="hold" id="22" nodeType="afterGroup">
                            <p:stCondLst>
                              <p:cond delay="2500"/>
                            </p:stCondLst>
                            <p:childTnLst>
                              <p:par>
                                <p:cTn fill="hold" id="23" nodeType="afterEffect" presetClass="entr" presetID="1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slide(fromBottom)" transition="in">
                                      <p:cBhvr>
                                        <p:cTn dur="500" id="25"/>
                                        <p:tgtEl>
                                          <p:spTgt spid="6"/>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46"/>
                                        </p:tgtEl>
                                        <p:attrNameLst>
                                          <p:attrName>style.visibility</p:attrName>
                                        </p:attrNameLst>
                                      </p:cBhvr>
                                      <p:to>
                                        <p:strVal val="visible"/>
                                      </p:to>
                                    </p:set>
                                    <p:animEffect filter="fade" transition="in">
                                      <p:cBhvr>
                                        <p:cTn dur="1000" id="28"/>
                                        <p:tgtEl>
                                          <p:spTgt spid="146"/>
                                        </p:tgtEl>
                                      </p:cBhvr>
                                    </p:animEffect>
                                  </p:childTnLst>
                                </p:cTn>
                              </p:par>
                            </p:childTnLst>
                          </p:cTn>
                        </p:par>
                        <p:par>
                          <p:cTn fill="hold" id="29" nodeType="afterGroup">
                            <p:stCondLst>
                              <p:cond delay="3500"/>
                            </p:stCondLst>
                            <p:childTnLst>
                              <p:par>
                                <p:cTn fill="hold" id="30" nodeType="afterEffect" presetClass="entr" presetID="12" presetSubtype="4">
                                  <p:stCondLst>
                                    <p:cond delay="0"/>
                                  </p:stCondLst>
                                  <p:childTnLst>
                                    <p:set>
                                      <p:cBhvr>
                                        <p:cTn dur="1" fill="hold" id="31">
                                          <p:stCondLst>
                                            <p:cond delay="0"/>
                                          </p:stCondLst>
                                        </p:cTn>
                                        <p:tgtEl>
                                          <p:spTgt spid="7"/>
                                        </p:tgtEl>
                                        <p:attrNameLst>
                                          <p:attrName>style.visibility</p:attrName>
                                        </p:attrNameLst>
                                      </p:cBhvr>
                                      <p:to>
                                        <p:strVal val="visible"/>
                                      </p:to>
                                    </p:set>
                                    <p:animEffect filter="slide(fromBottom)" transition="in">
                                      <p:cBhvr>
                                        <p:cTn dur="500" id="32"/>
                                        <p:tgtEl>
                                          <p:spTgt spid="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47"/>
                                        </p:tgtEl>
                                        <p:attrNameLst>
                                          <p:attrName>style.visibility</p:attrName>
                                        </p:attrNameLst>
                                      </p:cBhvr>
                                      <p:to>
                                        <p:strVal val="visible"/>
                                      </p:to>
                                    </p:set>
                                    <p:animEffect filter="fade" transition="in">
                                      <p:cBhvr>
                                        <p:cTn dur="1000" id="35"/>
                                        <p:tgtEl>
                                          <p:spTgt spid="147"/>
                                        </p:tgtEl>
                                      </p:cBhvr>
                                    </p:animEffect>
                                  </p:childTnLst>
                                </p:cTn>
                              </p:par>
                            </p:childTnLst>
                          </p:cTn>
                        </p:par>
                        <p:par>
                          <p:cTn fill="hold" id="36" nodeType="afterGroup">
                            <p:stCondLst>
                              <p:cond delay="4500"/>
                            </p:stCondLst>
                            <p:childTnLst>
                              <p:par>
                                <p:cTn fill="hold" id="37" nodeType="afterEffect" presetClass="entr" presetID="12" presetSubtype="4">
                                  <p:stCondLst>
                                    <p:cond delay="0"/>
                                  </p:stCondLst>
                                  <p:childTnLst>
                                    <p:set>
                                      <p:cBhvr>
                                        <p:cTn dur="1" fill="hold" id="38">
                                          <p:stCondLst>
                                            <p:cond delay="0"/>
                                          </p:stCondLst>
                                        </p:cTn>
                                        <p:tgtEl>
                                          <p:spTgt spid="8"/>
                                        </p:tgtEl>
                                        <p:attrNameLst>
                                          <p:attrName>style.visibility</p:attrName>
                                        </p:attrNameLst>
                                      </p:cBhvr>
                                      <p:to>
                                        <p:strVal val="visible"/>
                                      </p:to>
                                    </p:set>
                                    <p:animEffect filter="slide(fromBottom)" transition="in">
                                      <p:cBhvr>
                                        <p:cTn dur="500" id="39"/>
                                        <p:tgtEl>
                                          <p:spTgt spid="8"/>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48"/>
                                        </p:tgtEl>
                                        <p:attrNameLst>
                                          <p:attrName>style.visibility</p:attrName>
                                        </p:attrNameLst>
                                      </p:cBhvr>
                                      <p:to>
                                        <p:strVal val="visible"/>
                                      </p:to>
                                    </p:set>
                                    <p:animEffect filter="fade" transition="in">
                                      <p:cBhvr>
                                        <p:cTn dur="1000" id="42"/>
                                        <p:tgtEl>
                                          <p:spTgt spid="148"/>
                                        </p:tgtEl>
                                      </p:cBhvr>
                                    </p:animEffect>
                                  </p:childTnLst>
                                </p:cTn>
                              </p:par>
                            </p:childTnLst>
                          </p:cTn>
                        </p:par>
                        <p:par>
                          <p:cTn fill="hold" id="43" nodeType="afterGroup">
                            <p:stCondLst>
                              <p:cond delay="5500"/>
                            </p:stCondLst>
                            <p:childTnLst>
                              <p:par>
                                <p:cTn fill="hold" id="44" nodeType="afterEffect" presetClass="entr" presetID="12" presetSubtype="4">
                                  <p:stCondLst>
                                    <p:cond delay="0"/>
                                  </p:stCondLst>
                                  <p:childTnLst>
                                    <p:set>
                                      <p:cBhvr>
                                        <p:cTn dur="1" fill="hold" id="45">
                                          <p:stCondLst>
                                            <p:cond delay="0"/>
                                          </p:stCondLst>
                                        </p:cTn>
                                        <p:tgtEl>
                                          <p:spTgt spid="9"/>
                                        </p:tgtEl>
                                        <p:attrNameLst>
                                          <p:attrName>style.visibility</p:attrName>
                                        </p:attrNameLst>
                                      </p:cBhvr>
                                      <p:to>
                                        <p:strVal val="visible"/>
                                      </p:to>
                                    </p:set>
                                    <p:animEffect filter="slide(fromBottom)" transition="in">
                                      <p:cBhvr>
                                        <p:cTn dur="500" id="46"/>
                                        <p:tgtEl>
                                          <p:spTgt spid="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49"/>
                                        </p:tgtEl>
                                        <p:attrNameLst>
                                          <p:attrName>style.visibility</p:attrName>
                                        </p:attrNameLst>
                                      </p:cBhvr>
                                      <p:to>
                                        <p:strVal val="visible"/>
                                      </p:to>
                                    </p:set>
                                    <p:animEffect filter="fade" transition="in">
                                      <p:cBhvr>
                                        <p:cTn dur="1000" id="49"/>
                                        <p:tgtEl>
                                          <p:spTgt spid="149"/>
                                        </p:tgtEl>
                                      </p:cBhvr>
                                    </p:animEffect>
                                  </p:childTnLst>
                                </p:cTn>
                              </p:par>
                            </p:childTnLst>
                          </p:cTn>
                        </p:par>
                        <p:par>
                          <p:cTn fill="hold" id="50" nodeType="afterGroup">
                            <p:stCondLst>
                              <p:cond delay="6500"/>
                            </p:stCondLst>
                            <p:childTnLst>
                              <p:par>
                                <p:cTn fill="hold" id="51" nodeType="afterEffect" presetClass="entr" presetID="53" presetSubtype="0">
                                  <p:stCondLst>
                                    <p:cond delay="0"/>
                                  </p:stCondLst>
                                  <p:childTnLst>
                                    <p:set>
                                      <p:cBhvr>
                                        <p:cTn dur="1" fill="hold" id="52">
                                          <p:stCondLst>
                                            <p:cond delay="0"/>
                                          </p:stCondLst>
                                        </p:cTn>
                                        <p:tgtEl>
                                          <p:spTgt spid="17"/>
                                        </p:tgtEl>
                                        <p:attrNameLst>
                                          <p:attrName>style.visibility</p:attrName>
                                        </p:attrNameLst>
                                      </p:cBhvr>
                                      <p:to>
                                        <p:strVal val="visible"/>
                                      </p:to>
                                    </p:set>
                                    <p:anim calcmode="lin" valueType="num">
                                      <p:cBhvr>
                                        <p:cTn dur="500" fill="hold" id="53"/>
                                        <p:tgtEl>
                                          <p:spTgt spid="17"/>
                                        </p:tgtEl>
                                        <p:attrNameLst>
                                          <p:attrName>ppt_w</p:attrName>
                                        </p:attrNameLst>
                                      </p:cBhvr>
                                      <p:tavLst>
                                        <p:tav tm="0">
                                          <p:val>
                                            <p:fltVal val="0"/>
                                          </p:val>
                                        </p:tav>
                                        <p:tav tm="100000">
                                          <p:val>
                                            <p:strVal val="#ppt_w"/>
                                          </p:val>
                                        </p:tav>
                                      </p:tavLst>
                                    </p:anim>
                                    <p:anim calcmode="lin" valueType="num">
                                      <p:cBhvr>
                                        <p:cTn dur="500" fill="hold" id="54"/>
                                        <p:tgtEl>
                                          <p:spTgt spid="17"/>
                                        </p:tgtEl>
                                        <p:attrNameLst>
                                          <p:attrName>ppt_h</p:attrName>
                                        </p:attrNameLst>
                                      </p:cBhvr>
                                      <p:tavLst>
                                        <p:tav tm="0">
                                          <p:val>
                                            <p:fltVal val="0"/>
                                          </p:val>
                                        </p:tav>
                                        <p:tav tm="100000">
                                          <p:val>
                                            <p:strVal val="#ppt_h"/>
                                          </p:val>
                                        </p:tav>
                                      </p:tavLst>
                                    </p:anim>
                                    <p:animEffect filter="fade" transition="in">
                                      <p:cBhvr>
                                        <p:cTn dur="500" id="55"/>
                                        <p:tgtEl>
                                          <p:spTgt spid="17"/>
                                        </p:tgtEl>
                                      </p:cBhvr>
                                    </p:animEffect>
                                  </p:childTnLst>
                                </p:cTn>
                              </p:par>
                              <p:par>
                                <p:cTn accel="50000" decel="50000" fill="hold" id="56" nodeType="withEffect" presetClass="entr" presetID="2" presetSubtype="4">
                                  <p:stCondLst>
                                    <p:cond delay="0"/>
                                  </p:stCondLst>
                                  <p:childTnLst>
                                    <p:set>
                                      <p:cBhvr>
                                        <p:cTn dur="1" fill="hold" id="57">
                                          <p:stCondLst>
                                            <p:cond delay="0"/>
                                          </p:stCondLst>
                                        </p:cTn>
                                        <p:tgtEl>
                                          <p:spTgt spid="10"/>
                                        </p:tgtEl>
                                        <p:attrNameLst>
                                          <p:attrName>style.visibility</p:attrName>
                                        </p:attrNameLst>
                                      </p:cBhvr>
                                      <p:to>
                                        <p:strVal val="visible"/>
                                      </p:to>
                                    </p:set>
                                    <p:anim calcmode="lin" valueType="num">
                                      <p:cBhvr additive="base">
                                        <p:cTn dur="500" fill="hold" id="58"/>
                                        <p:tgtEl>
                                          <p:spTgt spid="10"/>
                                        </p:tgtEl>
                                        <p:attrNameLst>
                                          <p:attrName>ppt_x</p:attrName>
                                        </p:attrNameLst>
                                      </p:cBhvr>
                                      <p:tavLst>
                                        <p:tav tm="0">
                                          <p:val>
                                            <p:strVal val="#ppt_x"/>
                                          </p:val>
                                        </p:tav>
                                        <p:tav tm="100000">
                                          <p:val>
                                            <p:strVal val="#ppt_x"/>
                                          </p:val>
                                        </p:tav>
                                      </p:tavLst>
                                    </p:anim>
                                    <p:anim calcmode="lin" valueType="num">
                                      <p:cBhvr additive="base">
                                        <p:cTn dur="500" fill="hold" id="59"/>
                                        <p:tgtEl>
                                          <p:spTgt spid="10"/>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7000"/>
                            </p:stCondLst>
                            <p:childTnLst>
                              <p:par>
                                <p:cTn fill="hold" id="61" nodeType="afterEffect" presetClass="entr" presetID="53" presetSubtype="0">
                                  <p:stCondLst>
                                    <p:cond delay="0"/>
                                  </p:stCondLst>
                                  <p:childTnLst>
                                    <p:set>
                                      <p:cBhvr>
                                        <p:cTn dur="1" fill="hold" id="62">
                                          <p:stCondLst>
                                            <p:cond delay="0"/>
                                          </p:stCondLst>
                                        </p:cTn>
                                        <p:tgtEl>
                                          <p:spTgt spid="21"/>
                                        </p:tgtEl>
                                        <p:attrNameLst>
                                          <p:attrName>style.visibility</p:attrName>
                                        </p:attrNameLst>
                                      </p:cBhvr>
                                      <p:to>
                                        <p:strVal val="visible"/>
                                      </p:to>
                                    </p:set>
                                    <p:anim calcmode="lin" valueType="num">
                                      <p:cBhvr>
                                        <p:cTn dur="500" fill="hold" id="63"/>
                                        <p:tgtEl>
                                          <p:spTgt spid="21"/>
                                        </p:tgtEl>
                                        <p:attrNameLst>
                                          <p:attrName>ppt_w</p:attrName>
                                        </p:attrNameLst>
                                      </p:cBhvr>
                                      <p:tavLst>
                                        <p:tav tm="0">
                                          <p:val>
                                            <p:fltVal val="0"/>
                                          </p:val>
                                        </p:tav>
                                        <p:tav tm="100000">
                                          <p:val>
                                            <p:strVal val="#ppt_w"/>
                                          </p:val>
                                        </p:tav>
                                      </p:tavLst>
                                    </p:anim>
                                    <p:anim calcmode="lin" valueType="num">
                                      <p:cBhvr>
                                        <p:cTn dur="500" fill="hold" id="64"/>
                                        <p:tgtEl>
                                          <p:spTgt spid="21"/>
                                        </p:tgtEl>
                                        <p:attrNameLst>
                                          <p:attrName>ppt_h</p:attrName>
                                        </p:attrNameLst>
                                      </p:cBhvr>
                                      <p:tavLst>
                                        <p:tav tm="0">
                                          <p:val>
                                            <p:fltVal val="0"/>
                                          </p:val>
                                        </p:tav>
                                        <p:tav tm="100000">
                                          <p:val>
                                            <p:strVal val="#ppt_h"/>
                                          </p:val>
                                        </p:tav>
                                      </p:tavLst>
                                    </p:anim>
                                    <p:animEffect filter="fade" transition="in">
                                      <p:cBhvr>
                                        <p:cTn dur="500" id="65"/>
                                        <p:tgtEl>
                                          <p:spTgt spid="21"/>
                                        </p:tgtEl>
                                      </p:cBhvr>
                                    </p:animEffect>
                                  </p:childTnLst>
                                </p:cTn>
                              </p:par>
                              <p:par>
                                <p:cTn accel="50000" decel="50000" fill="hold" id="66" nodeType="withEffect" presetClass="entr" presetID="2" presetSubtype="4">
                                  <p:stCondLst>
                                    <p:cond delay="0"/>
                                  </p:stCondLst>
                                  <p:childTnLst>
                                    <p:set>
                                      <p:cBhvr>
                                        <p:cTn dur="1" fill="hold" id="67">
                                          <p:stCondLst>
                                            <p:cond delay="0"/>
                                          </p:stCondLst>
                                        </p:cTn>
                                        <p:tgtEl>
                                          <p:spTgt spid="11"/>
                                        </p:tgtEl>
                                        <p:attrNameLst>
                                          <p:attrName>style.visibility</p:attrName>
                                        </p:attrNameLst>
                                      </p:cBhvr>
                                      <p:to>
                                        <p:strVal val="visible"/>
                                      </p:to>
                                    </p:set>
                                    <p:anim calcmode="lin" valueType="num">
                                      <p:cBhvr additive="base">
                                        <p:cTn dur="500" fill="hold" id="68"/>
                                        <p:tgtEl>
                                          <p:spTgt spid="11"/>
                                        </p:tgtEl>
                                        <p:attrNameLst>
                                          <p:attrName>ppt_x</p:attrName>
                                        </p:attrNameLst>
                                      </p:cBhvr>
                                      <p:tavLst>
                                        <p:tav tm="0">
                                          <p:val>
                                            <p:strVal val="#ppt_x"/>
                                          </p:val>
                                        </p:tav>
                                        <p:tav tm="100000">
                                          <p:val>
                                            <p:strVal val="#ppt_x"/>
                                          </p:val>
                                        </p:tav>
                                      </p:tavLst>
                                    </p:anim>
                                    <p:anim calcmode="lin" valueType="num">
                                      <p:cBhvr additive="base">
                                        <p:cTn dur="500" fill="hold" id="69"/>
                                        <p:tgtEl>
                                          <p:spTgt spid="11"/>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7500"/>
                            </p:stCondLst>
                            <p:childTnLst>
                              <p:par>
                                <p:cTn fill="hold" id="71" nodeType="afterEffect" presetClass="entr" presetID="53" presetSubtype="0">
                                  <p:stCondLst>
                                    <p:cond delay="0"/>
                                  </p:stCondLst>
                                  <p:childTnLst>
                                    <p:set>
                                      <p:cBhvr>
                                        <p:cTn dur="1" fill="hold" id="72">
                                          <p:stCondLst>
                                            <p:cond delay="0"/>
                                          </p:stCondLst>
                                        </p:cTn>
                                        <p:tgtEl>
                                          <p:spTgt spid="19"/>
                                        </p:tgtEl>
                                        <p:attrNameLst>
                                          <p:attrName>style.visibility</p:attrName>
                                        </p:attrNameLst>
                                      </p:cBhvr>
                                      <p:to>
                                        <p:strVal val="visible"/>
                                      </p:to>
                                    </p:set>
                                    <p:anim calcmode="lin" valueType="num">
                                      <p:cBhvr>
                                        <p:cTn dur="500" fill="hold" id="73"/>
                                        <p:tgtEl>
                                          <p:spTgt spid="19"/>
                                        </p:tgtEl>
                                        <p:attrNameLst>
                                          <p:attrName>ppt_w</p:attrName>
                                        </p:attrNameLst>
                                      </p:cBhvr>
                                      <p:tavLst>
                                        <p:tav tm="0">
                                          <p:val>
                                            <p:fltVal val="0"/>
                                          </p:val>
                                        </p:tav>
                                        <p:tav tm="100000">
                                          <p:val>
                                            <p:strVal val="#ppt_w"/>
                                          </p:val>
                                        </p:tav>
                                      </p:tavLst>
                                    </p:anim>
                                    <p:anim calcmode="lin" valueType="num">
                                      <p:cBhvr>
                                        <p:cTn dur="500" fill="hold" id="74"/>
                                        <p:tgtEl>
                                          <p:spTgt spid="19"/>
                                        </p:tgtEl>
                                        <p:attrNameLst>
                                          <p:attrName>ppt_h</p:attrName>
                                        </p:attrNameLst>
                                      </p:cBhvr>
                                      <p:tavLst>
                                        <p:tav tm="0">
                                          <p:val>
                                            <p:fltVal val="0"/>
                                          </p:val>
                                        </p:tav>
                                        <p:tav tm="100000">
                                          <p:val>
                                            <p:strVal val="#ppt_h"/>
                                          </p:val>
                                        </p:tav>
                                      </p:tavLst>
                                    </p:anim>
                                    <p:animEffect filter="fade" transition="in">
                                      <p:cBhvr>
                                        <p:cTn dur="500" id="75"/>
                                        <p:tgtEl>
                                          <p:spTgt spid="19"/>
                                        </p:tgtEl>
                                      </p:cBhvr>
                                    </p:animEffect>
                                  </p:childTnLst>
                                </p:cTn>
                              </p:par>
                              <p:par>
                                <p:cTn accel="50000" decel="50000" fill="hold" id="76" nodeType="withEffect" presetClass="entr" presetID="2" presetSubtype="4">
                                  <p:stCondLst>
                                    <p:cond delay="0"/>
                                  </p:stCondLst>
                                  <p:childTnLst>
                                    <p:set>
                                      <p:cBhvr>
                                        <p:cTn dur="1" fill="hold" id="77">
                                          <p:stCondLst>
                                            <p:cond delay="0"/>
                                          </p:stCondLst>
                                        </p:cTn>
                                        <p:tgtEl>
                                          <p:spTgt spid="12"/>
                                        </p:tgtEl>
                                        <p:attrNameLst>
                                          <p:attrName>style.visibility</p:attrName>
                                        </p:attrNameLst>
                                      </p:cBhvr>
                                      <p:to>
                                        <p:strVal val="visible"/>
                                      </p:to>
                                    </p:set>
                                    <p:anim calcmode="lin" valueType="num">
                                      <p:cBhvr additive="base">
                                        <p:cTn dur="500" fill="hold" id="78"/>
                                        <p:tgtEl>
                                          <p:spTgt spid="12"/>
                                        </p:tgtEl>
                                        <p:attrNameLst>
                                          <p:attrName>ppt_x</p:attrName>
                                        </p:attrNameLst>
                                      </p:cBhvr>
                                      <p:tavLst>
                                        <p:tav tm="0">
                                          <p:val>
                                            <p:strVal val="#ppt_x"/>
                                          </p:val>
                                        </p:tav>
                                        <p:tav tm="100000">
                                          <p:val>
                                            <p:strVal val="#ppt_x"/>
                                          </p:val>
                                        </p:tav>
                                      </p:tavLst>
                                    </p:anim>
                                    <p:anim calcmode="lin" valueType="num">
                                      <p:cBhvr additive="base">
                                        <p:cTn dur="500" fill="hold" id="79"/>
                                        <p:tgtEl>
                                          <p:spTgt spid="12"/>
                                        </p:tgtEl>
                                        <p:attrNameLst>
                                          <p:attrName>ppt_y</p:attrName>
                                        </p:attrNameLst>
                                      </p:cBhvr>
                                      <p:tavLst>
                                        <p:tav tm="0">
                                          <p:val>
                                            <p:strVal val="1+#ppt_h/2"/>
                                          </p:val>
                                        </p:tav>
                                        <p:tav tm="100000">
                                          <p:val>
                                            <p:strVal val="#ppt_y"/>
                                          </p:val>
                                        </p:tav>
                                      </p:tavLst>
                                    </p:anim>
                                  </p:childTnLst>
                                </p:cTn>
                              </p:par>
                            </p:childTnLst>
                          </p:cTn>
                        </p:par>
                        <p:par>
                          <p:cTn fill="hold" id="80" nodeType="afterGroup">
                            <p:stCondLst>
                              <p:cond delay="8000"/>
                            </p:stCondLst>
                            <p:childTnLst>
                              <p:par>
                                <p:cTn fill="hold" id="81" nodeType="afterEffect" presetClass="entr" presetID="53" presetSubtype="0">
                                  <p:stCondLst>
                                    <p:cond delay="0"/>
                                  </p:stCondLst>
                                  <p:childTnLst>
                                    <p:set>
                                      <p:cBhvr>
                                        <p:cTn dur="1" fill="hold" id="82">
                                          <p:stCondLst>
                                            <p:cond delay="0"/>
                                          </p:stCondLst>
                                        </p:cTn>
                                        <p:tgtEl>
                                          <p:spTgt spid="20"/>
                                        </p:tgtEl>
                                        <p:attrNameLst>
                                          <p:attrName>style.visibility</p:attrName>
                                        </p:attrNameLst>
                                      </p:cBhvr>
                                      <p:to>
                                        <p:strVal val="visible"/>
                                      </p:to>
                                    </p:set>
                                    <p:anim calcmode="lin" valueType="num">
                                      <p:cBhvr>
                                        <p:cTn dur="500" fill="hold" id="83"/>
                                        <p:tgtEl>
                                          <p:spTgt spid="20"/>
                                        </p:tgtEl>
                                        <p:attrNameLst>
                                          <p:attrName>ppt_w</p:attrName>
                                        </p:attrNameLst>
                                      </p:cBhvr>
                                      <p:tavLst>
                                        <p:tav tm="0">
                                          <p:val>
                                            <p:fltVal val="0"/>
                                          </p:val>
                                        </p:tav>
                                        <p:tav tm="100000">
                                          <p:val>
                                            <p:strVal val="#ppt_w"/>
                                          </p:val>
                                        </p:tav>
                                      </p:tavLst>
                                    </p:anim>
                                    <p:anim calcmode="lin" valueType="num">
                                      <p:cBhvr>
                                        <p:cTn dur="500" fill="hold" id="84"/>
                                        <p:tgtEl>
                                          <p:spTgt spid="20"/>
                                        </p:tgtEl>
                                        <p:attrNameLst>
                                          <p:attrName>ppt_h</p:attrName>
                                        </p:attrNameLst>
                                      </p:cBhvr>
                                      <p:tavLst>
                                        <p:tav tm="0">
                                          <p:val>
                                            <p:fltVal val="0"/>
                                          </p:val>
                                        </p:tav>
                                        <p:tav tm="100000">
                                          <p:val>
                                            <p:strVal val="#ppt_h"/>
                                          </p:val>
                                        </p:tav>
                                      </p:tavLst>
                                    </p:anim>
                                    <p:animEffect filter="fade" transition="in">
                                      <p:cBhvr>
                                        <p:cTn dur="500" id="85"/>
                                        <p:tgtEl>
                                          <p:spTgt spid="20"/>
                                        </p:tgtEl>
                                      </p:cBhvr>
                                    </p:animEffect>
                                  </p:childTnLst>
                                </p:cTn>
                              </p:par>
                              <p:par>
                                <p:cTn accel="50000" decel="50000" fill="hold" id="86" nodeType="withEffect" presetClass="entr" presetID="2" presetSubtype="4">
                                  <p:stCondLst>
                                    <p:cond delay="0"/>
                                  </p:stCondLst>
                                  <p:childTnLst>
                                    <p:set>
                                      <p:cBhvr>
                                        <p:cTn dur="1" fill="hold" id="87">
                                          <p:stCondLst>
                                            <p:cond delay="0"/>
                                          </p:stCondLst>
                                        </p:cTn>
                                        <p:tgtEl>
                                          <p:spTgt spid="13"/>
                                        </p:tgtEl>
                                        <p:attrNameLst>
                                          <p:attrName>style.visibility</p:attrName>
                                        </p:attrNameLst>
                                      </p:cBhvr>
                                      <p:to>
                                        <p:strVal val="visible"/>
                                      </p:to>
                                    </p:set>
                                    <p:anim calcmode="lin" valueType="num">
                                      <p:cBhvr additive="base">
                                        <p:cTn dur="500" fill="hold" id="88"/>
                                        <p:tgtEl>
                                          <p:spTgt spid="13"/>
                                        </p:tgtEl>
                                        <p:attrNameLst>
                                          <p:attrName>ppt_x</p:attrName>
                                        </p:attrNameLst>
                                      </p:cBhvr>
                                      <p:tavLst>
                                        <p:tav tm="0">
                                          <p:val>
                                            <p:strVal val="#ppt_x"/>
                                          </p:val>
                                        </p:tav>
                                        <p:tav tm="100000">
                                          <p:val>
                                            <p:strVal val="#ppt_x"/>
                                          </p:val>
                                        </p:tav>
                                      </p:tavLst>
                                    </p:anim>
                                    <p:anim calcmode="lin" valueType="num">
                                      <p:cBhvr additive="base">
                                        <p:cTn dur="500" fill="hold" id="89"/>
                                        <p:tgtEl>
                                          <p:spTgt spid="13"/>
                                        </p:tgtEl>
                                        <p:attrNameLst>
                                          <p:attrName>ppt_y</p:attrName>
                                        </p:attrNameLst>
                                      </p:cBhvr>
                                      <p:tavLst>
                                        <p:tav tm="0">
                                          <p:val>
                                            <p:strVal val="1+#ppt_h/2"/>
                                          </p:val>
                                        </p:tav>
                                        <p:tav tm="100000">
                                          <p:val>
                                            <p:strVal val="#ppt_y"/>
                                          </p:val>
                                        </p:tav>
                                      </p:tavLst>
                                    </p:anim>
                                  </p:childTnLst>
                                </p:cTn>
                              </p:par>
                            </p:childTnLst>
                          </p:cTn>
                        </p:par>
                        <p:par>
                          <p:cTn fill="hold" id="90" nodeType="afterGroup">
                            <p:stCondLst>
                              <p:cond delay="8500"/>
                            </p:stCondLst>
                            <p:childTnLst>
                              <p:par>
                                <p:cTn fill="hold" id="91" nodeType="afterEffect" presetClass="entr" presetID="53" presetSubtype="0">
                                  <p:stCondLst>
                                    <p:cond delay="0"/>
                                  </p:stCondLst>
                                  <p:childTnLst>
                                    <p:set>
                                      <p:cBhvr>
                                        <p:cTn dur="1" fill="hold" id="92">
                                          <p:stCondLst>
                                            <p:cond delay="0"/>
                                          </p:stCondLst>
                                        </p:cTn>
                                        <p:tgtEl>
                                          <p:spTgt spid="18"/>
                                        </p:tgtEl>
                                        <p:attrNameLst>
                                          <p:attrName>style.visibility</p:attrName>
                                        </p:attrNameLst>
                                      </p:cBhvr>
                                      <p:to>
                                        <p:strVal val="visible"/>
                                      </p:to>
                                    </p:set>
                                    <p:anim calcmode="lin" valueType="num">
                                      <p:cBhvr>
                                        <p:cTn dur="500" fill="hold" id="93"/>
                                        <p:tgtEl>
                                          <p:spTgt spid="18"/>
                                        </p:tgtEl>
                                        <p:attrNameLst>
                                          <p:attrName>ppt_w</p:attrName>
                                        </p:attrNameLst>
                                      </p:cBhvr>
                                      <p:tavLst>
                                        <p:tav tm="0">
                                          <p:val>
                                            <p:fltVal val="0"/>
                                          </p:val>
                                        </p:tav>
                                        <p:tav tm="100000">
                                          <p:val>
                                            <p:strVal val="#ppt_w"/>
                                          </p:val>
                                        </p:tav>
                                      </p:tavLst>
                                    </p:anim>
                                    <p:anim calcmode="lin" valueType="num">
                                      <p:cBhvr>
                                        <p:cTn dur="500" fill="hold" id="94"/>
                                        <p:tgtEl>
                                          <p:spTgt spid="18"/>
                                        </p:tgtEl>
                                        <p:attrNameLst>
                                          <p:attrName>ppt_h</p:attrName>
                                        </p:attrNameLst>
                                      </p:cBhvr>
                                      <p:tavLst>
                                        <p:tav tm="0">
                                          <p:val>
                                            <p:fltVal val="0"/>
                                          </p:val>
                                        </p:tav>
                                        <p:tav tm="100000">
                                          <p:val>
                                            <p:strVal val="#ppt_h"/>
                                          </p:val>
                                        </p:tav>
                                      </p:tavLst>
                                    </p:anim>
                                    <p:animEffect filter="fade" transition="in">
                                      <p:cBhvr>
                                        <p:cTn dur="500" id="95"/>
                                        <p:tgtEl>
                                          <p:spTgt spid="18"/>
                                        </p:tgtEl>
                                      </p:cBhvr>
                                    </p:animEffect>
                                  </p:childTnLst>
                                </p:cTn>
                              </p:par>
                              <p:par>
                                <p:cTn accel="50000" decel="50000" fill="hold" id="96" nodeType="withEffect" presetClass="entr" presetID="2" presetSubtype="4">
                                  <p:stCondLst>
                                    <p:cond delay="0"/>
                                  </p:stCondLst>
                                  <p:childTnLst>
                                    <p:set>
                                      <p:cBhvr>
                                        <p:cTn dur="1" fill="hold" id="97">
                                          <p:stCondLst>
                                            <p:cond delay="0"/>
                                          </p:stCondLst>
                                        </p:cTn>
                                        <p:tgtEl>
                                          <p:spTgt spid="14"/>
                                        </p:tgtEl>
                                        <p:attrNameLst>
                                          <p:attrName>style.visibility</p:attrName>
                                        </p:attrNameLst>
                                      </p:cBhvr>
                                      <p:to>
                                        <p:strVal val="visible"/>
                                      </p:to>
                                    </p:set>
                                    <p:anim calcmode="lin" valueType="num">
                                      <p:cBhvr additive="base">
                                        <p:cTn dur="500" fill="hold" id="98"/>
                                        <p:tgtEl>
                                          <p:spTgt spid="14"/>
                                        </p:tgtEl>
                                        <p:attrNameLst>
                                          <p:attrName>ppt_x</p:attrName>
                                        </p:attrNameLst>
                                      </p:cBhvr>
                                      <p:tavLst>
                                        <p:tav tm="0">
                                          <p:val>
                                            <p:strVal val="#ppt_x"/>
                                          </p:val>
                                        </p:tav>
                                        <p:tav tm="100000">
                                          <p:val>
                                            <p:strVal val="#ppt_x"/>
                                          </p:val>
                                        </p:tav>
                                      </p:tavLst>
                                    </p:anim>
                                    <p:anim calcmode="lin" valueType="num">
                                      <p:cBhvr additive="base">
                                        <p:cTn dur="500" fill="hold" id="99"/>
                                        <p:tgtEl>
                                          <p:spTgt spid="14"/>
                                        </p:tgtEl>
                                        <p:attrNameLst>
                                          <p:attrName>ppt_y</p:attrName>
                                        </p:attrNameLst>
                                      </p:cBhvr>
                                      <p:tavLst>
                                        <p:tav tm="0">
                                          <p:val>
                                            <p:strVal val="1+#ppt_h/2"/>
                                          </p:val>
                                        </p:tav>
                                        <p:tav tm="100000">
                                          <p:val>
                                            <p:strVal val="#ppt_y"/>
                                          </p:val>
                                        </p:tav>
                                      </p:tavLst>
                                    </p:anim>
                                  </p:childTnLst>
                                </p:cTn>
                              </p:par>
                            </p:childTnLst>
                          </p:cTn>
                        </p:par>
                        <p:par>
                          <p:cTn fill="hold" id="100" nodeType="afterGroup">
                            <p:stCondLst>
                              <p:cond delay="9000"/>
                            </p:stCondLst>
                            <p:childTnLst>
                              <p:par>
                                <p:cTn fill="hold" id="101" nodeType="afterEffect" presetClass="entr" presetID="53" presetSubtype="0">
                                  <p:stCondLst>
                                    <p:cond delay="0"/>
                                  </p:stCondLst>
                                  <p:childTnLst>
                                    <p:set>
                                      <p:cBhvr>
                                        <p:cTn dur="1" fill="hold" id="102">
                                          <p:stCondLst>
                                            <p:cond delay="0"/>
                                          </p:stCondLst>
                                        </p:cTn>
                                        <p:tgtEl>
                                          <p:spTgt spid="16"/>
                                        </p:tgtEl>
                                        <p:attrNameLst>
                                          <p:attrName>style.visibility</p:attrName>
                                        </p:attrNameLst>
                                      </p:cBhvr>
                                      <p:to>
                                        <p:strVal val="visible"/>
                                      </p:to>
                                    </p:set>
                                    <p:anim calcmode="lin" valueType="num">
                                      <p:cBhvr>
                                        <p:cTn dur="500" fill="hold" id="103"/>
                                        <p:tgtEl>
                                          <p:spTgt spid="16"/>
                                        </p:tgtEl>
                                        <p:attrNameLst>
                                          <p:attrName>ppt_w</p:attrName>
                                        </p:attrNameLst>
                                      </p:cBhvr>
                                      <p:tavLst>
                                        <p:tav tm="0">
                                          <p:val>
                                            <p:fltVal val="0"/>
                                          </p:val>
                                        </p:tav>
                                        <p:tav tm="100000">
                                          <p:val>
                                            <p:strVal val="#ppt_w"/>
                                          </p:val>
                                        </p:tav>
                                      </p:tavLst>
                                    </p:anim>
                                    <p:anim calcmode="lin" valueType="num">
                                      <p:cBhvr>
                                        <p:cTn dur="500" fill="hold" id="104"/>
                                        <p:tgtEl>
                                          <p:spTgt spid="16"/>
                                        </p:tgtEl>
                                        <p:attrNameLst>
                                          <p:attrName>ppt_h</p:attrName>
                                        </p:attrNameLst>
                                      </p:cBhvr>
                                      <p:tavLst>
                                        <p:tav tm="0">
                                          <p:val>
                                            <p:fltVal val="0"/>
                                          </p:val>
                                        </p:tav>
                                        <p:tav tm="100000">
                                          <p:val>
                                            <p:strVal val="#ppt_h"/>
                                          </p:val>
                                        </p:tav>
                                      </p:tavLst>
                                    </p:anim>
                                    <p:animEffect filter="fade" transition="in">
                                      <p:cBhvr>
                                        <p:cTn dur="500" id="105"/>
                                        <p:tgtEl>
                                          <p:spTgt spid="16"/>
                                        </p:tgtEl>
                                      </p:cBhvr>
                                    </p:animEffect>
                                  </p:childTnLst>
                                </p:cTn>
                              </p:par>
                              <p:par>
                                <p:cTn accel="50000" decel="50000" fill="hold" id="106" nodeType="withEffect" presetClass="entr" presetID="2" presetSubtype="4">
                                  <p:stCondLst>
                                    <p:cond delay="0"/>
                                  </p:stCondLst>
                                  <p:childTnLst>
                                    <p:set>
                                      <p:cBhvr>
                                        <p:cTn dur="1" fill="hold" id="107">
                                          <p:stCondLst>
                                            <p:cond delay="0"/>
                                          </p:stCondLst>
                                        </p:cTn>
                                        <p:tgtEl>
                                          <p:spTgt spid="15"/>
                                        </p:tgtEl>
                                        <p:attrNameLst>
                                          <p:attrName>style.visibility</p:attrName>
                                        </p:attrNameLst>
                                      </p:cBhvr>
                                      <p:to>
                                        <p:strVal val="visible"/>
                                      </p:to>
                                    </p:set>
                                    <p:anim calcmode="lin" valueType="num">
                                      <p:cBhvr additive="base">
                                        <p:cTn dur="500" fill="hold" id="108"/>
                                        <p:tgtEl>
                                          <p:spTgt spid="15"/>
                                        </p:tgtEl>
                                        <p:attrNameLst>
                                          <p:attrName>ppt_x</p:attrName>
                                        </p:attrNameLst>
                                      </p:cBhvr>
                                      <p:tavLst>
                                        <p:tav tm="0">
                                          <p:val>
                                            <p:strVal val="#ppt_x"/>
                                          </p:val>
                                        </p:tav>
                                        <p:tav tm="100000">
                                          <p:val>
                                            <p:strVal val="#ppt_x"/>
                                          </p:val>
                                        </p:tav>
                                      </p:tavLst>
                                    </p:anim>
                                    <p:anim calcmode="lin" valueType="num">
                                      <p:cBhvr additive="base">
                                        <p:cTn dur="500" fill="hold" id="109"/>
                                        <p:tgtEl>
                                          <p:spTgt spid="15"/>
                                        </p:tgtEl>
                                        <p:attrNameLst>
                                          <p:attrName>ppt_y</p:attrName>
                                        </p:attrNameLst>
                                      </p:cBhvr>
                                      <p:tavLst>
                                        <p:tav tm="0">
                                          <p:val>
                                            <p:strVal val="1+#ppt_h/2"/>
                                          </p:val>
                                        </p:tav>
                                        <p:tav tm="100000">
                                          <p:val>
                                            <p:strVal val="#ppt_y"/>
                                          </p:val>
                                        </p:tav>
                                      </p:tavLst>
                                    </p:anim>
                                  </p:childTnLst>
                                </p:cTn>
                              </p:par>
                            </p:childTnLst>
                          </p:cTn>
                        </p:par>
                        <p:par>
                          <p:cTn fill="hold" id="110" nodeType="afterGroup">
                            <p:stCondLst>
                              <p:cond delay="9500"/>
                            </p:stCondLst>
                            <p:childTnLst>
                              <p:par>
                                <p:cTn fill="hold" id="111" nodeType="afterEffect" presetClass="entr" presetID="13" presetSubtype="16">
                                  <p:stCondLst>
                                    <p:cond delay="0"/>
                                  </p:stCondLst>
                                  <p:childTnLst>
                                    <p:set>
                                      <p:cBhvr>
                                        <p:cTn dur="1" fill="hold" id="112">
                                          <p:stCondLst>
                                            <p:cond delay="0"/>
                                          </p:stCondLst>
                                        </p:cTn>
                                        <p:tgtEl>
                                          <p:spTgt spid="69"/>
                                        </p:tgtEl>
                                        <p:attrNameLst>
                                          <p:attrName>style.visibility</p:attrName>
                                        </p:attrNameLst>
                                      </p:cBhvr>
                                      <p:to>
                                        <p:strVal val="visible"/>
                                      </p:to>
                                    </p:set>
                                    <p:animEffect filter="plus(in)" transition="in">
                                      <p:cBhvr>
                                        <p:cTn dur="500" id="113"/>
                                        <p:tgtEl>
                                          <p:spTgt spid="69"/>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68"/>
                                        </p:tgtEl>
                                        <p:attrNameLst>
                                          <p:attrName>style.visibility</p:attrName>
                                        </p:attrNameLst>
                                      </p:cBhvr>
                                      <p:to>
                                        <p:strVal val="visible"/>
                                      </p:to>
                                    </p:set>
                                    <p:animEffect filter="fade" transition="in">
                                      <p:cBhvr>
                                        <p:cTn dur="500" id="116"/>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144"/>
      <p:bldP grpId="0" spid="145"/>
      <p:bldP grpId="0" spid="146"/>
      <p:bldP grpId="0" spid="147"/>
      <p:bldP grpId="0" spid="148"/>
      <p:bldP grpId="0" spid="149"/>
      <p:bldP grpId="0" spid="6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a:off x="2133600" y="1"/>
            <a:ext cx="7347284" cy="6850856"/>
          </a:xfrm>
          <a:custGeom>
            <a:gdLst>
              <a:gd fmla="*/ 3304674 w 7347284" name="connsiteX0"/>
              <a:gd fmla="*/ 0 h 6946231" name="connsiteY0"/>
              <a:gd fmla="*/ 0 w 7347284" name="connsiteX1"/>
              <a:gd fmla="*/ 5807242 h 6946231" name="connsiteY1"/>
              <a:gd fmla="*/ 2550695 w 7347284" name="connsiteX2"/>
              <a:gd fmla="*/ 6946231 h 6946231" name="connsiteY2"/>
              <a:gd fmla="*/ 7347284 w 7347284" name="connsiteX3"/>
              <a:gd fmla="*/ 6946231 h 6946231" name="connsiteY3"/>
              <a:gd fmla="*/ 5229726 w 7347284" name="connsiteX4"/>
              <a:gd fmla="*/ 0 h 6946231" name="connsiteY4"/>
              <a:gd fmla="*/ 3304674 w 7347284" name="connsiteX5"/>
              <a:gd fmla="*/ 0 h 69462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46231" w="7347284">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4393620" y="39830"/>
            <a:ext cx="3260857" cy="7868411"/>
          </a:xfrm>
          <a:prstGeom prst="rect">
            <a:avLst/>
          </a:prstGeom>
          <a:noFill/>
        </p:spPr>
        <p:txBody>
          <a:bodyPr anchor="ctr" rtlCol="0" wrap="square">
            <a:spAutoFit/>
          </a:bodyPr>
          <a:lstStyle/>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PART 03</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插入标题内容</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请插入文本内容请插入文本内容请插入文本内容请插入</a:t>
            </a: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39707478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3" presetSubtype="528">
                                  <p:stCondLst>
                                    <p:cond delay="0"/>
                                  </p:stCondLst>
                                  <p:iterate type="lt">
                                    <p:tmPct val="15000"/>
                                  </p:iterate>
                                  <p:childTnLst>
                                    <p:set>
                                      <p:cBhvr>
                                        <p:cTn dur="1" fill="hold" id="6">
                                          <p:stCondLst>
                                            <p:cond delay="0"/>
                                          </p:stCondLst>
                                        </p:cTn>
                                        <p:tgtEl>
                                          <p:spTgt spid="85"/>
                                        </p:tgtEl>
                                        <p:attrNameLst>
                                          <p:attrName>style.visibility</p:attrName>
                                        </p:attrNameLst>
                                      </p:cBhvr>
                                      <p:to>
                                        <p:strVal val="visible"/>
                                      </p:to>
                                    </p:set>
                                    <p:anim calcmode="lin" valueType="num">
                                      <p:cBhvr>
                                        <p:cTn dur="500" fill="hold" id="7"/>
                                        <p:tgtEl>
                                          <p:spTgt spid="85"/>
                                        </p:tgtEl>
                                        <p:attrNameLst>
                                          <p:attrName>ppt_w</p:attrName>
                                        </p:attrNameLst>
                                      </p:cBhvr>
                                      <p:tavLst>
                                        <p:tav tm="0">
                                          <p:val>
                                            <p:fltVal val="0"/>
                                          </p:val>
                                        </p:tav>
                                        <p:tav tm="100000">
                                          <p:val>
                                            <p:strVal val="#ppt_w"/>
                                          </p:val>
                                        </p:tav>
                                      </p:tavLst>
                                    </p:anim>
                                    <p:anim calcmode="lin" valueType="num">
                                      <p:cBhvr>
                                        <p:cTn dur="500" fill="hold" id="8"/>
                                        <p:tgtEl>
                                          <p:spTgt spid="85"/>
                                        </p:tgtEl>
                                        <p:attrNameLst>
                                          <p:attrName>ppt_h</p:attrName>
                                        </p:attrNameLst>
                                      </p:cBhvr>
                                      <p:tavLst>
                                        <p:tav tm="0">
                                          <p:val>
                                            <p:fltVal val="0"/>
                                          </p:val>
                                        </p:tav>
                                        <p:tav tm="100000">
                                          <p:val>
                                            <p:strVal val="#ppt_h"/>
                                          </p:val>
                                        </p:tav>
                                      </p:tavLst>
                                    </p:anim>
                                    <p:anim calcmode="lin" valueType="num">
                                      <p:cBhvr>
                                        <p:cTn dur="500" fill="hold" id="9"/>
                                        <p:tgtEl>
                                          <p:spTgt spid="85"/>
                                        </p:tgtEl>
                                        <p:attrNameLst>
                                          <p:attrName>ppt_x</p:attrName>
                                        </p:attrNameLst>
                                      </p:cBhvr>
                                      <p:tavLst>
                                        <p:tav tm="0">
                                          <p:val>
                                            <p:fltVal val="0.5"/>
                                          </p:val>
                                        </p:tav>
                                        <p:tav tm="100000">
                                          <p:val>
                                            <p:strVal val="#ppt_x"/>
                                          </p:val>
                                        </p:tav>
                                      </p:tavLst>
                                    </p:anim>
                                    <p:anim calcmode="lin" valueType="num">
                                      <p:cBhvr>
                                        <p:cTn dur="500" fill="hold" id="10"/>
                                        <p:tgtEl>
                                          <p:spTgt spid="85"/>
                                        </p:tgtEl>
                                        <p:attrNameLst>
                                          <p:attrName>ppt_y</p:attrName>
                                        </p:attrNameLst>
                                      </p:cBhvr>
                                      <p:tavLst>
                                        <p:tav tm="0">
                                          <p:val>
                                            <p:fltVal val="0.5"/>
                                          </p:val>
                                        </p:tav>
                                        <p:tav tm="100000">
                                          <p:val>
                                            <p:strVal val="#ppt_y"/>
                                          </p:val>
                                        </p:tav>
                                      </p:tavLst>
                                    </p:anim>
                                  </p:childTnLst>
                                </p:cTn>
                              </p:par>
                              <p:par>
                                <p:cTn decel="100000" fill="hold" grpId="0" id="11" nodeType="withEffect" presetClass="entr" presetID="49" presetSubtype="0">
                                  <p:stCondLst>
                                    <p:cond delay="0"/>
                                  </p:stCondLst>
                                  <p:iterate type="lt">
                                    <p:tmPct val="15000"/>
                                  </p:iterate>
                                  <p:childTnLst>
                                    <p:set>
                                      <p:cBhvr>
                                        <p:cTn dur="1" fill="hold" id="12">
                                          <p:stCondLst>
                                            <p:cond delay="0"/>
                                          </p:stCondLst>
                                        </p:cTn>
                                        <p:tgtEl>
                                          <p:spTgt spid="85"/>
                                        </p:tgtEl>
                                        <p:attrNameLst>
                                          <p:attrName>style.visibility</p:attrName>
                                        </p:attrNameLst>
                                      </p:cBhvr>
                                      <p:to>
                                        <p:strVal val="visible"/>
                                      </p:to>
                                    </p:set>
                                    <p:anim calcmode="lin" valueType="num">
                                      <p:cBhvr>
                                        <p:cTn dur="500" fill="hold" id="13"/>
                                        <p:tgtEl>
                                          <p:spTgt spid="85"/>
                                        </p:tgtEl>
                                        <p:attrNameLst>
                                          <p:attrName>ppt_w</p:attrName>
                                        </p:attrNameLst>
                                      </p:cBhvr>
                                      <p:tavLst>
                                        <p:tav tm="0">
                                          <p:val>
                                            <p:fltVal val="0"/>
                                          </p:val>
                                        </p:tav>
                                        <p:tav tm="100000">
                                          <p:val>
                                            <p:strVal val="#ppt_w"/>
                                          </p:val>
                                        </p:tav>
                                      </p:tavLst>
                                    </p:anim>
                                    <p:anim calcmode="lin" valueType="num">
                                      <p:cBhvr>
                                        <p:cTn dur="500" fill="hold" id="14"/>
                                        <p:tgtEl>
                                          <p:spTgt spid="85"/>
                                        </p:tgtEl>
                                        <p:attrNameLst>
                                          <p:attrName>ppt_h</p:attrName>
                                        </p:attrNameLst>
                                      </p:cBhvr>
                                      <p:tavLst>
                                        <p:tav tm="0">
                                          <p:val>
                                            <p:fltVal val="0"/>
                                          </p:val>
                                        </p:tav>
                                        <p:tav tm="100000">
                                          <p:val>
                                            <p:strVal val="#ppt_h"/>
                                          </p:val>
                                        </p:tav>
                                      </p:tavLst>
                                    </p:anim>
                                    <p:anim calcmode="lin" valueType="num">
                                      <p:cBhvr>
                                        <p:cTn dur="500" fill="hold" id="15"/>
                                        <p:tgtEl>
                                          <p:spTgt spid="85"/>
                                        </p:tgtEl>
                                        <p:attrNameLst>
                                          <p:attrName>style.rotation</p:attrName>
                                        </p:attrNameLst>
                                      </p:cBhvr>
                                      <p:tavLst>
                                        <p:tav tm="0">
                                          <p:val>
                                            <p:fltVal val="360"/>
                                          </p:val>
                                        </p:tav>
                                        <p:tav tm="100000">
                                          <p:val>
                                            <p:fltVal val="0"/>
                                          </p:val>
                                        </p:tav>
                                      </p:tavLst>
                                    </p:anim>
                                    <p:animEffect filter="fade" transition="in">
                                      <p:cBhvr>
                                        <p:cTn dur="500" id="16"/>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1" spid="8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任意多边形 57"/>
          <p:cNvSpPr/>
          <p:nvPr/>
        </p:nvSpPr>
        <p:spPr>
          <a:xfrm rot="5400000">
            <a:off x="2291612" y="1828295"/>
            <a:ext cx="1804625" cy="1737248"/>
          </a:xfrm>
          <a:custGeom>
            <a:gdLst>
              <a:gd fmla="*/ 0 w 3684814" name="connsiteX0"/>
              <a:gd fmla="*/ 1773620 h 3547239" name="connsiteY0"/>
              <a:gd fmla="*/ 886810 w 3684814" name="connsiteX1"/>
              <a:gd fmla="*/ 0 h 3547239" name="connsiteY1"/>
              <a:gd fmla="*/ 3227990 w 3684814" name="connsiteX2"/>
              <a:gd fmla="*/ 0 h 3547239" name="connsiteY2"/>
              <a:gd fmla="*/ 3684813 w 3684814" name="connsiteX3"/>
              <a:gd fmla="*/ 913647 h 3547239" name="connsiteY3"/>
              <a:gd fmla="*/ 3254827 w 3684814" name="connsiteX4"/>
              <a:gd fmla="*/ 1773619 h 3547239" name="connsiteY4"/>
              <a:gd fmla="*/ 3684814 w 3684814" name="connsiteX5"/>
              <a:gd fmla="*/ 2633591 h 3547239" name="connsiteY5"/>
              <a:gd fmla="*/ 3227990 w 3684814" name="connsiteX6"/>
              <a:gd fmla="*/ 3547239 h 3547239" name="connsiteY6"/>
              <a:gd fmla="*/ 886810 w 3684814" name="connsiteX7"/>
              <a:gd fmla="*/ 3547239 h 354723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47239" w="3684813">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六边形 56"/>
          <p:cNvSpPr/>
          <p:nvPr/>
        </p:nvSpPr>
        <p:spPr>
          <a:xfrm rot="5400000">
            <a:off x="2707260" y="3666358"/>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16200000">
            <a:off x="3664738" y="3488316"/>
            <a:ext cx="1804625" cy="1737248"/>
          </a:xfrm>
          <a:custGeom>
            <a:gdLst>
              <a:gd fmla="*/ 0 w 3684814" name="connsiteX0"/>
              <a:gd fmla="*/ 1773620 h 3547239" name="connsiteY0"/>
              <a:gd fmla="*/ 886810 w 3684814" name="connsiteX1"/>
              <a:gd fmla="*/ 0 h 3547239" name="connsiteY1"/>
              <a:gd fmla="*/ 3227990 w 3684814" name="connsiteX2"/>
              <a:gd fmla="*/ 0 h 3547239" name="connsiteY2"/>
              <a:gd fmla="*/ 3684813 w 3684814" name="connsiteX3"/>
              <a:gd fmla="*/ 913647 h 3547239" name="connsiteY3"/>
              <a:gd fmla="*/ 3254827 w 3684814" name="connsiteX4"/>
              <a:gd fmla="*/ 1773619 h 3547239" name="connsiteY4"/>
              <a:gd fmla="*/ 3684814 w 3684814" name="connsiteX5"/>
              <a:gd fmla="*/ 2633591 h 3547239" name="connsiteY5"/>
              <a:gd fmla="*/ 3227990 w 3684814" name="connsiteX6"/>
              <a:gd fmla="*/ 3547239 h 3547239" name="connsiteY6"/>
              <a:gd fmla="*/ 886810 w 3684814" name="connsiteX7"/>
              <a:gd fmla="*/ 3547239 h 354723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47239" w="3684813">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六边形 59"/>
          <p:cNvSpPr/>
          <p:nvPr/>
        </p:nvSpPr>
        <p:spPr>
          <a:xfrm rot="5400000">
            <a:off x="4080388" y="2578031"/>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5400000">
            <a:off x="5083641" y="1833763"/>
            <a:ext cx="1804625" cy="1737248"/>
          </a:xfrm>
          <a:custGeom>
            <a:gdLst>
              <a:gd fmla="*/ 0 w 3684814" name="connsiteX0"/>
              <a:gd fmla="*/ 1773620 h 3547239" name="connsiteY0"/>
              <a:gd fmla="*/ 886810 w 3684814" name="connsiteX1"/>
              <a:gd fmla="*/ 0 h 3547239" name="connsiteY1"/>
              <a:gd fmla="*/ 3227990 w 3684814" name="connsiteX2"/>
              <a:gd fmla="*/ 0 h 3547239" name="connsiteY2"/>
              <a:gd fmla="*/ 3684813 w 3684814" name="connsiteX3"/>
              <a:gd fmla="*/ 913647 h 3547239" name="connsiteY3"/>
              <a:gd fmla="*/ 3254827 w 3684814" name="connsiteX4"/>
              <a:gd fmla="*/ 1773619 h 3547239" name="connsiteY4"/>
              <a:gd fmla="*/ 3684814 w 3684814" name="connsiteX5"/>
              <a:gd fmla="*/ 2633591 h 3547239" name="connsiteY5"/>
              <a:gd fmla="*/ 3227990 w 3684814" name="connsiteX6"/>
              <a:gd fmla="*/ 3547239 h 3547239" name="connsiteY6"/>
              <a:gd fmla="*/ 886810 w 3684814" name="connsiteX7"/>
              <a:gd fmla="*/ 3547239 h 354723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47239" w="3684813">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六边形 61"/>
          <p:cNvSpPr/>
          <p:nvPr/>
        </p:nvSpPr>
        <p:spPr>
          <a:xfrm rot="5400000">
            <a:off x="5584254" y="3666357"/>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16200000">
            <a:off x="6519512" y="3488315"/>
            <a:ext cx="1804625" cy="1737248"/>
          </a:xfrm>
          <a:custGeom>
            <a:gdLst>
              <a:gd fmla="*/ 0 w 3684814" name="connsiteX0"/>
              <a:gd fmla="*/ 1773620 h 3547239" name="connsiteY0"/>
              <a:gd fmla="*/ 886810 w 3684814" name="connsiteX1"/>
              <a:gd fmla="*/ 0 h 3547239" name="connsiteY1"/>
              <a:gd fmla="*/ 3227990 w 3684814" name="connsiteX2"/>
              <a:gd fmla="*/ 0 h 3547239" name="connsiteY2"/>
              <a:gd fmla="*/ 3684813 w 3684814" name="connsiteX3"/>
              <a:gd fmla="*/ 913647 h 3547239" name="connsiteY3"/>
              <a:gd fmla="*/ 3254827 w 3684814" name="connsiteX4"/>
              <a:gd fmla="*/ 1773619 h 3547239" name="connsiteY4"/>
              <a:gd fmla="*/ 3684814 w 3684814" name="connsiteX5"/>
              <a:gd fmla="*/ 2633591 h 3547239" name="connsiteY5"/>
              <a:gd fmla="*/ 3227990 w 3684814" name="connsiteX6"/>
              <a:gd fmla="*/ 3547239 h 3547239" name="connsiteY6"/>
              <a:gd fmla="*/ 886810 w 3684814" name="connsiteX7"/>
              <a:gd fmla="*/ 3547239 h 354723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47239" w="3684813">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六边形 63"/>
          <p:cNvSpPr/>
          <p:nvPr/>
        </p:nvSpPr>
        <p:spPr>
          <a:xfrm rot="5400000">
            <a:off x="6978967" y="2578030"/>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5400000">
            <a:off x="7955384" y="1828295"/>
            <a:ext cx="1804625" cy="1737248"/>
          </a:xfrm>
          <a:custGeom>
            <a:gdLst>
              <a:gd fmla="*/ 0 w 3684814" name="connsiteX0"/>
              <a:gd fmla="*/ 1773620 h 3547239" name="connsiteY0"/>
              <a:gd fmla="*/ 886810 w 3684814" name="connsiteX1"/>
              <a:gd fmla="*/ 0 h 3547239" name="connsiteY1"/>
              <a:gd fmla="*/ 3227990 w 3684814" name="connsiteX2"/>
              <a:gd fmla="*/ 0 h 3547239" name="connsiteY2"/>
              <a:gd fmla="*/ 3684813 w 3684814" name="connsiteX3"/>
              <a:gd fmla="*/ 913647 h 3547239" name="connsiteY3"/>
              <a:gd fmla="*/ 3254827 w 3684814" name="connsiteX4"/>
              <a:gd fmla="*/ 1773619 h 3547239" name="connsiteY4"/>
              <a:gd fmla="*/ 3684814 w 3684814" name="connsiteX5"/>
              <a:gd fmla="*/ 2633591 h 3547239" name="connsiteY5"/>
              <a:gd fmla="*/ 3227990 w 3684814" name="connsiteX6"/>
              <a:gd fmla="*/ 3547239 h 3547239" name="connsiteY6"/>
              <a:gd fmla="*/ 886810 w 3684814" name="connsiteX7"/>
              <a:gd fmla="*/ 3547239 h 354723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47239" w="3684813">
                <a:moveTo>
                  <a:pt x="0" y="1773620"/>
                </a:moveTo>
                <a:lnTo>
                  <a:pt x="886810" y="0"/>
                </a:lnTo>
                <a:lnTo>
                  <a:pt x="3227990" y="0"/>
                </a:lnTo>
                <a:lnTo>
                  <a:pt x="3684813" y="913647"/>
                </a:lnTo>
                <a:lnTo>
                  <a:pt x="3254827" y="1773619"/>
                </a:lnTo>
                <a:lnTo>
                  <a:pt x="3684814" y="2633591"/>
                </a:lnTo>
                <a:lnTo>
                  <a:pt x="3227990" y="3547239"/>
                </a:lnTo>
                <a:lnTo>
                  <a:pt x="886810" y="354723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六边形 65"/>
          <p:cNvSpPr/>
          <p:nvPr/>
        </p:nvSpPr>
        <p:spPr>
          <a:xfrm rot="5400000">
            <a:off x="8371032" y="3666356"/>
            <a:ext cx="973327" cy="839075"/>
          </a:xfrm>
          <a:prstGeom prst="hexagon">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2812565" y="3794123"/>
            <a:ext cx="748030" cy="640080"/>
          </a:xfrm>
          <a:prstGeom prst="rect">
            <a:avLst/>
          </a:prstGeom>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01</a:t>
            </a:r>
          </a:p>
        </p:txBody>
      </p:sp>
      <p:sp>
        <p:nvSpPr>
          <p:cNvPr id="68" name="矩形 67"/>
          <p:cNvSpPr/>
          <p:nvPr/>
        </p:nvSpPr>
        <p:spPr>
          <a:xfrm>
            <a:off x="4179516" y="2691888"/>
            <a:ext cx="748030" cy="640080"/>
          </a:xfrm>
          <a:prstGeom prst="rect">
            <a:avLst/>
          </a:prstGeom>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02</a:t>
            </a:r>
          </a:p>
        </p:txBody>
      </p:sp>
      <p:sp>
        <p:nvSpPr>
          <p:cNvPr id="69" name="矩形 68"/>
          <p:cNvSpPr/>
          <p:nvPr/>
        </p:nvSpPr>
        <p:spPr>
          <a:xfrm>
            <a:off x="5680245" y="3794123"/>
            <a:ext cx="748030" cy="640080"/>
          </a:xfrm>
          <a:prstGeom prst="rect">
            <a:avLst/>
          </a:prstGeom>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03</a:t>
            </a:r>
          </a:p>
        </p:txBody>
      </p:sp>
      <p:sp>
        <p:nvSpPr>
          <p:cNvPr id="70" name="矩形 69"/>
          <p:cNvSpPr/>
          <p:nvPr/>
        </p:nvSpPr>
        <p:spPr>
          <a:xfrm>
            <a:off x="7043947" y="2705782"/>
            <a:ext cx="748030" cy="640080"/>
          </a:xfrm>
          <a:prstGeom prst="rect">
            <a:avLst/>
          </a:prstGeom>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04</a:t>
            </a:r>
          </a:p>
        </p:txBody>
      </p:sp>
      <p:sp>
        <p:nvSpPr>
          <p:cNvPr id="71" name="矩形 70"/>
          <p:cNvSpPr/>
          <p:nvPr/>
        </p:nvSpPr>
        <p:spPr>
          <a:xfrm>
            <a:off x="8445683" y="3757709"/>
            <a:ext cx="748030" cy="640080"/>
          </a:xfrm>
          <a:prstGeom prst="rect">
            <a:avLst/>
          </a:prstGeom>
        </p:spPr>
        <p:txBody>
          <a:bodyPr wrap="none">
            <a:spAutoFit/>
          </a:bodyPr>
          <a:lstStyle/>
          <a:p>
            <a:r>
              <a:rPr altLang="zh-CN" b="1" lang="en-US" sz="3600">
                <a:solidFill>
                  <a:schemeClr val="bg1"/>
                </a:solidFill>
                <a:latin charset="-122" panose="020b0503020204020204" pitchFamily="34" typeface="微软雅黑"/>
                <a:ea charset="-122" panose="020b0503020204020204" pitchFamily="34" typeface="微软雅黑"/>
              </a:rPr>
              <a:t>05</a:t>
            </a:r>
          </a:p>
        </p:txBody>
      </p:sp>
      <p:grpSp>
        <p:nvGrpSpPr>
          <p:cNvPr id="72" name="组合 71"/>
          <p:cNvGrpSpPr/>
          <p:nvPr/>
        </p:nvGrpSpPr>
        <p:grpSpPr>
          <a:xfrm>
            <a:off x="2567206" y="2355028"/>
            <a:ext cx="1279498" cy="1016885"/>
            <a:chOff x="1428837" y="2270419"/>
            <a:chExt cx="1607504" cy="1016885"/>
          </a:xfrm>
        </p:grpSpPr>
        <p:sp>
          <p:nvSpPr>
            <p:cNvPr id="73" name="矩形 72"/>
            <p:cNvSpPr/>
            <p:nvPr/>
          </p:nvSpPr>
          <p:spPr>
            <a:xfrm>
              <a:off x="1436192" y="2270419"/>
              <a:ext cx="1506219" cy="396240"/>
            </a:xfrm>
            <a:prstGeom prst="rect">
              <a:avLst/>
            </a:prstGeom>
          </p:spPr>
          <p:txBody>
            <a:bodyPr wrap="non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标题内容</a:t>
              </a:r>
            </a:p>
          </p:txBody>
        </p:sp>
        <p:sp>
          <p:nvSpPr>
            <p:cNvPr id="74" name="矩形 73"/>
            <p:cNvSpPr/>
            <p:nvPr/>
          </p:nvSpPr>
          <p:spPr>
            <a:xfrm>
              <a:off x="1454264" y="2702529"/>
              <a:ext cx="1582077" cy="579120"/>
            </a:xfrm>
            <a:prstGeom prst="rect">
              <a:avLst/>
            </a:prstGeom>
          </p:spPr>
          <p:txBody>
            <a:bodyPr wrap="square">
              <a:spAutoFit/>
            </a:bodyPr>
            <a:lstStyle/>
            <a:p>
              <a:r>
                <a:rPr altLang="en-US" lang="zh-CN" sz="1600">
                  <a:solidFill>
                    <a:schemeClr val="bg1"/>
                  </a:solidFill>
                </a:rPr>
                <a:t>插入您的文本内容</a:t>
              </a:r>
            </a:p>
          </p:txBody>
        </p:sp>
      </p:grpSp>
      <p:grpSp>
        <p:nvGrpSpPr>
          <p:cNvPr id="75" name="组合 74"/>
          <p:cNvGrpSpPr/>
          <p:nvPr/>
        </p:nvGrpSpPr>
        <p:grpSpPr>
          <a:xfrm>
            <a:off x="5351039" y="2324250"/>
            <a:ext cx="1360095" cy="1017783"/>
            <a:chOff x="1422052" y="2269521"/>
            <a:chExt cx="1708763" cy="1017783"/>
          </a:xfrm>
        </p:grpSpPr>
        <p:sp>
          <p:nvSpPr>
            <p:cNvPr id="76" name="矩形 75"/>
            <p:cNvSpPr/>
            <p:nvPr/>
          </p:nvSpPr>
          <p:spPr>
            <a:xfrm>
              <a:off x="1429406" y="2269521"/>
              <a:ext cx="1506219" cy="396240"/>
            </a:xfrm>
            <a:prstGeom prst="rect">
              <a:avLst/>
            </a:prstGeom>
          </p:spPr>
          <p:txBody>
            <a:bodyPr wrap="none">
              <a:spAutoFit/>
            </a:bodyPr>
            <a:lstStyle/>
            <a:p>
              <a:pPr algn="ctr" lvl="0"/>
              <a:r>
                <a:rPr altLang="en-US" lang="zh-CN" sz="2000">
                  <a:solidFill>
                    <a:prstClr val="white"/>
                  </a:solidFill>
                  <a:latin charset="-122" panose="020b0503020204020204" pitchFamily="34" typeface="微软雅黑"/>
                  <a:ea charset="-122" panose="020b0503020204020204" pitchFamily="34" typeface="微软雅黑"/>
                </a:rPr>
                <a:t>标题内容</a:t>
              </a:r>
            </a:p>
          </p:txBody>
        </p:sp>
        <p:sp>
          <p:nvSpPr>
            <p:cNvPr id="77" name="矩形 76"/>
            <p:cNvSpPr/>
            <p:nvPr/>
          </p:nvSpPr>
          <p:spPr>
            <a:xfrm>
              <a:off x="1454265" y="2702529"/>
              <a:ext cx="1676550" cy="579120"/>
            </a:xfrm>
            <a:prstGeom prst="rect">
              <a:avLst/>
            </a:prstGeom>
          </p:spPr>
          <p:txBody>
            <a:bodyPr wrap="square">
              <a:spAutoFit/>
            </a:bodyPr>
            <a:lstStyle/>
            <a:p>
              <a:pPr lvl="0"/>
              <a:r>
                <a:rPr altLang="en-US" lang="zh-CN" sz="1600">
                  <a:solidFill>
                    <a:prstClr val="white"/>
                  </a:solidFill>
                </a:rPr>
                <a:t>插入您的文本内容</a:t>
              </a:r>
            </a:p>
          </p:txBody>
        </p:sp>
      </p:grpSp>
      <p:grpSp>
        <p:nvGrpSpPr>
          <p:cNvPr id="78" name="组合 77"/>
          <p:cNvGrpSpPr/>
          <p:nvPr/>
        </p:nvGrpSpPr>
        <p:grpSpPr>
          <a:xfrm>
            <a:off x="8256319" y="2307790"/>
            <a:ext cx="1244718" cy="1064123"/>
            <a:chOff x="1454265" y="2223181"/>
            <a:chExt cx="1563808" cy="1064123"/>
          </a:xfrm>
        </p:grpSpPr>
        <p:sp>
          <p:nvSpPr>
            <p:cNvPr id="79" name="矩形 78"/>
            <p:cNvSpPr/>
            <p:nvPr/>
          </p:nvSpPr>
          <p:spPr>
            <a:xfrm>
              <a:off x="1504499" y="2223181"/>
              <a:ext cx="1506219" cy="396240"/>
            </a:xfrm>
            <a:prstGeom prst="rect">
              <a:avLst/>
            </a:prstGeom>
          </p:spPr>
          <p:txBody>
            <a:bodyPr wrap="none">
              <a:spAutoFit/>
            </a:bodyPr>
            <a:lstStyle/>
            <a:p>
              <a:pPr algn="ctr" lvl="0"/>
              <a:r>
                <a:rPr altLang="en-US" lang="zh-CN" sz="2000">
                  <a:solidFill>
                    <a:prstClr val="white"/>
                  </a:solidFill>
                  <a:latin charset="-122" panose="020b0503020204020204" pitchFamily="34" typeface="微软雅黑"/>
                  <a:ea charset="-122" panose="020b0503020204020204" pitchFamily="34" typeface="微软雅黑"/>
                </a:rPr>
                <a:t>标题内容</a:t>
              </a:r>
            </a:p>
          </p:txBody>
        </p:sp>
        <p:sp>
          <p:nvSpPr>
            <p:cNvPr id="80" name="矩形 79"/>
            <p:cNvSpPr/>
            <p:nvPr/>
          </p:nvSpPr>
          <p:spPr>
            <a:xfrm>
              <a:off x="1454264" y="2702529"/>
              <a:ext cx="1563808" cy="579120"/>
            </a:xfrm>
            <a:prstGeom prst="rect">
              <a:avLst/>
            </a:prstGeom>
          </p:spPr>
          <p:txBody>
            <a:bodyPr wrap="square">
              <a:spAutoFit/>
            </a:bodyPr>
            <a:lstStyle/>
            <a:p>
              <a:pPr lvl="0"/>
              <a:r>
                <a:rPr altLang="en-US" lang="zh-CN" sz="1600">
                  <a:solidFill>
                    <a:prstClr val="white"/>
                  </a:solidFill>
                </a:rPr>
                <a:t>插入您的文本内容</a:t>
              </a:r>
            </a:p>
          </p:txBody>
        </p:sp>
      </p:grpSp>
      <p:grpSp>
        <p:nvGrpSpPr>
          <p:cNvPr id="81" name="组合 80"/>
          <p:cNvGrpSpPr/>
          <p:nvPr/>
        </p:nvGrpSpPr>
        <p:grpSpPr>
          <a:xfrm>
            <a:off x="3940806" y="3785683"/>
            <a:ext cx="1290351" cy="1034269"/>
            <a:chOff x="1454265" y="2253035"/>
            <a:chExt cx="1621139" cy="1034269"/>
          </a:xfrm>
        </p:grpSpPr>
        <p:sp>
          <p:nvSpPr>
            <p:cNvPr id="82" name="矩形 81"/>
            <p:cNvSpPr/>
            <p:nvPr/>
          </p:nvSpPr>
          <p:spPr>
            <a:xfrm>
              <a:off x="1503349" y="2253036"/>
              <a:ext cx="1506219" cy="396240"/>
            </a:xfrm>
            <a:prstGeom prst="rect">
              <a:avLst/>
            </a:prstGeom>
          </p:spPr>
          <p:txBody>
            <a:bodyPr wrap="none">
              <a:spAutoFit/>
            </a:bodyPr>
            <a:lstStyle/>
            <a:p>
              <a:pPr algn="ctr" lvl="0"/>
              <a:r>
                <a:rPr altLang="en-US" lang="zh-CN" sz="2000">
                  <a:solidFill>
                    <a:prstClr val="white"/>
                  </a:solidFill>
                  <a:latin charset="-122" panose="020b0503020204020204" pitchFamily="34" typeface="微软雅黑"/>
                  <a:ea charset="-122" panose="020b0503020204020204" pitchFamily="34" typeface="微软雅黑"/>
                </a:rPr>
                <a:t>标题内容</a:t>
              </a:r>
            </a:p>
          </p:txBody>
        </p:sp>
        <p:sp>
          <p:nvSpPr>
            <p:cNvPr id="83" name="矩形 82"/>
            <p:cNvSpPr/>
            <p:nvPr/>
          </p:nvSpPr>
          <p:spPr>
            <a:xfrm>
              <a:off x="1454265" y="2702528"/>
              <a:ext cx="1621139" cy="579120"/>
            </a:xfrm>
            <a:prstGeom prst="rect">
              <a:avLst/>
            </a:prstGeom>
          </p:spPr>
          <p:txBody>
            <a:bodyPr wrap="square">
              <a:spAutoFit/>
            </a:bodyPr>
            <a:lstStyle/>
            <a:p>
              <a:pPr lvl="0"/>
              <a:r>
                <a:rPr altLang="en-US" lang="zh-CN" sz="1600">
                  <a:solidFill>
                    <a:prstClr val="white"/>
                  </a:solidFill>
                </a:rPr>
                <a:t>插入您的文本内容</a:t>
              </a:r>
            </a:p>
          </p:txBody>
        </p:sp>
      </p:grpSp>
      <p:grpSp>
        <p:nvGrpSpPr>
          <p:cNvPr id="84" name="组合 83"/>
          <p:cNvGrpSpPr/>
          <p:nvPr/>
        </p:nvGrpSpPr>
        <p:grpSpPr>
          <a:xfrm>
            <a:off x="6796391" y="3763581"/>
            <a:ext cx="1230517" cy="1048482"/>
            <a:chOff x="1454265" y="2238822"/>
            <a:chExt cx="1545966" cy="1048482"/>
          </a:xfrm>
        </p:grpSpPr>
        <p:sp>
          <p:nvSpPr>
            <p:cNvPr id="85" name="矩形 84"/>
            <p:cNvSpPr/>
            <p:nvPr/>
          </p:nvSpPr>
          <p:spPr>
            <a:xfrm>
              <a:off x="1486657" y="2238822"/>
              <a:ext cx="1506219" cy="396240"/>
            </a:xfrm>
            <a:prstGeom prst="rect">
              <a:avLst/>
            </a:prstGeom>
          </p:spPr>
          <p:txBody>
            <a:bodyPr wrap="none">
              <a:spAutoFit/>
            </a:bodyPr>
            <a:lstStyle/>
            <a:p>
              <a:pPr algn="ctr" lvl="0"/>
              <a:r>
                <a:rPr altLang="en-US" lang="zh-CN" sz="2000">
                  <a:solidFill>
                    <a:prstClr val="white"/>
                  </a:solidFill>
                  <a:latin charset="-122" panose="020b0503020204020204" pitchFamily="34" typeface="微软雅黑"/>
                  <a:ea charset="-122" panose="020b0503020204020204" pitchFamily="34" typeface="微软雅黑"/>
                </a:rPr>
                <a:t>标题内容</a:t>
              </a:r>
            </a:p>
          </p:txBody>
        </p:sp>
        <p:sp>
          <p:nvSpPr>
            <p:cNvPr id="86" name="矩形 85"/>
            <p:cNvSpPr/>
            <p:nvPr/>
          </p:nvSpPr>
          <p:spPr>
            <a:xfrm>
              <a:off x="1454264" y="2702529"/>
              <a:ext cx="1545965" cy="579120"/>
            </a:xfrm>
            <a:prstGeom prst="rect">
              <a:avLst/>
            </a:prstGeom>
          </p:spPr>
          <p:txBody>
            <a:bodyPr wrap="square">
              <a:spAutoFit/>
            </a:bodyPr>
            <a:lstStyle/>
            <a:p>
              <a:pPr lvl="0"/>
              <a:r>
                <a:rPr altLang="en-US" lang="zh-CN" sz="1600">
                  <a:solidFill>
                    <a:prstClr val="white"/>
                  </a:solidFill>
                </a:rPr>
                <a:t>插入您的文本内容</a:t>
              </a:r>
            </a:p>
          </p:txBody>
        </p:sp>
      </p:grpSp>
      <p:sp>
        <p:nvSpPr>
          <p:cNvPr id="2" name="灯片编号占位符 1"/>
          <p:cNvSpPr>
            <a:spLocks noGrp="1"/>
          </p:cNvSpPr>
          <p:nvPr>
            <p:ph idx="4294967295" sz="quarter" type="sldNum"/>
          </p:nvPr>
        </p:nvSpPr>
        <p:spPr>
          <a:xfrm>
            <a:off x="9448800" y="6356350"/>
            <a:ext cx="2743200" cy="365125"/>
          </a:xfrm>
        </p:spPr>
        <p:txBody>
          <a:bodyPr/>
          <a:lstStyle/>
          <a:p>
            <a:fld id="{767824A8-CC91-4F0A-9F8E-0AE82B7121B6}" type="slidenum">
              <a:rPr altLang="en-US" lang="zh-CN" smtClean="0"/>
              <a:t>17</a:t>
            </a:fld>
          </a:p>
        </p:txBody>
      </p:sp>
    </p:spTree>
    <p:extLst>
      <p:ext uri="{BB962C8B-B14F-4D97-AF65-F5344CB8AC3E}">
        <p14:creationId val="501860774"/>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Oval 13"/>
          <p:cNvSpPr/>
          <p:nvPr/>
        </p:nvSpPr>
        <p:spPr bwMode="auto">
          <a:xfrm>
            <a:off x="643483" y="1729145"/>
            <a:ext cx="1681548" cy="1681548"/>
          </a:xfrm>
          <a:prstGeom prst="ellipse">
            <a:avLst/>
          </a:prstGeom>
          <a:solidFill>
            <a:srgbClr val="FF9933"/>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sp>
        <p:nvSpPr>
          <p:cNvPr id="39" name="Oval 14"/>
          <p:cNvSpPr/>
          <p:nvPr/>
        </p:nvSpPr>
        <p:spPr bwMode="auto">
          <a:xfrm>
            <a:off x="6734925" y="1693802"/>
            <a:ext cx="1681548" cy="1681548"/>
          </a:xfrm>
          <a:prstGeom prst="ellipse">
            <a:avLst/>
          </a:prstGeom>
          <a:solidFill>
            <a:srgbClr val="FF9933"/>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sp>
        <p:nvSpPr>
          <p:cNvPr id="40" name="Oval 13"/>
          <p:cNvSpPr/>
          <p:nvPr/>
        </p:nvSpPr>
        <p:spPr bwMode="auto">
          <a:xfrm>
            <a:off x="3593525" y="1698571"/>
            <a:ext cx="1681548" cy="1681548"/>
          </a:xfrm>
          <a:prstGeom prst="ellipse">
            <a:avLst/>
          </a:prstGeom>
          <a:solidFill>
            <a:srgbClr val="FF9933"/>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pic>
        <p:nvPicPr>
          <p:cNvPr descr="C:\Users\User\Desktop\Indalia\Icons\adult.png" id="41"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100000" contrast="100000"/>
                    </a14:imgEffect>
                  </a14:imgLayer>
                </a14:imgProps>
              </a:ext>
              <a:ext uri="{28A0092B-C50C-407E-A947-70E740481C1C}">
                <a14:useLocalDpi/>
              </a:ext>
            </a:extLst>
          </a:blip>
          <a:stretch>
            <a:fillRect/>
          </a:stretch>
        </p:blipFill>
        <p:spPr bwMode="auto">
          <a:xfrm>
            <a:off x="1145681" y="2026886"/>
            <a:ext cx="763828" cy="989252"/>
          </a:xfrm>
          <a:prstGeom prst="rect">
            <a:avLst/>
          </a:prstGeom>
          <a:noFill/>
          <a:effectLst/>
          <a:extLst>
            <a:ext uri="{909E8E84-426E-40DD-AFC4-6F175D3DCCD1}">
              <a14:hiddenFill>
                <a:solidFill>
                  <a:srgbClr val="FFFFFF"/>
                </a:solidFill>
              </a14:hiddenFill>
            </a:ext>
          </a:extLst>
        </p:spPr>
      </p:pic>
      <p:pic>
        <p:nvPicPr>
          <p:cNvPr descr="C:\Users\User\Desktop\Indalia\Icons\amount.png" id="42" name="Picture 3"/>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100000" contrast="100000"/>
                    </a14:imgEffect>
                  </a14:imgLayer>
                </a14:imgProps>
              </a:ext>
              <a:ext uri="{28A0092B-C50C-407E-A947-70E740481C1C}">
                <a14:useLocalDpi/>
              </a:ext>
            </a:extLst>
          </a:blip>
          <a:stretch>
            <a:fillRect/>
          </a:stretch>
        </p:blipFill>
        <p:spPr bwMode="auto">
          <a:xfrm>
            <a:off x="7151359" y="2156275"/>
            <a:ext cx="848677" cy="701153"/>
          </a:xfrm>
          <a:prstGeom prst="rect">
            <a:avLst/>
          </a:prstGeom>
          <a:noFill/>
          <a:effectLst/>
          <a:extLst>
            <a:ext uri="{909E8E84-426E-40DD-AFC4-6F175D3DCCD1}">
              <a14:hiddenFill>
                <a:solidFill>
                  <a:srgbClr val="FFFFFF"/>
                </a:solidFill>
              </a14:hiddenFill>
            </a:ext>
          </a:extLst>
        </p:spPr>
      </p:pic>
      <p:pic>
        <p:nvPicPr>
          <p:cNvPr descr="C:\Users\User\Desktop\Indalia\Icons\like3.png" id="43" name="Picture 4"/>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00000" contrast="100000"/>
                    </a14:imgEffect>
                  </a14:imgLayer>
                </a14:imgProps>
              </a:ext>
              <a:ext uri="{28A0092B-C50C-407E-A947-70E740481C1C}">
                <a14:useLocalDpi/>
              </a:ext>
            </a:extLst>
          </a:blip>
          <a:stretch>
            <a:fillRect/>
          </a:stretch>
        </p:blipFill>
        <p:spPr bwMode="auto">
          <a:xfrm>
            <a:off x="4100753" y="2193453"/>
            <a:ext cx="667092" cy="626796"/>
          </a:xfrm>
          <a:prstGeom prst="rect">
            <a:avLst/>
          </a:prstGeom>
          <a:noFill/>
          <a:effectLst/>
          <a:extLst>
            <a:ext uri="{909E8E84-426E-40DD-AFC4-6F175D3DCCD1}">
              <a14:hiddenFill>
                <a:solidFill>
                  <a:srgbClr val="FFFFFF"/>
                </a:solidFill>
              </a14:hiddenFill>
            </a:ext>
          </a:extLst>
        </p:spPr>
      </p:pic>
      <p:pic>
        <p:nvPicPr>
          <p:cNvPr descr="C:\Users\User\Desktop\Indalia\Icons\money31.png" id="44" name="Picture 5"/>
          <p:cNvPicPr>
            <a:picLocks noChangeArrowheads="1" noChangeAspect="1"/>
          </p:cNvPicPr>
          <p:nvPr/>
        </p:nvPicPr>
        <p:blipFill>
          <a:blip r:embed="rId6">
            <a:duotone>
              <a:prstClr val="black"/>
              <a:schemeClr val="accent2">
                <a:tint val="45000"/>
                <a:satMod val="400000"/>
              </a:schemeClr>
            </a:duotone>
            <a:extLst>
              <a:ext uri="{BEBA8EAE-BF5A-486C-A8C5-ECC9F3942E4B}">
                <a14:imgProps>
                  <a14:imgLayer xmlns:d3p1="http://schemas.openxmlformats.org/officeDocument/2006/relationships" d3p1:embed="">
                    <a14:imgEffect>
                      <a14:brightnessContrast bright="100000" contrast="100000"/>
                    </a14:imgEffect>
                  </a14:imgLayer>
                </a14:imgProps>
              </a:ext>
              <a:ext uri="{28A0092B-C50C-407E-A947-70E740481C1C}">
                <a14:useLocalDpi/>
              </a:ext>
            </a:extLst>
          </a:blip>
          <a:stretch>
            <a:fillRect/>
          </a:stretch>
        </p:blipFill>
        <p:spPr bwMode="auto">
          <a:xfrm>
            <a:off x="9941450" y="1729145"/>
            <a:ext cx="1601152" cy="1601152"/>
          </a:xfrm>
          <a:prstGeom prst="rect">
            <a:avLst/>
          </a:prstGeom>
          <a:noFill/>
          <a:effectLst/>
          <a:extLst>
            <a:ext uri="{909E8E84-426E-40DD-AFC4-6F175D3DCCD1}">
              <a14:hiddenFill>
                <a:solidFill>
                  <a:srgbClr val="FFFFFF"/>
                </a:solidFill>
              </a14:hiddenFill>
            </a:ext>
          </a:extLst>
        </p:spPr>
      </p:pic>
      <p:sp>
        <p:nvSpPr>
          <p:cNvPr id="45" name="Plus 2"/>
          <p:cNvSpPr/>
          <p:nvPr/>
        </p:nvSpPr>
        <p:spPr bwMode="auto">
          <a:xfrm>
            <a:off x="2545037" y="2182664"/>
            <a:ext cx="694111" cy="694112"/>
          </a:xfrm>
          <a:prstGeom prst="mathPlus">
            <a:avLst/>
          </a:prstGeom>
          <a:solidFill>
            <a:schemeClr val="accent2">
              <a:lumMod val="75000"/>
            </a:schemeClr>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sp>
        <p:nvSpPr>
          <p:cNvPr id="46" name="Equal 3"/>
          <p:cNvSpPr/>
          <p:nvPr/>
        </p:nvSpPr>
        <p:spPr bwMode="auto">
          <a:xfrm>
            <a:off x="8856485" y="2240659"/>
            <a:ext cx="578122" cy="578122"/>
          </a:xfrm>
          <a:prstGeom prst="mathEqual">
            <a:avLst/>
          </a:prstGeom>
          <a:solidFill>
            <a:schemeClr val="accent2">
              <a:lumMod val="75000"/>
            </a:schemeClr>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sp>
        <p:nvSpPr>
          <p:cNvPr id="53" name="Equal 34"/>
          <p:cNvSpPr/>
          <p:nvPr/>
        </p:nvSpPr>
        <p:spPr bwMode="auto">
          <a:xfrm>
            <a:off x="5751763" y="2240659"/>
            <a:ext cx="578122" cy="578122"/>
          </a:xfrm>
          <a:prstGeom prst="mathEqual">
            <a:avLst/>
          </a:prstGeom>
          <a:solidFill>
            <a:schemeClr val="accent2">
              <a:lumMod val="75000"/>
            </a:schemeClr>
          </a:solid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base" hangingPunct="1" indent="0" latinLnBrk="0" marL="0" marR="0" rtl="0">
              <a:lnSpc>
                <a:spcPct val="100000"/>
              </a:lnSpc>
              <a:spcBef>
                <a:spcPct val="0"/>
              </a:spcBef>
              <a:spcAft>
                <a:spcPct val="0"/>
              </a:spcAft>
              <a:buClrTx/>
              <a:buSzTx/>
              <a:buFontTx/>
              <a:buNone/>
            </a:pPr>
            <a:endParaRPr b="0" baseline="0" cap="none" i="0" kumimoji="0" lang="en-US" normalizeH="0" strike="noStrike" sz="4000" u="none">
              <a:ln>
                <a:noFill/>
              </a:ln>
              <a:solidFill>
                <a:srgbClr val="000000"/>
              </a:solidFill>
              <a:effectLst/>
              <a:latin charset="0" typeface="Gill Sans"/>
              <a:ea charset="0" typeface="ヒラギノ角ゴ ProN W3"/>
              <a:cs charset="0" typeface="ヒラギノ角ゴ ProN W3"/>
              <a:sym charset="0" typeface="Gill Sans"/>
            </a:endParaRPr>
          </a:p>
        </p:txBody>
      </p:sp>
      <p:grpSp>
        <p:nvGrpSpPr>
          <p:cNvPr id="27" name="组合 26"/>
          <p:cNvGrpSpPr/>
          <p:nvPr/>
        </p:nvGrpSpPr>
        <p:grpSpPr>
          <a:xfrm>
            <a:off x="395107" y="3919764"/>
            <a:ext cx="2264975" cy="1435458"/>
            <a:chOff x="1124496" y="2270419"/>
            <a:chExt cx="2264975" cy="1435458"/>
          </a:xfrm>
        </p:grpSpPr>
        <p:sp>
          <p:nvSpPr>
            <p:cNvPr id="28" name="矩形 27"/>
            <p:cNvSpPr/>
            <p:nvPr/>
          </p:nvSpPr>
          <p:spPr>
            <a:xfrm>
              <a:off x="1228578" y="2270420"/>
              <a:ext cx="1960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rgbClr val="527582"/>
                  </a:solidFill>
                  <a:latin charset="-122" panose="020b0503020204020204" pitchFamily="34" typeface="微软雅黑"/>
                  <a:ea charset="-122" panose="020b0503020204020204" pitchFamily="34" typeface="微软雅黑"/>
                  <a:cs charset="0" pitchFamily="2" typeface="Roboto"/>
                </a:rPr>
                <a:t>请插入标题内容</a:t>
              </a:r>
            </a:p>
          </p:txBody>
        </p:sp>
        <p:sp>
          <p:nvSpPr>
            <p:cNvPr id="29" name="矩形 28"/>
            <p:cNvSpPr/>
            <p:nvPr/>
          </p:nvSpPr>
          <p:spPr>
            <a:xfrm>
              <a:off x="1124496"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30" name="组合 29"/>
          <p:cNvGrpSpPr/>
          <p:nvPr/>
        </p:nvGrpSpPr>
        <p:grpSpPr>
          <a:xfrm>
            <a:off x="3301811" y="3919764"/>
            <a:ext cx="2264975" cy="1435458"/>
            <a:chOff x="1124496" y="2270419"/>
            <a:chExt cx="2264975" cy="1435458"/>
          </a:xfrm>
        </p:grpSpPr>
        <p:sp>
          <p:nvSpPr>
            <p:cNvPr id="31" name="矩形 30"/>
            <p:cNvSpPr/>
            <p:nvPr/>
          </p:nvSpPr>
          <p:spPr>
            <a:xfrm>
              <a:off x="1228578" y="2270420"/>
              <a:ext cx="1960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rgbClr val="527582"/>
                  </a:solidFill>
                  <a:latin charset="-122" panose="020b0503020204020204" pitchFamily="34" typeface="微软雅黑"/>
                  <a:ea charset="-122" panose="020b0503020204020204" pitchFamily="34" typeface="微软雅黑"/>
                  <a:cs charset="0" pitchFamily="2" typeface="Roboto"/>
                </a:rPr>
                <a:t>请插入标题内容</a:t>
              </a:r>
            </a:p>
          </p:txBody>
        </p:sp>
        <p:sp>
          <p:nvSpPr>
            <p:cNvPr id="32" name="矩形 31"/>
            <p:cNvSpPr/>
            <p:nvPr/>
          </p:nvSpPr>
          <p:spPr>
            <a:xfrm>
              <a:off x="1124497"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33" name="组合 32"/>
          <p:cNvGrpSpPr/>
          <p:nvPr/>
        </p:nvGrpSpPr>
        <p:grpSpPr>
          <a:xfrm>
            <a:off x="6545747" y="3919764"/>
            <a:ext cx="2264975" cy="1435458"/>
            <a:chOff x="1124496" y="2270419"/>
            <a:chExt cx="2264975" cy="1435458"/>
          </a:xfrm>
        </p:grpSpPr>
        <p:sp>
          <p:nvSpPr>
            <p:cNvPr id="34" name="矩形 33"/>
            <p:cNvSpPr/>
            <p:nvPr/>
          </p:nvSpPr>
          <p:spPr>
            <a:xfrm>
              <a:off x="1228579" y="2270420"/>
              <a:ext cx="1960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rgbClr val="527582"/>
                  </a:solidFill>
                  <a:latin charset="-122" panose="020b0503020204020204" pitchFamily="34" typeface="微软雅黑"/>
                  <a:ea charset="-122" panose="020b0503020204020204" pitchFamily="34" typeface="微软雅黑"/>
                  <a:cs charset="0" pitchFamily="2" typeface="Roboto"/>
                </a:rPr>
                <a:t>请插入标题内容</a:t>
              </a:r>
            </a:p>
          </p:txBody>
        </p:sp>
        <p:sp>
          <p:nvSpPr>
            <p:cNvPr id="35" name="矩形 34"/>
            <p:cNvSpPr/>
            <p:nvPr/>
          </p:nvSpPr>
          <p:spPr>
            <a:xfrm>
              <a:off x="1124497"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36" name="组合 35"/>
          <p:cNvGrpSpPr/>
          <p:nvPr/>
        </p:nvGrpSpPr>
        <p:grpSpPr>
          <a:xfrm>
            <a:off x="9609538" y="3919764"/>
            <a:ext cx="2264975" cy="1435458"/>
            <a:chOff x="1124496" y="2270419"/>
            <a:chExt cx="2264975" cy="1435458"/>
          </a:xfrm>
        </p:grpSpPr>
        <p:sp>
          <p:nvSpPr>
            <p:cNvPr id="37" name="矩形 36"/>
            <p:cNvSpPr/>
            <p:nvPr/>
          </p:nvSpPr>
          <p:spPr>
            <a:xfrm>
              <a:off x="1228577" y="2270420"/>
              <a:ext cx="1960880" cy="396240"/>
            </a:xfrm>
            <a:prstGeom prst="rect">
              <a:avLst/>
            </a:prstGeom>
            <a:noFill/>
          </p:spPr>
          <p:txBody>
            <a:bodyPr wrap="none">
              <a:spAutoFit/>
            </a:bodyPr>
            <a:lstStyle/>
            <a:p>
              <a:pPr lvl="0">
                <a:spcBef>
                  <a:spcPct val="20000"/>
                </a:spcBef>
                <a:spcAft>
                  <a:spcPts val="600"/>
                </a:spcAft>
                <a:buClr>
                  <a:srgbClr val="1F608B"/>
                </a:buClr>
                <a:buSzPct val="145000"/>
              </a:pPr>
              <a:r>
                <a:rPr altLang="en-US" b="1" lang="zh-CN" sz="2000">
                  <a:solidFill>
                    <a:srgbClr val="D36A0D"/>
                  </a:solidFill>
                  <a:latin charset="-122" panose="020b0503020204020204" pitchFamily="34" typeface="微软雅黑"/>
                  <a:ea charset="-122" panose="020b0503020204020204" pitchFamily="34" typeface="微软雅黑"/>
                  <a:cs charset="0" pitchFamily="2" typeface="Roboto"/>
                </a:rPr>
                <a:t>请插入标题内容</a:t>
              </a:r>
            </a:p>
          </p:txBody>
        </p:sp>
        <p:sp>
          <p:nvSpPr>
            <p:cNvPr id="38" name="矩形 37"/>
            <p:cNvSpPr/>
            <p:nvPr/>
          </p:nvSpPr>
          <p:spPr>
            <a:xfrm>
              <a:off x="1124497"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sp>
        <p:nvSpPr>
          <p:cNvPr id="2" name="灯片编号占位符 1"/>
          <p:cNvSpPr>
            <a:spLocks noGrp="1"/>
          </p:cNvSpPr>
          <p:nvPr>
            <p:ph idx="4294967295" sz="quarter" type="sldNum"/>
          </p:nvPr>
        </p:nvSpPr>
        <p:spPr>
          <a:xfrm>
            <a:off x="9448800" y="6356350"/>
            <a:ext cx="2743200" cy="365125"/>
          </a:xfrm>
        </p:spPr>
        <p:txBody>
          <a:bodyPr/>
          <a:lstStyle/>
          <a:p>
            <a:fld id="{D6FA3E61-2E8E-4A5B-B645-0F0D75F03A27}" type="slidenum">
              <a:rPr altLang="en-US" lang="zh-CN" smtClean="0"/>
              <a:t>18</a:t>
            </a:fld>
          </a:p>
        </p:txBody>
      </p:sp>
    </p:spTree>
    <p:extLst>
      <p:ext uri="{BB962C8B-B14F-4D97-AF65-F5344CB8AC3E}">
        <p14:creationId val="3676182478"/>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1070785" y="2110920"/>
            <a:ext cx="2341038" cy="2709185"/>
            <a:chOff x="2609212" y="1408365"/>
            <a:chExt cx="2341038" cy="2709185"/>
          </a:xfrm>
        </p:grpSpPr>
        <p:sp>
          <p:nvSpPr>
            <p:cNvPr id="59" name="任意多边形 58"/>
            <p:cNvSpPr/>
            <p:nvPr/>
          </p:nvSpPr>
          <p:spPr>
            <a:xfrm rot="15032136">
              <a:off x="2751710" y="1265867"/>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0" name="任意多边形 59"/>
            <p:cNvSpPr/>
            <p:nvPr/>
          </p:nvSpPr>
          <p:spPr>
            <a:xfrm rot="4269039">
              <a:off x="3073929" y="2241228"/>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65" name="组合 64"/>
          <p:cNvGrpSpPr/>
          <p:nvPr/>
        </p:nvGrpSpPr>
        <p:grpSpPr>
          <a:xfrm>
            <a:off x="3648243" y="2110920"/>
            <a:ext cx="2341038" cy="2709185"/>
            <a:chOff x="2609212" y="1408365"/>
            <a:chExt cx="2341038" cy="2709185"/>
          </a:xfrm>
        </p:grpSpPr>
        <p:sp>
          <p:nvSpPr>
            <p:cNvPr id="66" name="任意多边形 65"/>
            <p:cNvSpPr/>
            <p:nvPr/>
          </p:nvSpPr>
          <p:spPr>
            <a:xfrm rot="15032136">
              <a:off x="2751710" y="1265867"/>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任意多边形 66"/>
            <p:cNvSpPr/>
            <p:nvPr/>
          </p:nvSpPr>
          <p:spPr>
            <a:xfrm rot="4269039">
              <a:off x="3073929" y="2241228"/>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68" name="组合 67"/>
          <p:cNvGrpSpPr/>
          <p:nvPr/>
        </p:nvGrpSpPr>
        <p:grpSpPr>
          <a:xfrm>
            <a:off x="6215231" y="2110920"/>
            <a:ext cx="2341038" cy="2709185"/>
            <a:chOff x="2609212" y="1408365"/>
            <a:chExt cx="2341038" cy="2709185"/>
          </a:xfrm>
        </p:grpSpPr>
        <p:sp>
          <p:nvSpPr>
            <p:cNvPr id="69" name="任意多边形 68"/>
            <p:cNvSpPr/>
            <p:nvPr/>
          </p:nvSpPr>
          <p:spPr>
            <a:xfrm rot="15032136">
              <a:off x="2751710" y="1265867"/>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0" name="任意多边形 69"/>
            <p:cNvSpPr/>
            <p:nvPr/>
          </p:nvSpPr>
          <p:spPr>
            <a:xfrm rot="4269039">
              <a:off x="3073929" y="2241228"/>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71" name="组合 70"/>
          <p:cNvGrpSpPr/>
          <p:nvPr/>
        </p:nvGrpSpPr>
        <p:grpSpPr>
          <a:xfrm>
            <a:off x="8889335" y="2110920"/>
            <a:ext cx="2341038" cy="2709185"/>
            <a:chOff x="2609212" y="1408365"/>
            <a:chExt cx="2341038" cy="2709185"/>
          </a:xfrm>
        </p:grpSpPr>
        <p:sp>
          <p:nvSpPr>
            <p:cNvPr id="72" name="任意多边形 71"/>
            <p:cNvSpPr/>
            <p:nvPr/>
          </p:nvSpPr>
          <p:spPr>
            <a:xfrm rot="15032136">
              <a:off x="2751710" y="1265867"/>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3" name="任意多边形 72"/>
            <p:cNvSpPr/>
            <p:nvPr/>
          </p:nvSpPr>
          <p:spPr>
            <a:xfrm rot="4269039">
              <a:off x="3073929" y="2241228"/>
              <a:ext cx="1733824" cy="2018819"/>
            </a:xfrm>
            <a:custGeom>
              <a:gdLst>
                <a:gd fmla="*/ 2850118 w 2850118" name="connsiteX0"/>
                <a:gd fmla="*/ 600689 h 3318602" name="connsiteY0"/>
                <a:gd fmla="*/ 2133914 w 2850118" name="connsiteX1"/>
                <a:gd fmla="*/ 2627190 h 3318602" name="connsiteY1"/>
                <a:gd fmla="*/ 2124718 w 2850118" name="connsiteX2"/>
                <a:gd fmla="*/ 2623940 h 3318602" name="connsiteY2"/>
                <a:gd fmla="*/ 2045230 w 2850118" name="connsiteX3"/>
                <a:gd fmla="*/ 2717666 h 3318602" name="connsiteY3"/>
                <a:gd fmla="*/ 0 w 2850118" name="connsiteX4"/>
                <a:gd fmla="*/ 3284528 h 3318602" name="connsiteY4"/>
                <a:gd fmla="*/ 434267 w 2850118" name="connsiteX5"/>
                <a:gd fmla="*/ 2026502 h 3318602" name="connsiteY5"/>
                <a:gd fmla="*/ 434266 w 2850118" name="connsiteX6"/>
                <a:gd fmla="*/ 2026501 h 3318602" name="connsiteY6"/>
                <a:gd fmla="*/ 1150470 w 2850118" name="connsiteX7"/>
                <a:gd fmla="*/ 0 h 33186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18601" w="2850118">
                  <a:moveTo>
                    <a:pt x="2850118" y="600689"/>
                  </a:moveTo>
                  <a:lnTo>
                    <a:pt x="2133914" y="2627190"/>
                  </a:lnTo>
                  <a:lnTo>
                    <a:pt x="2124718" y="2623940"/>
                  </a:lnTo>
                  <a:lnTo>
                    <a:pt x="2045230" y="2717666"/>
                  </a:lnTo>
                  <a:cubicBezTo>
                    <a:pt x="1614710" y="3178932"/>
                    <a:pt x="795680" y="3410643"/>
                    <a:pt x="0" y="3284528"/>
                  </a:cubicBezTo>
                  <a:lnTo>
                    <a:pt x="434267" y="2026502"/>
                  </a:lnTo>
                  <a:lnTo>
                    <a:pt x="434266" y="2026501"/>
                  </a:lnTo>
                  <a:lnTo>
                    <a:pt x="1150470" y="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4" name="Freeform 13"/>
          <p:cNvSpPr>
            <a:spLocks noEditPoints="1"/>
          </p:cNvSpPr>
          <p:nvPr/>
        </p:nvSpPr>
        <p:spPr bwMode="auto">
          <a:xfrm>
            <a:off x="9684483" y="2597898"/>
            <a:ext cx="557121" cy="558048"/>
          </a:xfrm>
          <a:custGeom>
            <a:gdLst>
              <a:gd fmla="*/ 101 w 254" name="T0"/>
              <a:gd fmla="*/ 63 h 254" name="T1"/>
              <a:gd fmla="*/ 62 w 254" name="T2"/>
              <a:gd fmla="*/ 102 h 254" name="T3"/>
              <a:gd fmla="*/ 94 w 254" name="T4"/>
              <a:gd fmla="*/ 18 h 254" name="T5"/>
              <a:gd fmla="*/ 152 w 254" name="T6"/>
              <a:gd fmla="*/ 63 h 254" name="T7"/>
              <a:gd fmla="*/ 191 w 254" name="T8"/>
              <a:gd fmla="*/ 102 h 254" name="T9"/>
              <a:gd fmla="*/ 159 w 254" name="T10"/>
              <a:gd fmla="*/ 18 h 254" name="T11"/>
              <a:gd fmla="*/ 191 w 254" name="T12"/>
              <a:gd fmla="*/ 152 h 254" name="T13"/>
              <a:gd fmla="*/ 152 w 254" name="T14"/>
              <a:gd fmla="*/ 191 h 254" name="T15"/>
              <a:gd fmla="*/ 236 w 254" name="T16"/>
              <a:gd fmla="*/ 160 h 254" name="T17"/>
              <a:gd fmla="*/ 17 w 254" name="T18"/>
              <a:gd fmla="*/ 160 h 254" name="T19"/>
              <a:gd fmla="*/ 101 w 254" name="T20"/>
              <a:gd fmla="*/ 191 h 254" name="T21"/>
              <a:gd fmla="*/ 62 w 254" name="T22"/>
              <a:gd fmla="*/ 152 h 254" name="T23"/>
              <a:gd fmla="*/ 240 w 254" name="T24"/>
              <a:gd fmla="*/ 105 h 254" name="T25"/>
              <a:gd fmla="*/ 194 w 254" name="T26"/>
              <a:gd fmla="*/ 141 h 254" name="T27"/>
              <a:gd fmla="*/ 244 w 254" name="T28"/>
              <a:gd fmla="*/ 145 h 254" name="T29"/>
              <a:gd fmla="*/ 160 w 254" name="T30"/>
              <a:gd fmla="*/ 241 h 254" name="T31"/>
              <a:gd fmla="*/ 216 w 254" name="T32"/>
              <a:gd fmla="*/ 215 h 254" name="T33"/>
              <a:gd fmla="*/ 251 w 254" name="T34"/>
              <a:gd fmla="*/ 135 h 254" name="T35"/>
              <a:gd fmla="*/ 251 w 254" name="T36"/>
              <a:gd fmla="*/ 119 h 254" name="T37"/>
              <a:gd fmla="*/ 249 w 254" name="T38"/>
              <a:gd fmla="*/ 129 h 254" name="T39"/>
              <a:gd fmla="*/ 247 w 254" name="T40"/>
              <a:gd fmla="*/ 127 h 254" name="T41"/>
              <a:gd fmla="*/ 245 w 254" name="T42"/>
              <a:gd fmla="*/ 131 h 254" name="T43"/>
              <a:gd fmla="*/ 246 w 254" name="T44"/>
              <a:gd fmla="*/ 122 h 254" name="T45"/>
              <a:gd fmla="*/ 249 w 254" name="T46"/>
              <a:gd fmla="*/ 130 h 254" name="T47"/>
              <a:gd fmla="*/ 112 w 254" name="T48"/>
              <a:gd fmla="*/ 195 h 254" name="T49"/>
              <a:gd fmla="*/ 110 w 254" name="T50"/>
              <a:gd fmla="*/ 244 h 254" name="T51"/>
              <a:gd fmla="*/ 12 w 254" name="T52"/>
              <a:gd fmla="*/ 160 h 254" name="T53"/>
              <a:gd fmla="*/ 36 w 254" name="T54"/>
              <a:gd fmla="*/ 214 h 254" name="T55"/>
              <a:gd fmla="*/ 118 w 254" name="T56"/>
              <a:gd fmla="*/ 251 h 254" name="T57"/>
              <a:gd fmla="*/ 135 w 254" name="T58"/>
              <a:gd fmla="*/ 251 h 254" name="T59"/>
              <a:gd fmla="*/ 141 w 254" name="T60"/>
              <a:gd fmla="*/ 195 h 254" name="T61"/>
              <a:gd fmla="*/ 124 w 254" name="T62"/>
              <a:gd fmla="*/ 250 h 254" name="T63"/>
              <a:gd fmla="*/ 125 w 254" name="T64"/>
              <a:gd fmla="*/ 250 h 254" name="T65"/>
              <a:gd fmla="*/ 125 w 254" name="T66"/>
              <a:gd fmla="*/ 245 h 254" name="T67"/>
              <a:gd fmla="*/ 127 w 254" name="T68"/>
              <a:gd fmla="*/ 242 h 254" name="T69"/>
              <a:gd fmla="*/ 127 w 254" name="T70"/>
              <a:gd fmla="*/ 251 h 254" name="T71"/>
              <a:gd fmla="*/ 13 w 254" name="T72"/>
              <a:gd fmla="*/ 105 h 254" name="T73"/>
              <a:gd fmla="*/ 41 w 254" name="T74"/>
              <a:gd fmla="*/ 44 h 254" name="T75"/>
              <a:gd fmla="*/ 93 w 254" name="T76"/>
              <a:gd fmla="*/ 9 h 254" name="T77"/>
              <a:gd fmla="*/ 4 w 254" name="T78"/>
              <a:gd fmla="*/ 117 h 254" name="T79"/>
              <a:gd fmla="*/ 0 w 254" name="T80"/>
              <a:gd fmla="*/ 127 h 254" name="T81"/>
              <a:gd fmla="*/ 13 w 254" name="T82"/>
              <a:gd fmla="*/ 149 h 254" name="T83"/>
              <a:gd fmla="*/ 59 w 254" name="T84"/>
              <a:gd fmla="*/ 113 h 254" name="T85"/>
              <a:gd fmla="*/ 3 w 254" name="T86"/>
              <a:gd fmla="*/ 127 h 254" name="T87"/>
              <a:gd fmla="*/ 4 w 254" name="T88"/>
              <a:gd fmla="*/ 126 h 254" name="T89"/>
              <a:gd fmla="*/ 6 w 254" name="T90"/>
              <a:gd fmla="*/ 129 h 254" name="T91"/>
              <a:gd fmla="*/ 8 w 254" name="T92"/>
              <a:gd fmla="*/ 123 h 254" name="T93"/>
              <a:gd fmla="*/ 7 w 254" name="T94"/>
              <a:gd fmla="*/ 132 h 254" name="T95"/>
              <a:gd fmla="*/ 138 w 254" name="T96"/>
              <a:gd fmla="*/ 5 h 254" name="T97"/>
              <a:gd fmla="*/ 127 w 254" name="T98"/>
              <a:gd fmla="*/ 0 h 254" name="T99"/>
              <a:gd fmla="*/ 105 w 254" name="T100"/>
              <a:gd fmla="*/ 14 h 254" name="T101"/>
              <a:gd fmla="*/ 141 w 254" name="T102"/>
              <a:gd fmla="*/ 59 h 254" name="T103"/>
              <a:gd fmla="*/ 144 w 254" name="T104"/>
              <a:gd fmla="*/ 10 h 254" name="T105"/>
              <a:gd fmla="*/ 240 w 254" name="T106"/>
              <a:gd fmla="*/ 94 h 254" name="T107"/>
              <a:gd fmla="*/ 216 w 254" name="T108"/>
              <a:gd fmla="*/ 39 h 254" name="T109"/>
              <a:gd fmla="*/ 122 w 254" name="T110"/>
              <a:gd fmla="*/ 7 h 254" name="T111"/>
              <a:gd fmla="*/ 130 w 254" name="T112"/>
              <a:gd fmla="*/ 5 h 254" name="T113"/>
              <a:gd fmla="*/ 128 w 254" name="T114"/>
              <a:gd fmla="*/ 5 h 254" name="T115"/>
              <a:gd fmla="*/ 128 w 254" name="T116"/>
              <a:gd fmla="*/ 9 h 254" name="T117"/>
              <a:gd fmla="*/ 127 w 254" name="T118"/>
              <a:gd fmla="*/ 12 h 2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4" w="254">
                <a:moveTo>
                  <a:pt x="94" y="18"/>
                </a:moveTo>
                <a:cubicBezTo>
                  <a:pt x="101" y="63"/>
                  <a:pt x="101" y="63"/>
                  <a:pt x="101" y="63"/>
                </a:cubicBezTo>
                <a:cubicBezTo>
                  <a:pt x="93" y="66"/>
                  <a:pt x="85" y="71"/>
                  <a:pt x="78" y="78"/>
                </a:cubicBezTo>
                <a:cubicBezTo>
                  <a:pt x="71" y="85"/>
                  <a:pt x="66" y="93"/>
                  <a:pt x="62" y="102"/>
                </a:cubicBezTo>
                <a:cubicBezTo>
                  <a:pt x="17" y="94"/>
                  <a:pt x="17" y="94"/>
                  <a:pt x="17" y="94"/>
                </a:cubicBezTo>
                <a:cubicBezTo>
                  <a:pt x="28" y="58"/>
                  <a:pt x="57" y="29"/>
                  <a:pt x="94" y="18"/>
                </a:cubicBezTo>
                <a:close/>
                <a:moveTo>
                  <a:pt x="159" y="18"/>
                </a:moveTo>
                <a:cubicBezTo>
                  <a:pt x="152" y="63"/>
                  <a:pt x="152" y="63"/>
                  <a:pt x="152" y="63"/>
                </a:cubicBezTo>
                <a:cubicBezTo>
                  <a:pt x="161" y="66"/>
                  <a:pt x="169" y="71"/>
                  <a:pt x="176" y="78"/>
                </a:cubicBezTo>
                <a:cubicBezTo>
                  <a:pt x="183" y="85"/>
                  <a:pt x="188" y="93"/>
                  <a:pt x="191" y="102"/>
                </a:cubicBezTo>
                <a:cubicBezTo>
                  <a:pt x="236" y="94"/>
                  <a:pt x="236" y="94"/>
                  <a:pt x="236" y="94"/>
                </a:cubicBezTo>
                <a:cubicBezTo>
                  <a:pt x="225" y="58"/>
                  <a:pt x="196" y="29"/>
                  <a:pt x="159" y="18"/>
                </a:cubicBezTo>
                <a:close/>
                <a:moveTo>
                  <a:pt x="236" y="160"/>
                </a:moveTo>
                <a:cubicBezTo>
                  <a:pt x="191" y="152"/>
                  <a:pt x="191" y="152"/>
                  <a:pt x="191" y="152"/>
                </a:cubicBezTo>
                <a:cubicBezTo>
                  <a:pt x="188" y="161"/>
                  <a:pt x="183" y="169"/>
                  <a:pt x="176" y="176"/>
                </a:cubicBezTo>
                <a:cubicBezTo>
                  <a:pt x="169" y="183"/>
                  <a:pt x="161" y="188"/>
                  <a:pt x="152" y="191"/>
                </a:cubicBezTo>
                <a:cubicBezTo>
                  <a:pt x="159" y="236"/>
                  <a:pt x="159" y="236"/>
                  <a:pt x="159" y="236"/>
                </a:cubicBezTo>
                <a:cubicBezTo>
                  <a:pt x="196" y="225"/>
                  <a:pt x="225" y="196"/>
                  <a:pt x="236" y="160"/>
                </a:cubicBezTo>
                <a:close/>
                <a:moveTo>
                  <a:pt x="62" y="152"/>
                </a:moveTo>
                <a:cubicBezTo>
                  <a:pt x="17" y="160"/>
                  <a:pt x="17" y="160"/>
                  <a:pt x="17" y="160"/>
                </a:cubicBezTo>
                <a:cubicBezTo>
                  <a:pt x="28" y="196"/>
                  <a:pt x="57" y="225"/>
                  <a:pt x="94" y="236"/>
                </a:cubicBezTo>
                <a:cubicBezTo>
                  <a:pt x="101" y="191"/>
                  <a:pt x="101" y="191"/>
                  <a:pt x="101" y="191"/>
                </a:cubicBezTo>
                <a:cubicBezTo>
                  <a:pt x="93" y="188"/>
                  <a:pt x="85" y="183"/>
                  <a:pt x="78" y="176"/>
                </a:cubicBezTo>
                <a:cubicBezTo>
                  <a:pt x="71" y="169"/>
                  <a:pt x="66" y="161"/>
                  <a:pt x="62" y="152"/>
                </a:cubicBezTo>
                <a:close/>
                <a:moveTo>
                  <a:pt x="251" y="119"/>
                </a:moveTo>
                <a:cubicBezTo>
                  <a:pt x="249" y="117"/>
                  <a:pt x="240" y="105"/>
                  <a:pt x="240" y="105"/>
                </a:cubicBezTo>
                <a:cubicBezTo>
                  <a:pt x="194" y="113"/>
                  <a:pt x="194" y="113"/>
                  <a:pt x="194" y="113"/>
                </a:cubicBezTo>
                <a:cubicBezTo>
                  <a:pt x="196" y="122"/>
                  <a:pt x="196" y="132"/>
                  <a:pt x="194" y="141"/>
                </a:cubicBezTo>
                <a:cubicBezTo>
                  <a:pt x="240" y="149"/>
                  <a:pt x="240" y="149"/>
                  <a:pt x="240" y="149"/>
                </a:cubicBezTo>
                <a:cubicBezTo>
                  <a:pt x="240" y="149"/>
                  <a:pt x="242" y="147"/>
                  <a:pt x="244" y="145"/>
                </a:cubicBezTo>
                <a:cubicBezTo>
                  <a:pt x="240" y="171"/>
                  <a:pt x="230" y="195"/>
                  <a:pt x="213" y="212"/>
                </a:cubicBezTo>
                <a:cubicBezTo>
                  <a:pt x="200" y="226"/>
                  <a:pt x="181" y="236"/>
                  <a:pt x="160" y="241"/>
                </a:cubicBezTo>
                <a:cubicBezTo>
                  <a:pt x="161" y="246"/>
                  <a:pt x="161" y="246"/>
                  <a:pt x="161" y="246"/>
                </a:cubicBezTo>
                <a:cubicBezTo>
                  <a:pt x="183" y="240"/>
                  <a:pt x="202" y="229"/>
                  <a:pt x="216" y="215"/>
                </a:cubicBezTo>
                <a:cubicBezTo>
                  <a:pt x="235" y="196"/>
                  <a:pt x="247" y="168"/>
                  <a:pt x="249" y="138"/>
                </a:cubicBezTo>
                <a:cubicBezTo>
                  <a:pt x="250" y="137"/>
                  <a:pt x="250" y="136"/>
                  <a:pt x="251" y="135"/>
                </a:cubicBezTo>
                <a:cubicBezTo>
                  <a:pt x="252" y="133"/>
                  <a:pt x="254" y="131"/>
                  <a:pt x="254" y="127"/>
                </a:cubicBezTo>
                <a:cubicBezTo>
                  <a:pt x="254" y="123"/>
                  <a:pt x="252" y="121"/>
                  <a:pt x="251" y="119"/>
                </a:cubicBezTo>
                <a:close/>
                <a:moveTo>
                  <a:pt x="249" y="130"/>
                </a:moveTo>
                <a:cubicBezTo>
                  <a:pt x="249" y="130"/>
                  <a:pt x="249" y="129"/>
                  <a:pt x="249" y="129"/>
                </a:cubicBezTo>
                <a:cubicBezTo>
                  <a:pt x="249" y="128"/>
                  <a:pt x="248" y="127"/>
                  <a:pt x="247" y="127"/>
                </a:cubicBezTo>
                <a:cubicBezTo>
                  <a:pt x="247" y="127"/>
                  <a:pt x="247" y="127"/>
                  <a:pt x="247" y="127"/>
                </a:cubicBezTo>
                <a:cubicBezTo>
                  <a:pt x="246" y="127"/>
                  <a:pt x="245" y="128"/>
                  <a:pt x="245" y="129"/>
                </a:cubicBezTo>
                <a:cubicBezTo>
                  <a:pt x="245" y="130"/>
                  <a:pt x="245" y="130"/>
                  <a:pt x="245" y="131"/>
                </a:cubicBezTo>
                <a:cubicBezTo>
                  <a:pt x="243" y="131"/>
                  <a:pt x="242" y="129"/>
                  <a:pt x="242" y="127"/>
                </a:cubicBezTo>
                <a:cubicBezTo>
                  <a:pt x="242" y="125"/>
                  <a:pt x="244" y="122"/>
                  <a:pt x="246" y="122"/>
                </a:cubicBezTo>
                <a:cubicBezTo>
                  <a:pt x="249" y="122"/>
                  <a:pt x="251" y="125"/>
                  <a:pt x="251" y="127"/>
                </a:cubicBezTo>
                <a:cubicBezTo>
                  <a:pt x="251" y="128"/>
                  <a:pt x="250" y="130"/>
                  <a:pt x="249" y="130"/>
                </a:cubicBezTo>
                <a:close/>
                <a:moveTo>
                  <a:pt x="141" y="195"/>
                </a:moveTo>
                <a:cubicBezTo>
                  <a:pt x="132" y="197"/>
                  <a:pt x="122" y="197"/>
                  <a:pt x="112" y="195"/>
                </a:cubicBezTo>
                <a:cubicBezTo>
                  <a:pt x="105" y="241"/>
                  <a:pt x="105" y="241"/>
                  <a:pt x="105" y="241"/>
                </a:cubicBezTo>
                <a:cubicBezTo>
                  <a:pt x="105" y="241"/>
                  <a:pt x="107" y="242"/>
                  <a:pt x="110" y="244"/>
                </a:cubicBezTo>
                <a:cubicBezTo>
                  <a:pt x="82" y="241"/>
                  <a:pt x="57" y="229"/>
                  <a:pt x="39" y="211"/>
                </a:cubicBezTo>
                <a:cubicBezTo>
                  <a:pt x="26" y="198"/>
                  <a:pt x="17" y="181"/>
                  <a:pt x="12" y="160"/>
                </a:cubicBezTo>
                <a:cubicBezTo>
                  <a:pt x="7" y="161"/>
                  <a:pt x="7" y="161"/>
                  <a:pt x="7" y="161"/>
                </a:cubicBezTo>
                <a:cubicBezTo>
                  <a:pt x="12" y="182"/>
                  <a:pt x="22" y="200"/>
                  <a:pt x="36" y="214"/>
                </a:cubicBezTo>
                <a:cubicBezTo>
                  <a:pt x="56" y="234"/>
                  <a:pt x="85" y="247"/>
                  <a:pt x="116" y="249"/>
                </a:cubicBezTo>
                <a:cubicBezTo>
                  <a:pt x="117" y="250"/>
                  <a:pt x="118" y="251"/>
                  <a:pt x="118" y="251"/>
                </a:cubicBezTo>
                <a:cubicBezTo>
                  <a:pt x="121" y="253"/>
                  <a:pt x="123" y="254"/>
                  <a:pt x="127" y="254"/>
                </a:cubicBezTo>
                <a:cubicBezTo>
                  <a:pt x="131" y="254"/>
                  <a:pt x="133" y="252"/>
                  <a:pt x="135" y="251"/>
                </a:cubicBezTo>
                <a:cubicBezTo>
                  <a:pt x="137" y="250"/>
                  <a:pt x="149" y="241"/>
                  <a:pt x="149" y="241"/>
                </a:cubicBezTo>
                <a:lnTo>
                  <a:pt x="141" y="195"/>
                </a:lnTo>
                <a:close/>
                <a:moveTo>
                  <a:pt x="127" y="251"/>
                </a:moveTo>
                <a:cubicBezTo>
                  <a:pt x="126" y="251"/>
                  <a:pt x="124" y="251"/>
                  <a:pt x="124" y="250"/>
                </a:cubicBezTo>
                <a:cubicBezTo>
                  <a:pt x="124" y="250"/>
                  <a:pt x="124" y="250"/>
                  <a:pt x="125" y="250"/>
                </a:cubicBezTo>
                <a:cubicBezTo>
                  <a:pt x="125" y="250"/>
                  <a:pt x="125" y="250"/>
                  <a:pt x="125" y="250"/>
                </a:cubicBezTo>
                <a:cubicBezTo>
                  <a:pt x="126" y="250"/>
                  <a:pt x="127" y="249"/>
                  <a:pt x="127" y="248"/>
                </a:cubicBezTo>
                <a:cubicBezTo>
                  <a:pt x="127" y="246"/>
                  <a:pt x="126" y="245"/>
                  <a:pt x="125" y="245"/>
                </a:cubicBezTo>
                <a:cubicBezTo>
                  <a:pt x="124" y="245"/>
                  <a:pt x="123" y="245"/>
                  <a:pt x="123" y="245"/>
                </a:cubicBezTo>
                <a:cubicBezTo>
                  <a:pt x="123" y="243"/>
                  <a:pt x="125" y="242"/>
                  <a:pt x="127" y="242"/>
                </a:cubicBezTo>
                <a:cubicBezTo>
                  <a:pt x="129" y="242"/>
                  <a:pt x="131" y="244"/>
                  <a:pt x="131" y="247"/>
                </a:cubicBezTo>
                <a:cubicBezTo>
                  <a:pt x="131" y="249"/>
                  <a:pt x="129" y="251"/>
                  <a:pt x="127" y="251"/>
                </a:cubicBezTo>
                <a:close/>
                <a:moveTo>
                  <a:pt x="59" y="113"/>
                </a:moveTo>
                <a:cubicBezTo>
                  <a:pt x="13" y="105"/>
                  <a:pt x="13" y="105"/>
                  <a:pt x="13" y="105"/>
                </a:cubicBezTo>
                <a:cubicBezTo>
                  <a:pt x="13" y="105"/>
                  <a:pt x="11" y="108"/>
                  <a:pt x="9" y="110"/>
                </a:cubicBezTo>
                <a:cubicBezTo>
                  <a:pt x="13" y="84"/>
                  <a:pt x="23" y="62"/>
                  <a:pt x="41" y="44"/>
                </a:cubicBezTo>
                <a:cubicBezTo>
                  <a:pt x="55" y="30"/>
                  <a:pt x="74" y="19"/>
                  <a:pt x="94" y="14"/>
                </a:cubicBezTo>
                <a:cubicBezTo>
                  <a:pt x="93" y="9"/>
                  <a:pt x="93" y="9"/>
                  <a:pt x="93" y="9"/>
                </a:cubicBezTo>
                <a:cubicBezTo>
                  <a:pt x="72" y="15"/>
                  <a:pt x="53" y="26"/>
                  <a:pt x="38" y="41"/>
                </a:cubicBezTo>
                <a:cubicBezTo>
                  <a:pt x="18" y="61"/>
                  <a:pt x="6" y="87"/>
                  <a:pt x="4" y="117"/>
                </a:cubicBezTo>
                <a:cubicBezTo>
                  <a:pt x="4" y="118"/>
                  <a:pt x="3" y="118"/>
                  <a:pt x="3" y="119"/>
                </a:cubicBezTo>
                <a:cubicBezTo>
                  <a:pt x="1" y="121"/>
                  <a:pt x="0" y="123"/>
                  <a:pt x="0" y="127"/>
                </a:cubicBezTo>
                <a:cubicBezTo>
                  <a:pt x="0" y="131"/>
                  <a:pt x="1" y="133"/>
                  <a:pt x="3" y="135"/>
                </a:cubicBezTo>
                <a:cubicBezTo>
                  <a:pt x="4" y="138"/>
                  <a:pt x="13" y="149"/>
                  <a:pt x="13" y="149"/>
                </a:cubicBezTo>
                <a:cubicBezTo>
                  <a:pt x="59" y="141"/>
                  <a:pt x="59" y="141"/>
                  <a:pt x="59" y="141"/>
                </a:cubicBezTo>
                <a:cubicBezTo>
                  <a:pt x="57" y="132"/>
                  <a:pt x="57" y="122"/>
                  <a:pt x="59" y="113"/>
                </a:cubicBezTo>
                <a:close/>
                <a:moveTo>
                  <a:pt x="7" y="132"/>
                </a:moveTo>
                <a:cubicBezTo>
                  <a:pt x="5" y="132"/>
                  <a:pt x="3" y="130"/>
                  <a:pt x="3" y="127"/>
                </a:cubicBezTo>
                <a:cubicBezTo>
                  <a:pt x="3" y="126"/>
                  <a:pt x="3" y="125"/>
                  <a:pt x="4" y="124"/>
                </a:cubicBezTo>
                <a:cubicBezTo>
                  <a:pt x="4" y="125"/>
                  <a:pt x="4" y="126"/>
                  <a:pt x="4" y="126"/>
                </a:cubicBezTo>
                <a:cubicBezTo>
                  <a:pt x="4" y="128"/>
                  <a:pt x="5" y="129"/>
                  <a:pt x="6" y="129"/>
                </a:cubicBezTo>
                <a:cubicBezTo>
                  <a:pt x="6" y="129"/>
                  <a:pt x="6" y="129"/>
                  <a:pt x="6" y="129"/>
                </a:cubicBezTo>
                <a:cubicBezTo>
                  <a:pt x="7" y="129"/>
                  <a:pt x="8" y="128"/>
                  <a:pt x="8" y="126"/>
                </a:cubicBezTo>
                <a:cubicBezTo>
                  <a:pt x="8" y="125"/>
                  <a:pt x="8" y="124"/>
                  <a:pt x="8" y="123"/>
                </a:cubicBezTo>
                <a:cubicBezTo>
                  <a:pt x="10" y="123"/>
                  <a:pt x="12" y="125"/>
                  <a:pt x="12" y="127"/>
                </a:cubicBezTo>
                <a:cubicBezTo>
                  <a:pt x="12" y="130"/>
                  <a:pt x="10" y="132"/>
                  <a:pt x="7" y="132"/>
                </a:cubicBezTo>
                <a:close/>
                <a:moveTo>
                  <a:pt x="216" y="39"/>
                </a:moveTo>
                <a:cubicBezTo>
                  <a:pt x="197" y="20"/>
                  <a:pt x="169" y="7"/>
                  <a:pt x="138" y="5"/>
                </a:cubicBezTo>
                <a:cubicBezTo>
                  <a:pt x="137" y="4"/>
                  <a:pt x="136" y="3"/>
                  <a:pt x="135" y="3"/>
                </a:cubicBezTo>
                <a:cubicBezTo>
                  <a:pt x="133" y="2"/>
                  <a:pt x="131" y="0"/>
                  <a:pt x="127" y="0"/>
                </a:cubicBezTo>
                <a:cubicBezTo>
                  <a:pt x="123" y="0"/>
                  <a:pt x="121" y="2"/>
                  <a:pt x="118" y="3"/>
                </a:cubicBezTo>
                <a:cubicBezTo>
                  <a:pt x="116" y="5"/>
                  <a:pt x="105" y="14"/>
                  <a:pt x="105" y="14"/>
                </a:cubicBezTo>
                <a:cubicBezTo>
                  <a:pt x="112" y="59"/>
                  <a:pt x="112" y="59"/>
                  <a:pt x="112" y="59"/>
                </a:cubicBezTo>
                <a:cubicBezTo>
                  <a:pt x="122" y="57"/>
                  <a:pt x="132" y="57"/>
                  <a:pt x="141" y="59"/>
                </a:cubicBezTo>
                <a:cubicBezTo>
                  <a:pt x="149" y="14"/>
                  <a:pt x="149" y="14"/>
                  <a:pt x="149" y="14"/>
                </a:cubicBezTo>
                <a:cubicBezTo>
                  <a:pt x="149" y="14"/>
                  <a:pt x="147" y="12"/>
                  <a:pt x="144" y="10"/>
                </a:cubicBezTo>
                <a:cubicBezTo>
                  <a:pt x="171" y="14"/>
                  <a:pt x="196" y="25"/>
                  <a:pt x="213" y="42"/>
                </a:cubicBezTo>
                <a:cubicBezTo>
                  <a:pt x="226" y="56"/>
                  <a:pt x="235" y="74"/>
                  <a:pt x="240" y="94"/>
                </a:cubicBezTo>
                <a:cubicBezTo>
                  <a:pt x="245" y="93"/>
                  <a:pt x="245" y="93"/>
                  <a:pt x="245" y="93"/>
                </a:cubicBezTo>
                <a:cubicBezTo>
                  <a:pt x="240" y="72"/>
                  <a:pt x="230" y="53"/>
                  <a:pt x="216" y="39"/>
                </a:cubicBezTo>
                <a:close/>
                <a:moveTo>
                  <a:pt x="127" y="12"/>
                </a:moveTo>
                <a:cubicBezTo>
                  <a:pt x="124" y="12"/>
                  <a:pt x="122" y="10"/>
                  <a:pt x="122" y="7"/>
                </a:cubicBezTo>
                <a:cubicBezTo>
                  <a:pt x="122" y="5"/>
                  <a:pt x="124" y="3"/>
                  <a:pt x="127" y="3"/>
                </a:cubicBezTo>
                <a:cubicBezTo>
                  <a:pt x="128" y="3"/>
                  <a:pt x="129" y="4"/>
                  <a:pt x="130" y="5"/>
                </a:cubicBezTo>
                <a:cubicBezTo>
                  <a:pt x="129" y="5"/>
                  <a:pt x="129" y="5"/>
                  <a:pt x="128" y="5"/>
                </a:cubicBezTo>
                <a:cubicBezTo>
                  <a:pt x="128" y="5"/>
                  <a:pt x="128" y="5"/>
                  <a:pt x="128" y="5"/>
                </a:cubicBezTo>
                <a:cubicBezTo>
                  <a:pt x="127" y="5"/>
                  <a:pt x="126" y="6"/>
                  <a:pt x="125" y="7"/>
                </a:cubicBezTo>
                <a:cubicBezTo>
                  <a:pt x="125" y="8"/>
                  <a:pt x="126" y="9"/>
                  <a:pt x="128" y="9"/>
                </a:cubicBezTo>
                <a:cubicBezTo>
                  <a:pt x="129" y="9"/>
                  <a:pt x="130" y="9"/>
                  <a:pt x="131" y="9"/>
                </a:cubicBezTo>
                <a:cubicBezTo>
                  <a:pt x="130" y="11"/>
                  <a:pt x="129" y="12"/>
                  <a:pt x="127" y="12"/>
                </a:cubicBezTo>
                <a:close/>
              </a:path>
            </a:pathLst>
          </a:custGeom>
          <a:solidFill>
            <a:srgbClr val="E77F07"/>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1"/>
          <p:cNvSpPr>
            <a:spLocks noEditPoints="1"/>
          </p:cNvSpPr>
          <p:nvPr/>
        </p:nvSpPr>
        <p:spPr bwMode="auto">
          <a:xfrm>
            <a:off x="4359716" y="2642123"/>
            <a:ext cx="620156" cy="585857"/>
          </a:xfrm>
          <a:custGeom>
            <a:gdLst>
              <a:gd fmla="*/ 68 w 283" name="T0"/>
              <a:gd fmla="*/ 150 h 267" name="T1"/>
              <a:gd fmla="*/ 92 w 283" name="T2"/>
              <a:gd fmla="*/ 161 h 267" name="T3"/>
              <a:gd fmla="*/ 115 w 283" name="T4"/>
              <a:gd fmla="*/ 149 h 267" name="T5"/>
              <a:gd fmla="*/ 138 w 283" name="T6"/>
              <a:gd fmla="*/ 161 h 267" name="T7"/>
              <a:gd fmla="*/ 163 w 283" name="T8"/>
              <a:gd fmla="*/ 148 h 267" name="T9"/>
              <a:gd fmla="*/ 182 w 283" name="T10"/>
              <a:gd fmla="*/ 149 h 267" name="T11"/>
              <a:gd fmla="*/ 208 w 283" name="T12"/>
              <a:gd fmla="*/ 152 h 267" name="T13"/>
              <a:gd fmla="*/ 228 w 283" name="T14"/>
              <a:gd fmla="*/ 147 h 267" name="T15"/>
              <a:gd fmla="*/ 199 w 283" name="T16"/>
              <a:gd fmla="*/ 107 h 267" name="T17"/>
              <a:gd fmla="*/ 169 w 283" name="T18"/>
              <a:gd fmla="*/ 90 h 267" name="T19"/>
              <a:gd fmla="*/ 141 w 283" name="T20"/>
              <a:gd fmla="*/ 108 h 267" name="T21"/>
              <a:gd fmla="*/ 114 w 283" name="T22"/>
              <a:gd fmla="*/ 90 h 267" name="T23"/>
              <a:gd fmla="*/ 84 w 283" name="T24"/>
              <a:gd fmla="*/ 107 h 267" name="T25"/>
              <a:gd fmla="*/ 55 w 283" name="T26"/>
              <a:gd fmla="*/ 147 h 267" name="T27"/>
              <a:gd fmla="*/ 89 w 283" name="T28"/>
              <a:gd fmla="*/ 97 h 267" name="T29"/>
              <a:gd fmla="*/ 92 w 283" name="T30"/>
              <a:gd fmla="*/ 79 h 267" name="T31"/>
              <a:gd fmla="*/ 205 w 283" name="T32"/>
              <a:gd fmla="*/ 80 h 267" name="T33"/>
              <a:gd fmla="*/ 183 w 283" name="T34"/>
              <a:gd fmla="*/ 77 h 267" name="T35"/>
              <a:gd fmla="*/ 205 w 283" name="T36"/>
              <a:gd fmla="*/ 80 h 267" name="T37"/>
              <a:gd fmla="*/ 129 w 283" name="T38"/>
              <a:gd fmla="*/ 82 h 267" name="T39"/>
              <a:gd fmla="*/ 141 w 283" name="T40"/>
              <a:gd fmla="*/ 79 h 267" name="T41"/>
              <a:gd fmla="*/ 283 w 283" name="T42"/>
              <a:gd fmla="*/ 267 h 267" name="T43"/>
              <a:gd fmla="*/ 283 w 283" name="T44"/>
              <a:gd fmla="*/ 256 h 267" name="T45"/>
              <a:gd fmla="*/ 230 w 283" name="T46"/>
              <a:gd fmla="*/ 192 h 267" name="T47"/>
              <a:gd fmla="*/ 200 w 283" name="T48"/>
              <a:gd fmla="*/ 172 h 267" name="T49"/>
              <a:gd fmla="*/ 169 w 283" name="T50"/>
              <a:gd fmla="*/ 193 h 267" name="T51"/>
              <a:gd fmla="*/ 138 w 283" name="T52"/>
              <a:gd fmla="*/ 172 h 267" name="T53"/>
              <a:gd fmla="*/ 111 w 283" name="T54"/>
              <a:gd fmla="*/ 191 h 267" name="T55"/>
              <a:gd fmla="*/ 63 w 283" name="T56"/>
              <a:gd fmla="*/ 192 h 267" name="T57"/>
              <a:gd fmla="*/ 38 w 283" name="T58"/>
              <a:gd fmla="*/ 174 h 267" name="T59"/>
              <a:gd fmla="*/ 260 w 283" name="T60"/>
              <a:gd fmla="*/ 243 h 267" name="T61"/>
              <a:gd fmla="*/ 70 w 283" name="T62"/>
              <a:gd fmla="*/ 162 h 267" name="T63"/>
              <a:gd fmla="*/ 48 w 283" name="T64"/>
              <a:gd fmla="*/ 165 h 267" name="T65"/>
              <a:gd fmla="*/ 70 w 283" name="T66"/>
              <a:gd fmla="*/ 162 h 267" name="T67"/>
              <a:gd fmla="*/ 214 w 283" name="T68"/>
              <a:gd fmla="*/ 162 h 267" name="T69"/>
              <a:gd fmla="*/ 236 w 283" name="T70"/>
              <a:gd fmla="*/ 165 h 267" name="T71"/>
              <a:gd fmla="*/ 115 w 283" name="T72"/>
              <a:gd fmla="*/ 181 h 267" name="T73"/>
              <a:gd fmla="*/ 115 w 283" name="T74"/>
              <a:gd fmla="*/ 163 h 267" name="T75"/>
              <a:gd fmla="*/ 128 w 283" name="T76"/>
              <a:gd fmla="*/ 167 h 267" name="T77"/>
              <a:gd fmla="*/ 156 w 283" name="T78"/>
              <a:gd fmla="*/ 167 h 267" name="T79"/>
              <a:gd fmla="*/ 169 w 283" name="T80"/>
              <a:gd fmla="*/ 163 h 267" name="T81"/>
              <a:gd fmla="*/ 191 w 283" name="T82"/>
              <a:gd fmla="*/ 33 h 267" name="T83"/>
              <a:gd fmla="*/ 125 w 283" name="T84"/>
              <a:gd fmla="*/ 64 h 267" name="T85"/>
              <a:gd fmla="*/ 134 w 283" name="T86"/>
              <a:gd fmla="*/ 12 h 267" name="T87"/>
              <a:gd fmla="*/ 182 w 283" name="T88"/>
              <a:gd fmla="*/ 33 h 267" name="T89"/>
              <a:gd fmla="*/ 137 w 283" name="T90"/>
              <a:gd fmla="*/ 41 h 267" name="T91"/>
              <a:gd fmla="*/ 129 w 283" name="T92"/>
              <a:gd fmla="*/ 20 h 267" name="T93"/>
              <a:gd fmla="*/ 125 w 283" name="T94"/>
              <a:gd fmla="*/ 56 h 267" name="T95"/>
              <a:gd fmla="*/ 146 w 283" name="T96"/>
              <a:gd fmla="*/ 20 h 267" name="T97"/>
              <a:gd fmla="*/ 158 w 283" name="T98"/>
              <a:gd fmla="*/ 56 h 2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7" w="283">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E77F07"/>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7"/>
          <p:cNvSpPr>
            <a:spLocks noEditPoints="1"/>
          </p:cNvSpPr>
          <p:nvPr/>
        </p:nvSpPr>
        <p:spPr bwMode="auto">
          <a:xfrm>
            <a:off x="7077803" y="2614584"/>
            <a:ext cx="469057" cy="541362"/>
          </a:xfrm>
          <a:custGeom>
            <a:gdLst>
              <a:gd fmla="*/ 86 w 214" name="T0"/>
              <a:gd fmla="*/ 47 h 247" name="T1"/>
              <a:gd fmla="*/ 86 w 214" name="T2"/>
              <a:gd fmla="*/ 42 h 247" name="T3"/>
              <a:gd fmla="*/ 100 w 214" name="T4"/>
              <a:gd fmla="*/ 28 h 247" name="T5"/>
              <a:gd fmla="*/ 114 w 214" name="T6"/>
              <a:gd fmla="*/ 28 h 247" name="T7"/>
              <a:gd fmla="*/ 128 w 214" name="T8"/>
              <a:gd fmla="*/ 42 h 247" name="T9"/>
              <a:gd fmla="*/ 128 w 214" name="T10"/>
              <a:gd fmla="*/ 47 h 247" name="T11"/>
              <a:gd fmla="*/ 114 w 214" name="T12"/>
              <a:gd fmla="*/ 61 h 247" name="T13"/>
              <a:gd fmla="*/ 100 w 214" name="T14"/>
              <a:gd fmla="*/ 61 h 247" name="T15"/>
              <a:gd fmla="*/ 86 w 214" name="T16"/>
              <a:gd fmla="*/ 47 h 247" name="T17"/>
              <a:gd fmla="*/ 139 w 214" name="T18"/>
              <a:gd fmla="*/ 42 h 247" name="T19"/>
              <a:gd fmla="*/ 139 w 214" name="T20"/>
              <a:gd fmla="*/ 47 h 247" name="T21"/>
              <a:gd fmla="*/ 137 w 214" name="T22"/>
              <a:gd fmla="*/ 58 h 247" name="T23"/>
              <a:gd fmla="*/ 177 w 214" name="T24"/>
              <a:gd fmla="*/ 62 h 247" name="T25"/>
              <a:gd fmla="*/ 190 w 214" name="T26"/>
              <a:gd fmla="*/ 47 h 247" name="T27"/>
              <a:gd fmla="*/ 179 w 214" name="T28"/>
              <a:gd fmla="*/ 30 h 247" name="T29"/>
              <a:gd fmla="*/ 182 w 214" name="T30"/>
              <a:gd fmla="*/ 10 h 247" name="T31"/>
              <a:gd fmla="*/ 164 w 214" name="T32"/>
              <a:gd fmla="*/ 2 h 247" name="T33"/>
              <a:gd fmla="*/ 130 w 214" name="T34"/>
              <a:gd fmla="*/ 22 h 247" name="T35"/>
              <a:gd fmla="*/ 139 w 214" name="T36"/>
              <a:gd fmla="*/ 42 h 247" name="T37"/>
              <a:gd fmla="*/ 37 w 214" name="T38"/>
              <a:gd fmla="*/ 62 h 247" name="T39"/>
              <a:gd fmla="*/ 77 w 214" name="T40"/>
              <a:gd fmla="*/ 58 h 247" name="T41"/>
              <a:gd fmla="*/ 75 w 214" name="T42"/>
              <a:gd fmla="*/ 47 h 247" name="T43"/>
              <a:gd fmla="*/ 75 w 214" name="T44"/>
              <a:gd fmla="*/ 42 h 247" name="T45"/>
              <a:gd fmla="*/ 84 w 214" name="T46"/>
              <a:gd fmla="*/ 22 h 247" name="T47"/>
              <a:gd fmla="*/ 50 w 214" name="T48"/>
              <a:gd fmla="*/ 2 h 247" name="T49"/>
              <a:gd fmla="*/ 31 w 214" name="T50"/>
              <a:gd fmla="*/ 10 h 247" name="T51"/>
              <a:gd fmla="*/ 35 w 214" name="T52"/>
              <a:gd fmla="*/ 30 h 247" name="T53"/>
              <a:gd fmla="*/ 23 w 214" name="T54"/>
              <a:gd fmla="*/ 47 h 247" name="T55"/>
              <a:gd fmla="*/ 37 w 214" name="T56"/>
              <a:gd fmla="*/ 62 h 247" name="T57"/>
              <a:gd fmla="*/ 9 w 214" name="T58"/>
              <a:gd fmla="*/ 142 h 247" name="T59"/>
              <a:gd fmla="*/ 205 w 214" name="T60"/>
              <a:gd fmla="*/ 142 h 247" name="T61"/>
              <a:gd fmla="*/ 205 w 214" name="T62"/>
              <a:gd fmla="*/ 247 h 247" name="T63"/>
              <a:gd fmla="*/ 9 w 214" name="T64"/>
              <a:gd fmla="*/ 247 h 247" name="T65"/>
              <a:gd fmla="*/ 9 w 214" name="T66"/>
              <a:gd fmla="*/ 142 h 247" name="T67"/>
              <a:gd fmla="*/ 186 w 214" name="T68"/>
              <a:gd fmla="*/ 73 h 247" name="T69"/>
              <a:gd fmla="*/ 28 w 214" name="T70"/>
              <a:gd fmla="*/ 73 h 247" name="T71"/>
              <a:gd fmla="*/ 0 w 214" name="T72"/>
              <a:gd fmla="*/ 100 h 247" name="T73"/>
              <a:gd fmla="*/ 0 w 214" name="T74"/>
              <a:gd fmla="*/ 131 h 247" name="T75"/>
              <a:gd fmla="*/ 89 w 214" name="T76"/>
              <a:gd fmla="*/ 131 h 247" name="T77"/>
              <a:gd fmla="*/ 89 w 214" name="T78"/>
              <a:gd fmla="*/ 85 h 247" name="T79"/>
              <a:gd fmla="*/ 124 w 214" name="T80"/>
              <a:gd fmla="*/ 85 h 247" name="T81"/>
              <a:gd fmla="*/ 124 w 214" name="T82"/>
              <a:gd fmla="*/ 131 h 247" name="T83"/>
              <a:gd fmla="*/ 214 w 214" name="T84"/>
              <a:gd fmla="*/ 131 h 247" name="T85"/>
              <a:gd fmla="*/ 214 w 214" name="T86"/>
              <a:gd fmla="*/ 100 h 247" name="T87"/>
              <a:gd fmla="*/ 186 w 214" name="T88"/>
              <a:gd fmla="*/ 73 h 2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46" w="214">
                <a:moveTo>
                  <a:pt x="86" y="47"/>
                </a:moveTo>
                <a:cubicBezTo>
                  <a:pt x="86" y="42"/>
                  <a:pt x="86" y="42"/>
                  <a:pt x="86" y="42"/>
                </a:cubicBezTo>
                <a:cubicBezTo>
                  <a:pt x="86" y="33"/>
                  <a:pt x="91" y="28"/>
                  <a:pt x="100" y="28"/>
                </a:cubicBezTo>
                <a:cubicBezTo>
                  <a:pt x="114" y="28"/>
                  <a:pt x="114" y="28"/>
                  <a:pt x="114" y="28"/>
                </a:cubicBezTo>
                <a:cubicBezTo>
                  <a:pt x="123" y="28"/>
                  <a:pt x="128" y="33"/>
                  <a:pt x="128" y="42"/>
                </a:cubicBezTo>
                <a:cubicBezTo>
                  <a:pt x="128" y="47"/>
                  <a:pt x="128" y="47"/>
                  <a:pt x="128" y="47"/>
                </a:cubicBezTo>
                <a:cubicBezTo>
                  <a:pt x="128" y="56"/>
                  <a:pt x="123" y="61"/>
                  <a:pt x="114" y="61"/>
                </a:cubicBezTo>
                <a:cubicBezTo>
                  <a:pt x="100" y="61"/>
                  <a:pt x="100" y="61"/>
                  <a:pt x="100" y="61"/>
                </a:cubicBezTo>
                <a:cubicBezTo>
                  <a:pt x="91" y="61"/>
                  <a:pt x="86" y="56"/>
                  <a:pt x="86" y="47"/>
                </a:cubicBezTo>
                <a:close/>
                <a:moveTo>
                  <a:pt x="139" y="42"/>
                </a:moveTo>
                <a:cubicBezTo>
                  <a:pt x="139" y="47"/>
                  <a:pt x="139" y="47"/>
                  <a:pt x="139" y="47"/>
                </a:cubicBezTo>
                <a:cubicBezTo>
                  <a:pt x="139" y="51"/>
                  <a:pt x="138" y="55"/>
                  <a:pt x="137" y="58"/>
                </a:cubicBezTo>
                <a:cubicBezTo>
                  <a:pt x="150" y="62"/>
                  <a:pt x="164" y="65"/>
                  <a:pt x="177" y="62"/>
                </a:cubicBezTo>
                <a:cubicBezTo>
                  <a:pt x="184" y="60"/>
                  <a:pt x="190" y="55"/>
                  <a:pt x="190" y="47"/>
                </a:cubicBezTo>
                <a:cubicBezTo>
                  <a:pt x="191" y="39"/>
                  <a:pt x="185" y="32"/>
                  <a:pt x="179" y="30"/>
                </a:cubicBezTo>
                <a:cubicBezTo>
                  <a:pt x="184" y="26"/>
                  <a:pt x="187" y="17"/>
                  <a:pt x="182" y="10"/>
                </a:cubicBezTo>
                <a:cubicBezTo>
                  <a:pt x="178" y="3"/>
                  <a:pt x="171" y="0"/>
                  <a:pt x="164" y="2"/>
                </a:cubicBezTo>
                <a:cubicBezTo>
                  <a:pt x="152" y="5"/>
                  <a:pt x="140" y="13"/>
                  <a:pt x="130" y="22"/>
                </a:cubicBezTo>
                <a:cubicBezTo>
                  <a:pt x="136" y="26"/>
                  <a:pt x="139" y="33"/>
                  <a:pt x="139" y="42"/>
                </a:cubicBezTo>
                <a:close/>
                <a:moveTo>
                  <a:pt x="37" y="62"/>
                </a:moveTo>
                <a:cubicBezTo>
                  <a:pt x="50" y="65"/>
                  <a:pt x="64" y="62"/>
                  <a:pt x="77" y="58"/>
                </a:cubicBezTo>
                <a:cubicBezTo>
                  <a:pt x="75" y="55"/>
                  <a:pt x="75" y="51"/>
                  <a:pt x="75" y="47"/>
                </a:cubicBezTo>
                <a:cubicBezTo>
                  <a:pt x="75" y="42"/>
                  <a:pt x="75" y="42"/>
                  <a:pt x="75" y="42"/>
                </a:cubicBezTo>
                <a:cubicBezTo>
                  <a:pt x="75" y="33"/>
                  <a:pt x="78" y="26"/>
                  <a:pt x="84" y="22"/>
                </a:cubicBezTo>
                <a:cubicBezTo>
                  <a:pt x="74" y="13"/>
                  <a:pt x="62" y="5"/>
                  <a:pt x="50" y="2"/>
                </a:cubicBezTo>
                <a:cubicBezTo>
                  <a:pt x="42" y="0"/>
                  <a:pt x="35" y="3"/>
                  <a:pt x="31" y="10"/>
                </a:cubicBezTo>
                <a:cubicBezTo>
                  <a:pt x="27" y="17"/>
                  <a:pt x="30" y="26"/>
                  <a:pt x="35" y="30"/>
                </a:cubicBezTo>
                <a:cubicBezTo>
                  <a:pt x="29" y="32"/>
                  <a:pt x="22" y="39"/>
                  <a:pt x="23" y="47"/>
                </a:cubicBezTo>
                <a:cubicBezTo>
                  <a:pt x="24" y="55"/>
                  <a:pt x="30" y="60"/>
                  <a:pt x="37" y="62"/>
                </a:cubicBezTo>
                <a:close/>
                <a:moveTo>
                  <a:pt x="9" y="142"/>
                </a:moveTo>
                <a:cubicBezTo>
                  <a:pt x="205" y="142"/>
                  <a:pt x="205" y="142"/>
                  <a:pt x="205" y="142"/>
                </a:cubicBezTo>
                <a:cubicBezTo>
                  <a:pt x="205" y="247"/>
                  <a:pt x="205" y="247"/>
                  <a:pt x="205" y="247"/>
                </a:cubicBezTo>
                <a:cubicBezTo>
                  <a:pt x="9" y="247"/>
                  <a:pt x="9" y="247"/>
                  <a:pt x="9" y="247"/>
                </a:cubicBezTo>
                <a:lnTo>
                  <a:pt x="9" y="142"/>
                </a:lnTo>
                <a:close/>
                <a:moveTo>
                  <a:pt x="186" y="73"/>
                </a:moveTo>
                <a:cubicBezTo>
                  <a:pt x="28" y="73"/>
                  <a:pt x="28" y="73"/>
                  <a:pt x="28" y="73"/>
                </a:cubicBezTo>
                <a:cubicBezTo>
                  <a:pt x="12" y="73"/>
                  <a:pt x="0" y="85"/>
                  <a:pt x="0" y="100"/>
                </a:cubicBezTo>
                <a:cubicBezTo>
                  <a:pt x="0" y="131"/>
                  <a:pt x="0" y="131"/>
                  <a:pt x="0" y="131"/>
                </a:cubicBezTo>
                <a:cubicBezTo>
                  <a:pt x="89" y="131"/>
                  <a:pt x="89" y="131"/>
                  <a:pt x="89" y="131"/>
                </a:cubicBezTo>
                <a:cubicBezTo>
                  <a:pt x="89" y="85"/>
                  <a:pt x="89" y="85"/>
                  <a:pt x="89" y="85"/>
                </a:cubicBezTo>
                <a:cubicBezTo>
                  <a:pt x="124" y="85"/>
                  <a:pt x="124" y="85"/>
                  <a:pt x="124" y="85"/>
                </a:cubicBezTo>
                <a:cubicBezTo>
                  <a:pt x="124" y="131"/>
                  <a:pt x="124" y="131"/>
                  <a:pt x="124" y="131"/>
                </a:cubicBezTo>
                <a:cubicBezTo>
                  <a:pt x="214" y="131"/>
                  <a:pt x="214" y="131"/>
                  <a:pt x="214" y="131"/>
                </a:cubicBezTo>
                <a:cubicBezTo>
                  <a:pt x="214" y="100"/>
                  <a:pt x="214" y="100"/>
                  <a:pt x="214" y="100"/>
                </a:cubicBezTo>
                <a:cubicBezTo>
                  <a:pt x="214" y="85"/>
                  <a:pt x="202" y="73"/>
                  <a:pt x="186" y="73"/>
                </a:cubicBezTo>
                <a:close/>
              </a:path>
            </a:pathLst>
          </a:custGeom>
          <a:solidFill>
            <a:srgbClr val="E77F07"/>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1"/>
          <p:cNvSpPr>
            <a:spLocks noEditPoints="1"/>
          </p:cNvSpPr>
          <p:nvPr/>
        </p:nvSpPr>
        <p:spPr bwMode="auto">
          <a:xfrm>
            <a:off x="1774288" y="2651960"/>
            <a:ext cx="611813" cy="598835"/>
          </a:xfrm>
          <a:custGeom>
            <a:gdLst>
              <a:gd fmla="*/ 261 w 279" name="T0"/>
              <a:gd fmla="*/ 149 h 273" name="T1"/>
              <a:gd fmla="*/ 259 w 279" name="T2"/>
              <a:gd fmla="*/ 135 h 273" name="T3"/>
              <a:gd fmla="*/ 253 w 279" name="T4"/>
              <a:gd fmla="*/ 115 h 273" name="T5"/>
              <a:gd fmla="*/ 252 w 279" name="T6"/>
              <a:gd fmla="*/ 105 h 273" name="T7"/>
              <a:gd fmla="*/ 250 w 279" name="T8"/>
              <a:gd fmla="*/ 97 h 273" name="T9"/>
              <a:gd fmla="*/ 264 w 279" name="T10"/>
              <a:gd fmla="*/ 98 h 273" name="T11"/>
              <a:gd fmla="*/ 261 w 279" name="T12"/>
              <a:gd fmla="*/ 149 h 273" name="T13"/>
              <a:gd fmla="*/ 232 w 279" name="T14"/>
              <a:gd fmla="*/ 212 h 273" name="T15"/>
              <a:gd fmla="*/ 232 w 279" name="T16"/>
              <a:gd fmla="*/ 212 h 273" name="T17"/>
              <a:gd fmla="*/ 232 w 279" name="T18"/>
              <a:gd fmla="*/ 212 h 273" name="T19"/>
              <a:gd fmla="*/ 222 w 279" name="T20"/>
              <a:gd fmla="*/ 225 h 273" name="T21"/>
              <a:gd fmla="*/ 189 w 279" name="T22"/>
              <a:gd fmla="*/ 273 h 273" name="T23"/>
              <a:gd fmla="*/ 158 w 279" name="T24"/>
              <a:gd fmla="*/ 273 h 273" name="T25"/>
              <a:gd fmla="*/ 159 w 279" name="T26"/>
              <a:gd fmla="*/ 261 h 273" name="T27"/>
              <a:gd fmla="*/ 154 w 279" name="T28"/>
              <a:gd fmla="*/ 262 h 273" name="T29"/>
              <a:gd fmla="*/ 109 w 279" name="T30"/>
              <a:gd fmla="*/ 263 h 273" name="T31"/>
              <a:gd fmla="*/ 102 w 279" name="T32"/>
              <a:gd fmla="*/ 273 h 273" name="T33"/>
              <a:gd fmla="*/ 71 w 279" name="T34"/>
              <a:gd fmla="*/ 273 h 273" name="T35"/>
              <a:gd fmla="*/ 70 w 279" name="T36"/>
              <a:gd fmla="*/ 262 h 273" name="T37"/>
              <a:gd fmla="*/ 50 w 279" name="T38"/>
              <a:gd fmla="*/ 235 h 273" name="T39"/>
              <a:gd fmla="*/ 32 w 279" name="T40"/>
              <a:gd fmla="*/ 214 h 273" name="T41"/>
              <a:gd fmla="*/ 32 w 279" name="T42"/>
              <a:gd fmla="*/ 214 h 273" name="T43"/>
              <a:gd fmla="*/ 0 w 279" name="T44"/>
              <a:gd fmla="*/ 181 h 273" name="T45"/>
              <a:gd fmla="*/ 0 w 279" name="T46"/>
              <a:gd fmla="*/ 149 h 273" name="T47"/>
              <a:gd fmla="*/ 28 w 279" name="T48"/>
              <a:gd fmla="*/ 120 h 273" name="T49"/>
              <a:gd fmla="*/ 29 w 279" name="T50"/>
              <a:gd fmla="*/ 119 h 273" name="T51"/>
              <a:gd fmla="*/ 50 w 279" name="T52"/>
              <a:gd fmla="*/ 90 h 273" name="T53"/>
              <a:gd fmla="*/ 29 w 279" name="T54"/>
              <a:gd fmla="*/ 59 h 273" name="T55"/>
              <a:gd fmla="*/ 47 w 279" name="T56"/>
              <a:gd fmla="*/ 43 h 273" name="T57"/>
              <a:gd fmla="*/ 100 w 279" name="T58"/>
              <a:gd fmla="*/ 73 h 273" name="T59"/>
              <a:gd fmla="*/ 107 w 279" name="T60"/>
              <a:gd fmla="*/ 31 h 273" name="T61"/>
              <a:gd fmla="*/ 162 w 279" name="T62"/>
              <a:gd fmla="*/ 0 h 273" name="T63"/>
              <a:gd fmla="*/ 193 w 279" name="T64"/>
              <a:gd fmla="*/ 8 h 273" name="T65"/>
              <a:gd fmla="*/ 220 w 279" name="T66"/>
              <a:gd fmla="*/ 86 h 273" name="T67"/>
              <a:gd fmla="*/ 248 w 279" name="T68"/>
              <a:gd fmla="*/ 137 h 273" name="T69"/>
              <a:gd fmla="*/ 232 w 279" name="T70"/>
              <a:gd fmla="*/ 212 h 273" name="T71"/>
              <a:gd fmla="*/ 113 w 279" name="T72"/>
              <a:gd fmla="*/ 73 h 273" name="T73"/>
              <a:gd fmla="*/ 117 w 279" name="T74"/>
              <a:gd fmla="*/ 72 h 273" name="T75"/>
              <a:gd fmla="*/ 150 w 279" name="T76"/>
              <a:gd fmla="*/ 71 h 273" name="T77"/>
              <a:gd fmla="*/ 165 w 279" name="T78"/>
              <a:gd fmla="*/ 46 h 273" name="T79"/>
              <a:gd fmla="*/ 154 w 279" name="T80"/>
              <a:gd fmla="*/ 49 h 273" name="T81"/>
              <a:gd fmla="*/ 151 w 279" name="T82"/>
              <a:gd fmla="*/ 34 h 273" name="T83"/>
              <a:gd fmla="*/ 175 w 279" name="T84"/>
              <a:gd fmla="*/ 29 h 273" name="T85"/>
              <a:gd fmla="*/ 188 w 279" name="T86"/>
              <a:gd fmla="*/ 37 h 273" name="T87"/>
              <a:gd fmla="*/ 188 w 279" name="T88"/>
              <a:gd fmla="*/ 37 h 273" name="T89"/>
              <a:gd fmla="*/ 167 w 279" name="T90"/>
              <a:gd fmla="*/ 74 h 273" name="T91"/>
              <a:gd fmla="*/ 202 w 279" name="T92"/>
              <a:gd fmla="*/ 92 h 273" name="T93"/>
              <a:gd fmla="*/ 204 w 279" name="T94"/>
              <a:gd fmla="*/ 88 h 273" name="T95"/>
              <a:gd fmla="*/ 187 w 279" name="T96"/>
              <a:gd fmla="*/ 20 h 273" name="T97"/>
              <a:gd fmla="*/ 162 w 279" name="T98"/>
              <a:gd fmla="*/ 13 h 273" name="T99"/>
              <a:gd fmla="*/ 119 w 279" name="T100"/>
              <a:gd fmla="*/ 37 h 273" name="T101"/>
              <a:gd fmla="*/ 113 w 279" name="T102"/>
              <a:gd fmla="*/ 73 h 27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73" w="279">
                <a:moveTo>
                  <a:pt x="261" y="149"/>
                </a:moveTo>
                <a:cubicBezTo>
                  <a:pt x="261" y="144"/>
                  <a:pt x="260" y="139"/>
                  <a:pt x="259" y="135"/>
                </a:cubicBezTo>
                <a:cubicBezTo>
                  <a:pt x="258" y="128"/>
                  <a:pt x="256" y="121"/>
                  <a:pt x="253" y="115"/>
                </a:cubicBezTo>
                <a:cubicBezTo>
                  <a:pt x="259" y="113"/>
                  <a:pt x="258" y="105"/>
                  <a:pt x="252" y="105"/>
                </a:cubicBezTo>
                <a:cubicBezTo>
                  <a:pt x="247" y="106"/>
                  <a:pt x="245" y="99"/>
                  <a:pt x="250" y="97"/>
                </a:cubicBezTo>
                <a:cubicBezTo>
                  <a:pt x="255" y="94"/>
                  <a:pt x="261" y="96"/>
                  <a:pt x="264" y="98"/>
                </a:cubicBezTo>
                <a:cubicBezTo>
                  <a:pt x="279" y="109"/>
                  <a:pt x="270" y="132"/>
                  <a:pt x="261" y="149"/>
                </a:cubicBezTo>
                <a:close/>
                <a:moveTo>
                  <a:pt x="232" y="212"/>
                </a:moveTo>
                <a:cubicBezTo>
                  <a:pt x="232" y="212"/>
                  <a:pt x="232" y="212"/>
                  <a:pt x="232" y="212"/>
                </a:cubicBezTo>
                <a:cubicBezTo>
                  <a:pt x="232" y="212"/>
                  <a:pt x="232" y="212"/>
                  <a:pt x="232" y="212"/>
                </a:cubicBezTo>
                <a:cubicBezTo>
                  <a:pt x="229" y="216"/>
                  <a:pt x="226" y="221"/>
                  <a:pt x="222" y="225"/>
                </a:cubicBezTo>
                <a:cubicBezTo>
                  <a:pt x="201" y="253"/>
                  <a:pt x="201" y="266"/>
                  <a:pt x="189" y="273"/>
                </a:cubicBezTo>
                <a:cubicBezTo>
                  <a:pt x="180" y="273"/>
                  <a:pt x="158" y="273"/>
                  <a:pt x="158" y="273"/>
                </a:cubicBezTo>
                <a:cubicBezTo>
                  <a:pt x="158" y="273"/>
                  <a:pt x="160" y="268"/>
                  <a:pt x="159" y="261"/>
                </a:cubicBezTo>
                <a:cubicBezTo>
                  <a:pt x="157" y="261"/>
                  <a:pt x="156" y="262"/>
                  <a:pt x="154" y="262"/>
                </a:cubicBezTo>
                <a:cubicBezTo>
                  <a:pt x="139" y="265"/>
                  <a:pt x="124" y="265"/>
                  <a:pt x="109" y="263"/>
                </a:cubicBezTo>
                <a:cubicBezTo>
                  <a:pt x="107" y="267"/>
                  <a:pt x="105" y="270"/>
                  <a:pt x="102" y="273"/>
                </a:cubicBezTo>
                <a:cubicBezTo>
                  <a:pt x="71" y="273"/>
                  <a:pt x="71" y="273"/>
                  <a:pt x="71" y="273"/>
                </a:cubicBezTo>
                <a:cubicBezTo>
                  <a:pt x="71" y="269"/>
                  <a:pt x="71" y="266"/>
                  <a:pt x="70" y="262"/>
                </a:cubicBezTo>
                <a:cubicBezTo>
                  <a:pt x="68" y="255"/>
                  <a:pt x="58" y="243"/>
                  <a:pt x="50" y="235"/>
                </a:cubicBezTo>
                <a:cubicBezTo>
                  <a:pt x="43" y="229"/>
                  <a:pt x="37" y="222"/>
                  <a:pt x="32" y="214"/>
                </a:cubicBezTo>
                <a:cubicBezTo>
                  <a:pt x="32" y="214"/>
                  <a:pt x="32" y="214"/>
                  <a:pt x="32" y="214"/>
                </a:cubicBezTo>
                <a:cubicBezTo>
                  <a:pt x="25" y="201"/>
                  <a:pt x="0" y="200"/>
                  <a:pt x="0" y="181"/>
                </a:cubicBezTo>
                <a:cubicBezTo>
                  <a:pt x="0" y="167"/>
                  <a:pt x="0" y="162"/>
                  <a:pt x="0" y="149"/>
                </a:cubicBezTo>
                <a:cubicBezTo>
                  <a:pt x="0" y="130"/>
                  <a:pt x="18" y="134"/>
                  <a:pt x="28" y="120"/>
                </a:cubicBezTo>
                <a:cubicBezTo>
                  <a:pt x="28" y="119"/>
                  <a:pt x="28" y="119"/>
                  <a:pt x="29" y="119"/>
                </a:cubicBezTo>
                <a:cubicBezTo>
                  <a:pt x="34" y="109"/>
                  <a:pt x="41" y="99"/>
                  <a:pt x="50" y="90"/>
                </a:cubicBezTo>
                <a:cubicBezTo>
                  <a:pt x="45" y="79"/>
                  <a:pt x="36" y="68"/>
                  <a:pt x="29" y="59"/>
                </a:cubicBezTo>
                <a:cubicBezTo>
                  <a:pt x="22" y="50"/>
                  <a:pt x="36" y="43"/>
                  <a:pt x="47" y="43"/>
                </a:cubicBezTo>
                <a:cubicBezTo>
                  <a:pt x="68" y="42"/>
                  <a:pt x="87" y="53"/>
                  <a:pt x="100" y="73"/>
                </a:cubicBezTo>
                <a:cubicBezTo>
                  <a:pt x="97" y="59"/>
                  <a:pt x="100" y="44"/>
                  <a:pt x="107" y="31"/>
                </a:cubicBezTo>
                <a:cubicBezTo>
                  <a:pt x="119" y="12"/>
                  <a:pt x="139" y="0"/>
                  <a:pt x="162" y="0"/>
                </a:cubicBezTo>
                <a:cubicBezTo>
                  <a:pt x="173" y="0"/>
                  <a:pt x="184" y="3"/>
                  <a:pt x="193" y="8"/>
                </a:cubicBezTo>
                <a:cubicBezTo>
                  <a:pt x="220" y="24"/>
                  <a:pt x="231" y="57"/>
                  <a:pt x="220" y="86"/>
                </a:cubicBezTo>
                <a:cubicBezTo>
                  <a:pt x="234" y="99"/>
                  <a:pt x="244" y="117"/>
                  <a:pt x="248" y="137"/>
                </a:cubicBezTo>
                <a:cubicBezTo>
                  <a:pt x="254" y="163"/>
                  <a:pt x="247" y="190"/>
                  <a:pt x="232" y="212"/>
                </a:cubicBezTo>
                <a:close/>
                <a:moveTo>
                  <a:pt x="113" y="73"/>
                </a:moveTo>
                <a:cubicBezTo>
                  <a:pt x="114" y="73"/>
                  <a:pt x="115" y="72"/>
                  <a:pt x="117" y="72"/>
                </a:cubicBezTo>
                <a:cubicBezTo>
                  <a:pt x="128" y="70"/>
                  <a:pt x="139" y="69"/>
                  <a:pt x="150" y="71"/>
                </a:cubicBezTo>
                <a:cubicBezTo>
                  <a:pt x="165" y="46"/>
                  <a:pt x="165" y="46"/>
                  <a:pt x="165" y="46"/>
                </a:cubicBezTo>
                <a:cubicBezTo>
                  <a:pt x="154" y="49"/>
                  <a:pt x="154" y="49"/>
                  <a:pt x="154" y="49"/>
                </a:cubicBezTo>
                <a:cubicBezTo>
                  <a:pt x="151" y="34"/>
                  <a:pt x="151" y="34"/>
                  <a:pt x="151" y="34"/>
                </a:cubicBezTo>
                <a:cubicBezTo>
                  <a:pt x="175" y="29"/>
                  <a:pt x="175" y="29"/>
                  <a:pt x="175" y="29"/>
                </a:cubicBezTo>
                <a:cubicBezTo>
                  <a:pt x="188" y="37"/>
                  <a:pt x="188" y="37"/>
                  <a:pt x="188" y="37"/>
                </a:cubicBezTo>
                <a:cubicBezTo>
                  <a:pt x="188" y="37"/>
                  <a:pt x="188" y="37"/>
                  <a:pt x="188" y="37"/>
                </a:cubicBezTo>
                <a:cubicBezTo>
                  <a:pt x="167" y="74"/>
                  <a:pt x="167" y="74"/>
                  <a:pt x="167" y="74"/>
                </a:cubicBezTo>
                <a:cubicBezTo>
                  <a:pt x="180" y="77"/>
                  <a:pt x="192" y="83"/>
                  <a:pt x="202" y="92"/>
                </a:cubicBezTo>
                <a:cubicBezTo>
                  <a:pt x="203" y="90"/>
                  <a:pt x="203" y="89"/>
                  <a:pt x="204" y="88"/>
                </a:cubicBezTo>
                <a:cubicBezTo>
                  <a:pt x="218" y="64"/>
                  <a:pt x="210" y="34"/>
                  <a:pt x="187" y="20"/>
                </a:cubicBezTo>
                <a:cubicBezTo>
                  <a:pt x="179" y="15"/>
                  <a:pt x="170" y="13"/>
                  <a:pt x="162" y="13"/>
                </a:cubicBezTo>
                <a:cubicBezTo>
                  <a:pt x="144" y="13"/>
                  <a:pt x="128" y="22"/>
                  <a:pt x="119" y="37"/>
                </a:cubicBezTo>
                <a:cubicBezTo>
                  <a:pt x="112" y="49"/>
                  <a:pt x="110" y="61"/>
                  <a:pt x="113" y="73"/>
                </a:cubicBezTo>
                <a:close/>
              </a:path>
            </a:pathLst>
          </a:custGeom>
          <a:solidFill>
            <a:srgbClr val="E77F07"/>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矩形 25"/>
          <p:cNvSpPr/>
          <p:nvPr/>
        </p:nvSpPr>
        <p:spPr>
          <a:xfrm>
            <a:off x="1504860" y="3670506"/>
            <a:ext cx="1706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chemeClr val="bg1"/>
                </a:solidFill>
                <a:latin charset="-122" panose="020b0503020204020204" pitchFamily="34" typeface="微软雅黑"/>
                <a:ea charset="-122" panose="020b0503020204020204" pitchFamily="34" typeface="微软雅黑"/>
                <a:cs charset="0" pitchFamily="2" typeface="Roboto"/>
              </a:rPr>
              <a:t>插入标题内容</a:t>
            </a:r>
          </a:p>
        </p:txBody>
      </p:sp>
      <p:sp>
        <p:nvSpPr>
          <p:cNvPr id="78" name="矩形 77"/>
          <p:cNvSpPr/>
          <p:nvPr/>
        </p:nvSpPr>
        <p:spPr>
          <a:xfrm>
            <a:off x="4034923" y="3658271"/>
            <a:ext cx="1706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prstClr val="white"/>
                </a:solidFill>
                <a:latin charset="-122" panose="020b0503020204020204" pitchFamily="34" typeface="微软雅黑"/>
                <a:ea charset="-122" panose="020b0503020204020204" pitchFamily="34" typeface="微软雅黑"/>
                <a:cs charset="0" pitchFamily="2" typeface="Roboto"/>
              </a:rPr>
              <a:t>插入标题内容</a:t>
            </a:r>
          </a:p>
        </p:txBody>
      </p:sp>
      <p:sp>
        <p:nvSpPr>
          <p:cNvPr id="79" name="矩形 78"/>
          <p:cNvSpPr/>
          <p:nvPr/>
        </p:nvSpPr>
        <p:spPr>
          <a:xfrm>
            <a:off x="6617617" y="3673363"/>
            <a:ext cx="1706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prstClr val="white"/>
                </a:solidFill>
                <a:latin charset="-122" panose="020b0503020204020204" pitchFamily="34" typeface="微软雅黑"/>
                <a:ea charset="-122" panose="020b0503020204020204" pitchFamily="34" typeface="微软雅黑"/>
                <a:cs charset="0" pitchFamily="2" typeface="Roboto"/>
              </a:rPr>
              <a:t>插入标题内容</a:t>
            </a:r>
          </a:p>
        </p:txBody>
      </p:sp>
      <p:sp>
        <p:nvSpPr>
          <p:cNvPr id="80" name="矩形 79"/>
          <p:cNvSpPr/>
          <p:nvPr/>
        </p:nvSpPr>
        <p:spPr>
          <a:xfrm>
            <a:off x="9201610" y="3670506"/>
            <a:ext cx="1706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prstClr val="white"/>
                </a:solidFill>
                <a:latin charset="-122" panose="020b0503020204020204" pitchFamily="34" typeface="微软雅黑"/>
                <a:ea charset="-122" panose="020b0503020204020204" pitchFamily="34" typeface="微软雅黑"/>
                <a:cs charset="0" pitchFamily="2" typeface="Roboto"/>
              </a:rPr>
              <a:t>插入标题内容</a:t>
            </a:r>
          </a:p>
        </p:txBody>
      </p:sp>
      <p:sp>
        <p:nvSpPr>
          <p:cNvPr id="96" name="Rectangle 4"/>
          <p:cNvSpPr/>
          <p:nvPr/>
        </p:nvSpPr>
        <p:spPr bwMode="auto">
          <a:xfrm>
            <a:off x="1504860" y="4765180"/>
            <a:ext cx="1681548" cy="173219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sp>
        <p:nvSpPr>
          <p:cNvPr id="97" name="Rectangle 4"/>
          <p:cNvSpPr/>
          <p:nvPr/>
        </p:nvSpPr>
        <p:spPr bwMode="auto">
          <a:xfrm>
            <a:off x="4076925" y="4765179"/>
            <a:ext cx="1681548" cy="173219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sp>
        <p:nvSpPr>
          <p:cNvPr id="98" name="Rectangle 4"/>
          <p:cNvSpPr/>
          <p:nvPr/>
        </p:nvSpPr>
        <p:spPr bwMode="auto">
          <a:xfrm>
            <a:off x="6863350" y="4768215"/>
            <a:ext cx="1681548" cy="173219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sp>
        <p:nvSpPr>
          <p:cNvPr id="99" name="Rectangle 4"/>
          <p:cNvSpPr/>
          <p:nvPr/>
        </p:nvSpPr>
        <p:spPr bwMode="auto">
          <a:xfrm>
            <a:off x="9480273" y="4765179"/>
            <a:ext cx="1681548" cy="173219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sp>
        <p:nvSpPr>
          <p:cNvPr id="9" name="灯片编号占位符 8"/>
          <p:cNvSpPr>
            <a:spLocks noGrp="1"/>
          </p:cNvSpPr>
          <p:nvPr>
            <p:ph idx="4294967295" sz="quarter" type="sldNum"/>
          </p:nvPr>
        </p:nvSpPr>
        <p:spPr>
          <a:xfrm>
            <a:off x="9448800" y="6356350"/>
            <a:ext cx="2743200" cy="365125"/>
          </a:xfrm>
        </p:spPr>
        <p:txBody>
          <a:bodyPr/>
          <a:lstStyle/>
          <a:p>
            <a:fld id="{379F5874-AB11-4961-993C-375298680C84}" type="slidenum">
              <a:rPr altLang="en-US" lang="zh-CN" smtClean="0"/>
              <a:t>19</a:t>
            </a:fld>
          </a:p>
        </p:txBody>
      </p:sp>
    </p:spTree>
    <p:extLst>
      <p:ext uri="{BB962C8B-B14F-4D97-AF65-F5344CB8AC3E}">
        <p14:creationId val="1935662160"/>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PA_矩形: 圆角 39"/>
          <p:cNvSpPr/>
          <p:nvPr>
            <p:custDataLst>
              <p:tags r:id="rId2"/>
            </p:custDataLst>
          </p:nvPr>
        </p:nvSpPr>
        <p:spPr>
          <a:xfrm rot="20696632">
            <a:off x="328926" y="-1521765"/>
            <a:ext cx="12892083" cy="5678706"/>
          </a:xfrm>
          <a:custGeom>
            <a:gdLst>
              <a:gd fmla="*/ 12892083 w 12892083" name="connsiteX0"/>
              <a:gd fmla="*/ 5678706 h 5678706" name="connsiteY0"/>
              <a:gd fmla="*/ 486028 w 12892083" name="connsiteX1"/>
              <a:gd fmla="*/ 5678706 h 5678706" name="connsiteY1"/>
              <a:gd fmla="*/ 0 w 12892083" name="connsiteX2"/>
              <a:gd fmla="*/ 5192678 h 5678706" name="connsiteY2"/>
              <a:gd fmla="*/ 0 w 12892083" name="connsiteX3"/>
              <a:gd fmla="*/ 0 h 5678706" name="connsiteY3"/>
              <a:gd fmla="*/ 0 w 13378111" name="connsiteX4"/>
              <a:gd fmla="*/ 0 h 5678706" name="connsiteY4"/>
              <a:gd fmla="*/ 577468 w 13378111" name="connsiteX5"/>
              <a:gd fmla="*/ 21217 h 6094511" name="connsiteY5"/>
              <a:gd fmla="*/ 577468 w 13378111" name="connsiteX6"/>
              <a:gd fmla="*/ 21217 h 6094511" name="connsiteY6"/>
              <a:gd fmla="*/ 577468 w 13378111" name="connsiteX7"/>
              <a:gd fmla="*/ 91440 h 6164734" name="connsiteY7"/>
              <a:gd fmla="*/ 577468 w 13378111" name="connsiteX8"/>
              <a:gd fmla="*/ 91440 h 6164734" name="connsiteY8"/>
            </a:gdLst>
            <a:cxnLst>
              <a:cxn ang="0">
                <a:pos x="connsiteX0" y="connsiteY0"/>
              </a:cxn>
              <a:cxn ang="0">
                <a:pos x="connsiteX1" y="connsiteY1"/>
              </a:cxn>
              <a:cxn ang="0">
                <a:pos x="connsiteX2" y="connsiteY2"/>
              </a:cxn>
              <a:cxn ang="0">
                <a:pos x="connsiteX3" y="connsiteY3"/>
              </a:cxn>
            </a:cxnLst>
            <a:rect b="b" l="l" r="r" t="t"/>
            <a:pathLst>
              <a:path h="5678706" w="12892083">
                <a:moveTo>
                  <a:pt x="12892083" y="5678706"/>
                </a:moveTo>
                <a:lnTo>
                  <a:pt x="486028" y="5678706"/>
                </a:lnTo>
                <a:cubicBezTo>
                  <a:pt x="217602" y="5678706"/>
                  <a:pt x="0" y="5461104"/>
                  <a:pt x="0" y="5192678"/>
                </a:cubicBezTo>
                <a:lnTo>
                  <a:pt x="0" y="0"/>
                </a:lnTo>
              </a:path>
            </a:pathLst>
          </a:custGeom>
          <a:noFill/>
          <a:ln algn="ctr" cap="flat" cmpd="sng" w="76200">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a:picLocks noChangeAspect="1"/>
          </p:cNvPicPr>
          <p:nvPr/>
        </p:nvPicPr>
        <p:blipFill>
          <a:blip r:embed="rId3"/>
          <a:stretch>
            <a:fillRect/>
          </a:stretch>
        </p:blipFill>
        <p:spPr>
          <a:xfrm rot="20700000">
            <a:off x="92971" y="-3297656"/>
            <a:ext cx="13255141" cy="7456016"/>
          </a:xfrm>
          <a:prstGeom prst="roundRect">
            <a:avLst>
              <a:gd fmla="val 5849" name="adj"/>
            </a:avLst>
          </a:prstGeom>
        </p:spPr>
      </p:pic>
      <p:pic>
        <p:nvPicPr>
          <p:cNvPr hidden="1" id="2" name="PA_图片 1"/>
          <p:cNvPicPr>
            <a:picLocks noChangeAspect="1"/>
          </p:cNvPicPr>
          <p:nvPr>
            <p:custDataLst>
              <p:tags r:id="rId5"/>
            </p:custDataLst>
          </p:nvPr>
        </p:nvPicPr>
        <p:blipFill>
          <a:blip r:embed="rId4">
            <a:extLst>
              <a:ext uri="{28A0092B-C50C-407E-A947-70E740481C1C}">
                <a14:useLocalDpi val="0"/>
              </a:ext>
            </a:extLst>
          </a:blip>
          <a:stretch>
            <a:fillRect/>
          </a:stretch>
        </p:blipFill>
        <p:spPr>
          <a:xfrm>
            <a:off x="0" y="0"/>
            <a:ext cx="12192000" cy="6933618"/>
          </a:xfrm>
          <a:prstGeom prst="rect">
            <a:avLst/>
          </a:prstGeom>
        </p:spPr>
      </p:pic>
      <p:sp>
        <p:nvSpPr>
          <p:cNvPr id="6" name="PA_文本框 5"/>
          <p:cNvSpPr txBox="1"/>
          <p:nvPr>
            <p:custDataLst>
              <p:tags r:id="rId6"/>
            </p:custDataLst>
          </p:nvPr>
        </p:nvSpPr>
        <p:spPr>
          <a:xfrm>
            <a:off x="863599" y="1442720"/>
            <a:ext cx="3108960" cy="914400"/>
          </a:xfrm>
          <a:prstGeom prst="rect">
            <a:avLst/>
          </a:prstGeom>
          <a:noFill/>
        </p:spPr>
        <p:txBody>
          <a:bodyPr rtlCol="0" wrap="square">
            <a:spAutoFit/>
          </a:bodyPr>
          <a:lstStyle/>
          <a:p>
            <a:pPr algn="dist"/>
            <a:r>
              <a:rPr altLang="zh-CN" lang="en-US" sz="5400">
                <a:solidFill>
                  <a:schemeClr val="bg1"/>
                </a:solidFill>
                <a:latin charset="0" panose="020f0502020204030204" pitchFamily="34" typeface="Calibri"/>
                <a:cs charset="0" panose="020f0502020204030204" pitchFamily="34" typeface="Calibri"/>
              </a:rPr>
              <a:t>CONTENT</a:t>
            </a:r>
          </a:p>
        </p:txBody>
      </p:sp>
      <p:sp>
        <p:nvSpPr>
          <p:cNvPr id="7" name="PA_文本框 6"/>
          <p:cNvSpPr txBox="1"/>
          <p:nvPr>
            <p:custDataLst>
              <p:tags r:id="rId7"/>
            </p:custDataLst>
          </p:nvPr>
        </p:nvSpPr>
        <p:spPr>
          <a:xfrm flipH="1">
            <a:off x="863599" y="2279812"/>
            <a:ext cx="4135120" cy="676656"/>
          </a:xfrm>
          <a:prstGeom prst="rect">
            <a:avLst/>
          </a:prstGeom>
          <a:noFill/>
        </p:spPr>
        <p:txBody>
          <a:bodyPr rtlCol="0" wrap="square">
            <a:spAutoFit/>
          </a:bodyPr>
          <a:lstStyle/>
          <a:p>
            <a:pPr lvl="0">
              <a:lnSpc>
                <a:spcPct val="120000"/>
              </a:lnSpc>
            </a:pPr>
            <a:r>
              <a:rPr altLang="en-US" lang="zh-CN" sz="1600">
                <a:solidFill>
                  <a:schemeClr val="bg1"/>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p:txBody>
      </p:sp>
      <p:grpSp>
        <p:nvGrpSpPr>
          <p:cNvPr id="10" name="PA_组合 9"/>
          <p:cNvGrpSpPr/>
          <p:nvPr>
            <p:custDataLst>
              <p:tags r:id="rId8"/>
            </p:custDataLst>
          </p:nvPr>
        </p:nvGrpSpPr>
        <p:grpSpPr>
          <a:xfrm>
            <a:off x="3042607" y="5048798"/>
            <a:ext cx="372111" cy="372111"/>
            <a:chOff x="3822895" y="4890302"/>
            <a:chExt cx="372111" cy="372111"/>
          </a:xfrm>
        </p:grpSpPr>
        <p:sp>
          <p:nvSpPr>
            <p:cNvPr id="8" name="椭圆 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六边形 8"/>
            <p:cNvSpPr/>
            <p:nvPr/>
          </p:nvSpPr>
          <p:spPr>
            <a:xfrm flipV="1" rot="1800000">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PA_文本框 10"/>
          <p:cNvSpPr txBox="1"/>
          <p:nvPr>
            <p:custDataLst>
              <p:tags r:id="rId9"/>
            </p:custDataLst>
          </p:nvPr>
        </p:nvSpPr>
        <p:spPr>
          <a:xfrm>
            <a:off x="2582491" y="5426287"/>
            <a:ext cx="1198880" cy="396240"/>
          </a:xfrm>
          <a:prstGeom prst="rect">
            <a:avLst/>
          </a:prstGeom>
          <a:noFill/>
        </p:spPr>
        <p:txBody>
          <a:bodyPr rtlCol="0" wrap="none">
            <a:spAutoFit/>
          </a:bodyPr>
          <a:lstStyle/>
          <a:p>
            <a:r>
              <a:rPr altLang="en-US" lang="zh-CN" sz="2000">
                <a:latin charset="-122" panose="020b0503020204020204" pitchFamily="34" typeface="微软雅黑"/>
                <a:ea charset="-122" panose="020b0503020204020204" pitchFamily="34" typeface="微软雅黑"/>
              </a:rPr>
              <a:t>标题内容</a:t>
            </a:r>
          </a:p>
        </p:txBody>
      </p:sp>
      <p:sp>
        <p:nvSpPr>
          <p:cNvPr id="12" name="PA_文本框 11"/>
          <p:cNvSpPr txBox="1"/>
          <p:nvPr>
            <p:custDataLst>
              <p:tags r:id="rId10"/>
            </p:custDataLst>
          </p:nvPr>
        </p:nvSpPr>
        <p:spPr>
          <a:xfrm>
            <a:off x="2918319" y="5632259"/>
            <a:ext cx="579755" cy="518160"/>
          </a:xfrm>
          <a:prstGeom prst="rect">
            <a:avLst/>
          </a:prstGeom>
          <a:noFill/>
        </p:spPr>
        <p:txBody>
          <a:bodyPr rtlCol="0" wrap="none">
            <a:spAutoFit/>
          </a:bodyPr>
          <a:lstStyle/>
          <a:p>
            <a:r>
              <a:rPr altLang="zh-CN" lang="en-US" sz="2800">
                <a:latin charset="0" panose="02020502060506020403" pitchFamily="18" typeface="Adobe Garamond Pro"/>
              </a:rPr>
              <a:t>01</a:t>
            </a:r>
          </a:p>
        </p:txBody>
      </p:sp>
      <p:grpSp>
        <p:nvGrpSpPr>
          <p:cNvPr id="15" name="PA_组合 14"/>
          <p:cNvGrpSpPr/>
          <p:nvPr>
            <p:custDataLst>
              <p:tags r:id="rId11"/>
            </p:custDataLst>
          </p:nvPr>
        </p:nvGrpSpPr>
        <p:grpSpPr>
          <a:xfrm>
            <a:off x="4694623" y="4603790"/>
            <a:ext cx="372111" cy="372111"/>
            <a:chOff x="3822895" y="4890302"/>
            <a:chExt cx="372111" cy="372111"/>
          </a:xfrm>
        </p:grpSpPr>
        <p:sp>
          <p:nvSpPr>
            <p:cNvPr id="18" name="椭圆 17"/>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六边形 18"/>
            <p:cNvSpPr/>
            <p:nvPr/>
          </p:nvSpPr>
          <p:spPr>
            <a:xfrm flipV="1" rot="1800000">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PA_文本框 15"/>
          <p:cNvSpPr txBox="1"/>
          <p:nvPr>
            <p:custDataLst>
              <p:tags r:id="rId12"/>
            </p:custDataLst>
          </p:nvPr>
        </p:nvSpPr>
        <p:spPr>
          <a:xfrm>
            <a:off x="4234507" y="4981279"/>
            <a:ext cx="1198880" cy="396240"/>
          </a:xfrm>
          <a:prstGeom prst="rect">
            <a:avLst/>
          </a:prstGeom>
          <a:noFill/>
        </p:spPr>
        <p:txBody>
          <a:bodyPr rtlCol="0" wrap="none">
            <a:spAutoFit/>
          </a:bodyPr>
          <a:lstStyle/>
          <a:p>
            <a:pPr lvl="0"/>
            <a:r>
              <a:rPr altLang="en-US" lang="zh-CN" sz="2000">
                <a:solidFill>
                  <a:prstClr val="black"/>
                </a:solidFill>
                <a:latin charset="-122" panose="020b0503020204020204" pitchFamily="34" typeface="微软雅黑"/>
                <a:ea charset="-122" panose="020b0503020204020204" pitchFamily="34" typeface="微软雅黑"/>
              </a:rPr>
              <a:t>标题内容</a:t>
            </a:r>
          </a:p>
        </p:txBody>
      </p:sp>
      <p:sp>
        <p:nvSpPr>
          <p:cNvPr id="17" name="PA_文本框 16"/>
          <p:cNvSpPr txBox="1"/>
          <p:nvPr>
            <p:custDataLst>
              <p:tags r:id="rId13"/>
            </p:custDataLst>
          </p:nvPr>
        </p:nvSpPr>
        <p:spPr>
          <a:xfrm>
            <a:off x="4570335" y="5187250"/>
            <a:ext cx="579755" cy="518160"/>
          </a:xfrm>
          <a:prstGeom prst="rect">
            <a:avLst/>
          </a:prstGeom>
          <a:noFill/>
        </p:spPr>
        <p:txBody>
          <a:bodyPr rtlCol="0" wrap="none">
            <a:spAutoFit/>
          </a:bodyPr>
          <a:lstStyle/>
          <a:p>
            <a:r>
              <a:rPr altLang="zh-CN" lang="en-US" sz="2800">
                <a:latin charset="0" panose="02020502060506020403" pitchFamily="18" typeface="Adobe Garamond Pro"/>
              </a:rPr>
              <a:t>02</a:t>
            </a:r>
          </a:p>
        </p:txBody>
      </p:sp>
      <p:grpSp>
        <p:nvGrpSpPr>
          <p:cNvPr id="21" name="PA_组合 20"/>
          <p:cNvGrpSpPr/>
          <p:nvPr>
            <p:custDataLst>
              <p:tags r:id="rId14"/>
            </p:custDataLst>
          </p:nvPr>
        </p:nvGrpSpPr>
        <p:grpSpPr>
          <a:xfrm>
            <a:off x="6240188" y="4158782"/>
            <a:ext cx="372111" cy="372111"/>
            <a:chOff x="3822895" y="4890302"/>
            <a:chExt cx="372111" cy="372111"/>
          </a:xfrm>
        </p:grpSpPr>
        <p:sp>
          <p:nvSpPr>
            <p:cNvPr id="24" name="椭圆 23"/>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六边形 24"/>
            <p:cNvSpPr/>
            <p:nvPr/>
          </p:nvSpPr>
          <p:spPr>
            <a:xfrm flipV="1" rot="1800000">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PA_文本框 21"/>
          <p:cNvSpPr txBox="1"/>
          <p:nvPr>
            <p:custDataLst>
              <p:tags r:id="rId15"/>
            </p:custDataLst>
          </p:nvPr>
        </p:nvSpPr>
        <p:spPr>
          <a:xfrm>
            <a:off x="5780072" y="4536271"/>
            <a:ext cx="1198880" cy="396240"/>
          </a:xfrm>
          <a:prstGeom prst="rect">
            <a:avLst/>
          </a:prstGeom>
          <a:noFill/>
        </p:spPr>
        <p:txBody>
          <a:bodyPr rtlCol="0" wrap="none">
            <a:spAutoFit/>
          </a:bodyPr>
          <a:lstStyle/>
          <a:p>
            <a:pPr lvl="0"/>
            <a:r>
              <a:rPr altLang="en-US" lang="zh-CN" sz="2000">
                <a:solidFill>
                  <a:prstClr val="black"/>
                </a:solidFill>
                <a:latin charset="-122" panose="020b0503020204020204" pitchFamily="34" typeface="微软雅黑"/>
                <a:ea charset="-122" panose="020b0503020204020204" pitchFamily="34" typeface="微软雅黑"/>
              </a:rPr>
              <a:t>标题内容</a:t>
            </a:r>
          </a:p>
        </p:txBody>
      </p:sp>
      <p:sp>
        <p:nvSpPr>
          <p:cNvPr id="23" name="PA_文本框 22"/>
          <p:cNvSpPr txBox="1"/>
          <p:nvPr>
            <p:custDataLst>
              <p:tags r:id="rId16"/>
            </p:custDataLst>
          </p:nvPr>
        </p:nvSpPr>
        <p:spPr>
          <a:xfrm>
            <a:off x="6115900" y="4742243"/>
            <a:ext cx="579755" cy="518160"/>
          </a:xfrm>
          <a:prstGeom prst="rect">
            <a:avLst/>
          </a:prstGeom>
          <a:noFill/>
        </p:spPr>
        <p:txBody>
          <a:bodyPr rtlCol="0" wrap="none">
            <a:spAutoFit/>
          </a:bodyPr>
          <a:lstStyle/>
          <a:p>
            <a:r>
              <a:rPr altLang="zh-CN" lang="en-US" sz="2800">
                <a:latin charset="0" panose="02020502060506020403" pitchFamily="18" typeface="Adobe Garamond Pro"/>
              </a:rPr>
              <a:t>03</a:t>
            </a:r>
          </a:p>
        </p:txBody>
      </p:sp>
      <p:grpSp>
        <p:nvGrpSpPr>
          <p:cNvPr id="27" name="PA_组合 26"/>
          <p:cNvGrpSpPr/>
          <p:nvPr>
            <p:custDataLst>
              <p:tags r:id="rId17"/>
            </p:custDataLst>
          </p:nvPr>
        </p:nvGrpSpPr>
        <p:grpSpPr>
          <a:xfrm>
            <a:off x="7785751" y="3787328"/>
            <a:ext cx="372111" cy="372111"/>
            <a:chOff x="3822895" y="4890302"/>
            <a:chExt cx="372111" cy="372111"/>
          </a:xfrm>
        </p:grpSpPr>
        <p:sp>
          <p:nvSpPr>
            <p:cNvPr id="30" name="椭圆 29"/>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六边形 30"/>
            <p:cNvSpPr/>
            <p:nvPr/>
          </p:nvSpPr>
          <p:spPr>
            <a:xfrm flipV="1" rot="1800000">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PA_文本框 27"/>
          <p:cNvSpPr txBox="1"/>
          <p:nvPr>
            <p:custDataLst>
              <p:tags r:id="rId18"/>
            </p:custDataLst>
          </p:nvPr>
        </p:nvSpPr>
        <p:spPr>
          <a:xfrm>
            <a:off x="7325634" y="4164817"/>
            <a:ext cx="1198880" cy="396240"/>
          </a:xfrm>
          <a:prstGeom prst="rect">
            <a:avLst/>
          </a:prstGeom>
          <a:noFill/>
        </p:spPr>
        <p:txBody>
          <a:bodyPr rtlCol="0" wrap="none">
            <a:spAutoFit/>
          </a:bodyPr>
          <a:lstStyle/>
          <a:p>
            <a:pPr lvl="0"/>
            <a:r>
              <a:rPr altLang="en-US" lang="zh-CN" sz="2000">
                <a:solidFill>
                  <a:prstClr val="black"/>
                </a:solidFill>
                <a:latin charset="-122" panose="020b0503020204020204" pitchFamily="34" typeface="微软雅黑"/>
                <a:ea charset="-122" panose="020b0503020204020204" pitchFamily="34" typeface="微软雅黑"/>
              </a:rPr>
              <a:t>标题内容</a:t>
            </a:r>
          </a:p>
        </p:txBody>
      </p:sp>
      <p:sp>
        <p:nvSpPr>
          <p:cNvPr id="29" name="PA_文本框 28"/>
          <p:cNvSpPr txBox="1"/>
          <p:nvPr>
            <p:custDataLst>
              <p:tags r:id="rId19"/>
            </p:custDataLst>
          </p:nvPr>
        </p:nvSpPr>
        <p:spPr>
          <a:xfrm>
            <a:off x="7661464" y="4370789"/>
            <a:ext cx="579755" cy="518160"/>
          </a:xfrm>
          <a:prstGeom prst="rect">
            <a:avLst/>
          </a:prstGeom>
          <a:noFill/>
        </p:spPr>
        <p:txBody>
          <a:bodyPr rtlCol="0" wrap="none">
            <a:spAutoFit/>
          </a:bodyPr>
          <a:lstStyle/>
          <a:p>
            <a:r>
              <a:rPr altLang="zh-CN" lang="en-US" sz="2800">
                <a:latin charset="0" panose="02020502060506020403" pitchFamily="18" typeface="Adobe Garamond Pro"/>
              </a:rPr>
              <a:t>04</a:t>
            </a:r>
          </a:p>
        </p:txBody>
      </p:sp>
      <p:grpSp>
        <p:nvGrpSpPr>
          <p:cNvPr id="33" name="PA_组合 32"/>
          <p:cNvGrpSpPr/>
          <p:nvPr>
            <p:custDataLst>
              <p:tags r:id="rId20"/>
            </p:custDataLst>
          </p:nvPr>
        </p:nvGrpSpPr>
        <p:grpSpPr>
          <a:xfrm>
            <a:off x="9511299" y="3312443"/>
            <a:ext cx="372111" cy="372111"/>
            <a:chOff x="3822895" y="4890302"/>
            <a:chExt cx="372111" cy="372111"/>
          </a:xfrm>
        </p:grpSpPr>
        <p:sp>
          <p:nvSpPr>
            <p:cNvPr id="36" name="椭圆 35"/>
            <p:cNvSpPr/>
            <p:nvPr/>
          </p:nvSpPr>
          <p:spPr>
            <a:xfrm>
              <a:off x="3822895" y="4890302"/>
              <a:ext cx="372111" cy="372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六边形 36"/>
            <p:cNvSpPr/>
            <p:nvPr/>
          </p:nvSpPr>
          <p:spPr>
            <a:xfrm flipV="1" rot="1800000">
              <a:off x="3938225" y="5015388"/>
              <a:ext cx="141450" cy="121939"/>
            </a:xfrm>
            <a:prstGeom prst="hexagon">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 name="PA_文本框 33"/>
          <p:cNvSpPr txBox="1"/>
          <p:nvPr>
            <p:custDataLst>
              <p:tags r:id="rId21"/>
            </p:custDataLst>
          </p:nvPr>
        </p:nvSpPr>
        <p:spPr>
          <a:xfrm>
            <a:off x="9051184" y="3689932"/>
            <a:ext cx="1198880" cy="396240"/>
          </a:xfrm>
          <a:prstGeom prst="rect">
            <a:avLst/>
          </a:prstGeom>
          <a:noFill/>
        </p:spPr>
        <p:txBody>
          <a:bodyPr rtlCol="0" wrap="none">
            <a:spAutoFit/>
          </a:bodyPr>
          <a:lstStyle/>
          <a:p>
            <a:pPr lvl="0"/>
            <a:r>
              <a:rPr altLang="en-US" lang="zh-CN" sz="2000">
                <a:solidFill>
                  <a:prstClr val="black"/>
                </a:solidFill>
                <a:latin charset="-122" panose="020b0503020204020204" pitchFamily="34" typeface="微软雅黑"/>
                <a:ea charset="-122" panose="020b0503020204020204" pitchFamily="34" typeface="微软雅黑"/>
              </a:rPr>
              <a:t>标题内容</a:t>
            </a:r>
          </a:p>
        </p:txBody>
      </p:sp>
      <p:sp>
        <p:nvSpPr>
          <p:cNvPr id="35" name="PA_文本框 34"/>
          <p:cNvSpPr txBox="1"/>
          <p:nvPr>
            <p:custDataLst>
              <p:tags r:id="rId22"/>
            </p:custDataLst>
          </p:nvPr>
        </p:nvSpPr>
        <p:spPr>
          <a:xfrm>
            <a:off x="9387012" y="3895904"/>
            <a:ext cx="579755" cy="518160"/>
          </a:xfrm>
          <a:prstGeom prst="rect">
            <a:avLst/>
          </a:prstGeom>
          <a:noFill/>
        </p:spPr>
        <p:txBody>
          <a:bodyPr rtlCol="0" wrap="none">
            <a:spAutoFit/>
          </a:bodyPr>
          <a:lstStyle/>
          <a:p>
            <a:r>
              <a:rPr altLang="zh-CN" lang="en-US" sz="2800">
                <a:latin charset="0" panose="02020502060506020403" pitchFamily="18" typeface="Adobe Garamond Pro"/>
              </a:rPr>
              <a:t>05</a:t>
            </a:r>
          </a:p>
        </p:txBody>
      </p:sp>
      <p:sp>
        <p:nvSpPr>
          <p:cNvPr id="38" name="PA_文本框 37"/>
          <p:cNvSpPr txBox="1"/>
          <p:nvPr>
            <p:custDataLst>
              <p:tags r:id="rId23"/>
            </p:custDataLst>
          </p:nvPr>
        </p:nvSpPr>
        <p:spPr>
          <a:xfrm flipH="1">
            <a:off x="7629792" y="5795618"/>
            <a:ext cx="4135120" cy="676656"/>
          </a:xfrm>
          <a:prstGeom prst="rect">
            <a:avLst/>
          </a:prstGeom>
          <a:noFill/>
        </p:spPr>
        <p:txBody>
          <a:bodyPr rtlCol="0" wrap="square">
            <a:spAutoFit/>
          </a:bodyPr>
          <a:lstStyle/>
          <a:p>
            <a:pPr algn="r">
              <a:lnSpc>
                <a:spcPct val="120000"/>
              </a:lnSpc>
            </a:pPr>
            <a:r>
              <a:rPr altLang="en-US" lang="zh-CN" sz="1600">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p:txBody>
      </p:sp>
    </p:spTree>
    <p:extLst>
      <p:ext uri="{BB962C8B-B14F-4D97-AF65-F5344CB8AC3E}">
        <p14:creationId val="53554490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1000" id="7"/>
                                        <p:tgtEl>
                                          <p:spTgt spid="40"/>
                                        </p:tgtEl>
                                      </p:cBhvr>
                                    </p:animEffect>
                                  </p:childTnLst>
                                </p:cTn>
                              </p:par>
                              <p:par>
                                <p:cTn fill="hold" id="8" nodeType="withEffect" presetClass="entr" presetID="22" presetSubtype="4">
                                  <p:stCondLst>
                                    <p:cond delay="1000"/>
                                  </p:stCondLst>
                                  <p:childTnLst>
                                    <p:set>
                                      <p:cBhvr>
                                        <p:cTn dur="1" fill="hold" id="9">
                                          <p:stCondLst>
                                            <p:cond delay="0"/>
                                          </p:stCondLst>
                                        </p:cTn>
                                        <p:tgtEl>
                                          <p:spTgt spid="39"/>
                                        </p:tgtEl>
                                        <p:attrNameLst>
                                          <p:attrName>style.visibility</p:attrName>
                                        </p:attrNameLst>
                                      </p:cBhvr>
                                      <p:to>
                                        <p:strVal val="visible"/>
                                      </p:to>
                                    </p:set>
                                    <p:animEffect filter="wipe(down)" transition="in">
                                      <p:cBhvr>
                                        <p:cTn dur="1000" id="10"/>
                                        <p:tgtEl>
                                          <p:spTgt spid="39"/>
                                        </p:tgtEl>
                                      </p:cBhvr>
                                    </p:animEffect>
                                  </p:childTnLst>
                                </p:cTn>
                              </p:par>
                            </p:childTnLst>
                          </p:cTn>
                        </p:par>
                        <p:par>
                          <p:cTn fill="hold" id="11" nodeType="afterGroup">
                            <p:stCondLst>
                              <p:cond delay="2000"/>
                            </p:stCondLst>
                            <p:childTnLst>
                              <p:par>
                                <p:cTn fill="hold" id="12" nodeType="afterEffect" presetClass="entr" presetID="23" presetSubtype="16">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childTnLst>
                                </p:cTn>
                              </p:par>
                              <p:par>
                                <p:cTn autoRev="1" fill="hold" id="16" nodeType="withEffect" presetClass="emph" presetID="6" presetSubtype="0">
                                  <p:stCondLst>
                                    <p:cond delay="500"/>
                                  </p:stCondLst>
                                  <p:childTnLst>
                                    <p:animScale>
                                      <p:cBhvr>
                                        <p:cTn dur="150" fill="hold" id="17"/>
                                        <p:tgtEl>
                                          <p:spTgt spid="10"/>
                                        </p:tgtEl>
                                      </p:cBhvr>
                                      <p:by x="110000" y="110000"/>
                                    </p:animScale>
                                  </p:childTnLst>
                                </p:cTn>
                              </p:par>
                            </p:childTnLst>
                          </p:cTn>
                        </p:par>
                        <p:par>
                          <p:cTn fill="hold" id="18" nodeType="afterGroup">
                            <p:stCondLst>
                              <p:cond delay="2650"/>
                            </p:stCondLst>
                            <p:childTnLst>
                              <p:par>
                                <p:cTn fill="hold" grpId="0" id="19" nodeType="afterEffect" presetClass="entr" presetID="10"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500" id="21"/>
                                        <p:tgtEl>
                                          <p:spTgt spid="11"/>
                                        </p:tgtEl>
                                      </p:cBhvr>
                                    </p:animEffect>
                                  </p:childTnLst>
                                </p:cTn>
                              </p:par>
                            </p:childTnLst>
                          </p:cTn>
                        </p:par>
                        <p:par>
                          <p:cTn fill="hold" id="22" nodeType="afterGroup">
                            <p:stCondLst>
                              <p:cond delay="3150"/>
                            </p:stCondLst>
                            <p:childTnLst>
                              <p:par>
                                <p:cTn fill="hold" grpId="0"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id="26" nodeType="withEffect" presetClass="entr" presetID="23" presetSubtype="16">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ppt_w</p:attrName>
                                        </p:attrNameLst>
                                      </p:cBhvr>
                                      <p:tavLst>
                                        <p:tav tm="0">
                                          <p:val>
                                            <p:fltVal val="0"/>
                                          </p:val>
                                        </p:tav>
                                        <p:tav tm="100000">
                                          <p:val>
                                            <p:strVal val="#ppt_w"/>
                                          </p:val>
                                        </p:tav>
                                      </p:tavLst>
                                    </p:anim>
                                    <p:anim calcmode="lin" valueType="num">
                                      <p:cBhvr>
                                        <p:cTn dur="500" fill="hold" id="29"/>
                                        <p:tgtEl>
                                          <p:spTgt spid="15"/>
                                        </p:tgtEl>
                                        <p:attrNameLst>
                                          <p:attrName>ppt_h</p:attrName>
                                        </p:attrNameLst>
                                      </p:cBhvr>
                                      <p:tavLst>
                                        <p:tav tm="0">
                                          <p:val>
                                            <p:fltVal val="0"/>
                                          </p:val>
                                        </p:tav>
                                        <p:tav tm="100000">
                                          <p:val>
                                            <p:strVal val="#ppt_h"/>
                                          </p:val>
                                        </p:tav>
                                      </p:tavLst>
                                    </p:anim>
                                  </p:childTnLst>
                                </p:cTn>
                              </p:par>
                              <p:par>
                                <p:cTn autoRev="1" fill="hold" id="30" nodeType="withEffect" presetClass="emph" presetID="6" presetSubtype="0">
                                  <p:stCondLst>
                                    <p:cond delay="500"/>
                                  </p:stCondLst>
                                  <p:childTnLst>
                                    <p:animScale>
                                      <p:cBhvr>
                                        <p:cTn dur="150" fill="hold" id="31"/>
                                        <p:tgtEl>
                                          <p:spTgt spid="15"/>
                                        </p:tgtEl>
                                      </p:cBhvr>
                                      <p:by x="110000" y="110000"/>
                                    </p:animScale>
                                  </p:childTnLst>
                                </p:cTn>
                              </p:par>
                            </p:childTnLst>
                          </p:cTn>
                        </p:par>
                        <p:par>
                          <p:cTn fill="hold" id="32" nodeType="afterGroup">
                            <p:stCondLst>
                              <p:cond delay="3800"/>
                            </p:stCondLst>
                            <p:childTnLst>
                              <p:par>
                                <p:cTn fill="hold" grpId="0" id="33" nodeType="afterEffect" presetClass="entr" presetID="10"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childTnLst>
                                </p:cTn>
                              </p:par>
                            </p:childTnLst>
                          </p:cTn>
                        </p:par>
                        <p:par>
                          <p:cTn fill="hold" id="36" nodeType="afterGroup">
                            <p:stCondLst>
                              <p:cond delay="4300"/>
                            </p:stCondLst>
                            <p:childTnLst>
                              <p:par>
                                <p:cTn fill="hold" grpId="0"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par>
                                <p:cTn fill="hold" id="40" nodeType="withEffect" presetClass="entr" presetID="23" presetSubtype="16">
                                  <p:stCondLst>
                                    <p:cond delay="0"/>
                                  </p:stCondLst>
                                  <p:childTnLst>
                                    <p:set>
                                      <p:cBhvr>
                                        <p:cTn dur="1" fill="hold" id="41">
                                          <p:stCondLst>
                                            <p:cond delay="0"/>
                                          </p:stCondLst>
                                        </p:cTn>
                                        <p:tgtEl>
                                          <p:spTgt spid="21"/>
                                        </p:tgtEl>
                                        <p:attrNameLst>
                                          <p:attrName>style.visibility</p:attrName>
                                        </p:attrNameLst>
                                      </p:cBhvr>
                                      <p:to>
                                        <p:strVal val="visible"/>
                                      </p:to>
                                    </p:set>
                                    <p:anim calcmode="lin" valueType="num">
                                      <p:cBhvr>
                                        <p:cTn dur="500" fill="hold" id="42"/>
                                        <p:tgtEl>
                                          <p:spTgt spid="21"/>
                                        </p:tgtEl>
                                        <p:attrNameLst>
                                          <p:attrName>ppt_w</p:attrName>
                                        </p:attrNameLst>
                                      </p:cBhvr>
                                      <p:tavLst>
                                        <p:tav tm="0">
                                          <p:val>
                                            <p:fltVal val="0"/>
                                          </p:val>
                                        </p:tav>
                                        <p:tav tm="100000">
                                          <p:val>
                                            <p:strVal val="#ppt_w"/>
                                          </p:val>
                                        </p:tav>
                                      </p:tavLst>
                                    </p:anim>
                                    <p:anim calcmode="lin" valueType="num">
                                      <p:cBhvr>
                                        <p:cTn dur="500" fill="hold" id="43"/>
                                        <p:tgtEl>
                                          <p:spTgt spid="21"/>
                                        </p:tgtEl>
                                        <p:attrNameLst>
                                          <p:attrName>ppt_h</p:attrName>
                                        </p:attrNameLst>
                                      </p:cBhvr>
                                      <p:tavLst>
                                        <p:tav tm="0">
                                          <p:val>
                                            <p:fltVal val="0"/>
                                          </p:val>
                                        </p:tav>
                                        <p:tav tm="100000">
                                          <p:val>
                                            <p:strVal val="#ppt_h"/>
                                          </p:val>
                                        </p:tav>
                                      </p:tavLst>
                                    </p:anim>
                                  </p:childTnLst>
                                </p:cTn>
                              </p:par>
                              <p:par>
                                <p:cTn autoRev="1" fill="hold" id="44" nodeType="withEffect" presetClass="emph" presetID="6" presetSubtype="0">
                                  <p:stCondLst>
                                    <p:cond delay="500"/>
                                  </p:stCondLst>
                                  <p:childTnLst>
                                    <p:animScale>
                                      <p:cBhvr>
                                        <p:cTn dur="150" fill="hold" id="45"/>
                                        <p:tgtEl>
                                          <p:spTgt spid="21"/>
                                        </p:tgtEl>
                                      </p:cBhvr>
                                      <p:by x="110000" y="110000"/>
                                    </p:animScale>
                                  </p:childTnLst>
                                </p:cTn>
                              </p:par>
                            </p:childTnLst>
                          </p:cTn>
                        </p:par>
                        <p:par>
                          <p:cTn fill="hold" id="46" nodeType="afterGroup">
                            <p:stCondLst>
                              <p:cond delay="4950"/>
                            </p:stCondLst>
                            <p:childTnLst>
                              <p:par>
                                <p:cTn fill="hold" grpId="0" id="47" nodeType="afterEffect" presetClass="entr" presetID="10" presetSubtype="0">
                                  <p:stCondLst>
                                    <p:cond delay="0"/>
                                  </p:stCondLst>
                                  <p:childTnLst>
                                    <p:set>
                                      <p:cBhvr>
                                        <p:cTn dur="1" fill="hold" id="48">
                                          <p:stCondLst>
                                            <p:cond delay="0"/>
                                          </p:stCondLst>
                                        </p:cTn>
                                        <p:tgtEl>
                                          <p:spTgt spid="22"/>
                                        </p:tgtEl>
                                        <p:attrNameLst>
                                          <p:attrName>style.visibility</p:attrName>
                                        </p:attrNameLst>
                                      </p:cBhvr>
                                      <p:to>
                                        <p:strVal val="visible"/>
                                      </p:to>
                                    </p:set>
                                    <p:animEffect filter="fade" transition="in">
                                      <p:cBhvr>
                                        <p:cTn dur="500" id="49"/>
                                        <p:tgtEl>
                                          <p:spTgt spid="22"/>
                                        </p:tgtEl>
                                      </p:cBhvr>
                                    </p:animEffect>
                                  </p:childTnLst>
                                </p:cTn>
                              </p:par>
                            </p:childTnLst>
                          </p:cTn>
                        </p:par>
                        <p:par>
                          <p:cTn fill="hold" id="50" nodeType="afterGroup">
                            <p:stCondLst>
                              <p:cond delay="5450"/>
                            </p:stCondLst>
                            <p:childTnLst>
                              <p:par>
                                <p:cTn fill="hold" grpId="0" id="51" nodeType="afterEffect" presetClass="entr" presetID="10" presetSubtype="0">
                                  <p:stCondLst>
                                    <p:cond delay="0"/>
                                  </p:stCondLst>
                                  <p:childTnLst>
                                    <p:set>
                                      <p:cBhvr>
                                        <p:cTn dur="1" fill="hold" id="52">
                                          <p:stCondLst>
                                            <p:cond delay="0"/>
                                          </p:stCondLst>
                                        </p:cTn>
                                        <p:tgtEl>
                                          <p:spTgt spid="23"/>
                                        </p:tgtEl>
                                        <p:attrNameLst>
                                          <p:attrName>style.visibility</p:attrName>
                                        </p:attrNameLst>
                                      </p:cBhvr>
                                      <p:to>
                                        <p:strVal val="visible"/>
                                      </p:to>
                                    </p:set>
                                    <p:animEffect filter="fade" transition="in">
                                      <p:cBhvr>
                                        <p:cTn dur="500" id="53"/>
                                        <p:tgtEl>
                                          <p:spTgt spid="23"/>
                                        </p:tgtEl>
                                      </p:cBhvr>
                                    </p:animEffect>
                                  </p:childTnLst>
                                </p:cTn>
                              </p:par>
                              <p:par>
                                <p:cTn fill="hold" id="54" nodeType="withEffect" presetClass="entr" presetID="23" presetSubtype="16">
                                  <p:stCondLst>
                                    <p:cond delay="0"/>
                                  </p:stCondLst>
                                  <p:childTnLst>
                                    <p:set>
                                      <p:cBhvr>
                                        <p:cTn dur="1" fill="hold" id="55">
                                          <p:stCondLst>
                                            <p:cond delay="0"/>
                                          </p:stCondLst>
                                        </p:cTn>
                                        <p:tgtEl>
                                          <p:spTgt spid="27"/>
                                        </p:tgtEl>
                                        <p:attrNameLst>
                                          <p:attrName>style.visibility</p:attrName>
                                        </p:attrNameLst>
                                      </p:cBhvr>
                                      <p:to>
                                        <p:strVal val="visible"/>
                                      </p:to>
                                    </p:set>
                                    <p:anim calcmode="lin" valueType="num">
                                      <p:cBhvr>
                                        <p:cTn dur="500" fill="hold" id="56"/>
                                        <p:tgtEl>
                                          <p:spTgt spid="27"/>
                                        </p:tgtEl>
                                        <p:attrNameLst>
                                          <p:attrName>ppt_w</p:attrName>
                                        </p:attrNameLst>
                                      </p:cBhvr>
                                      <p:tavLst>
                                        <p:tav tm="0">
                                          <p:val>
                                            <p:fltVal val="0"/>
                                          </p:val>
                                        </p:tav>
                                        <p:tav tm="100000">
                                          <p:val>
                                            <p:strVal val="#ppt_w"/>
                                          </p:val>
                                        </p:tav>
                                      </p:tavLst>
                                    </p:anim>
                                    <p:anim calcmode="lin" valueType="num">
                                      <p:cBhvr>
                                        <p:cTn dur="500" fill="hold" id="57"/>
                                        <p:tgtEl>
                                          <p:spTgt spid="27"/>
                                        </p:tgtEl>
                                        <p:attrNameLst>
                                          <p:attrName>ppt_h</p:attrName>
                                        </p:attrNameLst>
                                      </p:cBhvr>
                                      <p:tavLst>
                                        <p:tav tm="0">
                                          <p:val>
                                            <p:fltVal val="0"/>
                                          </p:val>
                                        </p:tav>
                                        <p:tav tm="100000">
                                          <p:val>
                                            <p:strVal val="#ppt_h"/>
                                          </p:val>
                                        </p:tav>
                                      </p:tavLst>
                                    </p:anim>
                                  </p:childTnLst>
                                </p:cTn>
                              </p:par>
                              <p:par>
                                <p:cTn autoRev="1" fill="hold" id="58" nodeType="withEffect" presetClass="emph" presetID="6" presetSubtype="0">
                                  <p:stCondLst>
                                    <p:cond delay="500"/>
                                  </p:stCondLst>
                                  <p:childTnLst>
                                    <p:animScale>
                                      <p:cBhvr>
                                        <p:cTn dur="150" fill="hold" id="59"/>
                                        <p:tgtEl>
                                          <p:spTgt spid="27"/>
                                        </p:tgtEl>
                                      </p:cBhvr>
                                      <p:by x="110000" y="110000"/>
                                    </p:animScale>
                                  </p:childTnLst>
                                </p:cTn>
                              </p:par>
                            </p:childTnLst>
                          </p:cTn>
                        </p:par>
                        <p:par>
                          <p:cTn fill="hold" id="60" nodeType="afterGroup">
                            <p:stCondLst>
                              <p:cond delay="6100"/>
                            </p:stCondLst>
                            <p:childTnLst>
                              <p:par>
                                <p:cTn fill="hold" grpId="0" id="61" nodeType="afterEffect" presetClass="entr" presetID="10" presetSubtype="0">
                                  <p:stCondLst>
                                    <p:cond delay="0"/>
                                  </p:stCondLst>
                                  <p:childTnLst>
                                    <p:set>
                                      <p:cBhvr>
                                        <p:cTn dur="1" fill="hold" id="62">
                                          <p:stCondLst>
                                            <p:cond delay="0"/>
                                          </p:stCondLst>
                                        </p:cTn>
                                        <p:tgtEl>
                                          <p:spTgt spid="28"/>
                                        </p:tgtEl>
                                        <p:attrNameLst>
                                          <p:attrName>style.visibility</p:attrName>
                                        </p:attrNameLst>
                                      </p:cBhvr>
                                      <p:to>
                                        <p:strVal val="visible"/>
                                      </p:to>
                                    </p:set>
                                    <p:animEffect filter="fade" transition="in">
                                      <p:cBhvr>
                                        <p:cTn dur="500" id="63"/>
                                        <p:tgtEl>
                                          <p:spTgt spid="28"/>
                                        </p:tgtEl>
                                      </p:cBhvr>
                                    </p:animEffect>
                                  </p:childTnLst>
                                </p:cTn>
                              </p:par>
                            </p:childTnLst>
                          </p:cTn>
                        </p:par>
                        <p:par>
                          <p:cTn fill="hold" id="64" nodeType="afterGroup">
                            <p:stCondLst>
                              <p:cond delay="6600"/>
                            </p:stCondLst>
                            <p:childTnLst>
                              <p:par>
                                <p:cTn fill="hold" grpId="0" id="65" nodeType="afterEffect" presetClass="entr" presetID="10" presetSubtype="0">
                                  <p:stCondLst>
                                    <p:cond delay="0"/>
                                  </p:stCondLst>
                                  <p:childTnLst>
                                    <p:set>
                                      <p:cBhvr>
                                        <p:cTn dur="1" fill="hold" id="66">
                                          <p:stCondLst>
                                            <p:cond delay="0"/>
                                          </p:stCondLst>
                                        </p:cTn>
                                        <p:tgtEl>
                                          <p:spTgt spid="29"/>
                                        </p:tgtEl>
                                        <p:attrNameLst>
                                          <p:attrName>style.visibility</p:attrName>
                                        </p:attrNameLst>
                                      </p:cBhvr>
                                      <p:to>
                                        <p:strVal val="visible"/>
                                      </p:to>
                                    </p:set>
                                    <p:animEffect filter="fade" transition="in">
                                      <p:cBhvr>
                                        <p:cTn dur="500" id="67"/>
                                        <p:tgtEl>
                                          <p:spTgt spid="29"/>
                                        </p:tgtEl>
                                      </p:cBhvr>
                                    </p:animEffect>
                                  </p:childTnLst>
                                </p:cTn>
                              </p:par>
                              <p:par>
                                <p:cTn fill="hold" id="68" nodeType="withEffect" presetClass="entr" presetID="23" presetSubtype="16">
                                  <p:stCondLst>
                                    <p:cond delay="0"/>
                                  </p:stCondLst>
                                  <p:childTnLst>
                                    <p:set>
                                      <p:cBhvr>
                                        <p:cTn dur="1" fill="hold" id="69">
                                          <p:stCondLst>
                                            <p:cond delay="0"/>
                                          </p:stCondLst>
                                        </p:cTn>
                                        <p:tgtEl>
                                          <p:spTgt spid="33"/>
                                        </p:tgtEl>
                                        <p:attrNameLst>
                                          <p:attrName>style.visibility</p:attrName>
                                        </p:attrNameLst>
                                      </p:cBhvr>
                                      <p:to>
                                        <p:strVal val="visible"/>
                                      </p:to>
                                    </p:set>
                                    <p:anim calcmode="lin" valueType="num">
                                      <p:cBhvr>
                                        <p:cTn dur="500" fill="hold" id="70"/>
                                        <p:tgtEl>
                                          <p:spTgt spid="33"/>
                                        </p:tgtEl>
                                        <p:attrNameLst>
                                          <p:attrName>ppt_w</p:attrName>
                                        </p:attrNameLst>
                                      </p:cBhvr>
                                      <p:tavLst>
                                        <p:tav tm="0">
                                          <p:val>
                                            <p:fltVal val="0"/>
                                          </p:val>
                                        </p:tav>
                                        <p:tav tm="100000">
                                          <p:val>
                                            <p:strVal val="#ppt_w"/>
                                          </p:val>
                                        </p:tav>
                                      </p:tavLst>
                                    </p:anim>
                                    <p:anim calcmode="lin" valueType="num">
                                      <p:cBhvr>
                                        <p:cTn dur="500" fill="hold" id="71"/>
                                        <p:tgtEl>
                                          <p:spTgt spid="33"/>
                                        </p:tgtEl>
                                        <p:attrNameLst>
                                          <p:attrName>ppt_h</p:attrName>
                                        </p:attrNameLst>
                                      </p:cBhvr>
                                      <p:tavLst>
                                        <p:tav tm="0">
                                          <p:val>
                                            <p:fltVal val="0"/>
                                          </p:val>
                                        </p:tav>
                                        <p:tav tm="100000">
                                          <p:val>
                                            <p:strVal val="#ppt_h"/>
                                          </p:val>
                                        </p:tav>
                                      </p:tavLst>
                                    </p:anim>
                                  </p:childTnLst>
                                </p:cTn>
                              </p:par>
                              <p:par>
                                <p:cTn autoRev="1" fill="hold" id="72" nodeType="withEffect" presetClass="emph" presetID="6" presetSubtype="0">
                                  <p:stCondLst>
                                    <p:cond delay="500"/>
                                  </p:stCondLst>
                                  <p:childTnLst>
                                    <p:animScale>
                                      <p:cBhvr>
                                        <p:cTn dur="150" fill="hold" id="73"/>
                                        <p:tgtEl>
                                          <p:spTgt spid="33"/>
                                        </p:tgtEl>
                                      </p:cBhvr>
                                      <p:by x="110000" y="110000"/>
                                    </p:animScale>
                                  </p:childTnLst>
                                </p:cTn>
                              </p:par>
                            </p:childTnLst>
                          </p:cTn>
                        </p:par>
                        <p:par>
                          <p:cTn fill="hold" id="74" nodeType="afterGroup">
                            <p:stCondLst>
                              <p:cond delay="7250"/>
                            </p:stCondLst>
                            <p:childTnLst>
                              <p:par>
                                <p:cTn fill="hold" grpId="0" id="75" nodeType="afterEffect" presetClass="entr" presetID="10" presetSubtype="0">
                                  <p:stCondLst>
                                    <p:cond delay="0"/>
                                  </p:stCondLst>
                                  <p:childTnLst>
                                    <p:set>
                                      <p:cBhvr>
                                        <p:cTn dur="1" fill="hold" id="76">
                                          <p:stCondLst>
                                            <p:cond delay="0"/>
                                          </p:stCondLst>
                                        </p:cTn>
                                        <p:tgtEl>
                                          <p:spTgt spid="34"/>
                                        </p:tgtEl>
                                        <p:attrNameLst>
                                          <p:attrName>style.visibility</p:attrName>
                                        </p:attrNameLst>
                                      </p:cBhvr>
                                      <p:to>
                                        <p:strVal val="visible"/>
                                      </p:to>
                                    </p:set>
                                    <p:animEffect filter="fade" transition="in">
                                      <p:cBhvr>
                                        <p:cTn dur="500" id="77"/>
                                        <p:tgtEl>
                                          <p:spTgt spid="34"/>
                                        </p:tgtEl>
                                      </p:cBhvr>
                                    </p:animEffect>
                                  </p:childTnLst>
                                </p:cTn>
                              </p:par>
                            </p:childTnLst>
                          </p:cTn>
                        </p:par>
                        <p:par>
                          <p:cTn fill="hold" id="78" nodeType="afterGroup">
                            <p:stCondLst>
                              <p:cond delay="7750"/>
                            </p:stCondLst>
                            <p:childTnLst>
                              <p:par>
                                <p:cTn fill="hold" grpId="0" id="79" nodeType="afterEffect" presetClass="entr" presetID="10" presetSubtype="0">
                                  <p:stCondLst>
                                    <p:cond delay="0"/>
                                  </p:stCondLst>
                                  <p:childTnLst>
                                    <p:set>
                                      <p:cBhvr>
                                        <p:cTn dur="1" fill="hold" id="80">
                                          <p:stCondLst>
                                            <p:cond delay="0"/>
                                          </p:stCondLst>
                                        </p:cTn>
                                        <p:tgtEl>
                                          <p:spTgt spid="35"/>
                                        </p:tgtEl>
                                        <p:attrNameLst>
                                          <p:attrName>style.visibility</p:attrName>
                                        </p:attrNameLst>
                                      </p:cBhvr>
                                      <p:to>
                                        <p:strVal val="visible"/>
                                      </p:to>
                                    </p:set>
                                    <p:animEffect filter="fade" transition="in">
                                      <p:cBhvr>
                                        <p:cTn dur="500" id="81"/>
                                        <p:tgtEl>
                                          <p:spTgt spid="35"/>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38"/>
                                        </p:tgtEl>
                                        <p:attrNameLst>
                                          <p:attrName>style.visibility</p:attrName>
                                        </p:attrNameLst>
                                      </p:cBhvr>
                                      <p:to>
                                        <p:strVal val="visible"/>
                                      </p:to>
                                    </p:set>
                                    <p:animEffect filter="fade" transition="in">
                                      <p:cBhvr>
                                        <p:cTn dur="500" id="8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11"/>
      <p:bldP grpId="0" spid="12"/>
      <p:bldP grpId="0" spid="16"/>
      <p:bldP grpId="0" spid="17"/>
      <p:bldP grpId="0" spid="22"/>
      <p:bldP grpId="0" spid="23"/>
      <p:bldP grpId="0" spid="28"/>
      <p:bldP grpId="0" spid="29"/>
      <p:bldP grpId="0" spid="34"/>
      <p:bldP grpId="0" spid="35"/>
      <p:bldP grpId="0" spid="3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5572375" y="1705838"/>
            <a:ext cx="1074092" cy="2112667"/>
          </a:xfrm>
          <a:prstGeom prst="diamond">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菱形 69"/>
          <p:cNvSpPr/>
          <p:nvPr/>
        </p:nvSpPr>
        <p:spPr>
          <a:xfrm rot="3432964">
            <a:off x="6472437" y="2349732"/>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菱形 70"/>
          <p:cNvSpPr/>
          <p:nvPr/>
        </p:nvSpPr>
        <p:spPr>
          <a:xfrm rot="18394540">
            <a:off x="4669615" y="2279622"/>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菱形 71"/>
          <p:cNvSpPr/>
          <p:nvPr/>
        </p:nvSpPr>
        <p:spPr>
          <a:xfrm rot="6662234">
            <a:off x="6524183" y="3373213"/>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菱形 73"/>
          <p:cNvSpPr/>
          <p:nvPr/>
        </p:nvSpPr>
        <p:spPr>
          <a:xfrm rot="14971836">
            <a:off x="4618143" y="3353036"/>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菱形 75"/>
          <p:cNvSpPr/>
          <p:nvPr/>
        </p:nvSpPr>
        <p:spPr>
          <a:xfrm>
            <a:off x="5549212" y="4054467"/>
            <a:ext cx="1074092" cy="2112667"/>
          </a:xfrm>
          <a:prstGeom prst="diamond">
            <a:avLst/>
          </a:prstGeom>
          <a:solidFill>
            <a:srgbClr val="FF993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p:cNvGrpSpPr/>
          <p:nvPr/>
        </p:nvGrpSpPr>
        <p:grpSpPr>
          <a:xfrm>
            <a:off x="1485654" y="3333789"/>
            <a:ext cx="2264975" cy="1435458"/>
            <a:chOff x="1124496" y="2270419"/>
            <a:chExt cx="2264975" cy="1435458"/>
          </a:xfrm>
        </p:grpSpPr>
        <p:sp>
          <p:nvSpPr>
            <p:cNvPr id="78" name="矩形 77"/>
            <p:cNvSpPr/>
            <p:nvPr/>
          </p:nvSpPr>
          <p:spPr>
            <a:xfrm>
              <a:off x="1228578" y="2270419"/>
              <a:ext cx="1960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rPr>
                <a:t>请插入标题内容</a:t>
              </a:r>
            </a:p>
          </p:txBody>
        </p:sp>
        <p:sp>
          <p:nvSpPr>
            <p:cNvPr id="79" name="矩形 78"/>
            <p:cNvSpPr/>
            <p:nvPr/>
          </p:nvSpPr>
          <p:spPr>
            <a:xfrm>
              <a:off x="1124496" y="2727149"/>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80" name="组合 79"/>
          <p:cNvGrpSpPr/>
          <p:nvPr/>
        </p:nvGrpSpPr>
        <p:grpSpPr>
          <a:xfrm>
            <a:off x="1485654" y="4961739"/>
            <a:ext cx="2264975" cy="1435458"/>
            <a:chOff x="1124496" y="2270419"/>
            <a:chExt cx="2264975" cy="1435458"/>
          </a:xfrm>
        </p:grpSpPr>
        <p:sp>
          <p:nvSpPr>
            <p:cNvPr id="81" name="矩形 80"/>
            <p:cNvSpPr/>
            <p:nvPr/>
          </p:nvSpPr>
          <p:spPr>
            <a:xfrm>
              <a:off x="1228578" y="2270419"/>
              <a:ext cx="1960880" cy="396240"/>
            </a:xfrm>
            <a:prstGeom prst="rect">
              <a:avLst/>
            </a:prstGeom>
          </p:spPr>
          <p:txBody>
            <a:bodyPr wrap="none">
              <a:spAutoFit/>
            </a:bodyPr>
            <a:lstStyle/>
            <a:p>
              <a:pPr>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rPr>
                <a:t>请插入标题内容</a:t>
              </a:r>
            </a:p>
          </p:txBody>
        </p:sp>
        <p:sp>
          <p:nvSpPr>
            <p:cNvPr id="82" name="矩形 81"/>
            <p:cNvSpPr/>
            <p:nvPr/>
          </p:nvSpPr>
          <p:spPr>
            <a:xfrm>
              <a:off x="1124496"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83" name="组合 82"/>
          <p:cNvGrpSpPr/>
          <p:nvPr/>
        </p:nvGrpSpPr>
        <p:grpSpPr>
          <a:xfrm>
            <a:off x="8543836" y="4995505"/>
            <a:ext cx="2264975" cy="1435458"/>
            <a:chOff x="1124496" y="2270419"/>
            <a:chExt cx="2264975" cy="1435458"/>
          </a:xfrm>
        </p:grpSpPr>
        <p:sp>
          <p:nvSpPr>
            <p:cNvPr id="84" name="矩形 83"/>
            <p:cNvSpPr/>
            <p:nvPr/>
          </p:nvSpPr>
          <p:spPr>
            <a:xfrm>
              <a:off x="1228579" y="2270419"/>
              <a:ext cx="1960880" cy="396240"/>
            </a:xfrm>
            <a:prstGeom prst="rect">
              <a:avLst/>
            </a:prstGeom>
          </p:spPr>
          <p:txBody>
            <a:bodyPr wrap="none">
              <a:spAutoFit/>
            </a:bodyPr>
            <a:lstStyle/>
            <a:p>
              <a:pPr>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rPr>
                <a:t>请插入标题内容</a:t>
              </a:r>
            </a:p>
          </p:txBody>
        </p:sp>
        <p:sp>
          <p:nvSpPr>
            <p:cNvPr id="85" name="矩形 84"/>
            <p:cNvSpPr/>
            <p:nvPr/>
          </p:nvSpPr>
          <p:spPr>
            <a:xfrm>
              <a:off x="1124497"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86" name="组合 85"/>
          <p:cNvGrpSpPr/>
          <p:nvPr/>
        </p:nvGrpSpPr>
        <p:grpSpPr>
          <a:xfrm>
            <a:off x="8543836" y="3314513"/>
            <a:ext cx="2264975" cy="1435458"/>
            <a:chOff x="1124496" y="2270419"/>
            <a:chExt cx="2264975" cy="1435458"/>
          </a:xfrm>
        </p:grpSpPr>
        <p:sp>
          <p:nvSpPr>
            <p:cNvPr id="87" name="矩形 86"/>
            <p:cNvSpPr/>
            <p:nvPr/>
          </p:nvSpPr>
          <p:spPr>
            <a:xfrm>
              <a:off x="1228579" y="2270419"/>
              <a:ext cx="1960880" cy="396240"/>
            </a:xfrm>
            <a:prstGeom prst="rect">
              <a:avLst/>
            </a:prstGeom>
          </p:spPr>
          <p:txBody>
            <a:bodyPr wrap="none">
              <a:spAutoFit/>
            </a:bodyPr>
            <a:lstStyle/>
            <a:p>
              <a:pPr>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rPr>
                <a:t>请插入标题内容</a:t>
              </a:r>
            </a:p>
          </p:txBody>
        </p:sp>
        <p:sp>
          <p:nvSpPr>
            <p:cNvPr id="88" name="矩形 87"/>
            <p:cNvSpPr/>
            <p:nvPr/>
          </p:nvSpPr>
          <p:spPr>
            <a:xfrm>
              <a:off x="1124497" y="2727147"/>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89" name="组合 88"/>
          <p:cNvGrpSpPr/>
          <p:nvPr/>
        </p:nvGrpSpPr>
        <p:grpSpPr>
          <a:xfrm>
            <a:off x="8543836" y="1633522"/>
            <a:ext cx="2264975" cy="1435458"/>
            <a:chOff x="1124496" y="2270419"/>
            <a:chExt cx="2264975" cy="1435458"/>
          </a:xfrm>
        </p:grpSpPr>
        <p:sp>
          <p:nvSpPr>
            <p:cNvPr id="90" name="矩形 89"/>
            <p:cNvSpPr/>
            <p:nvPr/>
          </p:nvSpPr>
          <p:spPr>
            <a:xfrm>
              <a:off x="1228579" y="2270419"/>
              <a:ext cx="1960880" cy="396240"/>
            </a:xfrm>
            <a:prstGeom prst="rect">
              <a:avLst/>
            </a:prstGeom>
          </p:spPr>
          <p:txBody>
            <a:bodyPr wrap="none">
              <a:spAutoFit/>
            </a:bodyPr>
            <a:lstStyle/>
            <a:p>
              <a:pPr lvl="0">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cs charset="0" pitchFamily="2" typeface="Roboto"/>
                </a:rPr>
                <a:t>请插入标题内容</a:t>
              </a:r>
            </a:p>
          </p:txBody>
        </p:sp>
        <p:sp>
          <p:nvSpPr>
            <p:cNvPr id="91" name="矩形 90"/>
            <p:cNvSpPr/>
            <p:nvPr/>
          </p:nvSpPr>
          <p:spPr>
            <a:xfrm>
              <a:off x="1124497"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grpSp>
        <p:nvGrpSpPr>
          <p:cNvPr id="92" name="组合 91"/>
          <p:cNvGrpSpPr/>
          <p:nvPr/>
        </p:nvGrpSpPr>
        <p:grpSpPr>
          <a:xfrm>
            <a:off x="6755684" y="4219153"/>
            <a:ext cx="445644" cy="384279"/>
            <a:chOff x="411163" y="573088"/>
            <a:chExt cx="1739900" cy="1549400"/>
          </a:xfrm>
          <a:solidFill>
            <a:schemeClr val="bg1"/>
          </a:solidFill>
        </p:grpSpPr>
        <p:sp>
          <p:nvSpPr>
            <p:cNvPr id="93" name="Freeform 6"/>
            <p:cNvSpPr/>
            <p:nvPr/>
          </p:nvSpPr>
          <p:spPr bwMode="auto">
            <a:xfrm>
              <a:off x="411163" y="622300"/>
              <a:ext cx="1739900" cy="857250"/>
            </a:xfrm>
            <a:custGeom>
              <a:gdLst>
                <a:gd fmla="*/ 544 w 595" name="T0"/>
                <a:gd fmla="*/ 283 h 293" name="T1"/>
                <a:gd fmla="*/ 297 w 595" name="T2"/>
                <a:gd fmla="*/ 69 h 293" name="T3"/>
                <a:gd fmla="*/ 51 w 595" name="T4"/>
                <a:gd fmla="*/ 283 h 293" name="T5"/>
                <a:gd fmla="*/ 10 w 595" name="T6"/>
                <a:gd fmla="*/ 280 h 293" name="T7"/>
                <a:gd fmla="*/ 10 w 595" name="T8"/>
                <a:gd fmla="*/ 280 h 293" name="T9"/>
                <a:gd fmla="*/ 13 w 595" name="T10"/>
                <a:gd fmla="*/ 239 h 293" name="T11"/>
                <a:gd fmla="*/ 13 w 595" name="T12"/>
                <a:gd fmla="*/ 239 h 293" name="T13"/>
                <a:gd fmla="*/ 279 w 595" name="T14"/>
                <a:gd fmla="*/ 9 h 293" name="T15"/>
                <a:gd fmla="*/ 316 w 595" name="T16"/>
                <a:gd fmla="*/ 9 h 293" name="T17"/>
                <a:gd fmla="*/ 316 w 595" name="T18"/>
                <a:gd fmla="*/ 9 h 293" name="T19"/>
                <a:gd fmla="*/ 581 w 595" name="T20"/>
                <a:gd fmla="*/ 239 h 293" name="T21"/>
                <a:gd fmla="*/ 584 w 595" name="T22"/>
                <a:gd fmla="*/ 280 h 293" name="T23"/>
                <a:gd fmla="*/ 584 w 595" name="T24"/>
                <a:gd fmla="*/ 280 h 293" name="T25"/>
                <a:gd fmla="*/ 563 w 595" name="T26"/>
                <a:gd fmla="*/ 290 h 293" name="T27"/>
                <a:gd fmla="*/ 563 w 595" name="T28"/>
                <a:gd fmla="*/ 290 h 293" name="T29"/>
                <a:gd fmla="*/ 544 w 595" name="T30"/>
                <a:gd fmla="*/ 283 h 29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93" w="595">
                  <a:moveTo>
                    <a:pt x="544" y="283"/>
                  </a:moveTo>
                  <a:cubicBezTo>
                    <a:pt x="297" y="69"/>
                    <a:pt x="297" y="69"/>
                    <a:pt x="297" y="69"/>
                  </a:cubicBezTo>
                  <a:cubicBezTo>
                    <a:pt x="51" y="283"/>
                    <a:pt x="51" y="283"/>
                    <a:pt x="51" y="283"/>
                  </a:cubicBezTo>
                  <a:cubicBezTo>
                    <a:pt x="39" y="293"/>
                    <a:pt x="21" y="292"/>
                    <a:pt x="10" y="280"/>
                  </a:cubicBezTo>
                  <a:cubicBezTo>
                    <a:pt x="10" y="280"/>
                    <a:pt x="10" y="280"/>
                    <a:pt x="10" y="280"/>
                  </a:cubicBezTo>
                  <a:cubicBezTo>
                    <a:pt x="0" y="268"/>
                    <a:pt x="1" y="250"/>
                    <a:pt x="13" y="239"/>
                  </a:cubicBezTo>
                  <a:cubicBezTo>
                    <a:pt x="13" y="239"/>
                    <a:pt x="13" y="239"/>
                    <a:pt x="13" y="239"/>
                  </a:cubicBezTo>
                  <a:cubicBezTo>
                    <a:pt x="279" y="9"/>
                    <a:pt x="279" y="9"/>
                    <a:pt x="279" y="9"/>
                  </a:cubicBezTo>
                  <a:cubicBezTo>
                    <a:pt x="289" y="0"/>
                    <a:pt x="305" y="0"/>
                    <a:pt x="316" y="9"/>
                  </a:cubicBezTo>
                  <a:cubicBezTo>
                    <a:pt x="316" y="9"/>
                    <a:pt x="316" y="9"/>
                    <a:pt x="316" y="9"/>
                  </a:cubicBezTo>
                  <a:cubicBezTo>
                    <a:pt x="581" y="239"/>
                    <a:pt x="581" y="239"/>
                    <a:pt x="581" y="239"/>
                  </a:cubicBezTo>
                  <a:cubicBezTo>
                    <a:pt x="593" y="250"/>
                    <a:pt x="595" y="268"/>
                    <a:pt x="584" y="280"/>
                  </a:cubicBezTo>
                  <a:cubicBezTo>
                    <a:pt x="584" y="280"/>
                    <a:pt x="584" y="280"/>
                    <a:pt x="584" y="280"/>
                  </a:cubicBezTo>
                  <a:cubicBezTo>
                    <a:pt x="579" y="286"/>
                    <a:pt x="571" y="290"/>
                    <a:pt x="563" y="290"/>
                  </a:cubicBezTo>
                  <a:cubicBezTo>
                    <a:pt x="563" y="290"/>
                    <a:pt x="563" y="290"/>
                    <a:pt x="563" y="290"/>
                  </a:cubicBezTo>
                  <a:cubicBezTo>
                    <a:pt x="556" y="290"/>
                    <a:pt x="549" y="287"/>
                    <a:pt x="544" y="283"/>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7"/>
            <p:cNvSpPr/>
            <p:nvPr/>
          </p:nvSpPr>
          <p:spPr bwMode="auto">
            <a:xfrm>
              <a:off x="612776" y="868363"/>
              <a:ext cx="1336675" cy="1254125"/>
            </a:xfrm>
            <a:custGeom>
              <a:gdLst>
                <a:gd fmla="*/ 457 w 457" name="T0"/>
                <a:gd fmla="*/ 198 h 429" name="T1"/>
                <a:gd fmla="*/ 228 w 457" name="T2"/>
                <a:gd fmla="*/ 0 h 429" name="T3"/>
                <a:gd fmla="*/ 0 w 457" name="T4"/>
                <a:gd fmla="*/ 198 h 429" name="T5"/>
                <a:gd fmla="*/ 0 w 457" name="T6"/>
                <a:gd fmla="*/ 198 h 429" name="T7"/>
                <a:gd fmla="*/ 0 w 457" name="T8"/>
                <a:gd fmla="*/ 385 h 429" name="T9"/>
                <a:gd fmla="*/ 44 w 457" name="T10"/>
                <a:gd fmla="*/ 429 h 429" name="T11"/>
                <a:gd fmla="*/ 169 w 457" name="T12"/>
                <a:gd fmla="*/ 429 h 429" name="T13"/>
                <a:gd fmla="*/ 169 w 457" name="T14"/>
                <a:gd fmla="*/ 254 h 429" name="T15"/>
                <a:gd fmla="*/ 195 w 457" name="T16"/>
                <a:gd fmla="*/ 228 h 429" name="T17"/>
                <a:gd fmla="*/ 261 w 457" name="T18"/>
                <a:gd fmla="*/ 228 h 429" name="T19"/>
                <a:gd fmla="*/ 288 w 457" name="T20"/>
                <a:gd fmla="*/ 254 h 429" name="T21"/>
                <a:gd fmla="*/ 288 w 457" name="T22"/>
                <a:gd fmla="*/ 429 h 429" name="T23"/>
                <a:gd fmla="*/ 413 w 457" name="T24"/>
                <a:gd fmla="*/ 429 h 429" name="T25"/>
                <a:gd fmla="*/ 457 w 457" name="T26"/>
                <a:gd fmla="*/ 385 h 429" name="T27"/>
                <a:gd fmla="*/ 457 w 457" name="T28"/>
                <a:gd fmla="*/ 198 h 4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9" w="457">
                  <a:moveTo>
                    <a:pt x="457" y="198"/>
                  </a:moveTo>
                  <a:cubicBezTo>
                    <a:pt x="228" y="0"/>
                    <a:pt x="228" y="0"/>
                    <a:pt x="228" y="0"/>
                  </a:cubicBezTo>
                  <a:cubicBezTo>
                    <a:pt x="0" y="198"/>
                    <a:pt x="0" y="198"/>
                    <a:pt x="0" y="198"/>
                  </a:cubicBezTo>
                  <a:cubicBezTo>
                    <a:pt x="0" y="198"/>
                    <a:pt x="0" y="198"/>
                    <a:pt x="0" y="198"/>
                  </a:cubicBezTo>
                  <a:cubicBezTo>
                    <a:pt x="0" y="385"/>
                    <a:pt x="0" y="385"/>
                    <a:pt x="0" y="385"/>
                  </a:cubicBezTo>
                  <a:cubicBezTo>
                    <a:pt x="0" y="409"/>
                    <a:pt x="20" y="429"/>
                    <a:pt x="44" y="429"/>
                  </a:cubicBezTo>
                  <a:cubicBezTo>
                    <a:pt x="169" y="429"/>
                    <a:pt x="169" y="429"/>
                    <a:pt x="169" y="429"/>
                  </a:cubicBezTo>
                  <a:cubicBezTo>
                    <a:pt x="169" y="254"/>
                    <a:pt x="169" y="254"/>
                    <a:pt x="169" y="254"/>
                  </a:cubicBezTo>
                  <a:cubicBezTo>
                    <a:pt x="169" y="239"/>
                    <a:pt x="181" y="228"/>
                    <a:pt x="195" y="228"/>
                  </a:cubicBezTo>
                  <a:cubicBezTo>
                    <a:pt x="261" y="228"/>
                    <a:pt x="261" y="228"/>
                    <a:pt x="261" y="228"/>
                  </a:cubicBezTo>
                  <a:cubicBezTo>
                    <a:pt x="276" y="228"/>
                    <a:pt x="288" y="239"/>
                    <a:pt x="288" y="254"/>
                  </a:cubicBezTo>
                  <a:cubicBezTo>
                    <a:pt x="288" y="429"/>
                    <a:pt x="288" y="429"/>
                    <a:pt x="288" y="429"/>
                  </a:cubicBezTo>
                  <a:cubicBezTo>
                    <a:pt x="413" y="429"/>
                    <a:pt x="413" y="429"/>
                    <a:pt x="413" y="429"/>
                  </a:cubicBezTo>
                  <a:cubicBezTo>
                    <a:pt x="437" y="429"/>
                    <a:pt x="457" y="409"/>
                    <a:pt x="457" y="385"/>
                  </a:cubicBezTo>
                  <a:cubicBezTo>
                    <a:pt x="457" y="198"/>
                    <a:pt x="457" y="198"/>
                    <a:pt x="457" y="198"/>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8"/>
            <p:cNvSpPr/>
            <p:nvPr/>
          </p:nvSpPr>
          <p:spPr bwMode="auto">
            <a:xfrm>
              <a:off x="1693863" y="833438"/>
              <a:ext cx="182563" cy="236538"/>
            </a:xfrm>
            <a:custGeom>
              <a:gdLst>
                <a:gd fmla="*/ 62 w 62" name="T0"/>
                <a:gd fmla="*/ 13 h 81" name="T1"/>
                <a:gd fmla="*/ 49 w 62" name="T2"/>
                <a:gd fmla="*/ 0 h 81" name="T3"/>
                <a:gd fmla="*/ 13 w 62" name="T4"/>
                <a:gd fmla="*/ 0 h 81" name="T5"/>
                <a:gd fmla="*/ 0 w 62" name="T6"/>
                <a:gd fmla="*/ 13 h 81" name="T7"/>
                <a:gd fmla="*/ 0 w 62" name="T8"/>
                <a:gd fmla="*/ 27 h 81" name="T9"/>
                <a:gd fmla="*/ 62 w 62" name="T10"/>
                <a:gd fmla="*/ 81 h 81" name="T11"/>
                <a:gd fmla="*/ 62 w 62" name="T12"/>
                <a:gd fmla="*/ 13 h 81" name="T13"/>
              </a:gdLst>
              <a:cxnLst>
                <a:cxn ang="0">
                  <a:pos x="T0" y="T1"/>
                </a:cxn>
                <a:cxn ang="0">
                  <a:pos x="T2" y="T3"/>
                </a:cxn>
                <a:cxn ang="0">
                  <a:pos x="T4" y="T5"/>
                </a:cxn>
                <a:cxn ang="0">
                  <a:pos x="T6" y="T7"/>
                </a:cxn>
                <a:cxn ang="0">
                  <a:pos x="T8" y="T9"/>
                </a:cxn>
                <a:cxn ang="0">
                  <a:pos x="T10" y="T11"/>
                </a:cxn>
                <a:cxn ang="0">
                  <a:pos x="T12" y="T13"/>
                </a:cxn>
              </a:cxnLst>
              <a:rect b="b" l="0" r="r" t="0"/>
              <a:pathLst>
                <a:path h="81" w="62">
                  <a:moveTo>
                    <a:pt x="62" y="13"/>
                  </a:moveTo>
                  <a:cubicBezTo>
                    <a:pt x="62" y="6"/>
                    <a:pt x="56" y="0"/>
                    <a:pt x="49" y="0"/>
                  </a:cubicBezTo>
                  <a:cubicBezTo>
                    <a:pt x="13" y="0"/>
                    <a:pt x="13" y="0"/>
                    <a:pt x="13" y="0"/>
                  </a:cubicBezTo>
                  <a:cubicBezTo>
                    <a:pt x="6" y="0"/>
                    <a:pt x="0" y="6"/>
                    <a:pt x="0" y="13"/>
                  </a:cubicBezTo>
                  <a:cubicBezTo>
                    <a:pt x="0" y="27"/>
                    <a:pt x="0" y="27"/>
                    <a:pt x="0" y="27"/>
                  </a:cubicBezTo>
                  <a:cubicBezTo>
                    <a:pt x="62" y="81"/>
                    <a:pt x="62" y="81"/>
                    <a:pt x="62" y="81"/>
                  </a:cubicBezTo>
                  <a:lnTo>
                    <a:pt x="62" y="13"/>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9"/>
            <p:cNvSpPr/>
            <p:nvPr/>
          </p:nvSpPr>
          <p:spPr bwMode="auto">
            <a:xfrm>
              <a:off x="1776413" y="573088"/>
              <a:ext cx="263525" cy="260350"/>
            </a:xfrm>
            <a:custGeom>
              <a:gdLst>
                <a:gd fmla="*/ 76 w 90" name="T0"/>
                <a:gd fmla="*/ 5 h 89" name="T1"/>
                <a:gd fmla="*/ 1 w 90" name="T2"/>
                <a:gd fmla="*/ 78 h 89" name="T3"/>
                <a:gd fmla="*/ 54 w 90" name="T4"/>
                <a:gd fmla="*/ 24 h 89" name="T5"/>
                <a:gd fmla="*/ 3 w 90" name="T6"/>
                <a:gd fmla="*/ 81 h 89" name="T7"/>
                <a:gd fmla="*/ 76 w 90" name="T8"/>
                <a:gd fmla="*/ 5 h 89" name="T9"/>
              </a:gdLst>
              <a:cxnLst>
                <a:cxn ang="0">
                  <a:pos x="T0" y="T1"/>
                </a:cxn>
                <a:cxn ang="0">
                  <a:pos x="T2" y="T3"/>
                </a:cxn>
                <a:cxn ang="0">
                  <a:pos x="T4" y="T5"/>
                </a:cxn>
                <a:cxn ang="0">
                  <a:pos x="T6" y="T7"/>
                </a:cxn>
                <a:cxn ang="0">
                  <a:pos x="T8" y="T9"/>
                </a:cxn>
              </a:cxnLst>
              <a:rect b="b" l="0" r="r" t="0"/>
              <a:pathLst>
                <a:path h="89" w="90">
                  <a:moveTo>
                    <a:pt x="76" y="5"/>
                  </a:moveTo>
                  <a:cubicBezTo>
                    <a:pt x="0" y="0"/>
                    <a:pt x="0" y="63"/>
                    <a:pt x="1" y="78"/>
                  </a:cubicBezTo>
                  <a:cubicBezTo>
                    <a:pt x="13" y="66"/>
                    <a:pt x="29" y="42"/>
                    <a:pt x="54" y="24"/>
                  </a:cubicBezTo>
                  <a:cubicBezTo>
                    <a:pt x="54" y="24"/>
                    <a:pt x="34" y="56"/>
                    <a:pt x="3" y="81"/>
                  </a:cubicBezTo>
                  <a:cubicBezTo>
                    <a:pt x="90" y="89"/>
                    <a:pt x="76" y="5"/>
                    <a:pt x="76" y="5"/>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10"/>
            <p:cNvSpPr/>
            <p:nvPr/>
          </p:nvSpPr>
          <p:spPr bwMode="auto">
            <a:xfrm>
              <a:off x="1585913" y="631825"/>
              <a:ext cx="190500" cy="187325"/>
            </a:xfrm>
            <a:custGeom>
              <a:gdLst>
                <a:gd fmla="*/ 29 w 65" name="T0"/>
                <a:gd fmla="*/ 25 h 64" name="T1"/>
                <a:gd fmla="*/ 61 w 65" name="T2"/>
                <a:gd fmla="*/ 53 h 64" name="T3"/>
                <a:gd fmla="*/ 8 w 65" name="T4"/>
                <a:gd fmla="*/ 5 h 64" name="T5"/>
                <a:gd fmla="*/ 58 w 65" name="T6"/>
                <a:gd fmla="*/ 56 h 64" name="T7"/>
                <a:gd fmla="*/ 29 w 65" name="T8"/>
                <a:gd fmla="*/ 25 h 64" name="T9"/>
              </a:gdLst>
              <a:cxnLst>
                <a:cxn ang="0">
                  <a:pos x="T0" y="T1"/>
                </a:cxn>
                <a:cxn ang="0">
                  <a:pos x="T2" y="T3"/>
                </a:cxn>
                <a:cxn ang="0">
                  <a:pos x="T4" y="T5"/>
                </a:cxn>
                <a:cxn ang="0">
                  <a:pos x="T6" y="T7"/>
                </a:cxn>
                <a:cxn ang="0">
                  <a:pos x="T8" y="T9"/>
                </a:cxn>
              </a:cxnLst>
              <a:rect b="b" l="0" r="r" t="0"/>
              <a:pathLst>
                <a:path h="64" w="65">
                  <a:moveTo>
                    <a:pt x="29" y="25"/>
                  </a:moveTo>
                  <a:cubicBezTo>
                    <a:pt x="29" y="25"/>
                    <a:pt x="48" y="37"/>
                    <a:pt x="61" y="53"/>
                  </a:cubicBezTo>
                  <a:cubicBezTo>
                    <a:pt x="62" y="43"/>
                    <a:pt x="65" y="0"/>
                    <a:pt x="8" y="5"/>
                  </a:cubicBezTo>
                  <a:cubicBezTo>
                    <a:pt x="8" y="5"/>
                    <a:pt x="0" y="64"/>
                    <a:pt x="58" y="56"/>
                  </a:cubicBezTo>
                  <a:cubicBezTo>
                    <a:pt x="47" y="47"/>
                    <a:pt x="35" y="31"/>
                    <a:pt x="29" y="25"/>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8" name="组合 97"/>
          <p:cNvGrpSpPr/>
          <p:nvPr/>
        </p:nvGrpSpPr>
        <p:grpSpPr>
          <a:xfrm>
            <a:off x="4994312" y="4229632"/>
            <a:ext cx="493645" cy="406448"/>
            <a:chOff x="5376863" y="666750"/>
            <a:chExt cx="1671638" cy="1376363"/>
          </a:xfrm>
          <a:solidFill>
            <a:schemeClr val="bg1"/>
          </a:solidFill>
        </p:grpSpPr>
        <p:sp>
          <p:nvSpPr>
            <p:cNvPr id="99" name="Freeform 18"/>
            <p:cNvSpPr>
              <a:spLocks noEditPoints="1"/>
            </p:cNvSpPr>
            <p:nvPr/>
          </p:nvSpPr>
          <p:spPr bwMode="auto">
            <a:xfrm>
              <a:off x="5376863" y="782638"/>
              <a:ext cx="1671638" cy="1260475"/>
            </a:xfrm>
            <a:custGeom>
              <a:gdLst>
                <a:gd fmla="*/ 462 w 572" name="T0"/>
                <a:gd fmla="*/ 0 h 431" name="T1"/>
                <a:gd fmla="*/ 450 w 572" name="T2"/>
                <a:gd fmla="*/ 0 h 431" name="T3"/>
                <a:gd fmla="*/ 450 w 572" name="T4"/>
                <a:gd fmla="*/ 22 h 431" name="T5"/>
                <a:gd fmla="*/ 415 w 572" name="T6"/>
                <a:gd fmla="*/ 58 h 431" name="T7"/>
                <a:gd fmla="*/ 379 w 572" name="T8"/>
                <a:gd fmla="*/ 22 h 431" name="T9"/>
                <a:gd fmla="*/ 379 w 572" name="T10"/>
                <a:gd fmla="*/ 0 h 431" name="T11"/>
                <a:gd fmla="*/ 322 w 572" name="T12"/>
                <a:gd fmla="*/ 0 h 431" name="T13"/>
                <a:gd fmla="*/ 322 w 572" name="T14"/>
                <a:gd fmla="*/ 22 h 431" name="T15"/>
                <a:gd fmla="*/ 286 w 572" name="T16"/>
                <a:gd fmla="*/ 58 h 431" name="T17"/>
                <a:gd fmla="*/ 250 w 572" name="T18"/>
                <a:gd fmla="*/ 22 h 431" name="T19"/>
                <a:gd fmla="*/ 250 w 572" name="T20"/>
                <a:gd fmla="*/ 0 h 431" name="T21"/>
                <a:gd fmla="*/ 193 w 572" name="T22"/>
                <a:gd fmla="*/ 0 h 431" name="T23"/>
                <a:gd fmla="*/ 193 w 572" name="T24"/>
                <a:gd fmla="*/ 22 h 431" name="T25"/>
                <a:gd fmla="*/ 157 w 572" name="T26"/>
                <a:gd fmla="*/ 58 h 431" name="T27"/>
                <a:gd fmla="*/ 121 w 572" name="T28"/>
                <a:gd fmla="*/ 22 h 431" name="T29"/>
                <a:gd fmla="*/ 121 w 572" name="T30"/>
                <a:gd fmla="*/ 0 h 431" name="T31"/>
                <a:gd fmla="*/ 109 w 572" name="T32"/>
                <a:gd fmla="*/ 0 h 431" name="T33"/>
                <a:gd fmla="*/ 0 w 572" name="T34"/>
                <a:gd fmla="*/ 109 h 431" name="T35"/>
                <a:gd fmla="*/ 0 w 572" name="T36"/>
                <a:gd fmla="*/ 321 h 431" name="T37"/>
                <a:gd fmla="*/ 109 w 572" name="T38"/>
                <a:gd fmla="*/ 431 h 431" name="T39"/>
                <a:gd fmla="*/ 462 w 572" name="T40"/>
                <a:gd fmla="*/ 431 h 431" name="T41"/>
                <a:gd fmla="*/ 572 w 572" name="T42"/>
                <a:gd fmla="*/ 321 h 431" name="T43"/>
                <a:gd fmla="*/ 572 w 572" name="T44"/>
                <a:gd fmla="*/ 321 h 431" name="T45"/>
                <a:gd fmla="*/ 572 w 572" name="T46"/>
                <a:gd fmla="*/ 109 h 431" name="T47"/>
                <a:gd fmla="*/ 462 w 572" name="T48"/>
                <a:gd fmla="*/ 0 h 431" name="T49"/>
                <a:gd fmla="*/ 535 w 572" name="T50"/>
                <a:gd fmla="*/ 321 h 431" name="T51"/>
                <a:gd fmla="*/ 462 w 572" name="T52"/>
                <a:gd fmla="*/ 394 h 431" name="T53"/>
                <a:gd fmla="*/ 109 w 572" name="T54"/>
                <a:gd fmla="*/ 394 h 431" name="T55"/>
                <a:gd fmla="*/ 36 w 572" name="T56"/>
                <a:gd fmla="*/ 321 h 431" name="T57"/>
                <a:gd fmla="*/ 36 w 572" name="T58"/>
                <a:gd fmla="*/ 145 h 431" name="T59"/>
                <a:gd fmla="*/ 535 w 572" name="T60"/>
                <a:gd fmla="*/ 145 h 431" name="T61"/>
                <a:gd fmla="*/ 535 w 572" name="T62"/>
                <a:gd fmla="*/ 321 h 4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1" w="572">
                  <a:moveTo>
                    <a:pt x="462" y="0"/>
                  </a:moveTo>
                  <a:cubicBezTo>
                    <a:pt x="450" y="0"/>
                    <a:pt x="450" y="0"/>
                    <a:pt x="450" y="0"/>
                  </a:cubicBezTo>
                  <a:cubicBezTo>
                    <a:pt x="450" y="22"/>
                    <a:pt x="450" y="22"/>
                    <a:pt x="450" y="22"/>
                  </a:cubicBezTo>
                  <a:cubicBezTo>
                    <a:pt x="450" y="42"/>
                    <a:pt x="434" y="58"/>
                    <a:pt x="415" y="58"/>
                  </a:cubicBezTo>
                  <a:cubicBezTo>
                    <a:pt x="395" y="58"/>
                    <a:pt x="379" y="42"/>
                    <a:pt x="379" y="22"/>
                  </a:cubicBezTo>
                  <a:cubicBezTo>
                    <a:pt x="379" y="0"/>
                    <a:pt x="379" y="0"/>
                    <a:pt x="379" y="0"/>
                  </a:cubicBezTo>
                  <a:cubicBezTo>
                    <a:pt x="322" y="0"/>
                    <a:pt x="322" y="0"/>
                    <a:pt x="322" y="0"/>
                  </a:cubicBezTo>
                  <a:cubicBezTo>
                    <a:pt x="322" y="22"/>
                    <a:pt x="322" y="22"/>
                    <a:pt x="322" y="22"/>
                  </a:cubicBezTo>
                  <a:cubicBezTo>
                    <a:pt x="322" y="42"/>
                    <a:pt x="306" y="58"/>
                    <a:pt x="286" y="58"/>
                  </a:cubicBezTo>
                  <a:cubicBezTo>
                    <a:pt x="266" y="58"/>
                    <a:pt x="250" y="42"/>
                    <a:pt x="250" y="22"/>
                  </a:cubicBezTo>
                  <a:cubicBezTo>
                    <a:pt x="250" y="0"/>
                    <a:pt x="250" y="0"/>
                    <a:pt x="250" y="0"/>
                  </a:cubicBezTo>
                  <a:cubicBezTo>
                    <a:pt x="193" y="0"/>
                    <a:pt x="193" y="0"/>
                    <a:pt x="193" y="0"/>
                  </a:cubicBezTo>
                  <a:cubicBezTo>
                    <a:pt x="193" y="22"/>
                    <a:pt x="193" y="22"/>
                    <a:pt x="193" y="22"/>
                  </a:cubicBezTo>
                  <a:cubicBezTo>
                    <a:pt x="193" y="42"/>
                    <a:pt x="177" y="58"/>
                    <a:pt x="157" y="58"/>
                  </a:cubicBezTo>
                  <a:cubicBezTo>
                    <a:pt x="137" y="58"/>
                    <a:pt x="121" y="42"/>
                    <a:pt x="121" y="22"/>
                  </a:cubicBezTo>
                  <a:cubicBezTo>
                    <a:pt x="121" y="0"/>
                    <a:pt x="121" y="0"/>
                    <a:pt x="121" y="0"/>
                  </a:cubicBezTo>
                  <a:cubicBezTo>
                    <a:pt x="109" y="0"/>
                    <a:pt x="109" y="0"/>
                    <a:pt x="109" y="0"/>
                  </a:cubicBezTo>
                  <a:cubicBezTo>
                    <a:pt x="49" y="0"/>
                    <a:pt x="0" y="49"/>
                    <a:pt x="0" y="109"/>
                  </a:cubicBezTo>
                  <a:cubicBezTo>
                    <a:pt x="0" y="321"/>
                    <a:pt x="0" y="321"/>
                    <a:pt x="0" y="321"/>
                  </a:cubicBezTo>
                  <a:cubicBezTo>
                    <a:pt x="0" y="382"/>
                    <a:pt x="49" y="431"/>
                    <a:pt x="109" y="431"/>
                  </a:cubicBezTo>
                  <a:cubicBezTo>
                    <a:pt x="462" y="431"/>
                    <a:pt x="462" y="431"/>
                    <a:pt x="462" y="431"/>
                  </a:cubicBezTo>
                  <a:cubicBezTo>
                    <a:pt x="523" y="431"/>
                    <a:pt x="572" y="382"/>
                    <a:pt x="572" y="321"/>
                  </a:cubicBezTo>
                  <a:cubicBezTo>
                    <a:pt x="572" y="321"/>
                    <a:pt x="572" y="321"/>
                    <a:pt x="572" y="321"/>
                  </a:cubicBezTo>
                  <a:cubicBezTo>
                    <a:pt x="572" y="109"/>
                    <a:pt x="572" y="109"/>
                    <a:pt x="572" y="109"/>
                  </a:cubicBezTo>
                  <a:cubicBezTo>
                    <a:pt x="572" y="49"/>
                    <a:pt x="523" y="0"/>
                    <a:pt x="462" y="0"/>
                  </a:cubicBezTo>
                  <a:close/>
                  <a:moveTo>
                    <a:pt x="535" y="321"/>
                  </a:moveTo>
                  <a:cubicBezTo>
                    <a:pt x="535" y="361"/>
                    <a:pt x="502" y="394"/>
                    <a:pt x="462" y="394"/>
                  </a:cubicBezTo>
                  <a:cubicBezTo>
                    <a:pt x="109" y="394"/>
                    <a:pt x="109" y="394"/>
                    <a:pt x="109" y="394"/>
                  </a:cubicBezTo>
                  <a:cubicBezTo>
                    <a:pt x="69" y="394"/>
                    <a:pt x="36" y="361"/>
                    <a:pt x="36" y="321"/>
                  </a:cubicBezTo>
                  <a:cubicBezTo>
                    <a:pt x="36" y="145"/>
                    <a:pt x="36" y="145"/>
                    <a:pt x="36" y="145"/>
                  </a:cubicBezTo>
                  <a:cubicBezTo>
                    <a:pt x="535" y="145"/>
                    <a:pt x="535" y="145"/>
                    <a:pt x="535" y="145"/>
                  </a:cubicBezTo>
                  <a:lnTo>
                    <a:pt x="535" y="321"/>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9"/>
            <p:cNvSpPr/>
            <p:nvPr/>
          </p:nvSpPr>
          <p:spPr bwMode="auto">
            <a:xfrm>
              <a:off x="5759451" y="666750"/>
              <a:ext cx="152400" cy="257175"/>
            </a:xfrm>
            <a:custGeom>
              <a:gdLst>
                <a:gd fmla="*/ 52 w 52" name="T0"/>
                <a:gd fmla="*/ 62 h 88" name="T1"/>
                <a:gd fmla="*/ 26 w 52" name="T2"/>
                <a:gd fmla="*/ 88 h 88" name="T3"/>
                <a:gd fmla="*/ 26 w 52" name="T4"/>
                <a:gd fmla="*/ 88 h 88" name="T5"/>
                <a:gd fmla="*/ 0 w 52" name="T6"/>
                <a:gd fmla="*/ 62 h 88" name="T7"/>
                <a:gd fmla="*/ 0 w 52" name="T8"/>
                <a:gd fmla="*/ 26 h 88" name="T9"/>
                <a:gd fmla="*/ 26 w 52" name="T10"/>
                <a:gd fmla="*/ 0 h 88" name="T11"/>
                <a:gd fmla="*/ 26 w 52" name="T12"/>
                <a:gd fmla="*/ 0 h 88" name="T13"/>
                <a:gd fmla="*/ 52 w 52" name="T14"/>
                <a:gd fmla="*/ 26 h 88" name="T15"/>
                <a:gd fmla="*/ 52 w 52" name="T16"/>
                <a:gd fmla="*/ 62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52">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0"/>
            <p:cNvSpPr/>
            <p:nvPr/>
          </p:nvSpPr>
          <p:spPr bwMode="auto">
            <a:xfrm>
              <a:off x="6137276" y="666750"/>
              <a:ext cx="152400" cy="257175"/>
            </a:xfrm>
            <a:custGeom>
              <a:gdLst>
                <a:gd fmla="*/ 52 w 52" name="T0"/>
                <a:gd fmla="*/ 62 h 88" name="T1"/>
                <a:gd fmla="*/ 26 w 52" name="T2"/>
                <a:gd fmla="*/ 88 h 88" name="T3"/>
                <a:gd fmla="*/ 26 w 52" name="T4"/>
                <a:gd fmla="*/ 88 h 88" name="T5"/>
                <a:gd fmla="*/ 0 w 52" name="T6"/>
                <a:gd fmla="*/ 62 h 88" name="T7"/>
                <a:gd fmla="*/ 0 w 52" name="T8"/>
                <a:gd fmla="*/ 26 h 88" name="T9"/>
                <a:gd fmla="*/ 26 w 52" name="T10"/>
                <a:gd fmla="*/ 0 h 88" name="T11"/>
                <a:gd fmla="*/ 26 w 52" name="T12"/>
                <a:gd fmla="*/ 0 h 88" name="T13"/>
                <a:gd fmla="*/ 52 w 52" name="T14"/>
                <a:gd fmla="*/ 26 h 88" name="T15"/>
                <a:gd fmla="*/ 52 w 52" name="T16"/>
                <a:gd fmla="*/ 62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52">
                  <a:moveTo>
                    <a:pt x="52" y="62"/>
                  </a:moveTo>
                  <a:cubicBezTo>
                    <a:pt x="52" y="77"/>
                    <a:pt x="40" y="88"/>
                    <a:pt x="26" y="88"/>
                  </a:cubicBezTo>
                  <a:cubicBezTo>
                    <a:pt x="26" y="88"/>
                    <a:pt x="26" y="88"/>
                    <a:pt x="26" y="88"/>
                  </a:cubicBezTo>
                  <a:cubicBezTo>
                    <a:pt x="12" y="88"/>
                    <a:pt x="0" y="77"/>
                    <a:pt x="0" y="62"/>
                  </a:cubicBezTo>
                  <a:cubicBezTo>
                    <a:pt x="0" y="26"/>
                    <a:pt x="0" y="26"/>
                    <a:pt x="0" y="26"/>
                  </a:cubicBezTo>
                  <a:cubicBezTo>
                    <a:pt x="0" y="11"/>
                    <a:pt x="12" y="0"/>
                    <a:pt x="26" y="0"/>
                  </a:cubicBezTo>
                  <a:cubicBezTo>
                    <a:pt x="26" y="0"/>
                    <a:pt x="26" y="0"/>
                    <a:pt x="26" y="0"/>
                  </a:cubicBezTo>
                  <a:cubicBezTo>
                    <a:pt x="40" y="0"/>
                    <a:pt x="52" y="11"/>
                    <a:pt x="52" y="26"/>
                  </a:cubicBezTo>
                  <a:lnTo>
                    <a:pt x="52" y="62"/>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1"/>
            <p:cNvSpPr/>
            <p:nvPr/>
          </p:nvSpPr>
          <p:spPr bwMode="auto">
            <a:xfrm>
              <a:off x="6513513" y="666750"/>
              <a:ext cx="152400" cy="257175"/>
            </a:xfrm>
            <a:custGeom>
              <a:gdLst>
                <a:gd fmla="*/ 52 w 52" name="T0"/>
                <a:gd fmla="*/ 62 h 88" name="T1"/>
                <a:gd fmla="*/ 26 w 52" name="T2"/>
                <a:gd fmla="*/ 88 h 88" name="T3"/>
                <a:gd fmla="*/ 26 w 52" name="T4"/>
                <a:gd fmla="*/ 88 h 88" name="T5"/>
                <a:gd fmla="*/ 0 w 52" name="T6"/>
                <a:gd fmla="*/ 62 h 88" name="T7"/>
                <a:gd fmla="*/ 0 w 52" name="T8"/>
                <a:gd fmla="*/ 26 h 88" name="T9"/>
                <a:gd fmla="*/ 26 w 52" name="T10"/>
                <a:gd fmla="*/ 0 h 88" name="T11"/>
                <a:gd fmla="*/ 26 w 52" name="T12"/>
                <a:gd fmla="*/ 0 h 88" name="T13"/>
                <a:gd fmla="*/ 52 w 52" name="T14"/>
                <a:gd fmla="*/ 26 h 88" name="T15"/>
                <a:gd fmla="*/ 52 w 52" name="T16"/>
                <a:gd fmla="*/ 62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52">
                  <a:moveTo>
                    <a:pt x="52" y="62"/>
                  </a:moveTo>
                  <a:cubicBezTo>
                    <a:pt x="52" y="77"/>
                    <a:pt x="40" y="88"/>
                    <a:pt x="26" y="88"/>
                  </a:cubicBezTo>
                  <a:cubicBezTo>
                    <a:pt x="26" y="88"/>
                    <a:pt x="26" y="88"/>
                    <a:pt x="26" y="88"/>
                  </a:cubicBezTo>
                  <a:cubicBezTo>
                    <a:pt x="11" y="88"/>
                    <a:pt x="0" y="77"/>
                    <a:pt x="0" y="62"/>
                  </a:cubicBezTo>
                  <a:cubicBezTo>
                    <a:pt x="0" y="26"/>
                    <a:pt x="0" y="26"/>
                    <a:pt x="0" y="26"/>
                  </a:cubicBezTo>
                  <a:cubicBezTo>
                    <a:pt x="0" y="11"/>
                    <a:pt x="11" y="0"/>
                    <a:pt x="26" y="0"/>
                  </a:cubicBezTo>
                  <a:cubicBezTo>
                    <a:pt x="26" y="0"/>
                    <a:pt x="26" y="0"/>
                    <a:pt x="26" y="0"/>
                  </a:cubicBezTo>
                  <a:cubicBezTo>
                    <a:pt x="40" y="0"/>
                    <a:pt x="52" y="11"/>
                    <a:pt x="52" y="26"/>
                  </a:cubicBezTo>
                  <a:lnTo>
                    <a:pt x="52" y="62"/>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2"/>
            <p:cNvSpPr/>
            <p:nvPr/>
          </p:nvSpPr>
          <p:spPr bwMode="auto">
            <a:xfrm>
              <a:off x="5883276" y="1319213"/>
              <a:ext cx="317500" cy="444500"/>
            </a:xfrm>
            <a:custGeom>
              <a:gdLst>
                <a:gd fmla="*/ 103 w 109" name="T0"/>
                <a:gd fmla="*/ 124 h 152" name="T1"/>
                <a:gd fmla="*/ 89 w 109" name="T2"/>
                <a:gd fmla="*/ 120 h 152" name="T3"/>
                <a:gd fmla="*/ 48 w 109" name="T4"/>
                <a:gd fmla="*/ 120 h 152" name="T5"/>
                <a:gd fmla="*/ 66 w 109" name="T6"/>
                <a:gd fmla="*/ 104 h 152" name="T7"/>
                <a:gd fmla="*/ 87 w 109" name="T8"/>
                <a:gd fmla="*/ 86 h 152" name="T9"/>
                <a:gd fmla="*/ 100 w 109" name="T10"/>
                <a:gd fmla="*/ 70 h 152" name="T11"/>
                <a:gd fmla="*/ 106 w 109" name="T12"/>
                <a:gd fmla="*/ 45 h 152" name="T13"/>
                <a:gd fmla="*/ 103 w 109" name="T14"/>
                <a:gd fmla="*/ 29 h 152" name="T15"/>
                <a:gd fmla="*/ 94 w 109" name="T16"/>
                <a:gd fmla="*/ 15 h 152" name="T17"/>
                <a:gd fmla="*/ 81 w 109" name="T18"/>
                <a:gd fmla="*/ 5 h 152" name="T19"/>
                <a:gd fmla="*/ 54 w 109" name="T20"/>
                <a:gd fmla="*/ 0 h 152" name="T21"/>
                <a:gd fmla="*/ 31 w 109" name="T22"/>
                <a:gd fmla="*/ 4 h 152" name="T23"/>
                <a:gd fmla="*/ 14 w 109" name="T24"/>
                <a:gd fmla="*/ 15 h 152" name="T25"/>
                <a:gd fmla="*/ 4 w 109" name="T26"/>
                <a:gd fmla="*/ 29 h 152" name="T27"/>
                <a:gd fmla="*/ 1 w 109" name="T28"/>
                <a:gd fmla="*/ 45 h 152" name="T29"/>
                <a:gd fmla="*/ 5 w 109" name="T30"/>
                <a:gd fmla="*/ 57 h 152" name="T31"/>
                <a:gd fmla="*/ 17 w 109" name="T32"/>
                <a:gd fmla="*/ 62 h 152" name="T33"/>
                <a:gd fmla="*/ 28 w 109" name="T34"/>
                <a:gd fmla="*/ 56 h 152" name="T35"/>
                <a:gd fmla="*/ 34 w 109" name="T36"/>
                <a:gd fmla="*/ 45 h 152" name="T37"/>
                <a:gd fmla="*/ 37 w 109" name="T38"/>
                <a:gd fmla="*/ 38 h 152" name="T39"/>
                <a:gd fmla="*/ 53 w 109" name="T40"/>
                <a:gd fmla="*/ 29 h 152" name="T41"/>
                <a:gd fmla="*/ 62 w 109" name="T42"/>
                <a:gd fmla="*/ 31 h 152" name="T43"/>
                <a:gd fmla="*/ 69 w 109" name="T44"/>
                <a:gd fmla="*/ 37 h 152" name="T45"/>
                <a:gd fmla="*/ 71 w 109" name="T46"/>
                <a:gd fmla="*/ 46 h 152" name="T47"/>
                <a:gd fmla="*/ 68 w 109" name="T48"/>
                <a:gd fmla="*/ 56 h 152" name="T49"/>
                <a:gd fmla="*/ 61 w 109" name="T50"/>
                <a:gd fmla="*/ 66 h 152" name="T51"/>
                <a:gd fmla="*/ 49 w 109" name="T52"/>
                <a:gd fmla="*/ 77 h 152" name="T53"/>
                <a:gd fmla="*/ 33 w 109" name="T54"/>
                <a:gd fmla="*/ 90 h 152" name="T55"/>
                <a:gd fmla="*/ 10 w 109" name="T56"/>
                <a:gd fmla="*/ 113 h 152" name="T57"/>
                <a:gd fmla="*/ 3 w 109" name="T58"/>
                <a:gd fmla="*/ 123 h 152" name="T59"/>
                <a:gd fmla="*/ 0 w 109" name="T60"/>
                <a:gd fmla="*/ 134 h 152" name="T61"/>
                <a:gd fmla="*/ 6 w 109" name="T62"/>
                <a:gd fmla="*/ 147 h 152" name="T63"/>
                <a:gd fmla="*/ 20 w 109" name="T64"/>
                <a:gd fmla="*/ 152 h 152" name="T65"/>
                <a:gd fmla="*/ 92 w 109" name="T66"/>
                <a:gd fmla="*/ 152 h 152" name="T67"/>
                <a:gd fmla="*/ 92 w 109" name="T68"/>
                <a:gd fmla="*/ 152 h 152" name="T69"/>
                <a:gd fmla="*/ 104 w 109" name="T70"/>
                <a:gd fmla="*/ 148 h 152" name="T71"/>
                <a:gd fmla="*/ 109 w 109" name="T72"/>
                <a:gd fmla="*/ 136 h 152" name="T73"/>
                <a:gd fmla="*/ 103 w 109" name="T74"/>
                <a:gd fmla="*/ 124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109">
                  <a:moveTo>
                    <a:pt x="103" y="124"/>
                  </a:moveTo>
                  <a:cubicBezTo>
                    <a:pt x="99" y="121"/>
                    <a:pt x="94" y="120"/>
                    <a:pt x="89" y="120"/>
                  </a:cubicBezTo>
                  <a:cubicBezTo>
                    <a:pt x="48" y="120"/>
                    <a:pt x="48" y="120"/>
                    <a:pt x="48" y="120"/>
                  </a:cubicBezTo>
                  <a:cubicBezTo>
                    <a:pt x="51" y="116"/>
                    <a:pt x="57" y="111"/>
                    <a:pt x="66" y="104"/>
                  </a:cubicBezTo>
                  <a:cubicBezTo>
                    <a:pt x="76" y="96"/>
                    <a:pt x="83" y="90"/>
                    <a:pt x="87" y="86"/>
                  </a:cubicBezTo>
                  <a:cubicBezTo>
                    <a:pt x="91" y="82"/>
                    <a:pt x="96" y="76"/>
                    <a:pt x="100" y="70"/>
                  </a:cubicBezTo>
                  <a:cubicBezTo>
                    <a:pt x="104" y="62"/>
                    <a:pt x="106" y="54"/>
                    <a:pt x="106" y="45"/>
                  </a:cubicBezTo>
                  <a:cubicBezTo>
                    <a:pt x="106" y="40"/>
                    <a:pt x="105" y="34"/>
                    <a:pt x="103" y="29"/>
                  </a:cubicBezTo>
                  <a:cubicBezTo>
                    <a:pt x="101" y="24"/>
                    <a:pt x="98" y="19"/>
                    <a:pt x="94" y="15"/>
                  </a:cubicBezTo>
                  <a:cubicBezTo>
                    <a:pt x="91" y="11"/>
                    <a:pt x="86" y="8"/>
                    <a:pt x="81" y="5"/>
                  </a:cubicBezTo>
                  <a:cubicBezTo>
                    <a:pt x="73" y="2"/>
                    <a:pt x="64" y="0"/>
                    <a:pt x="54" y="0"/>
                  </a:cubicBezTo>
                  <a:cubicBezTo>
                    <a:pt x="45" y="0"/>
                    <a:pt x="37" y="2"/>
                    <a:pt x="31" y="4"/>
                  </a:cubicBezTo>
                  <a:cubicBezTo>
                    <a:pt x="24" y="7"/>
                    <a:pt x="19" y="10"/>
                    <a:pt x="14" y="15"/>
                  </a:cubicBezTo>
                  <a:cubicBezTo>
                    <a:pt x="10" y="19"/>
                    <a:pt x="6" y="24"/>
                    <a:pt x="4" y="29"/>
                  </a:cubicBezTo>
                  <a:cubicBezTo>
                    <a:pt x="2" y="35"/>
                    <a:pt x="1" y="40"/>
                    <a:pt x="1" y="45"/>
                  </a:cubicBezTo>
                  <a:cubicBezTo>
                    <a:pt x="1" y="50"/>
                    <a:pt x="2" y="54"/>
                    <a:pt x="5" y="57"/>
                  </a:cubicBezTo>
                  <a:cubicBezTo>
                    <a:pt x="8" y="60"/>
                    <a:pt x="12" y="62"/>
                    <a:pt x="17" y="62"/>
                  </a:cubicBezTo>
                  <a:cubicBezTo>
                    <a:pt x="21" y="62"/>
                    <a:pt x="26" y="60"/>
                    <a:pt x="28" y="56"/>
                  </a:cubicBezTo>
                  <a:cubicBezTo>
                    <a:pt x="31" y="54"/>
                    <a:pt x="33" y="50"/>
                    <a:pt x="34" y="45"/>
                  </a:cubicBezTo>
                  <a:cubicBezTo>
                    <a:pt x="36" y="41"/>
                    <a:pt x="37" y="38"/>
                    <a:pt x="37" y="38"/>
                  </a:cubicBezTo>
                  <a:cubicBezTo>
                    <a:pt x="41" y="32"/>
                    <a:pt x="46" y="29"/>
                    <a:pt x="53" y="29"/>
                  </a:cubicBezTo>
                  <a:cubicBezTo>
                    <a:pt x="57" y="29"/>
                    <a:pt x="59" y="30"/>
                    <a:pt x="62" y="31"/>
                  </a:cubicBezTo>
                  <a:cubicBezTo>
                    <a:pt x="65" y="33"/>
                    <a:pt x="67" y="35"/>
                    <a:pt x="69" y="37"/>
                  </a:cubicBezTo>
                  <a:cubicBezTo>
                    <a:pt x="70" y="40"/>
                    <a:pt x="71" y="43"/>
                    <a:pt x="71" y="46"/>
                  </a:cubicBezTo>
                  <a:cubicBezTo>
                    <a:pt x="71" y="49"/>
                    <a:pt x="70" y="52"/>
                    <a:pt x="68" y="56"/>
                  </a:cubicBezTo>
                  <a:cubicBezTo>
                    <a:pt x="67" y="59"/>
                    <a:pt x="64" y="63"/>
                    <a:pt x="61" y="66"/>
                  </a:cubicBezTo>
                  <a:cubicBezTo>
                    <a:pt x="58" y="70"/>
                    <a:pt x="54" y="73"/>
                    <a:pt x="49" y="77"/>
                  </a:cubicBezTo>
                  <a:cubicBezTo>
                    <a:pt x="45" y="79"/>
                    <a:pt x="40" y="83"/>
                    <a:pt x="33" y="90"/>
                  </a:cubicBezTo>
                  <a:cubicBezTo>
                    <a:pt x="26" y="96"/>
                    <a:pt x="19" y="104"/>
                    <a:pt x="10" y="113"/>
                  </a:cubicBezTo>
                  <a:cubicBezTo>
                    <a:pt x="7" y="116"/>
                    <a:pt x="5" y="119"/>
                    <a:pt x="3" y="123"/>
                  </a:cubicBezTo>
                  <a:cubicBezTo>
                    <a:pt x="2" y="127"/>
                    <a:pt x="0" y="131"/>
                    <a:pt x="0" y="134"/>
                  </a:cubicBezTo>
                  <a:cubicBezTo>
                    <a:pt x="0" y="139"/>
                    <a:pt x="2" y="144"/>
                    <a:pt x="6" y="147"/>
                  </a:cubicBezTo>
                  <a:cubicBezTo>
                    <a:pt x="10" y="151"/>
                    <a:pt x="15" y="152"/>
                    <a:pt x="20" y="152"/>
                  </a:cubicBezTo>
                  <a:cubicBezTo>
                    <a:pt x="92" y="152"/>
                    <a:pt x="92" y="152"/>
                    <a:pt x="92" y="152"/>
                  </a:cubicBezTo>
                  <a:cubicBezTo>
                    <a:pt x="92" y="152"/>
                    <a:pt x="92" y="152"/>
                    <a:pt x="92" y="152"/>
                  </a:cubicBezTo>
                  <a:cubicBezTo>
                    <a:pt x="97" y="152"/>
                    <a:pt x="101" y="151"/>
                    <a:pt x="104" y="148"/>
                  </a:cubicBezTo>
                  <a:cubicBezTo>
                    <a:pt x="107" y="145"/>
                    <a:pt x="109" y="141"/>
                    <a:pt x="109" y="136"/>
                  </a:cubicBezTo>
                  <a:cubicBezTo>
                    <a:pt x="109" y="132"/>
                    <a:pt x="107" y="127"/>
                    <a:pt x="103" y="124"/>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3"/>
            <p:cNvSpPr/>
            <p:nvPr/>
          </p:nvSpPr>
          <p:spPr bwMode="auto">
            <a:xfrm>
              <a:off x="6224588" y="1319213"/>
              <a:ext cx="315913" cy="452438"/>
            </a:xfrm>
            <a:custGeom>
              <a:gdLst>
                <a:gd fmla="*/ 105 w 108" name="T0"/>
                <a:gd fmla="*/ 89 h 155" name="T1"/>
                <a:gd fmla="*/ 97 w 108" name="T2"/>
                <a:gd fmla="*/ 76 h 155" name="T3"/>
                <a:gd fmla="*/ 88 w 108" name="T4"/>
                <a:gd fmla="*/ 69 h 155" name="T5"/>
                <a:gd fmla="*/ 97 w 108" name="T6"/>
                <a:gd fmla="*/ 59 h 155" name="T7"/>
                <a:gd fmla="*/ 101 w 108" name="T8"/>
                <a:gd fmla="*/ 40 h 155" name="T9"/>
                <a:gd fmla="*/ 98 w 108" name="T10"/>
                <a:gd fmla="*/ 24 h 155" name="T11"/>
                <a:gd fmla="*/ 88 w 108" name="T12"/>
                <a:gd fmla="*/ 12 h 155" name="T13"/>
                <a:gd fmla="*/ 73 w 108" name="T14"/>
                <a:gd fmla="*/ 3 h 155" name="T15"/>
                <a:gd fmla="*/ 55 w 108" name="T16"/>
                <a:gd fmla="*/ 0 h 155" name="T17"/>
                <a:gd fmla="*/ 34 w 108" name="T18"/>
                <a:gd fmla="*/ 4 h 155" name="T19"/>
                <a:gd fmla="*/ 18 w 108" name="T20"/>
                <a:gd fmla="*/ 13 h 155" name="T21"/>
                <a:gd fmla="*/ 8 w 108" name="T22"/>
                <a:gd fmla="*/ 25 h 155" name="T23"/>
                <a:gd fmla="*/ 4 w 108" name="T24"/>
                <a:gd fmla="*/ 37 h 155" name="T25"/>
                <a:gd fmla="*/ 9 w 108" name="T26"/>
                <a:gd fmla="*/ 49 h 155" name="T27"/>
                <a:gd fmla="*/ 19 w 108" name="T28"/>
                <a:gd fmla="*/ 54 h 155" name="T29"/>
                <a:gd fmla="*/ 27 w 108" name="T30"/>
                <a:gd fmla="*/ 52 h 155" name="T31"/>
                <a:gd fmla="*/ 33 w 108" name="T32"/>
                <a:gd fmla="*/ 47 h 155" name="T33"/>
                <a:gd fmla="*/ 36 w 108" name="T34"/>
                <a:gd fmla="*/ 38 h 155" name="T35"/>
                <a:gd fmla="*/ 40 w 108" name="T36"/>
                <a:gd fmla="*/ 32 h 155" name="T37"/>
                <a:gd fmla="*/ 44 w 108" name="T38"/>
                <a:gd fmla="*/ 29 h 155" name="T39"/>
                <a:gd fmla="*/ 52 w 108" name="T40"/>
                <a:gd fmla="*/ 28 h 155" name="T41"/>
                <a:gd fmla="*/ 63 w 108" name="T42"/>
                <a:gd fmla="*/ 32 h 155" name="T43"/>
                <a:gd fmla="*/ 66 w 108" name="T44"/>
                <a:gd fmla="*/ 42 h 155" name="T45"/>
                <a:gd fmla="*/ 62 w 108" name="T46"/>
                <a:gd fmla="*/ 53 h 155" name="T47"/>
                <a:gd fmla="*/ 49 w 108" name="T48"/>
                <a:gd fmla="*/ 57 h 155" name="T49"/>
                <a:gd fmla="*/ 45 w 108" name="T50"/>
                <a:gd fmla="*/ 57 h 155" name="T51"/>
                <a:gd fmla="*/ 32 w 108" name="T52"/>
                <a:gd fmla="*/ 61 h 155" name="T53"/>
                <a:gd fmla="*/ 27 w 108" name="T54"/>
                <a:gd fmla="*/ 72 h 155" name="T55"/>
                <a:gd fmla="*/ 31 w 108" name="T56"/>
                <a:gd fmla="*/ 83 h 155" name="T57"/>
                <a:gd fmla="*/ 43 w 108" name="T58"/>
                <a:gd fmla="*/ 87 h 155" name="T59"/>
                <a:gd fmla="*/ 48 w 108" name="T60"/>
                <a:gd fmla="*/ 87 h 155" name="T61"/>
                <a:gd fmla="*/ 54 w 108" name="T62"/>
                <a:gd fmla="*/ 86 h 155" name="T63"/>
                <a:gd fmla="*/ 68 w 108" name="T64"/>
                <a:gd fmla="*/ 91 h 155" name="T65"/>
                <a:gd fmla="*/ 73 w 108" name="T66"/>
                <a:gd fmla="*/ 106 h 155" name="T67"/>
                <a:gd fmla="*/ 70 w 108" name="T68"/>
                <a:gd fmla="*/ 117 h 155" name="T69"/>
                <a:gd fmla="*/ 62 w 108" name="T70"/>
                <a:gd fmla="*/ 124 h 155" name="T71"/>
                <a:gd fmla="*/ 53 w 108" name="T72"/>
                <a:gd fmla="*/ 127 h 155" name="T73"/>
                <a:gd fmla="*/ 40 w 108" name="T74"/>
                <a:gd fmla="*/ 122 h 155" name="T75"/>
                <a:gd fmla="*/ 30 w 108" name="T76"/>
                <a:gd fmla="*/ 103 h 155" name="T77"/>
                <a:gd fmla="*/ 25 w 108" name="T78"/>
                <a:gd fmla="*/ 97 h 155" name="T79"/>
                <a:gd fmla="*/ 17 w 108" name="T80"/>
                <a:gd fmla="*/ 95 h 155" name="T81"/>
                <a:gd fmla="*/ 5 w 108" name="T82"/>
                <a:gd fmla="*/ 99 h 155" name="T83"/>
                <a:gd fmla="*/ 0 w 108" name="T84"/>
                <a:gd fmla="*/ 112 h 155" name="T85"/>
                <a:gd fmla="*/ 3 w 108" name="T86"/>
                <a:gd fmla="*/ 125 h 155" name="T87"/>
                <a:gd fmla="*/ 13 w 108" name="T88"/>
                <a:gd fmla="*/ 139 h 155" name="T89"/>
                <a:gd fmla="*/ 30 w 108" name="T90"/>
                <a:gd fmla="*/ 150 h 155" name="T91"/>
                <a:gd fmla="*/ 53 w 108" name="T92"/>
                <a:gd fmla="*/ 155 h 155" name="T93"/>
                <a:gd fmla="*/ 75 w 108" name="T94"/>
                <a:gd fmla="*/ 151 h 155" name="T95"/>
                <a:gd fmla="*/ 93 w 108" name="T96"/>
                <a:gd fmla="*/ 140 h 155" name="T97"/>
                <a:gd fmla="*/ 104 w 108" name="T98"/>
                <a:gd fmla="*/ 124 h 155" name="T99"/>
                <a:gd fmla="*/ 108 w 108" name="T100"/>
                <a:gd fmla="*/ 105 h 155" name="T101"/>
                <a:gd fmla="*/ 105 w 108" name="T102"/>
                <a:gd fmla="*/ 89 h 15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5" w="108">
                  <a:moveTo>
                    <a:pt x="105" y="89"/>
                  </a:moveTo>
                  <a:cubicBezTo>
                    <a:pt x="103" y="84"/>
                    <a:pt x="100" y="80"/>
                    <a:pt x="97" y="76"/>
                  </a:cubicBezTo>
                  <a:cubicBezTo>
                    <a:pt x="94" y="74"/>
                    <a:pt x="91" y="71"/>
                    <a:pt x="88" y="69"/>
                  </a:cubicBezTo>
                  <a:cubicBezTo>
                    <a:pt x="92" y="66"/>
                    <a:pt x="94" y="63"/>
                    <a:pt x="97" y="59"/>
                  </a:cubicBezTo>
                  <a:cubicBezTo>
                    <a:pt x="100" y="54"/>
                    <a:pt x="101" y="47"/>
                    <a:pt x="101" y="40"/>
                  </a:cubicBezTo>
                  <a:cubicBezTo>
                    <a:pt x="101" y="35"/>
                    <a:pt x="100" y="29"/>
                    <a:pt x="98" y="24"/>
                  </a:cubicBezTo>
                  <a:cubicBezTo>
                    <a:pt x="96" y="19"/>
                    <a:pt x="93" y="15"/>
                    <a:pt x="88" y="12"/>
                  </a:cubicBezTo>
                  <a:cubicBezTo>
                    <a:pt x="84" y="8"/>
                    <a:pt x="79" y="5"/>
                    <a:pt x="73" y="3"/>
                  </a:cubicBezTo>
                  <a:cubicBezTo>
                    <a:pt x="68" y="1"/>
                    <a:pt x="61" y="0"/>
                    <a:pt x="55" y="0"/>
                  </a:cubicBezTo>
                  <a:cubicBezTo>
                    <a:pt x="47" y="0"/>
                    <a:pt x="40" y="2"/>
                    <a:pt x="34" y="4"/>
                  </a:cubicBezTo>
                  <a:cubicBezTo>
                    <a:pt x="28" y="6"/>
                    <a:pt x="22" y="9"/>
                    <a:pt x="18" y="13"/>
                  </a:cubicBezTo>
                  <a:cubicBezTo>
                    <a:pt x="13" y="16"/>
                    <a:pt x="10" y="20"/>
                    <a:pt x="8" y="25"/>
                  </a:cubicBezTo>
                  <a:cubicBezTo>
                    <a:pt x="5" y="29"/>
                    <a:pt x="4" y="33"/>
                    <a:pt x="4" y="37"/>
                  </a:cubicBezTo>
                  <a:cubicBezTo>
                    <a:pt x="4" y="42"/>
                    <a:pt x="6" y="46"/>
                    <a:pt x="9" y="49"/>
                  </a:cubicBezTo>
                  <a:cubicBezTo>
                    <a:pt x="12" y="52"/>
                    <a:pt x="15" y="54"/>
                    <a:pt x="19" y="54"/>
                  </a:cubicBezTo>
                  <a:cubicBezTo>
                    <a:pt x="22" y="54"/>
                    <a:pt x="24" y="53"/>
                    <a:pt x="27" y="52"/>
                  </a:cubicBezTo>
                  <a:cubicBezTo>
                    <a:pt x="29" y="51"/>
                    <a:pt x="31" y="49"/>
                    <a:pt x="33" y="47"/>
                  </a:cubicBezTo>
                  <a:cubicBezTo>
                    <a:pt x="34" y="44"/>
                    <a:pt x="35" y="41"/>
                    <a:pt x="36" y="38"/>
                  </a:cubicBezTo>
                  <a:cubicBezTo>
                    <a:pt x="37" y="36"/>
                    <a:pt x="39" y="34"/>
                    <a:pt x="40" y="32"/>
                  </a:cubicBezTo>
                  <a:cubicBezTo>
                    <a:pt x="41" y="31"/>
                    <a:pt x="42" y="30"/>
                    <a:pt x="44" y="29"/>
                  </a:cubicBezTo>
                  <a:cubicBezTo>
                    <a:pt x="46" y="29"/>
                    <a:pt x="48" y="28"/>
                    <a:pt x="52" y="28"/>
                  </a:cubicBezTo>
                  <a:cubicBezTo>
                    <a:pt x="57" y="28"/>
                    <a:pt x="60" y="30"/>
                    <a:pt x="63" y="32"/>
                  </a:cubicBezTo>
                  <a:cubicBezTo>
                    <a:pt x="65" y="35"/>
                    <a:pt x="66" y="38"/>
                    <a:pt x="66" y="42"/>
                  </a:cubicBezTo>
                  <a:cubicBezTo>
                    <a:pt x="66" y="47"/>
                    <a:pt x="65" y="51"/>
                    <a:pt x="62" y="53"/>
                  </a:cubicBezTo>
                  <a:cubicBezTo>
                    <a:pt x="58" y="56"/>
                    <a:pt x="54" y="57"/>
                    <a:pt x="49" y="57"/>
                  </a:cubicBezTo>
                  <a:cubicBezTo>
                    <a:pt x="45" y="57"/>
                    <a:pt x="45" y="57"/>
                    <a:pt x="45" y="57"/>
                  </a:cubicBezTo>
                  <a:cubicBezTo>
                    <a:pt x="40" y="57"/>
                    <a:pt x="35" y="58"/>
                    <a:pt x="32" y="61"/>
                  </a:cubicBezTo>
                  <a:cubicBezTo>
                    <a:pt x="29" y="64"/>
                    <a:pt x="27" y="68"/>
                    <a:pt x="27" y="72"/>
                  </a:cubicBezTo>
                  <a:cubicBezTo>
                    <a:pt x="27" y="76"/>
                    <a:pt x="28" y="80"/>
                    <a:pt x="31" y="83"/>
                  </a:cubicBezTo>
                  <a:cubicBezTo>
                    <a:pt x="34" y="86"/>
                    <a:pt x="38" y="87"/>
                    <a:pt x="43" y="87"/>
                  </a:cubicBezTo>
                  <a:cubicBezTo>
                    <a:pt x="44" y="87"/>
                    <a:pt x="45" y="87"/>
                    <a:pt x="48" y="87"/>
                  </a:cubicBezTo>
                  <a:cubicBezTo>
                    <a:pt x="51" y="86"/>
                    <a:pt x="53" y="86"/>
                    <a:pt x="54" y="86"/>
                  </a:cubicBezTo>
                  <a:cubicBezTo>
                    <a:pt x="60" y="86"/>
                    <a:pt x="65" y="88"/>
                    <a:pt x="68" y="91"/>
                  </a:cubicBezTo>
                  <a:cubicBezTo>
                    <a:pt x="71" y="95"/>
                    <a:pt x="73" y="99"/>
                    <a:pt x="73" y="106"/>
                  </a:cubicBezTo>
                  <a:cubicBezTo>
                    <a:pt x="73" y="110"/>
                    <a:pt x="72" y="114"/>
                    <a:pt x="70" y="117"/>
                  </a:cubicBezTo>
                  <a:cubicBezTo>
                    <a:pt x="68" y="120"/>
                    <a:pt x="65" y="123"/>
                    <a:pt x="62" y="124"/>
                  </a:cubicBezTo>
                  <a:cubicBezTo>
                    <a:pt x="59" y="126"/>
                    <a:pt x="56" y="126"/>
                    <a:pt x="53" y="127"/>
                  </a:cubicBezTo>
                  <a:cubicBezTo>
                    <a:pt x="47" y="126"/>
                    <a:pt x="43" y="125"/>
                    <a:pt x="40" y="122"/>
                  </a:cubicBezTo>
                  <a:cubicBezTo>
                    <a:pt x="37" y="118"/>
                    <a:pt x="33" y="112"/>
                    <a:pt x="30" y="103"/>
                  </a:cubicBezTo>
                  <a:cubicBezTo>
                    <a:pt x="29" y="100"/>
                    <a:pt x="27" y="98"/>
                    <a:pt x="25" y="97"/>
                  </a:cubicBezTo>
                  <a:cubicBezTo>
                    <a:pt x="23" y="95"/>
                    <a:pt x="20" y="95"/>
                    <a:pt x="17" y="95"/>
                  </a:cubicBezTo>
                  <a:cubicBezTo>
                    <a:pt x="13" y="95"/>
                    <a:pt x="8" y="96"/>
                    <a:pt x="5" y="99"/>
                  </a:cubicBezTo>
                  <a:cubicBezTo>
                    <a:pt x="2" y="102"/>
                    <a:pt x="0" y="107"/>
                    <a:pt x="0" y="112"/>
                  </a:cubicBezTo>
                  <a:cubicBezTo>
                    <a:pt x="0" y="116"/>
                    <a:pt x="1" y="120"/>
                    <a:pt x="3" y="125"/>
                  </a:cubicBezTo>
                  <a:cubicBezTo>
                    <a:pt x="6" y="130"/>
                    <a:pt x="9" y="134"/>
                    <a:pt x="13" y="139"/>
                  </a:cubicBezTo>
                  <a:cubicBezTo>
                    <a:pt x="18" y="143"/>
                    <a:pt x="23" y="147"/>
                    <a:pt x="30" y="150"/>
                  </a:cubicBezTo>
                  <a:cubicBezTo>
                    <a:pt x="37" y="153"/>
                    <a:pt x="44" y="155"/>
                    <a:pt x="53" y="155"/>
                  </a:cubicBezTo>
                  <a:cubicBezTo>
                    <a:pt x="61" y="155"/>
                    <a:pt x="68" y="153"/>
                    <a:pt x="75" y="151"/>
                  </a:cubicBezTo>
                  <a:cubicBezTo>
                    <a:pt x="82" y="148"/>
                    <a:pt x="88" y="145"/>
                    <a:pt x="93" y="140"/>
                  </a:cubicBezTo>
                  <a:cubicBezTo>
                    <a:pt x="98" y="135"/>
                    <a:pt x="102" y="130"/>
                    <a:pt x="104" y="124"/>
                  </a:cubicBezTo>
                  <a:cubicBezTo>
                    <a:pt x="107" y="118"/>
                    <a:pt x="108" y="111"/>
                    <a:pt x="108" y="105"/>
                  </a:cubicBezTo>
                  <a:cubicBezTo>
                    <a:pt x="108" y="99"/>
                    <a:pt x="107" y="94"/>
                    <a:pt x="105" y="89"/>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5" name="组合 104"/>
          <p:cNvGrpSpPr/>
          <p:nvPr/>
        </p:nvGrpSpPr>
        <p:grpSpPr>
          <a:xfrm>
            <a:off x="6669530" y="3267038"/>
            <a:ext cx="600503" cy="458632"/>
            <a:chOff x="7756526" y="649288"/>
            <a:chExt cx="1847850" cy="1411287"/>
          </a:xfrm>
          <a:solidFill>
            <a:schemeClr val="bg1"/>
          </a:solidFill>
        </p:grpSpPr>
        <p:sp>
          <p:nvSpPr>
            <p:cNvPr id="106" name="Freeform 24"/>
            <p:cNvSpPr>
              <a:spLocks noEditPoints="1"/>
            </p:cNvSpPr>
            <p:nvPr/>
          </p:nvSpPr>
          <p:spPr bwMode="auto">
            <a:xfrm>
              <a:off x="7756526" y="819150"/>
              <a:ext cx="1160463" cy="1241425"/>
            </a:xfrm>
            <a:custGeom>
              <a:gdLst>
                <a:gd fmla="*/ 198 w 397" name="T0"/>
                <a:gd fmla="*/ 0 h 425" name="T1"/>
                <a:gd fmla="*/ 0 w 397" name="T2"/>
                <a:gd fmla="*/ 173 h 425" name="T3"/>
                <a:gd fmla="*/ 198 w 397" name="T4"/>
                <a:gd fmla="*/ 346 h 425" name="T5"/>
                <a:gd fmla="*/ 217 w 397" name="T6"/>
                <a:gd fmla="*/ 345 h 425" name="T7"/>
                <a:gd fmla="*/ 165 w 397" name="T8"/>
                <a:gd fmla="*/ 425 h 425" name="T9"/>
                <a:gd fmla="*/ 365 w 397" name="T10"/>
                <a:gd fmla="*/ 268 h 425" name="T11"/>
                <a:gd fmla="*/ 397 w 397" name="T12"/>
                <a:gd fmla="*/ 173 h 425" name="T13"/>
                <a:gd fmla="*/ 198 w 397" name="T14"/>
                <a:gd fmla="*/ 0 h 425" name="T15"/>
                <a:gd fmla="*/ 91 w 397" name="T16"/>
                <a:gd fmla="*/ 198 h 425" name="T17"/>
                <a:gd fmla="*/ 66 w 397" name="T18"/>
                <a:gd fmla="*/ 173 h 425" name="T19"/>
                <a:gd fmla="*/ 91 w 397" name="T20"/>
                <a:gd fmla="*/ 148 h 425" name="T21"/>
                <a:gd fmla="*/ 116 w 397" name="T22"/>
                <a:gd fmla="*/ 173 h 425" name="T23"/>
                <a:gd fmla="*/ 91 w 397" name="T24"/>
                <a:gd fmla="*/ 198 h 425" name="T25"/>
                <a:gd fmla="*/ 198 w 397" name="T26"/>
                <a:gd fmla="*/ 198 h 425" name="T27"/>
                <a:gd fmla="*/ 173 w 397" name="T28"/>
                <a:gd fmla="*/ 173 h 425" name="T29"/>
                <a:gd fmla="*/ 198 w 397" name="T30"/>
                <a:gd fmla="*/ 148 h 425" name="T31"/>
                <a:gd fmla="*/ 224 w 397" name="T32"/>
                <a:gd fmla="*/ 173 h 425" name="T33"/>
                <a:gd fmla="*/ 198 w 397" name="T34"/>
                <a:gd fmla="*/ 198 h 425" name="T35"/>
                <a:gd fmla="*/ 306 w 397" name="T36"/>
                <a:gd fmla="*/ 198 h 425" name="T37"/>
                <a:gd fmla="*/ 280 w 397" name="T38"/>
                <a:gd fmla="*/ 173 h 425" name="T39"/>
                <a:gd fmla="*/ 306 w 397" name="T40"/>
                <a:gd fmla="*/ 148 h 425" name="T41"/>
                <a:gd fmla="*/ 331 w 397" name="T42"/>
                <a:gd fmla="*/ 173 h 425" name="T43"/>
                <a:gd fmla="*/ 306 w 397" name="T44"/>
                <a:gd fmla="*/ 198 h 4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25" w="397">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5"/>
            <p:cNvSpPr/>
            <p:nvPr/>
          </p:nvSpPr>
          <p:spPr bwMode="auto">
            <a:xfrm>
              <a:off x="8572501" y="649288"/>
              <a:ext cx="1031875" cy="1181100"/>
            </a:xfrm>
            <a:custGeom>
              <a:gdLst>
                <a:gd fmla="*/ 258 w 353" name="T0"/>
                <a:gd fmla="*/ 0 h 404" name="T1"/>
                <a:gd fmla="*/ 88 w 353" name="T2"/>
                <a:gd fmla="*/ 0 h 404" name="T3"/>
                <a:gd fmla="*/ 0 w 353" name="T4"/>
                <a:gd fmla="*/ 57 h 404" name="T5"/>
                <a:gd fmla="*/ 70 w 353" name="T6"/>
                <a:gd fmla="*/ 97 h 404" name="T7"/>
                <a:gd fmla="*/ 133 w 353" name="T8"/>
                <a:gd fmla="*/ 231 h 404" name="T9"/>
                <a:gd fmla="*/ 133 w 353" name="T10"/>
                <a:gd fmla="*/ 231 h 404" name="T11"/>
                <a:gd fmla="*/ 99 w 353" name="T12"/>
                <a:gd fmla="*/ 334 h 404" name="T13"/>
                <a:gd fmla="*/ 97 w 353" name="T14"/>
                <a:gd fmla="*/ 337 h 404" name="T15"/>
                <a:gd fmla="*/ 226 w 353" name="T16"/>
                <a:gd fmla="*/ 404 h 404" name="T17"/>
                <a:gd fmla="*/ 170 w 353" name="T18"/>
                <a:gd fmla="*/ 304 h 404" name="T19"/>
                <a:gd fmla="*/ 258 w 353" name="T20"/>
                <a:gd fmla="*/ 304 h 404" name="T21"/>
                <a:gd fmla="*/ 353 w 353" name="T22"/>
                <a:gd fmla="*/ 208 h 404" name="T23"/>
                <a:gd fmla="*/ 353 w 353" name="T24"/>
                <a:gd fmla="*/ 95 h 404" name="T25"/>
                <a:gd fmla="*/ 258 w 353" name="T26"/>
                <a:gd fmla="*/ 0 h 40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3" w="353">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8" name="Oval 26"/>
            <p:cNvSpPr>
              <a:spLocks noChangeArrowheads="1"/>
            </p:cNvSpPr>
            <p:nvPr/>
          </p:nvSpPr>
          <p:spPr bwMode="auto">
            <a:xfrm>
              <a:off x="7948613" y="1250950"/>
              <a:ext cx="146050" cy="146050"/>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9" name="Oval 27"/>
            <p:cNvSpPr>
              <a:spLocks noChangeArrowheads="1"/>
            </p:cNvSpPr>
            <p:nvPr/>
          </p:nvSpPr>
          <p:spPr bwMode="auto">
            <a:xfrm>
              <a:off x="8261351" y="1250950"/>
              <a:ext cx="149225" cy="146050"/>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0" name="Oval 28"/>
            <p:cNvSpPr>
              <a:spLocks noChangeArrowheads="1"/>
            </p:cNvSpPr>
            <p:nvPr/>
          </p:nvSpPr>
          <p:spPr bwMode="auto">
            <a:xfrm>
              <a:off x="8574088" y="1250950"/>
              <a:ext cx="149225" cy="146050"/>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p:cNvGrpSpPr/>
          <p:nvPr/>
        </p:nvGrpSpPr>
        <p:grpSpPr>
          <a:xfrm>
            <a:off x="4978552" y="3204466"/>
            <a:ext cx="512521" cy="358239"/>
            <a:chOff x="10337801" y="757238"/>
            <a:chExt cx="1703388" cy="1190625"/>
          </a:xfrm>
          <a:solidFill>
            <a:schemeClr val="bg1"/>
          </a:solidFill>
        </p:grpSpPr>
        <p:sp>
          <p:nvSpPr>
            <p:cNvPr id="112" name="Freeform 29"/>
            <p:cNvSpPr/>
            <p:nvPr/>
          </p:nvSpPr>
          <p:spPr bwMode="auto">
            <a:xfrm>
              <a:off x="11718926" y="757238"/>
              <a:ext cx="117475" cy="180975"/>
            </a:xfrm>
            <a:custGeom>
              <a:gdLst>
                <a:gd fmla="*/ 12 w 40" name="T0"/>
                <a:gd fmla="*/ 62 h 62" name="T1"/>
                <a:gd fmla="*/ 2 w 40" name="T2"/>
                <a:gd fmla="*/ 45 h 62" name="T3"/>
                <a:gd fmla="*/ 2 w 40" name="T4"/>
                <a:gd fmla="*/ 45 h 62" name="T5"/>
                <a:gd fmla="*/ 11 w 40" name="T6"/>
                <a:gd fmla="*/ 12 h 62" name="T7"/>
                <a:gd fmla="*/ 28 w 40" name="T8"/>
                <a:gd fmla="*/ 2 h 62" name="T9"/>
                <a:gd fmla="*/ 28 w 40" name="T10"/>
                <a:gd fmla="*/ 2 h 62" name="T11"/>
                <a:gd fmla="*/ 38 w 40" name="T12"/>
                <a:gd fmla="*/ 19 h 62" name="T13"/>
                <a:gd fmla="*/ 38 w 40" name="T14"/>
                <a:gd fmla="*/ 19 h 62" name="T15"/>
                <a:gd fmla="*/ 29 w 40" name="T16"/>
                <a:gd fmla="*/ 52 h 62" name="T17"/>
                <a:gd fmla="*/ 16 w 40" name="T18"/>
                <a:gd fmla="*/ 62 h 62" name="T19"/>
                <a:gd fmla="*/ 16 w 40" name="T20"/>
                <a:gd fmla="*/ 62 h 62" name="T21"/>
                <a:gd fmla="*/ 12 w 40" name="T22"/>
                <a:gd fmla="*/ 62 h 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40">
                  <a:moveTo>
                    <a:pt x="12" y="62"/>
                  </a:moveTo>
                  <a:cubicBezTo>
                    <a:pt x="5" y="60"/>
                    <a:pt x="0" y="52"/>
                    <a:pt x="2" y="45"/>
                  </a:cubicBezTo>
                  <a:cubicBezTo>
                    <a:pt x="2" y="45"/>
                    <a:pt x="2" y="45"/>
                    <a:pt x="2" y="45"/>
                  </a:cubicBezTo>
                  <a:cubicBezTo>
                    <a:pt x="11" y="12"/>
                    <a:pt x="11" y="12"/>
                    <a:pt x="11" y="12"/>
                  </a:cubicBezTo>
                  <a:cubicBezTo>
                    <a:pt x="13" y="5"/>
                    <a:pt x="21" y="0"/>
                    <a:pt x="28" y="2"/>
                  </a:cubicBezTo>
                  <a:cubicBezTo>
                    <a:pt x="28" y="2"/>
                    <a:pt x="28" y="2"/>
                    <a:pt x="28" y="2"/>
                  </a:cubicBezTo>
                  <a:cubicBezTo>
                    <a:pt x="35" y="4"/>
                    <a:pt x="40" y="12"/>
                    <a:pt x="38" y="19"/>
                  </a:cubicBezTo>
                  <a:cubicBezTo>
                    <a:pt x="38" y="19"/>
                    <a:pt x="38" y="19"/>
                    <a:pt x="38" y="19"/>
                  </a:cubicBezTo>
                  <a:cubicBezTo>
                    <a:pt x="29" y="52"/>
                    <a:pt x="29" y="52"/>
                    <a:pt x="29" y="52"/>
                  </a:cubicBezTo>
                  <a:cubicBezTo>
                    <a:pt x="27" y="58"/>
                    <a:pt x="22" y="62"/>
                    <a:pt x="16" y="62"/>
                  </a:cubicBezTo>
                  <a:cubicBezTo>
                    <a:pt x="16" y="62"/>
                    <a:pt x="16" y="62"/>
                    <a:pt x="16" y="62"/>
                  </a:cubicBezTo>
                  <a:cubicBezTo>
                    <a:pt x="14" y="62"/>
                    <a:pt x="13" y="62"/>
                    <a:pt x="12" y="62"/>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30"/>
            <p:cNvSpPr/>
            <p:nvPr/>
          </p:nvSpPr>
          <p:spPr bwMode="auto">
            <a:xfrm>
              <a:off x="11830051" y="854075"/>
              <a:ext cx="176213" cy="139700"/>
            </a:xfrm>
            <a:custGeom>
              <a:gdLst>
                <a:gd fmla="*/ 4 w 60" name="T0"/>
                <a:gd fmla="*/ 40 h 48" name="T1"/>
                <a:gd fmla="*/ 9 w 60" name="T2"/>
                <a:gd fmla="*/ 21 h 48" name="T3"/>
                <a:gd fmla="*/ 9 w 60" name="T4"/>
                <a:gd fmla="*/ 21 h 48" name="T5"/>
                <a:gd fmla="*/ 37 w 60" name="T6"/>
                <a:gd fmla="*/ 4 h 48" name="T7"/>
                <a:gd fmla="*/ 56 w 60" name="T8"/>
                <a:gd fmla="*/ 9 h 48" name="T9"/>
                <a:gd fmla="*/ 56 w 60" name="T10"/>
                <a:gd fmla="*/ 9 h 48" name="T11"/>
                <a:gd fmla="*/ 51 w 60" name="T12"/>
                <a:gd fmla="*/ 28 h 48" name="T13"/>
                <a:gd fmla="*/ 51 w 60" name="T14"/>
                <a:gd fmla="*/ 28 h 48" name="T15"/>
                <a:gd fmla="*/ 23 w 60" name="T16"/>
                <a:gd fmla="*/ 45 h 48" name="T17"/>
                <a:gd fmla="*/ 19 w 60" name="T18"/>
                <a:gd fmla="*/ 46 h 48" name="T19"/>
                <a:gd fmla="*/ 19 w 60" name="T20"/>
                <a:gd fmla="*/ 46 h 48" name="T21"/>
                <a:gd fmla="*/ 4 w 60" name="T22"/>
                <a:gd fmla="*/ 40 h 4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8" w="60">
                  <a:moveTo>
                    <a:pt x="4" y="40"/>
                  </a:moveTo>
                  <a:cubicBezTo>
                    <a:pt x="0" y="34"/>
                    <a:pt x="2" y="25"/>
                    <a:pt x="9" y="21"/>
                  </a:cubicBezTo>
                  <a:cubicBezTo>
                    <a:pt x="9" y="21"/>
                    <a:pt x="9" y="21"/>
                    <a:pt x="9" y="21"/>
                  </a:cubicBezTo>
                  <a:cubicBezTo>
                    <a:pt x="37" y="4"/>
                    <a:pt x="37" y="4"/>
                    <a:pt x="37" y="4"/>
                  </a:cubicBezTo>
                  <a:cubicBezTo>
                    <a:pt x="44" y="0"/>
                    <a:pt x="52" y="3"/>
                    <a:pt x="56" y="9"/>
                  </a:cubicBezTo>
                  <a:cubicBezTo>
                    <a:pt x="56" y="9"/>
                    <a:pt x="56" y="9"/>
                    <a:pt x="56" y="9"/>
                  </a:cubicBezTo>
                  <a:cubicBezTo>
                    <a:pt x="60" y="16"/>
                    <a:pt x="58" y="24"/>
                    <a:pt x="51" y="28"/>
                  </a:cubicBezTo>
                  <a:cubicBezTo>
                    <a:pt x="51" y="28"/>
                    <a:pt x="51" y="28"/>
                    <a:pt x="51" y="28"/>
                  </a:cubicBezTo>
                  <a:cubicBezTo>
                    <a:pt x="23" y="45"/>
                    <a:pt x="23" y="45"/>
                    <a:pt x="23" y="45"/>
                  </a:cubicBezTo>
                  <a:cubicBezTo>
                    <a:pt x="21" y="46"/>
                    <a:pt x="20" y="46"/>
                    <a:pt x="19" y="46"/>
                  </a:cubicBezTo>
                  <a:cubicBezTo>
                    <a:pt x="19" y="46"/>
                    <a:pt x="19" y="46"/>
                    <a:pt x="19" y="46"/>
                  </a:cubicBezTo>
                  <a:cubicBezTo>
                    <a:pt x="13" y="48"/>
                    <a:pt x="7" y="45"/>
                    <a:pt x="4" y="40"/>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31"/>
            <p:cNvSpPr/>
            <p:nvPr/>
          </p:nvSpPr>
          <p:spPr bwMode="auto">
            <a:xfrm>
              <a:off x="11499851" y="1212850"/>
              <a:ext cx="541338" cy="603250"/>
            </a:xfrm>
            <a:custGeom>
              <a:gdLst>
                <a:gd fmla="*/ 169 w 185" name="T0"/>
                <a:gd fmla="*/ 108 h 206" name="T1"/>
                <a:gd fmla="*/ 91 w 185" name="T2"/>
                <a:gd fmla="*/ 43 h 206" name="T3"/>
                <a:gd fmla="*/ 89 w 185" name="T4"/>
                <a:gd fmla="*/ 0 h 206" name="T5"/>
                <a:gd fmla="*/ 0 w 185" name="T6"/>
                <a:gd fmla="*/ 82 h 206" name="T7"/>
                <a:gd fmla="*/ 97 w 185" name="T8"/>
                <a:gd fmla="*/ 158 h 206" name="T9"/>
                <a:gd fmla="*/ 95 w 185" name="T10"/>
                <a:gd fmla="*/ 110 h 206" name="T11"/>
                <a:gd fmla="*/ 120 w 185" name="T12"/>
                <a:gd fmla="*/ 206 h 206" name="T13"/>
                <a:gd fmla="*/ 169 w 185" name="T14"/>
                <a:gd fmla="*/ 108 h 2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6" w="185">
                  <a:moveTo>
                    <a:pt x="169" y="108"/>
                  </a:moveTo>
                  <a:cubicBezTo>
                    <a:pt x="158" y="56"/>
                    <a:pt x="113" y="45"/>
                    <a:pt x="91" y="43"/>
                  </a:cubicBezTo>
                  <a:cubicBezTo>
                    <a:pt x="89" y="0"/>
                    <a:pt x="89" y="0"/>
                    <a:pt x="89" y="0"/>
                  </a:cubicBezTo>
                  <a:cubicBezTo>
                    <a:pt x="0" y="82"/>
                    <a:pt x="0" y="82"/>
                    <a:pt x="0" y="82"/>
                  </a:cubicBezTo>
                  <a:cubicBezTo>
                    <a:pt x="97" y="158"/>
                    <a:pt x="97" y="158"/>
                    <a:pt x="97" y="158"/>
                  </a:cubicBezTo>
                  <a:cubicBezTo>
                    <a:pt x="95" y="110"/>
                    <a:pt x="95" y="110"/>
                    <a:pt x="95" y="110"/>
                  </a:cubicBezTo>
                  <a:cubicBezTo>
                    <a:pt x="171" y="133"/>
                    <a:pt x="120" y="206"/>
                    <a:pt x="120" y="206"/>
                  </a:cubicBezTo>
                  <a:cubicBezTo>
                    <a:pt x="120" y="206"/>
                    <a:pt x="185" y="178"/>
                    <a:pt x="169" y="108"/>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32"/>
            <p:cNvSpPr/>
            <p:nvPr/>
          </p:nvSpPr>
          <p:spPr bwMode="auto">
            <a:xfrm>
              <a:off x="10337801" y="768350"/>
              <a:ext cx="1358900" cy="979488"/>
            </a:xfrm>
            <a:custGeom>
              <a:gdLst>
                <a:gd fmla="*/ 59 w 465" name="T0"/>
                <a:gd fmla="*/ 159 h 335" name="T1"/>
                <a:gd fmla="*/ 182 w 465" name="T2"/>
                <a:gd fmla="*/ 51 h 335" name="T3"/>
                <a:gd fmla="*/ 461 w 465" name="T4"/>
                <a:gd fmla="*/ 51 h 335" name="T5"/>
                <a:gd fmla="*/ 465 w 465" name="T6"/>
                <a:gd fmla="*/ 31 h 335" name="T7"/>
                <a:gd fmla="*/ 195 w 465" name="T8"/>
                <a:gd fmla="*/ 31 h 335" name="T9"/>
                <a:gd fmla="*/ 148 w 465" name="T10"/>
                <a:gd fmla="*/ 1 h 335" name="T11"/>
                <a:gd fmla="*/ 44 w 465" name="T12"/>
                <a:gd fmla="*/ 1 h 335" name="T13"/>
                <a:gd fmla="*/ 1 w 465" name="T14"/>
                <a:gd fmla="*/ 48 h 335" name="T15"/>
                <a:gd fmla="*/ 8 w 465" name="T16"/>
                <a:gd fmla="*/ 125 h 335" name="T17"/>
                <a:gd fmla="*/ 12 w 465" name="T18"/>
                <a:gd fmla="*/ 174 h 335" name="T19"/>
                <a:gd fmla="*/ 23 w 465" name="T20"/>
                <a:gd fmla="*/ 292 h 335" name="T21"/>
                <a:gd fmla="*/ 38 w 465" name="T22"/>
                <a:gd fmla="*/ 335 h 335" name="T23"/>
                <a:gd fmla="*/ 37 w 465" name="T24"/>
                <a:gd fmla="*/ 322 h 335" name="T25"/>
                <a:gd fmla="*/ 38 w 465" name="T26"/>
                <a:gd fmla="*/ 307 h 335" name="T27"/>
                <a:gd fmla="*/ 59 w 465" name="T28"/>
                <a:gd fmla="*/ 159 h 3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5" w="465">
                  <a:moveTo>
                    <a:pt x="59" y="159"/>
                  </a:moveTo>
                  <a:cubicBezTo>
                    <a:pt x="68" y="99"/>
                    <a:pt x="122" y="51"/>
                    <a:pt x="182" y="51"/>
                  </a:cubicBezTo>
                  <a:cubicBezTo>
                    <a:pt x="461" y="51"/>
                    <a:pt x="461" y="51"/>
                    <a:pt x="461" y="51"/>
                  </a:cubicBezTo>
                  <a:cubicBezTo>
                    <a:pt x="465" y="31"/>
                    <a:pt x="465" y="31"/>
                    <a:pt x="465" y="31"/>
                  </a:cubicBezTo>
                  <a:cubicBezTo>
                    <a:pt x="195" y="31"/>
                    <a:pt x="195" y="31"/>
                    <a:pt x="195" y="31"/>
                  </a:cubicBezTo>
                  <a:cubicBezTo>
                    <a:pt x="187" y="15"/>
                    <a:pt x="172" y="0"/>
                    <a:pt x="148" y="1"/>
                  </a:cubicBezTo>
                  <a:cubicBezTo>
                    <a:pt x="44" y="1"/>
                    <a:pt x="44" y="1"/>
                    <a:pt x="44" y="1"/>
                  </a:cubicBezTo>
                  <a:cubicBezTo>
                    <a:pt x="6" y="1"/>
                    <a:pt x="0" y="35"/>
                    <a:pt x="1" y="48"/>
                  </a:cubicBezTo>
                  <a:cubicBezTo>
                    <a:pt x="8" y="125"/>
                    <a:pt x="8" y="125"/>
                    <a:pt x="8" y="125"/>
                  </a:cubicBezTo>
                  <a:cubicBezTo>
                    <a:pt x="12" y="174"/>
                    <a:pt x="12" y="174"/>
                    <a:pt x="12" y="174"/>
                  </a:cubicBezTo>
                  <a:cubicBezTo>
                    <a:pt x="23" y="292"/>
                    <a:pt x="23" y="292"/>
                    <a:pt x="23" y="292"/>
                  </a:cubicBezTo>
                  <a:cubicBezTo>
                    <a:pt x="25" y="307"/>
                    <a:pt x="30" y="322"/>
                    <a:pt x="38" y="335"/>
                  </a:cubicBezTo>
                  <a:cubicBezTo>
                    <a:pt x="37" y="331"/>
                    <a:pt x="37" y="326"/>
                    <a:pt x="37" y="322"/>
                  </a:cubicBezTo>
                  <a:cubicBezTo>
                    <a:pt x="37" y="317"/>
                    <a:pt x="37" y="312"/>
                    <a:pt x="38" y="307"/>
                  </a:cubicBezTo>
                  <a:lnTo>
                    <a:pt x="59" y="159"/>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33"/>
            <p:cNvSpPr/>
            <p:nvPr/>
          </p:nvSpPr>
          <p:spPr bwMode="auto">
            <a:xfrm>
              <a:off x="10474326" y="965200"/>
              <a:ext cx="1479550" cy="982663"/>
            </a:xfrm>
            <a:custGeom>
              <a:gdLst>
                <a:gd fmla="*/ 418 w 506" name="T0"/>
                <a:gd fmla="*/ 0 h 336" name="T1"/>
                <a:gd fmla="*/ 135 w 506" name="T2"/>
                <a:gd fmla="*/ 0 h 336" name="T3"/>
                <a:gd fmla="*/ 28 w 506" name="T4"/>
                <a:gd fmla="*/ 94 h 336" name="T5"/>
                <a:gd fmla="*/ 7 w 506" name="T6"/>
                <a:gd fmla="*/ 242 h 336" name="T7"/>
                <a:gd fmla="*/ 88 w 506" name="T8"/>
                <a:gd fmla="*/ 336 h 336" name="T9"/>
                <a:gd fmla="*/ 371 w 506" name="T10"/>
                <a:gd fmla="*/ 336 h 336" name="T11"/>
                <a:gd fmla="*/ 459 w 506" name="T12"/>
                <a:gd fmla="*/ 288 h 336" name="T13"/>
                <a:gd fmla="*/ 461 w 506" name="T14"/>
                <a:gd fmla="*/ 284 h 336" name="T15"/>
                <a:gd fmla="*/ 461 w 506" name="T16"/>
                <a:gd fmla="*/ 284 h 336" name="T17"/>
                <a:gd fmla="*/ 463 w 506" name="T18"/>
                <a:gd fmla="*/ 281 h 336" name="T19"/>
                <a:gd fmla="*/ 468 w 506" name="T20"/>
                <a:gd fmla="*/ 271 h 336" name="T21"/>
                <a:gd fmla="*/ 476 w 506" name="T22"/>
                <a:gd fmla="*/ 242 h 336" name="T23"/>
                <a:gd fmla="*/ 469 w 506" name="T24"/>
                <a:gd fmla="*/ 223 h 336" name="T25"/>
                <a:gd fmla="*/ 459 w 506" name="T26"/>
                <a:gd fmla="*/ 214 h 336" name="T27"/>
                <a:gd fmla="*/ 460 w 506" name="T28"/>
                <a:gd fmla="*/ 242 h 336" name="T29"/>
                <a:gd fmla="*/ 454 w 506" name="T30"/>
                <a:gd fmla="*/ 254 h 336" name="T31"/>
                <a:gd fmla="*/ 441 w 506" name="T32"/>
                <a:gd fmla="*/ 252 h 336" name="T33"/>
                <a:gd fmla="*/ 344 w 506" name="T34"/>
                <a:gd fmla="*/ 176 h 336" name="T35"/>
                <a:gd fmla="*/ 339 w 506" name="T36"/>
                <a:gd fmla="*/ 167 h 336" name="T37"/>
                <a:gd fmla="*/ 343 w 506" name="T38"/>
                <a:gd fmla="*/ 158 h 336" name="T39"/>
                <a:gd fmla="*/ 432 w 506" name="T40"/>
                <a:gd fmla="*/ 76 h 336" name="T41"/>
                <a:gd fmla="*/ 445 w 506" name="T42"/>
                <a:gd fmla="*/ 74 h 336" name="T43"/>
                <a:gd fmla="*/ 452 w 506" name="T44"/>
                <a:gd fmla="*/ 85 h 336" name="T45"/>
                <a:gd fmla="*/ 454 w 506" name="T46"/>
                <a:gd fmla="*/ 118 h 336" name="T47"/>
                <a:gd fmla="*/ 492 w 506" name="T48"/>
                <a:gd fmla="*/ 132 h 336" name="T49"/>
                <a:gd fmla="*/ 493 w 506" name="T50"/>
                <a:gd fmla="*/ 133 h 336" name="T51"/>
                <a:gd fmla="*/ 499 w 506" name="T52"/>
                <a:gd fmla="*/ 94 h 336" name="T53"/>
                <a:gd fmla="*/ 418 w 506" name="T54"/>
                <a:gd fmla="*/ 0 h 33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36" w="506">
                  <a:moveTo>
                    <a:pt x="418" y="0"/>
                  </a:moveTo>
                  <a:cubicBezTo>
                    <a:pt x="135" y="0"/>
                    <a:pt x="135" y="0"/>
                    <a:pt x="135" y="0"/>
                  </a:cubicBezTo>
                  <a:cubicBezTo>
                    <a:pt x="84" y="0"/>
                    <a:pt x="35" y="43"/>
                    <a:pt x="28" y="94"/>
                  </a:cubicBezTo>
                  <a:cubicBezTo>
                    <a:pt x="7" y="242"/>
                    <a:pt x="7" y="242"/>
                    <a:pt x="7" y="242"/>
                  </a:cubicBezTo>
                  <a:cubicBezTo>
                    <a:pt x="0" y="294"/>
                    <a:pt x="37" y="336"/>
                    <a:pt x="88" y="336"/>
                  </a:cubicBezTo>
                  <a:cubicBezTo>
                    <a:pt x="371" y="336"/>
                    <a:pt x="371" y="336"/>
                    <a:pt x="371" y="336"/>
                  </a:cubicBezTo>
                  <a:cubicBezTo>
                    <a:pt x="406" y="336"/>
                    <a:pt x="439" y="317"/>
                    <a:pt x="459" y="288"/>
                  </a:cubicBezTo>
                  <a:cubicBezTo>
                    <a:pt x="460" y="287"/>
                    <a:pt x="460" y="285"/>
                    <a:pt x="461" y="284"/>
                  </a:cubicBezTo>
                  <a:cubicBezTo>
                    <a:pt x="461" y="284"/>
                    <a:pt x="461" y="284"/>
                    <a:pt x="461" y="284"/>
                  </a:cubicBezTo>
                  <a:cubicBezTo>
                    <a:pt x="462" y="283"/>
                    <a:pt x="462" y="282"/>
                    <a:pt x="463" y="281"/>
                  </a:cubicBezTo>
                  <a:cubicBezTo>
                    <a:pt x="465" y="279"/>
                    <a:pt x="466" y="275"/>
                    <a:pt x="468" y="271"/>
                  </a:cubicBezTo>
                  <a:cubicBezTo>
                    <a:pt x="472" y="263"/>
                    <a:pt x="476" y="252"/>
                    <a:pt x="476" y="242"/>
                  </a:cubicBezTo>
                  <a:cubicBezTo>
                    <a:pt x="476" y="235"/>
                    <a:pt x="474" y="229"/>
                    <a:pt x="469" y="223"/>
                  </a:cubicBezTo>
                  <a:cubicBezTo>
                    <a:pt x="467" y="220"/>
                    <a:pt x="464" y="217"/>
                    <a:pt x="459" y="214"/>
                  </a:cubicBezTo>
                  <a:cubicBezTo>
                    <a:pt x="460" y="242"/>
                    <a:pt x="460" y="242"/>
                    <a:pt x="460" y="242"/>
                  </a:cubicBezTo>
                  <a:cubicBezTo>
                    <a:pt x="461" y="247"/>
                    <a:pt x="458" y="252"/>
                    <a:pt x="454" y="254"/>
                  </a:cubicBezTo>
                  <a:cubicBezTo>
                    <a:pt x="450" y="256"/>
                    <a:pt x="444" y="255"/>
                    <a:pt x="441" y="252"/>
                  </a:cubicBezTo>
                  <a:cubicBezTo>
                    <a:pt x="344" y="176"/>
                    <a:pt x="344" y="176"/>
                    <a:pt x="344" y="176"/>
                  </a:cubicBezTo>
                  <a:cubicBezTo>
                    <a:pt x="341" y="174"/>
                    <a:pt x="339" y="171"/>
                    <a:pt x="339" y="167"/>
                  </a:cubicBezTo>
                  <a:cubicBezTo>
                    <a:pt x="339" y="164"/>
                    <a:pt x="340" y="160"/>
                    <a:pt x="343" y="158"/>
                  </a:cubicBezTo>
                  <a:cubicBezTo>
                    <a:pt x="432" y="76"/>
                    <a:pt x="432" y="76"/>
                    <a:pt x="432" y="76"/>
                  </a:cubicBezTo>
                  <a:cubicBezTo>
                    <a:pt x="435" y="73"/>
                    <a:pt x="441" y="72"/>
                    <a:pt x="445" y="74"/>
                  </a:cubicBezTo>
                  <a:cubicBezTo>
                    <a:pt x="449" y="76"/>
                    <a:pt x="452" y="80"/>
                    <a:pt x="452" y="85"/>
                  </a:cubicBezTo>
                  <a:cubicBezTo>
                    <a:pt x="454" y="118"/>
                    <a:pt x="454" y="118"/>
                    <a:pt x="454" y="118"/>
                  </a:cubicBezTo>
                  <a:cubicBezTo>
                    <a:pt x="465" y="120"/>
                    <a:pt x="478" y="124"/>
                    <a:pt x="492" y="132"/>
                  </a:cubicBezTo>
                  <a:cubicBezTo>
                    <a:pt x="492" y="132"/>
                    <a:pt x="493" y="132"/>
                    <a:pt x="493" y="133"/>
                  </a:cubicBezTo>
                  <a:cubicBezTo>
                    <a:pt x="499" y="94"/>
                    <a:pt x="499" y="94"/>
                    <a:pt x="499" y="94"/>
                  </a:cubicBezTo>
                  <a:cubicBezTo>
                    <a:pt x="506" y="43"/>
                    <a:pt x="470" y="0"/>
                    <a:pt x="418" y="0"/>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3" name="组合 122"/>
          <p:cNvGrpSpPr/>
          <p:nvPr/>
        </p:nvGrpSpPr>
        <p:grpSpPr>
          <a:xfrm>
            <a:off x="5852162" y="4907861"/>
            <a:ext cx="613247" cy="492228"/>
            <a:chOff x="209550" y="2830513"/>
            <a:chExt cx="1552575" cy="1246187"/>
          </a:xfrm>
          <a:solidFill>
            <a:schemeClr val="bg1"/>
          </a:solidFill>
        </p:grpSpPr>
        <p:sp>
          <p:nvSpPr>
            <p:cNvPr id="124" name="Freeform 49"/>
            <p:cNvSpPr>
              <a:spLocks noEditPoints="1"/>
            </p:cNvSpPr>
            <p:nvPr/>
          </p:nvSpPr>
          <p:spPr bwMode="auto">
            <a:xfrm>
              <a:off x="407988" y="3214688"/>
              <a:ext cx="493713" cy="666750"/>
            </a:xfrm>
            <a:custGeom>
              <a:gdLst>
                <a:gd fmla="*/ 33 w 170" name="T0"/>
                <a:gd fmla="*/ 229 h 229" name="T1"/>
                <a:gd fmla="*/ 10 w 170" name="T2"/>
                <a:gd fmla="*/ 221 h 229" name="T3"/>
                <a:gd fmla="*/ 10 w 170" name="T4"/>
                <a:gd fmla="*/ 221 h 229" name="T5"/>
                <a:gd fmla="*/ 0 w 170" name="T6"/>
                <a:gd fmla="*/ 199 h 229" name="T7"/>
                <a:gd fmla="*/ 0 w 170" name="T8"/>
                <a:gd fmla="*/ 199 h 229" name="T9"/>
                <a:gd fmla="*/ 0 w 170" name="T10"/>
                <a:gd fmla="*/ 195 h 229" name="T11"/>
                <a:gd fmla="*/ 0 w 170" name="T12"/>
                <a:gd fmla="*/ 195 h 229" name="T13"/>
                <a:gd fmla="*/ 19 w 170" name="T14"/>
                <a:gd fmla="*/ 32 h 229" name="T15"/>
                <a:gd fmla="*/ 58 w 170" name="T16"/>
                <a:gd fmla="*/ 0 h 229" name="T17"/>
                <a:gd fmla="*/ 58 w 170" name="T18"/>
                <a:gd fmla="*/ 0 h 229" name="T19"/>
                <a:gd fmla="*/ 136 w 170" name="T20"/>
                <a:gd fmla="*/ 0 h 229" name="T21"/>
                <a:gd fmla="*/ 160 w 170" name="T22"/>
                <a:gd fmla="*/ 9 h 229" name="T23"/>
                <a:gd fmla="*/ 160 w 170" name="T24"/>
                <a:gd fmla="*/ 9 h 229" name="T25"/>
                <a:gd fmla="*/ 170 w 170" name="T26"/>
                <a:gd fmla="*/ 31 h 229" name="T27"/>
                <a:gd fmla="*/ 170 w 170" name="T28"/>
                <a:gd fmla="*/ 31 h 229" name="T29"/>
                <a:gd fmla="*/ 170 w 170" name="T30"/>
                <a:gd fmla="*/ 35 h 229" name="T31"/>
                <a:gd fmla="*/ 170 w 170" name="T32"/>
                <a:gd fmla="*/ 35 h 229" name="T33"/>
                <a:gd fmla="*/ 149 w 170" name="T34"/>
                <a:gd fmla="*/ 197 h 229" name="T35"/>
                <a:gd fmla="*/ 110 w 170" name="T36"/>
                <a:gd fmla="*/ 229 h 229" name="T37"/>
                <a:gd fmla="*/ 110 w 170" name="T38"/>
                <a:gd fmla="*/ 229 h 229" name="T39"/>
                <a:gd fmla="*/ 33 w 170" name="T40"/>
                <a:gd fmla="*/ 229 h 229" name="T41"/>
                <a:gd fmla="*/ 37 w 170" name="T42"/>
                <a:gd fmla="*/ 34 h 229" name="T43"/>
                <a:gd fmla="*/ 19 w 170" name="T44"/>
                <a:gd fmla="*/ 197 h 229" name="T45"/>
                <a:gd fmla="*/ 19 w 170" name="T46"/>
                <a:gd fmla="*/ 199 h 229" name="T47"/>
                <a:gd fmla="*/ 19 w 170" name="T48"/>
                <a:gd fmla="*/ 199 h 229" name="T49"/>
                <a:gd fmla="*/ 33 w 170" name="T50"/>
                <a:gd fmla="*/ 210 h 229" name="T51"/>
                <a:gd fmla="*/ 33 w 170" name="T52"/>
                <a:gd fmla="*/ 210 h 229" name="T53"/>
                <a:gd fmla="*/ 110 w 170" name="T54"/>
                <a:gd fmla="*/ 210 h 229" name="T55"/>
                <a:gd fmla="*/ 130 w 170" name="T56"/>
                <a:gd fmla="*/ 195 h 229" name="T57"/>
                <a:gd fmla="*/ 130 w 170" name="T58"/>
                <a:gd fmla="*/ 195 h 229" name="T59"/>
                <a:gd fmla="*/ 151 w 170" name="T60"/>
                <a:gd fmla="*/ 32 h 229" name="T61"/>
                <a:gd fmla="*/ 152 w 170" name="T62"/>
                <a:gd fmla="*/ 31 h 229" name="T63"/>
                <a:gd fmla="*/ 152 w 170" name="T64"/>
                <a:gd fmla="*/ 31 h 229" name="T65"/>
                <a:gd fmla="*/ 136 w 170" name="T66"/>
                <a:gd fmla="*/ 19 h 229" name="T67"/>
                <a:gd fmla="*/ 136 w 170" name="T68"/>
                <a:gd fmla="*/ 19 h 229" name="T69"/>
                <a:gd fmla="*/ 58 w 170" name="T70"/>
                <a:gd fmla="*/ 19 h 229" name="T71"/>
                <a:gd fmla="*/ 58 w 170" name="T72"/>
                <a:gd fmla="*/ 19 h 229" name="T73"/>
                <a:gd fmla="*/ 58 w 170" name="T74"/>
                <a:gd fmla="*/ 19 h 229" name="T75"/>
                <a:gd fmla="*/ 37 w 170" name="T76"/>
                <a:gd fmla="*/ 34 h 22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29" w="170">
                  <a:moveTo>
                    <a:pt x="33" y="229"/>
                  </a:moveTo>
                  <a:cubicBezTo>
                    <a:pt x="24" y="229"/>
                    <a:pt x="16" y="226"/>
                    <a:pt x="10" y="221"/>
                  </a:cubicBezTo>
                  <a:cubicBezTo>
                    <a:pt x="10" y="221"/>
                    <a:pt x="10" y="221"/>
                    <a:pt x="10" y="221"/>
                  </a:cubicBezTo>
                  <a:cubicBezTo>
                    <a:pt x="4" y="215"/>
                    <a:pt x="0" y="207"/>
                    <a:pt x="0" y="199"/>
                  </a:cubicBezTo>
                  <a:cubicBezTo>
                    <a:pt x="0" y="199"/>
                    <a:pt x="0" y="199"/>
                    <a:pt x="0" y="199"/>
                  </a:cubicBezTo>
                  <a:cubicBezTo>
                    <a:pt x="0" y="197"/>
                    <a:pt x="0" y="196"/>
                    <a:pt x="0" y="195"/>
                  </a:cubicBezTo>
                  <a:cubicBezTo>
                    <a:pt x="0" y="195"/>
                    <a:pt x="0" y="195"/>
                    <a:pt x="0" y="195"/>
                  </a:cubicBezTo>
                  <a:cubicBezTo>
                    <a:pt x="19" y="32"/>
                    <a:pt x="19" y="32"/>
                    <a:pt x="19" y="32"/>
                  </a:cubicBezTo>
                  <a:cubicBezTo>
                    <a:pt x="21" y="13"/>
                    <a:pt x="39" y="1"/>
                    <a:pt x="58" y="0"/>
                  </a:cubicBezTo>
                  <a:cubicBezTo>
                    <a:pt x="58" y="0"/>
                    <a:pt x="58" y="0"/>
                    <a:pt x="58" y="0"/>
                  </a:cubicBezTo>
                  <a:cubicBezTo>
                    <a:pt x="136" y="0"/>
                    <a:pt x="136" y="0"/>
                    <a:pt x="136" y="0"/>
                  </a:cubicBezTo>
                  <a:cubicBezTo>
                    <a:pt x="146" y="0"/>
                    <a:pt x="154" y="3"/>
                    <a:pt x="160" y="9"/>
                  </a:cubicBezTo>
                  <a:cubicBezTo>
                    <a:pt x="160" y="9"/>
                    <a:pt x="160" y="9"/>
                    <a:pt x="160" y="9"/>
                  </a:cubicBezTo>
                  <a:cubicBezTo>
                    <a:pt x="166" y="14"/>
                    <a:pt x="170" y="22"/>
                    <a:pt x="170" y="31"/>
                  </a:cubicBezTo>
                  <a:cubicBezTo>
                    <a:pt x="170" y="31"/>
                    <a:pt x="170" y="31"/>
                    <a:pt x="170" y="31"/>
                  </a:cubicBezTo>
                  <a:cubicBezTo>
                    <a:pt x="170" y="32"/>
                    <a:pt x="170" y="33"/>
                    <a:pt x="170" y="35"/>
                  </a:cubicBezTo>
                  <a:cubicBezTo>
                    <a:pt x="170" y="35"/>
                    <a:pt x="170" y="35"/>
                    <a:pt x="170" y="35"/>
                  </a:cubicBezTo>
                  <a:cubicBezTo>
                    <a:pt x="149" y="197"/>
                    <a:pt x="149" y="197"/>
                    <a:pt x="149" y="197"/>
                  </a:cubicBezTo>
                  <a:cubicBezTo>
                    <a:pt x="146" y="216"/>
                    <a:pt x="129" y="229"/>
                    <a:pt x="110" y="229"/>
                  </a:cubicBezTo>
                  <a:cubicBezTo>
                    <a:pt x="110" y="229"/>
                    <a:pt x="110" y="229"/>
                    <a:pt x="110" y="229"/>
                  </a:cubicBezTo>
                  <a:cubicBezTo>
                    <a:pt x="33" y="229"/>
                    <a:pt x="33" y="229"/>
                    <a:pt x="33" y="229"/>
                  </a:cubicBezTo>
                  <a:close/>
                  <a:moveTo>
                    <a:pt x="37" y="34"/>
                  </a:moveTo>
                  <a:cubicBezTo>
                    <a:pt x="19" y="197"/>
                    <a:pt x="19" y="197"/>
                    <a:pt x="19" y="197"/>
                  </a:cubicBezTo>
                  <a:cubicBezTo>
                    <a:pt x="19" y="198"/>
                    <a:pt x="19" y="198"/>
                    <a:pt x="19" y="199"/>
                  </a:cubicBezTo>
                  <a:cubicBezTo>
                    <a:pt x="19" y="199"/>
                    <a:pt x="19" y="199"/>
                    <a:pt x="19" y="199"/>
                  </a:cubicBezTo>
                  <a:cubicBezTo>
                    <a:pt x="19" y="204"/>
                    <a:pt x="24" y="210"/>
                    <a:pt x="33" y="210"/>
                  </a:cubicBezTo>
                  <a:cubicBezTo>
                    <a:pt x="33" y="210"/>
                    <a:pt x="33" y="210"/>
                    <a:pt x="33" y="210"/>
                  </a:cubicBezTo>
                  <a:cubicBezTo>
                    <a:pt x="110" y="210"/>
                    <a:pt x="110" y="210"/>
                    <a:pt x="110" y="210"/>
                  </a:cubicBezTo>
                  <a:cubicBezTo>
                    <a:pt x="120" y="211"/>
                    <a:pt x="130" y="202"/>
                    <a:pt x="130" y="195"/>
                  </a:cubicBezTo>
                  <a:cubicBezTo>
                    <a:pt x="130" y="195"/>
                    <a:pt x="130" y="195"/>
                    <a:pt x="130" y="195"/>
                  </a:cubicBezTo>
                  <a:cubicBezTo>
                    <a:pt x="151" y="32"/>
                    <a:pt x="151" y="32"/>
                    <a:pt x="151" y="32"/>
                  </a:cubicBezTo>
                  <a:cubicBezTo>
                    <a:pt x="151" y="32"/>
                    <a:pt x="152" y="31"/>
                    <a:pt x="152" y="31"/>
                  </a:cubicBezTo>
                  <a:cubicBezTo>
                    <a:pt x="152" y="31"/>
                    <a:pt x="152" y="31"/>
                    <a:pt x="152" y="31"/>
                  </a:cubicBezTo>
                  <a:cubicBezTo>
                    <a:pt x="152" y="25"/>
                    <a:pt x="147" y="19"/>
                    <a:pt x="136" y="19"/>
                  </a:cubicBezTo>
                  <a:cubicBezTo>
                    <a:pt x="136" y="19"/>
                    <a:pt x="136" y="19"/>
                    <a:pt x="136" y="19"/>
                  </a:cubicBezTo>
                  <a:cubicBezTo>
                    <a:pt x="58" y="19"/>
                    <a:pt x="58" y="19"/>
                    <a:pt x="58" y="19"/>
                  </a:cubicBezTo>
                  <a:cubicBezTo>
                    <a:pt x="58" y="19"/>
                    <a:pt x="58" y="19"/>
                    <a:pt x="58" y="19"/>
                  </a:cubicBezTo>
                  <a:cubicBezTo>
                    <a:pt x="58" y="19"/>
                    <a:pt x="58" y="19"/>
                    <a:pt x="58" y="19"/>
                  </a:cubicBezTo>
                  <a:cubicBezTo>
                    <a:pt x="47" y="19"/>
                    <a:pt x="38" y="28"/>
                    <a:pt x="37"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50"/>
            <p:cNvSpPr>
              <a:spLocks noEditPoints="1"/>
            </p:cNvSpPr>
            <p:nvPr/>
          </p:nvSpPr>
          <p:spPr bwMode="auto">
            <a:xfrm>
              <a:off x="954088" y="3214688"/>
              <a:ext cx="488950" cy="666750"/>
            </a:xfrm>
            <a:custGeom>
              <a:gdLst>
                <a:gd fmla="*/ 130 w 168" name="T0"/>
                <a:gd fmla="*/ 195 h 229" name="T1"/>
                <a:gd fmla="*/ 110 w 168" name="T2"/>
                <a:gd fmla="*/ 210 h 229" name="T3"/>
                <a:gd fmla="*/ 33 w 168" name="T4"/>
                <a:gd fmla="*/ 210 h 229" name="T5"/>
                <a:gd fmla="*/ 19 w 168" name="T6"/>
                <a:gd fmla="*/ 199 h 229" name="T7"/>
                <a:gd fmla="*/ 19 w 168" name="T8"/>
                <a:gd fmla="*/ 197 h 229" name="T9"/>
                <a:gd fmla="*/ 25 w 168" name="T10"/>
                <a:gd fmla="*/ 140 h 229" name="T11"/>
                <a:gd fmla="*/ 9 w 168" name="T12"/>
                <a:gd fmla="*/ 117 h 229" name="T13"/>
                <a:gd fmla="*/ 0 w 168" name="T14"/>
                <a:gd fmla="*/ 195 h 229" name="T15"/>
                <a:gd fmla="*/ 0 w 168" name="T16"/>
                <a:gd fmla="*/ 199 h 229" name="T17"/>
                <a:gd fmla="*/ 10 w 168" name="T18"/>
                <a:gd fmla="*/ 221 h 229" name="T19"/>
                <a:gd fmla="*/ 33 w 168" name="T20"/>
                <a:gd fmla="*/ 229 h 229" name="T21"/>
                <a:gd fmla="*/ 110 w 168" name="T22"/>
                <a:gd fmla="*/ 229 h 229" name="T23"/>
                <a:gd fmla="*/ 149 w 168" name="T24"/>
                <a:gd fmla="*/ 197 h 229" name="T25"/>
                <a:gd fmla="*/ 163 w 168" name="T26"/>
                <a:gd fmla="*/ 88 h 229" name="T27"/>
                <a:gd fmla="*/ 140 w 168" name="T28"/>
                <a:gd fmla="*/ 120 h 229" name="T29"/>
                <a:gd fmla="*/ 130 w 168" name="T30"/>
                <a:gd fmla="*/ 195 h 229" name="T31"/>
                <a:gd fmla="*/ 32 w 168" name="T32"/>
                <a:gd fmla="*/ 78 h 229" name="T33"/>
                <a:gd fmla="*/ 37 w 168" name="T34"/>
                <a:gd fmla="*/ 34 h 229" name="T35"/>
                <a:gd fmla="*/ 58 w 168" name="T36"/>
                <a:gd fmla="*/ 19 h 229" name="T37"/>
                <a:gd fmla="*/ 58 w 168" name="T38"/>
                <a:gd fmla="*/ 19 h 229" name="T39"/>
                <a:gd fmla="*/ 136 w 168" name="T40"/>
                <a:gd fmla="*/ 19 h 229" name="T41"/>
                <a:gd fmla="*/ 151 w 168" name="T42"/>
                <a:gd fmla="*/ 31 h 229" name="T43"/>
                <a:gd fmla="*/ 151 w 168" name="T44"/>
                <a:gd fmla="*/ 32 h 229" name="T45"/>
                <a:gd fmla="*/ 151 w 168" name="T46"/>
                <a:gd fmla="*/ 34 h 229" name="T47"/>
                <a:gd fmla="*/ 168 w 168" name="T48"/>
                <a:gd fmla="*/ 20 h 229" name="T49"/>
                <a:gd fmla="*/ 160 w 168" name="T50"/>
                <a:gd fmla="*/ 9 h 229" name="T51"/>
                <a:gd fmla="*/ 136 w 168" name="T52"/>
                <a:gd fmla="*/ 0 h 229" name="T53"/>
                <a:gd fmla="*/ 58 w 168" name="T54"/>
                <a:gd fmla="*/ 0 h 229" name="T55"/>
                <a:gd fmla="*/ 19 w 168" name="T56"/>
                <a:gd fmla="*/ 32 h 229" name="T57"/>
                <a:gd fmla="*/ 14 w 168" name="T58"/>
                <a:gd fmla="*/ 71 h 229" name="T59"/>
                <a:gd fmla="*/ 14 w 168" name="T60"/>
                <a:gd fmla="*/ 71 h 229" name="T61"/>
                <a:gd fmla="*/ 32 w 168" name="T62"/>
                <a:gd fmla="*/ 78 h 2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9" w="168">
                  <a:moveTo>
                    <a:pt x="130" y="195"/>
                  </a:moveTo>
                  <a:cubicBezTo>
                    <a:pt x="130" y="202"/>
                    <a:pt x="120" y="211"/>
                    <a:pt x="110" y="210"/>
                  </a:cubicBezTo>
                  <a:cubicBezTo>
                    <a:pt x="33" y="210"/>
                    <a:pt x="33" y="210"/>
                    <a:pt x="33" y="210"/>
                  </a:cubicBezTo>
                  <a:cubicBezTo>
                    <a:pt x="24" y="210"/>
                    <a:pt x="19" y="204"/>
                    <a:pt x="19" y="199"/>
                  </a:cubicBezTo>
                  <a:cubicBezTo>
                    <a:pt x="19" y="198"/>
                    <a:pt x="19" y="198"/>
                    <a:pt x="19" y="197"/>
                  </a:cubicBezTo>
                  <a:cubicBezTo>
                    <a:pt x="25" y="140"/>
                    <a:pt x="25" y="140"/>
                    <a:pt x="25" y="140"/>
                  </a:cubicBezTo>
                  <a:cubicBezTo>
                    <a:pt x="9" y="117"/>
                    <a:pt x="9" y="117"/>
                    <a:pt x="9" y="117"/>
                  </a:cubicBezTo>
                  <a:cubicBezTo>
                    <a:pt x="0" y="195"/>
                    <a:pt x="0" y="195"/>
                    <a:pt x="0" y="195"/>
                  </a:cubicBezTo>
                  <a:cubicBezTo>
                    <a:pt x="0" y="196"/>
                    <a:pt x="0" y="197"/>
                    <a:pt x="0" y="199"/>
                  </a:cubicBezTo>
                  <a:cubicBezTo>
                    <a:pt x="0" y="207"/>
                    <a:pt x="4" y="215"/>
                    <a:pt x="10" y="221"/>
                  </a:cubicBezTo>
                  <a:cubicBezTo>
                    <a:pt x="16" y="226"/>
                    <a:pt x="24" y="229"/>
                    <a:pt x="33" y="229"/>
                  </a:cubicBezTo>
                  <a:cubicBezTo>
                    <a:pt x="110" y="229"/>
                    <a:pt x="110" y="229"/>
                    <a:pt x="110" y="229"/>
                  </a:cubicBezTo>
                  <a:cubicBezTo>
                    <a:pt x="129" y="229"/>
                    <a:pt x="146" y="216"/>
                    <a:pt x="149" y="197"/>
                  </a:cubicBezTo>
                  <a:cubicBezTo>
                    <a:pt x="163" y="88"/>
                    <a:pt x="163" y="88"/>
                    <a:pt x="163" y="88"/>
                  </a:cubicBezTo>
                  <a:cubicBezTo>
                    <a:pt x="140" y="120"/>
                    <a:pt x="140" y="120"/>
                    <a:pt x="140" y="120"/>
                  </a:cubicBezTo>
                  <a:lnTo>
                    <a:pt x="130" y="195"/>
                  </a:lnTo>
                  <a:close/>
                  <a:moveTo>
                    <a:pt x="32" y="78"/>
                  </a:moveTo>
                  <a:cubicBezTo>
                    <a:pt x="37" y="34"/>
                    <a:pt x="37" y="34"/>
                    <a:pt x="37" y="34"/>
                  </a:cubicBezTo>
                  <a:cubicBezTo>
                    <a:pt x="38" y="28"/>
                    <a:pt x="47" y="19"/>
                    <a:pt x="58" y="19"/>
                  </a:cubicBezTo>
                  <a:cubicBezTo>
                    <a:pt x="58" y="19"/>
                    <a:pt x="58" y="19"/>
                    <a:pt x="58" y="19"/>
                  </a:cubicBezTo>
                  <a:cubicBezTo>
                    <a:pt x="136" y="19"/>
                    <a:pt x="136" y="19"/>
                    <a:pt x="136" y="19"/>
                  </a:cubicBezTo>
                  <a:cubicBezTo>
                    <a:pt x="146" y="19"/>
                    <a:pt x="151" y="25"/>
                    <a:pt x="151" y="31"/>
                  </a:cubicBezTo>
                  <a:cubicBezTo>
                    <a:pt x="151" y="31"/>
                    <a:pt x="151" y="32"/>
                    <a:pt x="151" y="32"/>
                  </a:cubicBezTo>
                  <a:cubicBezTo>
                    <a:pt x="151" y="34"/>
                    <a:pt x="151" y="34"/>
                    <a:pt x="151" y="34"/>
                  </a:cubicBezTo>
                  <a:cubicBezTo>
                    <a:pt x="168" y="20"/>
                    <a:pt x="168" y="20"/>
                    <a:pt x="168" y="20"/>
                  </a:cubicBezTo>
                  <a:cubicBezTo>
                    <a:pt x="167" y="16"/>
                    <a:pt x="164" y="12"/>
                    <a:pt x="160" y="9"/>
                  </a:cubicBezTo>
                  <a:cubicBezTo>
                    <a:pt x="154" y="3"/>
                    <a:pt x="145" y="0"/>
                    <a:pt x="136" y="0"/>
                  </a:cubicBezTo>
                  <a:cubicBezTo>
                    <a:pt x="58" y="0"/>
                    <a:pt x="58" y="0"/>
                    <a:pt x="58" y="0"/>
                  </a:cubicBezTo>
                  <a:cubicBezTo>
                    <a:pt x="39" y="1"/>
                    <a:pt x="21" y="13"/>
                    <a:pt x="19" y="32"/>
                  </a:cubicBezTo>
                  <a:cubicBezTo>
                    <a:pt x="14" y="71"/>
                    <a:pt x="14" y="71"/>
                    <a:pt x="14" y="71"/>
                  </a:cubicBezTo>
                  <a:cubicBezTo>
                    <a:pt x="14" y="71"/>
                    <a:pt x="14" y="71"/>
                    <a:pt x="14" y="71"/>
                  </a:cubicBezTo>
                  <a:lnTo>
                    <a:pt x="32"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51"/>
            <p:cNvSpPr>
              <a:spLocks noEditPoints="1"/>
            </p:cNvSpPr>
            <p:nvPr/>
          </p:nvSpPr>
          <p:spPr bwMode="auto">
            <a:xfrm>
              <a:off x="209550" y="2981325"/>
              <a:ext cx="1552575" cy="1095375"/>
            </a:xfrm>
            <a:custGeom>
              <a:gdLst>
                <a:gd fmla="*/ 534 w 534" name="T0"/>
                <a:gd fmla="*/ 290 h 376" name="T1"/>
                <a:gd fmla="*/ 534 w 534" name="T2"/>
                <a:gd fmla="*/ 289 h 376" name="T3"/>
                <a:gd fmla="*/ 506 w 534" name="T4"/>
                <a:gd fmla="*/ 82 h 376" name="T5"/>
                <a:gd fmla="*/ 499 w 534" name="T6"/>
                <a:gd fmla="*/ 56 h 376" name="T7"/>
                <a:gd fmla="*/ 479 w 534" name="T8"/>
                <a:gd fmla="*/ 22 h 376" name="T9"/>
                <a:gd fmla="*/ 424 w 534" name="T10"/>
                <a:gd fmla="*/ 0 h 376" name="T11"/>
                <a:gd fmla="*/ 120 w 534" name="T12"/>
                <a:gd fmla="*/ 0 h 376" name="T13"/>
                <a:gd fmla="*/ 28 w 534" name="T14"/>
                <a:gd fmla="*/ 82 h 376" name="T15"/>
                <a:gd fmla="*/ 28 w 534" name="T16"/>
                <a:gd fmla="*/ 82 h 376" name="T17"/>
                <a:gd fmla="*/ 0 w 534" name="T18"/>
                <a:gd fmla="*/ 289 h 376" name="T19"/>
                <a:gd fmla="*/ 0 w 534" name="T20"/>
                <a:gd fmla="*/ 290 h 376" name="T21"/>
                <a:gd fmla="*/ 0 w 534" name="T22"/>
                <a:gd fmla="*/ 299 h 376" name="T23"/>
                <a:gd fmla="*/ 22 w 534" name="T24"/>
                <a:gd fmla="*/ 353 h 376" name="T25"/>
                <a:gd fmla="*/ 77 w 534" name="T26"/>
                <a:gd fmla="*/ 376 h 376" name="T27"/>
                <a:gd fmla="*/ 77 w 534" name="T28"/>
                <a:gd fmla="*/ 376 h 376" name="T29"/>
                <a:gd fmla="*/ 376 w 534" name="T30"/>
                <a:gd fmla="*/ 376 h 376" name="T31"/>
                <a:gd fmla="*/ 381 w 534" name="T32"/>
                <a:gd fmla="*/ 376 h 376" name="T33"/>
                <a:gd fmla="*/ 457 w 534" name="T34"/>
                <a:gd fmla="*/ 376 h 376" name="T35"/>
                <a:gd fmla="*/ 457 w 534" name="T36"/>
                <a:gd fmla="*/ 376 h 376" name="T37"/>
                <a:gd fmla="*/ 512 w 534" name="T38"/>
                <a:gd fmla="*/ 353 h 376" name="T39"/>
                <a:gd fmla="*/ 534 w 534" name="T40"/>
                <a:gd fmla="*/ 299 h 376" name="T41"/>
                <a:gd fmla="*/ 534 w 534" name="T42"/>
                <a:gd fmla="*/ 290 h 376" name="T43"/>
                <a:gd fmla="*/ 376 w 534" name="T44"/>
                <a:gd fmla="*/ 347 h 376" name="T45"/>
                <a:gd fmla="*/ 77 w 534" name="T46"/>
                <a:gd fmla="*/ 347 h 376" name="T47"/>
                <a:gd fmla="*/ 28 w 534" name="T48"/>
                <a:gd fmla="*/ 299 h 376" name="T49"/>
                <a:gd fmla="*/ 28 w 534" name="T50"/>
                <a:gd fmla="*/ 293 h 376" name="T51"/>
                <a:gd fmla="*/ 28 w 534" name="T52"/>
                <a:gd fmla="*/ 293 h 376" name="T53"/>
                <a:gd fmla="*/ 56 w 534" name="T54"/>
                <a:gd fmla="*/ 86 h 376" name="T55"/>
                <a:gd fmla="*/ 56 w 534" name="T56"/>
                <a:gd fmla="*/ 86 h 376" name="T57"/>
                <a:gd fmla="*/ 120 w 534" name="T58"/>
                <a:gd fmla="*/ 28 h 376" name="T59"/>
                <a:gd fmla="*/ 395 w 534" name="T60"/>
                <a:gd fmla="*/ 28 h 376" name="T61"/>
                <a:gd fmla="*/ 395 w 534" name="T62"/>
                <a:gd fmla="*/ 28 h 376" name="T63"/>
                <a:gd fmla="*/ 414 w 534" name="T64"/>
                <a:gd fmla="*/ 28 h 376" name="T65"/>
                <a:gd fmla="*/ 472 w 534" name="T66"/>
                <a:gd fmla="*/ 65 h 376" name="T67"/>
                <a:gd fmla="*/ 473 w 534" name="T68"/>
                <a:gd fmla="*/ 77 h 376" name="T69"/>
                <a:gd fmla="*/ 473 w 534" name="T70"/>
                <a:gd fmla="*/ 83 h 376" name="T71"/>
                <a:gd fmla="*/ 445 w 534" name="T72"/>
                <a:gd fmla="*/ 290 h 376" name="T73"/>
                <a:gd fmla="*/ 445 w 534" name="T74"/>
                <a:gd fmla="*/ 290 h 376" name="T75"/>
                <a:gd fmla="*/ 381 w 534" name="T76"/>
                <a:gd fmla="*/ 347 h 376" name="T77"/>
                <a:gd fmla="*/ 376 w 534" name="T78"/>
                <a:gd fmla="*/ 347 h 3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6" w="534">
                  <a:moveTo>
                    <a:pt x="534" y="290"/>
                  </a:moveTo>
                  <a:cubicBezTo>
                    <a:pt x="534" y="289"/>
                    <a:pt x="534" y="289"/>
                    <a:pt x="534" y="289"/>
                  </a:cubicBezTo>
                  <a:cubicBezTo>
                    <a:pt x="506" y="82"/>
                    <a:pt x="506" y="82"/>
                    <a:pt x="506" y="82"/>
                  </a:cubicBezTo>
                  <a:cubicBezTo>
                    <a:pt x="505" y="73"/>
                    <a:pt x="502" y="64"/>
                    <a:pt x="499" y="56"/>
                  </a:cubicBezTo>
                  <a:cubicBezTo>
                    <a:pt x="495" y="43"/>
                    <a:pt x="488" y="31"/>
                    <a:pt x="479" y="22"/>
                  </a:cubicBezTo>
                  <a:cubicBezTo>
                    <a:pt x="465" y="8"/>
                    <a:pt x="446" y="0"/>
                    <a:pt x="424" y="0"/>
                  </a:cubicBezTo>
                  <a:cubicBezTo>
                    <a:pt x="120" y="0"/>
                    <a:pt x="120" y="0"/>
                    <a:pt x="120" y="0"/>
                  </a:cubicBezTo>
                  <a:cubicBezTo>
                    <a:pt x="74" y="0"/>
                    <a:pt x="34" y="36"/>
                    <a:pt x="28" y="82"/>
                  </a:cubicBezTo>
                  <a:cubicBezTo>
                    <a:pt x="28" y="82"/>
                    <a:pt x="28" y="82"/>
                    <a:pt x="28" y="82"/>
                  </a:cubicBezTo>
                  <a:cubicBezTo>
                    <a:pt x="0" y="289"/>
                    <a:pt x="0" y="289"/>
                    <a:pt x="0" y="289"/>
                  </a:cubicBezTo>
                  <a:cubicBezTo>
                    <a:pt x="0" y="290"/>
                    <a:pt x="0" y="290"/>
                    <a:pt x="0" y="290"/>
                  </a:cubicBezTo>
                  <a:cubicBezTo>
                    <a:pt x="0" y="293"/>
                    <a:pt x="0" y="296"/>
                    <a:pt x="0" y="299"/>
                  </a:cubicBezTo>
                  <a:cubicBezTo>
                    <a:pt x="0" y="320"/>
                    <a:pt x="8" y="339"/>
                    <a:pt x="22" y="353"/>
                  </a:cubicBezTo>
                  <a:cubicBezTo>
                    <a:pt x="36" y="367"/>
                    <a:pt x="55" y="376"/>
                    <a:pt x="77" y="376"/>
                  </a:cubicBezTo>
                  <a:cubicBezTo>
                    <a:pt x="77" y="376"/>
                    <a:pt x="77" y="376"/>
                    <a:pt x="77" y="376"/>
                  </a:cubicBezTo>
                  <a:cubicBezTo>
                    <a:pt x="376" y="376"/>
                    <a:pt x="376" y="376"/>
                    <a:pt x="376" y="376"/>
                  </a:cubicBezTo>
                  <a:cubicBezTo>
                    <a:pt x="381" y="376"/>
                    <a:pt x="381" y="376"/>
                    <a:pt x="381" y="376"/>
                  </a:cubicBezTo>
                  <a:cubicBezTo>
                    <a:pt x="457" y="376"/>
                    <a:pt x="457" y="376"/>
                    <a:pt x="457" y="376"/>
                  </a:cubicBezTo>
                  <a:cubicBezTo>
                    <a:pt x="457" y="376"/>
                    <a:pt x="457" y="376"/>
                    <a:pt x="457" y="376"/>
                  </a:cubicBezTo>
                  <a:cubicBezTo>
                    <a:pt x="479" y="376"/>
                    <a:pt x="498" y="367"/>
                    <a:pt x="512" y="353"/>
                  </a:cubicBezTo>
                  <a:cubicBezTo>
                    <a:pt x="526" y="339"/>
                    <a:pt x="534" y="320"/>
                    <a:pt x="534" y="299"/>
                  </a:cubicBezTo>
                  <a:cubicBezTo>
                    <a:pt x="534" y="296"/>
                    <a:pt x="534" y="293"/>
                    <a:pt x="534" y="290"/>
                  </a:cubicBezTo>
                  <a:close/>
                  <a:moveTo>
                    <a:pt x="376" y="347"/>
                  </a:moveTo>
                  <a:cubicBezTo>
                    <a:pt x="77" y="347"/>
                    <a:pt x="77" y="347"/>
                    <a:pt x="77" y="347"/>
                  </a:cubicBezTo>
                  <a:cubicBezTo>
                    <a:pt x="48" y="347"/>
                    <a:pt x="28" y="327"/>
                    <a:pt x="28" y="299"/>
                  </a:cubicBezTo>
                  <a:cubicBezTo>
                    <a:pt x="28" y="297"/>
                    <a:pt x="28" y="295"/>
                    <a:pt x="28" y="293"/>
                  </a:cubicBezTo>
                  <a:cubicBezTo>
                    <a:pt x="28" y="293"/>
                    <a:pt x="28" y="293"/>
                    <a:pt x="28" y="293"/>
                  </a:cubicBezTo>
                  <a:cubicBezTo>
                    <a:pt x="56" y="86"/>
                    <a:pt x="56" y="86"/>
                    <a:pt x="56" y="86"/>
                  </a:cubicBezTo>
                  <a:cubicBezTo>
                    <a:pt x="56" y="86"/>
                    <a:pt x="56" y="86"/>
                    <a:pt x="56" y="86"/>
                  </a:cubicBezTo>
                  <a:cubicBezTo>
                    <a:pt x="59" y="55"/>
                    <a:pt x="89" y="28"/>
                    <a:pt x="120" y="28"/>
                  </a:cubicBezTo>
                  <a:cubicBezTo>
                    <a:pt x="395" y="28"/>
                    <a:pt x="395" y="28"/>
                    <a:pt x="395" y="28"/>
                  </a:cubicBezTo>
                  <a:cubicBezTo>
                    <a:pt x="395" y="28"/>
                    <a:pt x="395" y="28"/>
                    <a:pt x="395" y="28"/>
                  </a:cubicBezTo>
                  <a:cubicBezTo>
                    <a:pt x="414" y="28"/>
                    <a:pt x="414" y="28"/>
                    <a:pt x="414" y="28"/>
                  </a:cubicBezTo>
                  <a:cubicBezTo>
                    <a:pt x="438" y="28"/>
                    <a:pt x="461" y="44"/>
                    <a:pt x="472" y="65"/>
                  </a:cubicBezTo>
                  <a:cubicBezTo>
                    <a:pt x="473" y="69"/>
                    <a:pt x="473" y="73"/>
                    <a:pt x="473" y="77"/>
                  </a:cubicBezTo>
                  <a:cubicBezTo>
                    <a:pt x="473" y="79"/>
                    <a:pt x="473" y="80"/>
                    <a:pt x="473" y="83"/>
                  </a:cubicBezTo>
                  <a:cubicBezTo>
                    <a:pt x="445" y="290"/>
                    <a:pt x="445" y="290"/>
                    <a:pt x="445" y="290"/>
                  </a:cubicBezTo>
                  <a:cubicBezTo>
                    <a:pt x="445" y="290"/>
                    <a:pt x="445" y="290"/>
                    <a:pt x="445" y="290"/>
                  </a:cubicBezTo>
                  <a:cubicBezTo>
                    <a:pt x="442" y="321"/>
                    <a:pt x="412" y="348"/>
                    <a:pt x="381" y="347"/>
                  </a:cubicBezTo>
                  <a:lnTo>
                    <a:pt x="376" y="3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52"/>
            <p:cNvSpPr/>
            <p:nvPr/>
          </p:nvSpPr>
          <p:spPr bwMode="auto">
            <a:xfrm>
              <a:off x="962025" y="3263900"/>
              <a:ext cx="561975" cy="481013"/>
            </a:xfrm>
            <a:custGeom>
              <a:gdLst>
                <a:gd fmla="*/ 79 w 193" name="T0"/>
                <a:gd fmla="*/ 161 h 165" name="T1"/>
                <a:gd fmla="*/ 190 w 193" name="T2"/>
                <a:gd fmla="*/ 5 h 165" name="T3"/>
                <a:gd fmla="*/ 188 w 193" name="T4"/>
                <a:gd fmla="*/ 3 h 165" name="T5"/>
                <a:gd fmla="*/ 83 w 193" name="T6"/>
                <a:gd fmla="*/ 88 h 165" name="T7"/>
                <a:gd fmla="*/ 67 w 193" name="T8"/>
                <a:gd fmla="*/ 91 h 165" name="T9"/>
                <a:gd fmla="*/ 6 w 193" name="T10"/>
                <a:gd fmla="*/ 67 h 165" name="T11"/>
                <a:gd fmla="*/ 3 w 193" name="T12"/>
                <a:gd fmla="*/ 71 h 165" name="T13"/>
                <a:gd fmla="*/ 67 w 193" name="T14"/>
                <a:gd fmla="*/ 161 h 165" name="T15"/>
                <a:gd fmla="*/ 79 w 193" name="T16"/>
                <a:gd fmla="*/ 161 h 1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5" w="193">
                  <a:moveTo>
                    <a:pt x="79" y="161"/>
                  </a:moveTo>
                  <a:cubicBezTo>
                    <a:pt x="190" y="5"/>
                    <a:pt x="190" y="5"/>
                    <a:pt x="190" y="5"/>
                  </a:cubicBezTo>
                  <a:cubicBezTo>
                    <a:pt x="193" y="0"/>
                    <a:pt x="192" y="0"/>
                    <a:pt x="188" y="3"/>
                  </a:cubicBezTo>
                  <a:cubicBezTo>
                    <a:pt x="83" y="88"/>
                    <a:pt x="83" y="88"/>
                    <a:pt x="83" y="88"/>
                  </a:cubicBezTo>
                  <a:cubicBezTo>
                    <a:pt x="79" y="92"/>
                    <a:pt x="72" y="93"/>
                    <a:pt x="67" y="91"/>
                  </a:cubicBezTo>
                  <a:cubicBezTo>
                    <a:pt x="6" y="67"/>
                    <a:pt x="6" y="67"/>
                    <a:pt x="6" y="67"/>
                  </a:cubicBezTo>
                  <a:cubicBezTo>
                    <a:pt x="1" y="65"/>
                    <a:pt x="0" y="67"/>
                    <a:pt x="3" y="71"/>
                  </a:cubicBezTo>
                  <a:cubicBezTo>
                    <a:pt x="67" y="161"/>
                    <a:pt x="67" y="161"/>
                    <a:pt x="67" y="161"/>
                  </a:cubicBezTo>
                  <a:cubicBezTo>
                    <a:pt x="70" y="165"/>
                    <a:pt x="75" y="165"/>
                    <a:pt x="79" y="1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53"/>
            <p:cNvSpPr/>
            <p:nvPr/>
          </p:nvSpPr>
          <p:spPr bwMode="auto">
            <a:xfrm>
              <a:off x="482600" y="2830513"/>
              <a:ext cx="306388" cy="307975"/>
            </a:xfrm>
            <a:custGeom>
              <a:gdLst>
                <a:gd fmla="*/ 53 w 105" name="T0"/>
                <a:gd fmla="*/ 0 h 106" name="T1"/>
                <a:gd fmla="*/ 0 w 105" name="T2"/>
                <a:gd fmla="*/ 57 h 106" name="T3"/>
                <a:gd fmla="*/ 23 w 105" name="T4"/>
                <a:gd fmla="*/ 104 h 106" name="T5"/>
                <a:gd fmla="*/ 30 w 105" name="T6"/>
                <a:gd fmla="*/ 106 h 106" name="T7"/>
                <a:gd fmla="*/ 40 w 105" name="T8"/>
                <a:gd fmla="*/ 101 h 106" name="T9"/>
                <a:gd fmla="*/ 38 w 105" name="T10"/>
                <a:gd fmla="*/ 84 h 106" name="T11"/>
                <a:gd fmla="*/ 38 w 105" name="T12"/>
                <a:gd fmla="*/ 84 h 106" name="T13"/>
                <a:gd fmla="*/ 25 w 105" name="T14"/>
                <a:gd fmla="*/ 57 h 106" name="T15"/>
                <a:gd fmla="*/ 33 w 105" name="T16"/>
                <a:gd fmla="*/ 34 h 106" name="T17"/>
                <a:gd fmla="*/ 53 w 105" name="T18"/>
                <a:gd fmla="*/ 25 h 106" name="T19"/>
                <a:gd fmla="*/ 80 w 105" name="T20"/>
                <a:gd fmla="*/ 49 h 106" name="T21"/>
                <a:gd fmla="*/ 105 w 105" name="T22"/>
                <a:gd fmla="*/ 49 h 106" name="T23"/>
                <a:gd fmla="*/ 105 w 105" name="T24"/>
                <a:gd fmla="*/ 48 h 106" name="T25"/>
                <a:gd fmla="*/ 53 w 105" name="T26"/>
                <a:gd fmla="*/ 0 h 1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5" w="105">
                  <a:moveTo>
                    <a:pt x="53" y="0"/>
                  </a:moveTo>
                  <a:cubicBezTo>
                    <a:pt x="23" y="1"/>
                    <a:pt x="0" y="27"/>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8" y="84"/>
                    <a:pt x="38" y="84"/>
                    <a:pt x="38" y="84"/>
                  </a:cubicBezTo>
                  <a:cubicBezTo>
                    <a:pt x="30" y="79"/>
                    <a:pt x="25" y="69"/>
                    <a:pt x="25" y="57"/>
                  </a:cubicBezTo>
                  <a:cubicBezTo>
                    <a:pt x="25" y="48"/>
                    <a:pt x="28" y="40"/>
                    <a:pt x="33" y="34"/>
                  </a:cubicBezTo>
                  <a:cubicBezTo>
                    <a:pt x="39" y="28"/>
                    <a:pt x="45" y="25"/>
                    <a:pt x="53" y="25"/>
                  </a:cubicBezTo>
                  <a:cubicBezTo>
                    <a:pt x="65" y="25"/>
                    <a:pt x="76" y="35"/>
                    <a:pt x="80" y="49"/>
                  </a:cubicBezTo>
                  <a:cubicBezTo>
                    <a:pt x="105" y="49"/>
                    <a:pt x="105" y="49"/>
                    <a:pt x="105" y="49"/>
                  </a:cubicBezTo>
                  <a:cubicBezTo>
                    <a:pt x="105" y="49"/>
                    <a:pt x="105" y="48"/>
                    <a:pt x="105" y="48"/>
                  </a:cubicBezTo>
                  <a:cubicBezTo>
                    <a:pt x="101" y="22"/>
                    <a:pt x="80" y="1"/>
                    <a:pt x="5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54"/>
            <p:cNvSpPr/>
            <p:nvPr/>
          </p:nvSpPr>
          <p:spPr bwMode="auto">
            <a:xfrm>
              <a:off x="820738" y="2830513"/>
              <a:ext cx="304800" cy="307975"/>
            </a:xfrm>
            <a:custGeom>
              <a:gdLst>
                <a:gd fmla="*/ 105 w 105" name="T0"/>
                <a:gd fmla="*/ 48 h 106" name="T1"/>
                <a:gd fmla="*/ 53 w 105" name="T2"/>
                <a:gd fmla="*/ 0 h 106" name="T3"/>
                <a:gd fmla="*/ 1 w 105" name="T4"/>
                <a:gd fmla="*/ 49 h 106" name="T5"/>
                <a:gd fmla="*/ 0 w 105" name="T6"/>
                <a:gd fmla="*/ 57 h 106" name="T7"/>
                <a:gd fmla="*/ 23 w 105" name="T8"/>
                <a:gd fmla="*/ 104 h 106" name="T9"/>
                <a:gd fmla="*/ 30 w 105" name="T10"/>
                <a:gd fmla="*/ 106 h 106" name="T11"/>
                <a:gd fmla="*/ 40 w 105" name="T12"/>
                <a:gd fmla="*/ 101 h 106" name="T13"/>
                <a:gd fmla="*/ 38 w 105" name="T14"/>
                <a:gd fmla="*/ 84 h 106" name="T15"/>
                <a:gd fmla="*/ 25 w 105" name="T16"/>
                <a:gd fmla="*/ 57 h 106" name="T17"/>
                <a:gd fmla="*/ 26 w 105" name="T18"/>
                <a:gd fmla="*/ 49 h 106" name="T19"/>
                <a:gd fmla="*/ 33 w 105" name="T20"/>
                <a:gd fmla="*/ 34 h 106" name="T21"/>
                <a:gd fmla="*/ 53 w 105" name="T22"/>
                <a:gd fmla="*/ 25 h 106" name="T23"/>
                <a:gd fmla="*/ 80 w 105" name="T24"/>
                <a:gd fmla="*/ 49 h 106" name="T25"/>
                <a:gd fmla="*/ 105 w 105" name="T26"/>
                <a:gd fmla="*/ 49 h 106" name="T27"/>
                <a:gd fmla="*/ 105 w 105" name="T28"/>
                <a:gd fmla="*/ 48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105">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55"/>
            <p:cNvSpPr/>
            <p:nvPr/>
          </p:nvSpPr>
          <p:spPr bwMode="auto">
            <a:xfrm>
              <a:off x="1157288" y="2830513"/>
              <a:ext cx="306388" cy="307975"/>
            </a:xfrm>
            <a:custGeom>
              <a:gdLst>
                <a:gd fmla="*/ 105 w 105" name="T0"/>
                <a:gd fmla="*/ 48 h 106" name="T1"/>
                <a:gd fmla="*/ 53 w 105" name="T2"/>
                <a:gd fmla="*/ 0 h 106" name="T3"/>
                <a:gd fmla="*/ 1 w 105" name="T4"/>
                <a:gd fmla="*/ 49 h 106" name="T5"/>
                <a:gd fmla="*/ 0 w 105" name="T6"/>
                <a:gd fmla="*/ 57 h 106" name="T7"/>
                <a:gd fmla="*/ 23 w 105" name="T8"/>
                <a:gd fmla="*/ 104 h 106" name="T9"/>
                <a:gd fmla="*/ 30 w 105" name="T10"/>
                <a:gd fmla="*/ 106 h 106" name="T11"/>
                <a:gd fmla="*/ 40 w 105" name="T12"/>
                <a:gd fmla="*/ 101 h 106" name="T13"/>
                <a:gd fmla="*/ 38 w 105" name="T14"/>
                <a:gd fmla="*/ 84 h 106" name="T15"/>
                <a:gd fmla="*/ 25 w 105" name="T16"/>
                <a:gd fmla="*/ 57 h 106" name="T17"/>
                <a:gd fmla="*/ 26 w 105" name="T18"/>
                <a:gd fmla="*/ 49 h 106" name="T19"/>
                <a:gd fmla="*/ 33 w 105" name="T20"/>
                <a:gd fmla="*/ 34 h 106" name="T21"/>
                <a:gd fmla="*/ 53 w 105" name="T22"/>
                <a:gd fmla="*/ 25 h 106" name="T23"/>
                <a:gd fmla="*/ 80 w 105" name="T24"/>
                <a:gd fmla="*/ 49 h 106" name="T25"/>
                <a:gd fmla="*/ 105 w 105" name="T26"/>
                <a:gd fmla="*/ 49 h 106" name="T27"/>
                <a:gd fmla="*/ 105 w 105" name="T28"/>
                <a:gd fmla="*/ 48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105">
                  <a:moveTo>
                    <a:pt x="105" y="48"/>
                  </a:moveTo>
                  <a:cubicBezTo>
                    <a:pt x="101" y="22"/>
                    <a:pt x="80" y="1"/>
                    <a:pt x="53" y="0"/>
                  </a:cubicBezTo>
                  <a:cubicBezTo>
                    <a:pt x="25" y="1"/>
                    <a:pt x="4" y="22"/>
                    <a:pt x="1" y="49"/>
                  </a:cubicBezTo>
                  <a:cubicBezTo>
                    <a:pt x="0" y="52"/>
                    <a:pt x="0" y="54"/>
                    <a:pt x="0" y="57"/>
                  </a:cubicBezTo>
                  <a:cubicBezTo>
                    <a:pt x="0" y="76"/>
                    <a:pt x="9" y="93"/>
                    <a:pt x="23" y="104"/>
                  </a:cubicBezTo>
                  <a:cubicBezTo>
                    <a:pt x="25" y="105"/>
                    <a:pt x="28" y="106"/>
                    <a:pt x="30" y="106"/>
                  </a:cubicBezTo>
                  <a:cubicBezTo>
                    <a:pt x="34" y="106"/>
                    <a:pt x="38" y="105"/>
                    <a:pt x="40" y="101"/>
                  </a:cubicBezTo>
                  <a:cubicBezTo>
                    <a:pt x="44" y="96"/>
                    <a:pt x="43" y="88"/>
                    <a:pt x="38" y="84"/>
                  </a:cubicBezTo>
                  <a:cubicBezTo>
                    <a:pt x="30" y="79"/>
                    <a:pt x="25" y="69"/>
                    <a:pt x="25" y="57"/>
                  </a:cubicBezTo>
                  <a:cubicBezTo>
                    <a:pt x="25" y="54"/>
                    <a:pt x="25" y="52"/>
                    <a:pt x="26" y="49"/>
                  </a:cubicBezTo>
                  <a:cubicBezTo>
                    <a:pt x="27" y="43"/>
                    <a:pt x="30" y="38"/>
                    <a:pt x="33" y="34"/>
                  </a:cubicBezTo>
                  <a:cubicBezTo>
                    <a:pt x="39" y="28"/>
                    <a:pt x="45" y="25"/>
                    <a:pt x="53" y="25"/>
                  </a:cubicBezTo>
                  <a:cubicBezTo>
                    <a:pt x="65" y="25"/>
                    <a:pt x="76" y="35"/>
                    <a:pt x="80" y="49"/>
                  </a:cubicBezTo>
                  <a:cubicBezTo>
                    <a:pt x="105" y="49"/>
                    <a:pt x="105" y="49"/>
                    <a:pt x="105" y="49"/>
                  </a:cubicBezTo>
                  <a:cubicBezTo>
                    <a:pt x="105" y="49"/>
                    <a:pt x="105" y="48"/>
                    <a:pt x="105"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1" name="组合 130"/>
          <p:cNvGrpSpPr/>
          <p:nvPr/>
        </p:nvGrpSpPr>
        <p:grpSpPr>
          <a:xfrm>
            <a:off x="5899429" y="2445683"/>
            <a:ext cx="493631" cy="502095"/>
            <a:chOff x="10334626" y="2786063"/>
            <a:chExt cx="1666875" cy="1695450"/>
          </a:xfrm>
          <a:solidFill>
            <a:schemeClr val="bg1"/>
          </a:solidFill>
        </p:grpSpPr>
        <p:pic>
          <p:nvPicPr>
            <p:cNvPr id="132" name="Picture 60"/>
            <p:cNvPicPr>
              <a:picLocks noChangeArrowheads="1" noChangeAspect="1"/>
            </p:cNvPicPr>
            <p:nvPr/>
          </p:nvPicPr>
          <p:blipFill>
            <a:blip r:embed="rId3">
              <a:extLst>
                <a:ext uri="{28A0092B-C50C-407E-A947-70E740481C1C}">
                  <a14:useLocalDpi/>
                </a:ext>
              </a:extLst>
            </a:blip>
            <a:stretch>
              <a:fillRect/>
            </a:stretch>
          </p:blipFill>
          <p:spPr bwMode="auto">
            <a:xfrm>
              <a:off x="10928351" y="2905125"/>
              <a:ext cx="244475" cy="298450"/>
            </a:xfrm>
            <a:prstGeom prst="rect">
              <a:avLst/>
            </a:prstGeom>
            <a:grpFill/>
            <a:ln w="9525">
              <a:noFill/>
              <a:miter lim="800000"/>
            </a:ln>
            <a:extLst/>
          </p:spPr>
        </p:pic>
        <p:pic>
          <p:nvPicPr>
            <p:cNvPr id="133" name="Picture 61"/>
            <p:cNvPicPr>
              <a:picLocks noChangeArrowheads="1" noChangeAspect="1"/>
            </p:cNvPicPr>
            <p:nvPr/>
          </p:nvPicPr>
          <p:blipFill>
            <a:blip r:embed="rId4">
              <a:extLst>
                <a:ext uri="{28A0092B-C50C-407E-A947-70E740481C1C}">
                  <a14:useLocalDpi/>
                </a:ext>
              </a:extLst>
            </a:blip>
            <a:stretch>
              <a:fillRect/>
            </a:stretch>
          </p:blipFill>
          <p:spPr bwMode="auto">
            <a:xfrm>
              <a:off x="11164888" y="2854325"/>
              <a:ext cx="296863" cy="358775"/>
            </a:xfrm>
            <a:prstGeom prst="rect">
              <a:avLst/>
            </a:prstGeom>
            <a:grpFill/>
            <a:ln w="9525">
              <a:noFill/>
              <a:miter lim="800000"/>
            </a:ln>
            <a:extLst/>
          </p:spPr>
        </p:pic>
        <p:sp>
          <p:nvSpPr>
            <p:cNvPr id="134" name="Freeform 62"/>
            <p:cNvSpPr/>
            <p:nvPr/>
          </p:nvSpPr>
          <p:spPr bwMode="auto">
            <a:xfrm>
              <a:off x="10533063" y="3435350"/>
              <a:ext cx="1084263" cy="819150"/>
            </a:xfrm>
            <a:custGeom>
              <a:gdLst>
                <a:gd fmla="*/ 330 w 371" name="T0"/>
                <a:gd fmla="*/ 0 h 280" name="T1"/>
                <a:gd fmla="*/ 41 w 371" name="T2"/>
                <a:gd fmla="*/ 0 h 280" name="T3"/>
                <a:gd fmla="*/ 0 w 371" name="T4"/>
                <a:gd fmla="*/ 41 h 280" name="T5"/>
                <a:gd fmla="*/ 0 w 371" name="T6"/>
                <a:gd fmla="*/ 239 h 280" name="T7"/>
                <a:gd fmla="*/ 41 w 371" name="T8"/>
                <a:gd fmla="*/ 280 h 280" name="T9"/>
                <a:gd fmla="*/ 330 w 371" name="T10"/>
                <a:gd fmla="*/ 280 h 280" name="T11"/>
                <a:gd fmla="*/ 371 w 371" name="T12"/>
                <a:gd fmla="*/ 239 h 280" name="T13"/>
                <a:gd fmla="*/ 371 w 371" name="T14"/>
                <a:gd fmla="*/ 41 h 280" name="T15"/>
                <a:gd fmla="*/ 330 w 371" name="T16"/>
                <a:gd fmla="*/ 0 h 2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0" w="371">
                  <a:moveTo>
                    <a:pt x="330" y="0"/>
                  </a:moveTo>
                  <a:cubicBezTo>
                    <a:pt x="41" y="0"/>
                    <a:pt x="41" y="0"/>
                    <a:pt x="41" y="0"/>
                  </a:cubicBezTo>
                  <a:cubicBezTo>
                    <a:pt x="18" y="0"/>
                    <a:pt x="0" y="18"/>
                    <a:pt x="0" y="41"/>
                  </a:cubicBezTo>
                  <a:cubicBezTo>
                    <a:pt x="0" y="239"/>
                    <a:pt x="0" y="239"/>
                    <a:pt x="0" y="239"/>
                  </a:cubicBezTo>
                  <a:cubicBezTo>
                    <a:pt x="0" y="261"/>
                    <a:pt x="18" y="280"/>
                    <a:pt x="41" y="280"/>
                  </a:cubicBezTo>
                  <a:cubicBezTo>
                    <a:pt x="330" y="280"/>
                    <a:pt x="330" y="280"/>
                    <a:pt x="330" y="280"/>
                  </a:cubicBezTo>
                  <a:cubicBezTo>
                    <a:pt x="353" y="280"/>
                    <a:pt x="371" y="261"/>
                    <a:pt x="371" y="239"/>
                  </a:cubicBezTo>
                  <a:cubicBezTo>
                    <a:pt x="371" y="41"/>
                    <a:pt x="371" y="41"/>
                    <a:pt x="371" y="41"/>
                  </a:cubicBezTo>
                  <a:cubicBezTo>
                    <a:pt x="371" y="18"/>
                    <a:pt x="353" y="0"/>
                    <a:pt x="330" y="0"/>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pic>
          <p:nvPicPr>
            <p:cNvPr id="135" name="Picture 63"/>
            <p:cNvPicPr>
              <a:picLocks noChangeArrowheads="1" noChangeAspect="1"/>
            </p:cNvPicPr>
            <p:nvPr/>
          </p:nvPicPr>
          <p:blipFill>
            <a:blip r:embed="rId5">
              <a:extLst>
                <a:ext uri="{28A0092B-C50C-407E-A947-70E740481C1C}">
                  <a14:useLocalDpi/>
                </a:ext>
              </a:extLst>
            </a:blip>
            <a:stretch>
              <a:fillRect/>
            </a:stretch>
          </p:blipFill>
          <p:spPr bwMode="auto">
            <a:xfrm>
              <a:off x="10334626" y="3182938"/>
              <a:ext cx="1666875" cy="1298575"/>
            </a:xfrm>
            <a:prstGeom prst="rect">
              <a:avLst/>
            </a:prstGeom>
            <a:grpFill/>
            <a:ln w="9525">
              <a:noFill/>
              <a:miter lim="800000"/>
            </a:ln>
            <a:extLst/>
          </p:spPr>
        </p:pic>
        <p:pic>
          <p:nvPicPr>
            <p:cNvPr id="136" name="Picture 64"/>
            <p:cNvPicPr>
              <a:picLocks noChangeArrowheads="1" noChangeAspect="1"/>
            </p:cNvPicPr>
            <p:nvPr/>
          </p:nvPicPr>
          <p:blipFill>
            <a:blip r:embed="rId6">
              <a:extLst>
                <a:ext uri="{28A0092B-C50C-407E-A947-70E740481C1C}">
                  <a14:useLocalDpi/>
                </a:ext>
              </a:extLst>
            </a:blip>
            <a:stretch>
              <a:fillRect/>
            </a:stretch>
          </p:blipFill>
          <p:spPr bwMode="auto">
            <a:xfrm>
              <a:off x="10960101" y="3133725"/>
              <a:ext cx="420688" cy="141288"/>
            </a:xfrm>
            <a:prstGeom prst="rect">
              <a:avLst/>
            </a:prstGeom>
            <a:grpFill/>
            <a:ln w="9525">
              <a:noFill/>
              <a:miter lim="800000"/>
            </a:ln>
            <a:extLst/>
          </p:spPr>
        </p:pic>
        <p:pic>
          <p:nvPicPr>
            <p:cNvPr id="137" name="Picture 65"/>
            <p:cNvPicPr>
              <a:picLocks noChangeArrowheads="1" noChangeAspect="1"/>
            </p:cNvPicPr>
            <p:nvPr/>
          </p:nvPicPr>
          <p:blipFill>
            <a:blip r:embed="rId7">
              <a:extLst>
                <a:ext uri="{28A0092B-C50C-407E-A947-70E740481C1C}">
                  <a14:useLocalDpi/>
                </a:ext>
              </a:extLst>
            </a:blip>
            <a:stretch>
              <a:fillRect/>
            </a:stretch>
          </p:blipFill>
          <p:spPr bwMode="auto">
            <a:xfrm>
              <a:off x="11009313" y="3055938"/>
              <a:ext cx="325438" cy="228600"/>
            </a:xfrm>
            <a:prstGeom prst="rect">
              <a:avLst/>
            </a:prstGeom>
            <a:grpFill/>
            <a:ln w="9525">
              <a:noFill/>
              <a:miter lim="800000"/>
            </a:ln>
            <a:extLst/>
          </p:spPr>
        </p:pic>
        <p:sp>
          <p:nvSpPr>
            <p:cNvPr id="138" name="Oval 66"/>
            <p:cNvSpPr>
              <a:spLocks noChangeArrowheads="1"/>
            </p:cNvSpPr>
            <p:nvPr/>
          </p:nvSpPr>
          <p:spPr bwMode="auto">
            <a:xfrm>
              <a:off x="10904538" y="2876550"/>
              <a:ext cx="93663" cy="9366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39" name="Oval 67"/>
            <p:cNvSpPr>
              <a:spLocks noChangeArrowheads="1"/>
            </p:cNvSpPr>
            <p:nvPr/>
          </p:nvSpPr>
          <p:spPr bwMode="auto">
            <a:xfrm>
              <a:off x="11387138" y="2786063"/>
              <a:ext cx="130175" cy="13176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3" name="组合 72"/>
          <p:cNvGrpSpPr/>
          <p:nvPr/>
        </p:nvGrpSpPr>
        <p:grpSpPr>
          <a:xfrm>
            <a:off x="1485654" y="1705838"/>
            <a:ext cx="2264975" cy="1435458"/>
            <a:chOff x="1124496" y="2270419"/>
            <a:chExt cx="2264975" cy="1435458"/>
          </a:xfrm>
        </p:grpSpPr>
        <p:sp>
          <p:nvSpPr>
            <p:cNvPr id="75" name="矩形 74"/>
            <p:cNvSpPr/>
            <p:nvPr/>
          </p:nvSpPr>
          <p:spPr>
            <a:xfrm>
              <a:off x="1228578" y="2270419"/>
              <a:ext cx="1960880" cy="396240"/>
            </a:xfrm>
            <a:prstGeom prst="rect">
              <a:avLst/>
            </a:prstGeom>
          </p:spPr>
          <p:txBody>
            <a:bodyPr wrap="none">
              <a:spAutoFit/>
            </a:bodyPr>
            <a:lstStyle/>
            <a:p>
              <a:pPr>
                <a:spcBef>
                  <a:spcPct val="20000"/>
                </a:spcBef>
                <a:spcAft>
                  <a:spcPts val="600"/>
                </a:spcAft>
                <a:buClr>
                  <a:srgbClr val="1F608B"/>
                </a:buClr>
                <a:buSzPct val="145000"/>
              </a:pPr>
              <a:r>
                <a:rPr altLang="en-US" b="1" lang="zh-CN" sz="2000">
                  <a:solidFill>
                    <a:schemeClr val="accent2">
                      <a:lumMod val="50000"/>
                    </a:schemeClr>
                  </a:solidFill>
                  <a:latin charset="-122" panose="020b0503020204020204" pitchFamily="34" typeface="微软雅黑"/>
                  <a:ea charset="-122" panose="020b0503020204020204" pitchFamily="34" typeface="微软雅黑"/>
                </a:rPr>
                <a:t>请插入标题内容</a:t>
              </a:r>
            </a:p>
          </p:txBody>
        </p:sp>
        <p:sp>
          <p:nvSpPr>
            <p:cNvPr id="117" name="矩形 116"/>
            <p:cNvSpPr/>
            <p:nvPr/>
          </p:nvSpPr>
          <p:spPr>
            <a:xfrm>
              <a:off x="1124496" y="2727148"/>
              <a:ext cx="2264975" cy="969264"/>
            </a:xfrm>
            <a:prstGeom prst="rect">
              <a:avLst/>
            </a:prstGeom>
          </p:spPr>
          <p:txBody>
            <a:bodyPr wrap="square">
              <a:spAutoFit/>
            </a:bodyPr>
            <a:lstStyle/>
            <a:p>
              <a:pPr lvl="0">
                <a:lnSpc>
                  <a:spcPct val="120000"/>
                </a:lnSpc>
                <a:buClr>
                  <a:srgbClr val="1F608B"/>
                </a:buClr>
              </a:pPr>
              <a:r>
                <a:rPr altLang="en-US" lang="zh-CN" sz="1600">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a:t>
              </a:r>
            </a:p>
          </p:txBody>
        </p:sp>
      </p:grpSp>
      <p:sp>
        <p:nvSpPr>
          <p:cNvPr id="3" name="灯片编号占位符 2"/>
          <p:cNvSpPr>
            <a:spLocks noGrp="1"/>
          </p:cNvSpPr>
          <p:nvPr>
            <p:ph idx="4294967295" sz="quarter" type="sldNum"/>
          </p:nvPr>
        </p:nvSpPr>
        <p:spPr>
          <a:xfrm>
            <a:off x="9448800" y="6430963"/>
            <a:ext cx="2743200" cy="365125"/>
          </a:xfrm>
        </p:spPr>
        <p:txBody>
          <a:bodyPr/>
          <a:lstStyle/>
          <a:p>
            <a:fld id="{B9EFCABA-D9F8-4BA1-8A46-56CC1640FC1D}" type="slidenum">
              <a:rPr altLang="en-US" lang="zh-CN" smtClean="0"/>
              <a:t>20</a:t>
            </a:fld>
          </a:p>
        </p:txBody>
      </p:sp>
    </p:spTree>
    <p:extLst>
      <p:ext uri="{BB962C8B-B14F-4D97-AF65-F5344CB8AC3E}">
        <p14:creationId val="3124046911"/>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a:off x="2133600" y="1"/>
            <a:ext cx="7347284" cy="6850856"/>
          </a:xfrm>
          <a:custGeom>
            <a:gdLst>
              <a:gd fmla="*/ 3304674 w 7347284" name="connsiteX0"/>
              <a:gd fmla="*/ 0 h 6946231" name="connsiteY0"/>
              <a:gd fmla="*/ 0 w 7347284" name="connsiteX1"/>
              <a:gd fmla="*/ 5807242 h 6946231" name="connsiteY1"/>
              <a:gd fmla="*/ 2550695 w 7347284" name="connsiteX2"/>
              <a:gd fmla="*/ 6946231 h 6946231" name="connsiteY2"/>
              <a:gd fmla="*/ 7347284 w 7347284" name="connsiteX3"/>
              <a:gd fmla="*/ 6946231 h 6946231" name="connsiteY3"/>
              <a:gd fmla="*/ 5229726 w 7347284" name="connsiteX4"/>
              <a:gd fmla="*/ 0 h 6946231" name="connsiteY4"/>
              <a:gd fmla="*/ 3304674 w 7347284" name="connsiteX5"/>
              <a:gd fmla="*/ 0 h 69462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46231" w="7347284">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4393620" y="39830"/>
            <a:ext cx="3260857" cy="7868411"/>
          </a:xfrm>
          <a:prstGeom prst="rect">
            <a:avLst/>
          </a:prstGeom>
          <a:noFill/>
        </p:spPr>
        <p:txBody>
          <a:bodyPr anchor="ctr" rtlCol="0" wrap="square">
            <a:spAutoFit/>
          </a:bodyPr>
          <a:lstStyle/>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PART 04</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插入标题内容</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请插入文本内容请插入文本内容请插入文本内容请插入</a:t>
            </a: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4853258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3" presetSubtype="528">
                                  <p:stCondLst>
                                    <p:cond delay="0"/>
                                  </p:stCondLst>
                                  <p:iterate type="lt">
                                    <p:tmPct val="15000"/>
                                  </p:iterate>
                                  <p:childTnLst>
                                    <p:set>
                                      <p:cBhvr>
                                        <p:cTn dur="1" fill="hold" id="6">
                                          <p:stCondLst>
                                            <p:cond delay="0"/>
                                          </p:stCondLst>
                                        </p:cTn>
                                        <p:tgtEl>
                                          <p:spTgt spid="85"/>
                                        </p:tgtEl>
                                        <p:attrNameLst>
                                          <p:attrName>style.visibility</p:attrName>
                                        </p:attrNameLst>
                                      </p:cBhvr>
                                      <p:to>
                                        <p:strVal val="visible"/>
                                      </p:to>
                                    </p:set>
                                    <p:anim calcmode="lin" valueType="num">
                                      <p:cBhvr>
                                        <p:cTn dur="500" fill="hold" id="7"/>
                                        <p:tgtEl>
                                          <p:spTgt spid="85"/>
                                        </p:tgtEl>
                                        <p:attrNameLst>
                                          <p:attrName>ppt_w</p:attrName>
                                        </p:attrNameLst>
                                      </p:cBhvr>
                                      <p:tavLst>
                                        <p:tav tm="0">
                                          <p:val>
                                            <p:fltVal val="0"/>
                                          </p:val>
                                        </p:tav>
                                        <p:tav tm="100000">
                                          <p:val>
                                            <p:strVal val="#ppt_w"/>
                                          </p:val>
                                        </p:tav>
                                      </p:tavLst>
                                    </p:anim>
                                    <p:anim calcmode="lin" valueType="num">
                                      <p:cBhvr>
                                        <p:cTn dur="500" fill="hold" id="8"/>
                                        <p:tgtEl>
                                          <p:spTgt spid="85"/>
                                        </p:tgtEl>
                                        <p:attrNameLst>
                                          <p:attrName>ppt_h</p:attrName>
                                        </p:attrNameLst>
                                      </p:cBhvr>
                                      <p:tavLst>
                                        <p:tav tm="0">
                                          <p:val>
                                            <p:fltVal val="0"/>
                                          </p:val>
                                        </p:tav>
                                        <p:tav tm="100000">
                                          <p:val>
                                            <p:strVal val="#ppt_h"/>
                                          </p:val>
                                        </p:tav>
                                      </p:tavLst>
                                    </p:anim>
                                    <p:anim calcmode="lin" valueType="num">
                                      <p:cBhvr>
                                        <p:cTn dur="500" fill="hold" id="9"/>
                                        <p:tgtEl>
                                          <p:spTgt spid="85"/>
                                        </p:tgtEl>
                                        <p:attrNameLst>
                                          <p:attrName>ppt_x</p:attrName>
                                        </p:attrNameLst>
                                      </p:cBhvr>
                                      <p:tavLst>
                                        <p:tav tm="0">
                                          <p:val>
                                            <p:fltVal val="0.5"/>
                                          </p:val>
                                        </p:tav>
                                        <p:tav tm="100000">
                                          <p:val>
                                            <p:strVal val="#ppt_x"/>
                                          </p:val>
                                        </p:tav>
                                      </p:tavLst>
                                    </p:anim>
                                    <p:anim calcmode="lin" valueType="num">
                                      <p:cBhvr>
                                        <p:cTn dur="500" fill="hold" id="10"/>
                                        <p:tgtEl>
                                          <p:spTgt spid="85"/>
                                        </p:tgtEl>
                                        <p:attrNameLst>
                                          <p:attrName>ppt_y</p:attrName>
                                        </p:attrNameLst>
                                      </p:cBhvr>
                                      <p:tavLst>
                                        <p:tav tm="0">
                                          <p:val>
                                            <p:fltVal val="0.5"/>
                                          </p:val>
                                        </p:tav>
                                        <p:tav tm="100000">
                                          <p:val>
                                            <p:strVal val="#ppt_y"/>
                                          </p:val>
                                        </p:tav>
                                      </p:tavLst>
                                    </p:anim>
                                  </p:childTnLst>
                                </p:cTn>
                              </p:par>
                              <p:par>
                                <p:cTn decel="100000" fill="hold" grpId="0" id="11" nodeType="withEffect" presetClass="entr" presetID="49" presetSubtype="0">
                                  <p:stCondLst>
                                    <p:cond delay="0"/>
                                  </p:stCondLst>
                                  <p:iterate type="lt">
                                    <p:tmPct val="15000"/>
                                  </p:iterate>
                                  <p:childTnLst>
                                    <p:set>
                                      <p:cBhvr>
                                        <p:cTn dur="1" fill="hold" id="12">
                                          <p:stCondLst>
                                            <p:cond delay="0"/>
                                          </p:stCondLst>
                                        </p:cTn>
                                        <p:tgtEl>
                                          <p:spTgt spid="85"/>
                                        </p:tgtEl>
                                        <p:attrNameLst>
                                          <p:attrName>style.visibility</p:attrName>
                                        </p:attrNameLst>
                                      </p:cBhvr>
                                      <p:to>
                                        <p:strVal val="visible"/>
                                      </p:to>
                                    </p:set>
                                    <p:anim calcmode="lin" valueType="num">
                                      <p:cBhvr>
                                        <p:cTn dur="500" fill="hold" id="13"/>
                                        <p:tgtEl>
                                          <p:spTgt spid="85"/>
                                        </p:tgtEl>
                                        <p:attrNameLst>
                                          <p:attrName>ppt_w</p:attrName>
                                        </p:attrNameLst>
                                      </p:cBhvr>
                                      <p:tavLst>
                                        <p:tav tm="0">
                                          <p:val>
                                            <p:fltVal val="0"/>
                                          </p:val>
                                        </p:tav>
                                        <p:tav tm="100000">
                                          <p:val>
                                            <p:strVal val="#ppt_w"/>
                                          </p:val>
                                        </p:tav>
                                      </p:tavLst>
                                    </p:anim>
                                    <p:anim calcmode="lin" valueType="num">
                                      <p:cBhvr>
                                        <p:cTn dur="500" fill="hold" id="14"/>
                                        <p:tgtEl>
                                          <p:spTgt spid="85"/>
                                        </p:tgtEl>
                                        <p:attrNameLst>
                                          <p:attrName>ppt_h</p:attrName>
                                        </p:attrNameLst>
                                      </p:cBhvr>
                                      <p:tavLst>
                                        <p:tav tm="0">
                                          <p:val>
                                            <p:fltVal val="0"/>
                                          </p:val>
                                        </p:tav>
                                        <p:tav tm="100000">
                                          <p:val>
                                            <p:strVal val="#ppt_h"/>
                                          </p:val>
                                        </p:tav>
                                      </p:tavLst>
                                    </p:anim>
                                    <p:anim calcmode="lin" valueType="num">
                                      <p:cBhvr>
                                        <p:cTn dur="500" fill="hold" id="15"/>
                                        <p:tgtEl>
                                          <p:spTgt spid="85"/>
                                        </p:tgtEl>
                                        <p:attrNameLst>
                                          <p:attrName>style.rotation</p:attrName>
                                        </p:attrNameLst>
                                      </p:cBhvr>
                                      <p:tavLst>
                                        <p:tav tm="0">
                                          <p:val>
                                            <p:fltVal val="360"/>
                                          </p:val>
                                        </p:tav>
                                        <p:tav tm="100000">
                                          <p:val>
                                            <p:fltVal val="0"/>
                                          </p:val>
                                        </p:tav>
                                      </p:tavLst>
                                    </p:anim>
                                    <p:animEffect filter="fade" transition="in">
                                      <p:cBhvr>
                                        <p:cTn dur="500" id="16"/>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1" spid="8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Straight Connector 6"/>
          <p:cNvCxnSpPr/>
          <p:nvPr/>
        </p:nvCxnSpPr>
        <p:spPr>
          <a:xfrm>
            <a:off x="742950" y="5122863"/>
            <a:ext cx="10539413" cy="0"/>
          </a:xfrm>
          <a:prstGeom prst="line">
            <a:avLst/>
          </a:prstGeom>
          <a:ln w="12700">
            <a:solidFill>
              <a:schemeClr val="bg1">
                <a:lumMod val="65000"/>
              </a:schemeClr>
            </a:solidFill>
            <a:prstDash val="sysDot"/>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7238" y="1884363"/>
            <a:ext cx="10539412" cy="305117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9" name="TextBox 8"/>
          <p:cNvSpPr txBox="1"/>
          <p:nvPr/>
        </p:nvSpPr>
        <p:spPr>
          <a:xfrm>
            <a:off x="652463" y="5348288"/>
            <a:ext cx="10772775" cy="740088"/>
          </a:xfrm>
          <a:prstGeom prst="rect">
            <a:avLst/>
          </a:prstGeom>
          <a:noFill/>
        </p:spPr>
        <p:txBody>
          <a:bodyPr bIns="36000" rIns="144000">
            <a:spAutoFit/>
          </a:bodyPr>
          <a:lstStyle/>
          <a:p>
            <a:pPr algn="ctr" lvl="0">
              <a:lnSpc>
                <a:spcPct val="120000"/>
              </a:lnSpc>
              <a:buClr>
                <a:srgbClr val="1F608B"/>
              </a:buClr>
            </a:pPr>
            <a:r>
              <a:rPr altLang="en-US" lang="zh-CN">
                <a:ln w="3175">
                  <a:noFill/>
                </a:ln>
                <a:solidFill>
                  <a:srgbClr val="424242"/>
                </a:solidFill>
                <a:latin charset="-122" panose="020b0503020204020204" pitchFamily="34" typeface="微软雅黑"/>
                <a:ea charset="-122" panose="020b0503020204020204" pitchFamily="34" typeface="微软雅黑"/>
                <a:cs charset="0" pitchFamily="2" typeface="Roboto"/>
              </a:rPr>
              <a:t>请插入文本的内容请插入文本的内容请插入文本的内容请插入文本的内容请插入文本的内容请插入文本的内容请插入文本的内容请插入文本的内容</a:t>
            </a:r>
          </a:p>
        </p:txBody>
      </p:sp>
      <p:sp>
        <p:nvSpPr>
          <p:cNvPr id="3" name="灯片编号占位符 2"/>
          <p:cNvSpPr>
            <a:spLocks noGrp="1"/>
          </p:cNvSpPr>
          <p:nvPr>
            <p:ph idx="4294967295" sz="quarter" type="sldNum"/>
          </p:nvPr>
        </p:nvSpPr>
        <p:spPr>
          <a:xfrm>
            <a:off x="9448800" y="6430963"/>
            <a:ext cx="2743200" cy="365125"/>
          </a:xfrm>
        </p:spPr>
        <p:txBody>
          <a:bodyPr/>
          <a:lstStyle/>
          <a:p>
            <a:fld id="{FBEDCAC7-2464-49B9-87F6-561D93BE82BD}" type="slidenum">
              <a:rPr altLang="en-US" lang="zh-CN" smtClean="0"/>
              <a:t>22</a:t>
            </a:fld>
          </a:p>
        </p:txBody>
      </p:sp>
    </p:spTree>
    <p:extLst>
      <p:ext uri="{BB962C8B-B14F-4D97-AF65-F5344CB8AC3E}">
        <p14:creationId val="19491262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100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1+#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15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15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1+#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p:nvPr/>
        </p:nvSpPr>
        <p:spPr>
          <a:xfrm>
            <a:off x="2378075" y="1993900"/>
            <a:ext cx="3598863" cy="341788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8" name="Rectangle 7"/>
          <p:cNvSpPr/>
          <p:nvPr/>
        </p:nvSpPr>
        <p:spPr>
          <a:xfrm>
            <a:off x="6088063" y="1998663"/>
            <a:ext cx="3600450" cy="341788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9" name="TextBox 8"/>
          <p:cNvSpPr txBox="1">
            <a:spLocks noChangeArrowheads="1"/>
          </p:cNvSpPr>
          <p:nvPr/>
        </p:nvSpPr>
        <p:spPr bwMode="auto">
          <a:xfrm>
            <a:off x="604838" y="1995488"/>
            <a:ext cx="1773237" cy="4653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rIns="14400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gn="r" eaLnBrk="1" hangingPunct="1"/>
            <a:r>
              <a:rPr altLang="en-US" b="1" lang="zh-CN" sz="2000">
                <a:solidFill>
                  <a:srgbClr val="D36A0D"/>
                </a:solidFill>
                <a:cs charset="0" pitchFamily="2" typeface="Roboto"/>
              </a:rPr>
              <a:t>标题内容一</a:t>
            </a: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endParaRPr altLang="en-US" b="1" lang="zh-CN" sz="2000">
              <a:solidFill>
                <a:srgbClr val="D36A0D"/>
              </a:solidFill>
              <a:cs charset="0" pitchFamily="2" typeface="Roboto"/>
            </a:endParaRPr>
          </a:p>
          <a:p>
            <a:pPr algn="r" eaLnBrk="1" hangingPunct="1"/>
            <a:r>
              <a:rPr altLang="en-US" b="1" lang="zh-CN" sz="2000">
                <a:solidFill>
                  <a:srgbClr val="D36A0D"/>
                </a:solidFill>
                <a:cs charset="0" pitchFamily="2" typeface="Roboto"/>
              </a:rPr>
              <a:t>标题内容</a:t>
            </a:r>
          </a:p>
          <a:p>
            <a:pPr algn="r" eaLnBrk="1" hangingPunct="1"/>
            <a:r>
              <a:rPr altLang="en-US" b="1" lang="zh-CN" sz="2000">
                <a:solidFill>
                  <a:srgbClr val="D36A0D"/>
                </a:solidFill>
                <a:cs charset="0" pitchFamily="2" typeface="Roboto"/>
              </a:rPr>
              <a:t>请插入文本的内容请插入文本的内容</a:t>
            </a:r>
          </a:p>
        </p:txBody>
      </p:sp>
      <p:sp>
        <p:nvSpPr>
          <p:cNvPr id="10" name="TextBox 9"/>
          <p:cNvSpPr txBox="1">
            <a:spLocks noChangeArrowheads="1"/>
          </p:cNvSpPr>
          <p:nvPr/>
        </p:nvSpPr>
        <p:spPr bwMode="auto">
          <a:xfrm>
            <a:off x="9693274" y="1993900"/>
            <a:ext cx="1743075" cy="4958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rIns="14400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lvl="0"/>
            <a:r>
              <a:rPr altLang="en-US" b="1" lang="zh-CN" sz="2000">
                <a:solidFill>
                  <a:srgbClr val="D36A0D"/>
                </a:solidFill>
                <a:latin panose="020f0502020204030204" typeface="等线"/>
                <a:cs charset="0" pitchFamily="2" typeface="Roboto"/>
              </a:rPr>
              <a:t>标题内容二</a:t>
            </a: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endParaRPr altLang="en-US" b="1" lang="zh-CN" sz="2000">
              <a:solidFill>
                <a:srgbClr val="D36A0D"/>
              </a:solidFill>
              <a:latin panose="020f0502020204030204" typeface="等线"/>
              <a:cs charset="0" pitchFamily="2" typeface="Roboto"/>
            </a:endParaRPr>
          </a:p>
          <a:p>
            <a:pPr lvl="0"/>
            <a:r>
              <a:rPr altLang="en-US" b="1" lang="zh-CN" sz="2000">
                <a:solidFill>
                  <a:srgbClr val="D36A0D"/>
                </a:solidFill>
                <a:latin panose="020f0502020204030204" typeface="等线"/>
                <a:cs charset="0" pitchFamily="2" typeface="Roboto"/>
              </a:rPr>
              <a:t>标题内容</a:t>
            </a:r>
          </a:p>
          <a:p>
            <a:pPr lvl="0"/>
            <a:r>
              <a:rPr altLang="en-US" b="1" lang="zh-CN" sz="2000">
                <a:solidFill>
                  <a:srgbClr val="D36A0D"/>
                </a:solidFill>
                <a:latin panose="020f0502020204030204" typeface="等线"/>
                <a:cs charset="0" pitchFamily="2" typeface="Roboto"/>
              </a:rPr>
              <a:t>请插入文本的内容请插入文本的内容</a:t>
            </a:r>
          </a:p>
        </p:txBody>
      </p:sp>
      <p:sp>
        <p:nvSpPr>
          <p:cNvPr id="3" name="灯片编号占位符 2"/>
          <p:cNvSpPr>
            <a:spLocks noGrp="1"/>
          </p:cNvSpPr>
          <p:nvPr>
            <p:ph idx="4294967295" sz="quarter" type="sldNum"/>
          </p:nvPr>
        </p:nvSpPr>
        <p:spPr>
          <a:xfrm>
            <a:off x="9448800" y="6430963"/>
            <a:ext cx="2743200" cy="365125"/>
          </a:xfrm>
        </p:spPr>
        <p:txBody>
          <a:bodyPr/>
          <a:lstStyle/>
          <a:p>
            <a:fld id="{0E19477F-3D78-4C73-961B-3AB51E783ECC}" type="slidenum">
              <a:rPr altLang="en-US" lang="zh-CN" smtClean="0"/>
              <a:t>23</a:t>
            </a:fld>
          </a:p>
        </p:txBody>
      </p:sp>
    </p:spTree>
    <p:extLst>
      <p:ext uri="{BB962C8B-B14F-4D97-AF65-F5344CB8AC3E}">
        <p14:creationId val="384407149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0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1+#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100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1+#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a:spLocks noChangeAspect="1"/>
          </p:cNvSpPr>
          <p:nvPr/>
        </p:nvSpPr>
        <p:spPr>
          <a:xfrm>
            <a:off x="874713" y="2173288"/>
            <a:ext cx="3446462" cy="29400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8" name="Rectangle 7"/>
          <p:cNvSpPr>
            <a:spLocks noChangeAspect="1"/>
          </p:cNvSpPr>
          <p:nvPr/>
        </p:nvSpPr>
        <p:spPr>
          <a:xfrm>
            <a:off x="4365625" y="2173288"/>
            <a:ext cx="3444875" cy="294005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9" name="Rectangle 8"/>
          <p:cNvSpPr>
            <a:spLocks noChangeAspect="1"/>
          </p:cNvSpPr>
          <p:nvPr/>
        </p:nvSpPr>
        <p:spPr>
          <a:xfrm>
            <a:off x="7854950" y="2173288"/>
            <a:ext cx="3446463" cy="294005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sp>
        <p:nvSpPr>
          <p:cNvPr id="10" name="TextBox 9"/>
          <p:cNvSpPr txBox="1">
            <a:spLocks noChangeArrowheads="1"/>
          </p:cNvSpPr>
          <p:nvPr/>
        </p:nvSpPr>
        <p:spPr bwMode="auto">
          <a:xfrm>
            <a:off x="874713" y="5160283"/>
            <a:ext cx="3630612" cy="691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rIns="144000" wrap="squar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lvl="0">
              <a:spcBef>
                <a:spcPct val="20000"/>
              </a:spcBef>
              <a:spcAft>
                <a:spcPts val="600"/>
              </a:spcAft>
              <a:buClr>
                <a:srgbClr val="1F608B"/>
              </a:buClr>
              <a:buSzPct val="145000"/>
            </a:pPr>
            <a:r>
              <a:rPr altLang="en-US" b="1" lang="zh-CN" sz="2000">
                <a:solidFill>
                  <a:srgbClr val="E77F07"/>
                </a:solidFill>
                <a:latin panose="020f0502020204030204" typeface="等线"/>
                <a:cs charset="0" pitchFamily="2" typeface="Roboto"/>
              </a:rPr>
              <a:t>标题内容         请插入文本的内容 </a:t>
            </a:r>
          </a:p>
        </p:txBody>
      </p:sp>
      <p:sp>
        <p:nvSpPr>
          <p:cNvPr id="11" name="TextBox 10"/>
          <p:cNvSpPr txBox="1">
            <a:spLocks noChangeArrowheads="1"/>
          </p:cNvSpPr>
          <p:nvPr/>
        </p:nvSpPr>
        <p:spPr bwMode="auto">
          <a:xfrm>
            <a:off x="4321175" y="5160283"/>
            <a:ext cx="3613150" cy="691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rIns="144000" wrap="squar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lvl="0">
              <a:spcBef>
                <a:spcPct val="20000"/>
              </a:spcBef>
              <a:spcAft>
                <a:spcPts val="600"/>
              </a:spcAft>
              <a:buClr>
                <a:srgbClr val="1F608B"/>
              </a:buClr>
              <a:buSzPct val="145000"/>
            </a:pPr>
            <a:r>
              <a:rPr altLang="en-US" b="1" lang="zh-CN" sz="2000">
                <a:solidFill>
                  <a:srgbClr val="E77F07"/>
                </a:solidFill>
                <a:latin panose="020f0502020204030204" typeface="等线"/>
                <a:cs charset="0" pitchFamily="2" typeface="Roboto"/>
              </a:rPr>
              <a:t>标题内容         请插入文本的内容 </a:t>
            </a:r>
          </a:p>
        </p:txBody>
      </p:sp>
      <p:sp>
        <p:nvSpPr>
          <p:cNvPr id="12" name="TextBox 11"/>
          <p:cNvSpPr txBox="1">
            <a:spLocks noChangeArrowheads="1"/>
          </p:cNvSpPr>
          <p:nvPr/>
        </p:nvSpPr>
        <p:spPr bwMode="auto">
          <a:xfrm>
            <a:off x="7854949" y="5157336"/>
            <a:ext cx="3698875" cy="691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rIns="144000" wrap="squar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lvl="0">
              <a:spcBef>
                <a:spcPct val="20000"/>
              </a:spcBef>
              <a:spcAft>
                <a:spcPts val="600"/>
              </a:spcAft>
              <a:buClr>
                <a:srgbClr val="1F608B"/>
              </a:buClr>
              <a:buSzPct val="145000"/>
            </a:pPr>
            <a:r>
              <a:rPr altLang="en-US" b="1" lang="zh-CN" sz="2000">
                <a:solidFill>
                  <a:srgbClr val="E77F07"/>
                </a:solidFill>
                <a:latin panose="020f0502020204030204" typeface="等线"/>
                <a:cs charset="0" pitchFamily="2" typeface="Roboto"/>
              </a:rPr>
              <a:t>标题内容         请插入文本的内容 </a:t>
            </a:r>
          </a:p>
        </p:txBody>
      </p:sp>
      <p:sp>
        <p:nvSpPr>
          <p:cNvPr id="3" name="灯片编号占位符 2"/>
          <p:cNvSpPr>
            <a:spLocks noGrp="1"/>
          </p:cNvSpPr>
          <p:nvPr>
            <p:ph idx="4294967295" sz="quarter" type="sldNum"/>
          </p:nvPr>
        </p:nvSpPr>
        <p:spPr>
          <a:xfrm>
            <a:off x="9448800" y="6430963"/>
            <a:ext cx="2743200" cy="365125"/>
          </a:xfrm>
        </p:spPr>
        <p:txBody>
          <a:bodyPr/>
          <a:lstStyle/>
          <a:p>
            <a:fld id="{29D02B59-3381-4021-9903-F1ADD72F1411}" type="slidenum">
              <a:rPr altLang="en-US" lang="zh-CN" smtClean="0"/>
              <a:t>24</a:t>
            </a:fld>
          </a:p>
        </p:txBody>
      </p:sp>
    </p:spTree>
    <p:extLst>
      <p:ext uri="{BB962C8B-B14F-4D97-AF65-F5344CB8AC3E}">
        <p14:creationId val="135556837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5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1+#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100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1+#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100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1+#ppt_w/2"/>
                                          </p:val>
                                        </p:tav>
                                        <p:tav tm="100000">
                                          <p:val>
                                            <p:strVal val="#ppt_x"/>
                                          </p:val>
                                        </p:tav>
                                      </p:tavLst>
                                    </p:anim>
                                    <p:anim calcmode="lin" valueType="num">
                                      <p:cBhvr additive="base">
                                        <p:cTn dur="500" fill="hold" id="24"/>
                                        <p:tgtEl>
                                          <p:spTgt spid="1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100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1+#ppt_w/2"/>
                                          </p:val>
                                        </p:tav>
                                        <p:tav tm="100000">
                                          <p:val>
                                            <p:strVal val="#ppt_x"/>
                                          </p:val>
                                        </p:tav>
                                      </p:tavLst>
                                    </p:anim>
                                    <p:anim calcmode="lin" valueType="num">
                                      <p:cBhvr additive="base">
                                        <p:cTn dur="500" fill="hold" id="28"/>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7" name="图片 66"/>
          <p:cNvPicPr>
            <a:picLocks noChangeAspect="1"/>
          </p:cNvPicPr>
          <p:nvPr/>
        </p:nvPicPr>
        <p:blipFill>
          <a:blip r:embed="rId2"/>
          <a:stretch>
            <a:fillRect/>
          </a:stretch>
        </p:blipFill>
        <p:spPr>
          <a:xfrm>
            <a:off x="-529" y="-7738"/>
            <a:ext cx="12193057" cy="6858594"/>
          </a:xfrm>
          <a:prstGeom prst="rect">
            <a:avLst/>
          </a:prstGeom>
        </p:spPr>
      </p:pic>
      <p:cxnSp>
        <p:nvCxnSpPr>
          <p:cNvPr id="22" name="直接连接符 21"/>
          <p:cNvCxnSpPr/>
          <p:nvPr/>
        </p:nvCxnSpPr>
        <p:spPr>
          <a:xfrm>
            <a:off x="6096000" y="1094577"/>
            <a:ext cx="1" cy="2262472"/>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024049" y="3357049"/>
            <a:ext cx="143903" cy="14390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p:nvPr/>
        </p:nvCxnSpPr>
        <p:spPr>
          <a:xfrm flipH="1">
            <a:off x="6096001" y="1056708"/>
            <a:ext cx="0" cy="2300341"/>
          </a:xfrm>
          <a:prstGeom prst="line">
            <a:avLst/>
          </a:prstGeom>
          <a:ln w="2857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3723708" y="1056708"/>
            <a:ext cx="4744585" cy="4744585"/>
          </a:xfrm>
          <a:prstGeom prst="arc">
            <a:avLst>
              <a:gd fmla="val 16214049" name="adj1"/>
              <a:gd fmla="val 10802395" name="adj2"/>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椭圆 25"/>
          <p:cNvSpPr/>
          <p:nvPr/>
        </p:nvSpPr>
        <p:spPr>
          <a:xfrm>
            <a:off x="6005401" y="3337350"/>
            <a:ext cx="180468" cy="180468"/>
          </a:xfrm>
          <a:prstGeom prst="ellipse">
            <a:avLst/>
          </a:prstGeom>
          <a:noFill/>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椭圆 26"/>
          <p:cNvSpPr/>
          <p:nvPr/>
        </p:nvSpPr>
        <p:spPr>
          <a:xfrm>
            <a:off x="5998012" y="961142"/>
            <a:ext cx="180468" cy="180468"/>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椭圆 27"/>
          <p:cNvSpPr/>
          <p:nvPr/>
        </p:nvSpPr>
        <p:spPr>
          <a:xfrm>
            <a:off x="6024049" y="3357049"/>
            <a:ext cx="143903" cy="14390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9" name="直接连接符 28"/>
          <p:cNvCxnSpPr/>
          <p:nvPr/>
        </p:nvCxnSpPr>
        <p:spPr>
          <a:xfrm flipH="1">
            <a:off x="6097034"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045331" y="1441447"/>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014255" y="1411051"/>
            <a:ext cx="157384" cy="157384"/>
          </a:xfrm>
          <a:prstGeom prst="ellips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2" name="组合 31"/>
          <p:cNvGrpSpPr/>
          <p:nvPr/>
        </p:nvGrpSpPr>
        <p:grpSpPr>
          <a:xfrm>
            <a:off x="4159543" y="1482811"/>
            <a:ext cx="3880986" cy="3882646"/>
            <a:chOff x="4159543" y="1482811"/>
            <a:chExt cx="3880986" cy="3882646"/>
          </a:xfrm>
          <a:effectLst/>
        </p:grpSpPr>
        <p:sp>
          <p:nvSpPr>
            <p:cNvPr id="33" name="弧形 32"/>
            <p:cNvSpPr/>
            <p:nvPr/>
          </p:nvSpPr>
          <p:spPr>
            <a:xfrm>
              <a:off x="4159543" y="1492543"/>
              <a:ext cx="3872914" cy="3872914"/>
            </a:xfrm>
            <a:prstGeom prst="arc">
              <a:avLst>
                <a:gd fmla="val 16248570" name="adj1"/>
                <a:gd fmla="val 5403367" name="adj2"/>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4" name="椭圆 33"/>
            <p:cNvSpPr/>
            <p:nvPr/>
          </p:nvSpPr>
          <p:spPr>
            <a:xfrm>
              <a:off x="4162999" y="1482811"/>
              <a:ext cx="3877530" cy="387753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3367314" y="734268"/>
            <a:ext cx="5423419" cy="5423419"/>
            <a:chOff x="3367314" y="734268"/>
            <a:chExt cx="5423419" cy="5423419"/>
          </a:xfrm>
        </p:grpSpPr>
        <p:sp>
          <p:nvSpPr>
            <p:cNvPr id="36" name="弧形 35"/>
            <p:cNvSpPr/>
            <p:nvPr/>
          </p:nvSpPr>
          <p:spPr>
            <a:xfrm>
              <a:off x="3367314" y="734268"/>
              <a:ext cx="5423419" cy="5423419"/>
            </a:xfrm>
            <a:prstGeom prst="arc">
              <a:avLst>
                <a:gd fmla="val 16216691" name="adj1"/>
                <a:gd fmla="val 8013284" name="adj2"/>
              </a:avLst>
            </a:prstGeom>
            <a:noFill/>
            <a:ln w="19050">
              <a:solidFill>
                <a:schemeClr val="bg1"/>
              </a:solidFill>
              <a:prstDash val="sysDot"/>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7" name="椭圆 36"/>
            <p:cNvSpPr/>
            <p:nvPr/>
          </p:nvSpPr>
          <p:spPr>
            <a:xfrm>
              <a:off x="3392366" y="760139"/>
              <a:ext cx="5397548" cy="5397548"/>
            </a:xfrm>
            <a:prstGeom prst="ellipse">
              <a:avLst/>
            </a:prstGeom>
            <a:no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文本框 37"/>
          <p:cNvSpPr txBox="1"/>
          <p:nvPr/>
        </p:nvSpPr>
        <p:spPr>
          <a:xfrm>
            <a:off x="4410699" y="2883055"/>
            <a:ext cx="3260857" cy="1819656"/>
          </a:xfrm>
          <a:prstGeom prst="rect">
            <a:avLst/>
          </a:prstGeom>
          <a:noFill/>
        </p:spPr>
        <p:txBody>
          <a:bodyPr anchor="ctr" rtlCol="0" wrap="square">
            <a:spAutoFit/>
          </a:bodyPr>
          <a:lstStyle/>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2017</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THANKS</a:t>
            </a:r>
          </a:p>
        </p:txBody>
      </p:sp>
      <p:cxnSp>
        <p:nvCxnSpPr>
          <p:cNvPr id="39" name="直接连接符 38"/>
          <p:cNvCxnSpPr/>
          <p:nvPr/>
        </p:nvCxnSpPr>
        <p:spPr>
          <a:xfrm flipH="1">
            <a:off x="6096000" y="1489741"/>
            <a:ext cx="0"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041128" y="3361820"/>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a:endCxn id="28" idx="0"/>
          </p:cNvCxnSpPr>
          <p:nvPr/>
        </p:nvCxnSpPr>
        <p:spPr>
          <a:xfrm>
            <a:off x="6094948" y="1489741"/>
            <a:ext cx="1053" cy="1867308"/>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044281" y="1441447"/>
            <a:ext cx="103438" cy="3961936"/>
            <a:chOff x="6576669" y="1441447"/>
            <a:chExt cx="103438" cy="3961936"/>
          </a:xfrm>
          <a:solidFill>
            <a:schemeClr val="bg1"/>
          </a:solidFill>
          <a:effectLst/>
        </p:grpSpPr>
        <p:grpSp>
          <p:nvGrpSpPr>
            <p:cNvPr id="43" name="组合 42"/>
            <p:cNvGrpSpPr/>
            <p:nvPr/>
          </p:nvGrpSpPr>
          <p:grpSpPr>
            <a:xfrm>
              <a:off x="6576669" y="1441447"/>
              <a:ext cx="103438" cy="2019608"/>
              <a:chOff x="6324326" y="1441447"/>
              <a:chExt cx="103438" cy="2019608"/>
            </a:xfrm>
            <a:grpFill/>
          </p:grpSpPr>
          <p:sp>
            <p:nvSpPr>
              <p:cNvPr id="48" name="椭圆 47"/>
              <p:cNvSpPr/>
              <p:nvPr/>
            </p:nvSpPr>
            <p:spPr>
              <a:xfrm>
                <a:off x="6328529" y="1441447"/>
                <a:ext cx="99235" cy="9923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6324326" y="3361820"/>
                <a:ext cx="99235" cy="99235"/>
              </a:xfrm>
              <a:prstGeom prst="ellipse">
                <a:avLst/>
              </a:prstGeom>
              <a:grpFill/>
              <a:ln>
                <a:solidFill>
                  <a:srgbClr val="FB274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p:nvPr/>
            </p:nvCxnSpPr>
            <p:spPr>
              <a:xfrm>
                <a:off x="6378146" y="1489741"/>
                <a:ext cx="1053" cy="1867308"/>
              </a:xfrm>
              <a:prstGeom prst="line">
                <a:avLst/>
              </a:prstGeom>
              <a:grpFill/>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576669" y="3383775"/>
              <a:ext cx="103438" cy="2019608"/>
              <a:chOff x="6324326" y="1441447"/>
              <a:chExt cx="103438" cy="2019608"/>
            </a:xfrm>
            <a:grpFill/>
          </p:grpSpPr>
          <p:sp>
            <p:nvSpPr>
              <p:cNvPr id="45" name="椭圆 44"/>
              <p:cNvSpPr/>
              <p:nvPr/>
            </p:nvSpPr>
            <p:spPr>
              <a:xfrm>
                <a:off x="6328529" y="1441447"/>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6324326" y="3361820"/>
                <a:ext cx="99235" cy="99235"/>
              </a:xfrm>
              <a:prstGeom prst="ellipse">
                <a:avLst/>
              </a:prstGeom>
              <a:grpFill/>
              <a:ln>
                <a:solidFill>
                  <a:schemeClr val="bg1">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7" name="直接连接符 46"/>
              <p:cNvCxnSpPr/>
              <p:nvPr/>
            </p:nvCxnSpPr>
            <p:spPr>
              <a:xfrm>
                <a:off x="6378146" y="1489741"/>
                <a:ext cx="1053" cy="1867308"/>
              </a:xfrm>
              <a:prstGeom prst="line">
                <a:avLst/>
              </a:prstGeom>
              <a:grpFill/>
              <a:ln w="28575">
                <a:solidFill>
                  <a:schemeClr val="bg1">
                    <a:alpha val="0"/>
                  </a:schemeClr>
                </a:solidFill>
              </a:ln>
              <a:effectLst/>
            </p:spPr>
            <p:style>
              <a:lnRef idx="1">
                <a:schemeClr val="accent1"/>
              </a:lnRef>
              <a:fillRef idx="0">
                <a:schemeClr val="accent1"/>
              </a:fillRef>
              <a:effectRef idx="0">
                <a:schemeClr val="accent1"/>
              </a:effectRef>
              <a:fontRef idx="minor">
                <a:schemeClr val="tx1"/>
              </a:fontRef>
            </p:style>
          </p:cxnSp>
        </p:grpSp>
      </p:grpSp>
      <p:cxnSp>
        <p:nvCxnSpPr>
          <p:cNvPr id="51" name="直接连接符 50"/>
          <p:cNvCxnSpPr/>
          <p:nvPr/>
        </p:nvCxnSpPr>
        <p:spPr>
          <a:xfrm flipH="1">
            <a:off x="6093770" y="760139"/>
            <a:ext cx="0" cy="259691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6057844" y="5310724"/>
            <a:ext cx="99235" cy="992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2121622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id="5" nodeType="withEffect" presetClass="entr" presetID="2" presetSubtype="1">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400" fill="hold" id="7"/>
                                        <p:tgtEl>
                                          <p:spTgt spid="22"/>
                                        </p:tgtEl>
                                        <p:attrNameLst>
                                          <p:attrName>ppt_x</p:attrName>
                                        </p:attrNameLst>
                                      </p:cBhvr>
                                      <p:tavLst>
                                        <p:tav tm="0">
                                          <p:val>
                                            <p:strVal val="#ppt_x"/>
                                          </p:val>
                                        </p:tav>
                                        <p:tav tm="100000">
                                          <p:val>
                                            <p:strVal val="#ppt_x"/>
                                          </p:val>
                                        </p:tav>
                                      </p:tavLst>
                                    </p:anim>
                                    <p:anim calcmode="lin" valueType="num">
                                      <p:cBhvr additive="base">
                                        <p:cTn dur="400" fill="hold" id="8"/>
                                        <p:tgtEl>
                                          <p:spTgt spid="22"/>
                                        </p:tgtEl>
                                        <p:attrNameLst>
                                          <p:attrName>ppt_y</p:attrName>
                                        </p:attrNameLst>
                                      </p:cBhvr>
                                      <p:tavLst>
                                        <p:tav tm="0">
                                          <p:val>
                                            <p:strVal val="0-#ppt_h/2"/>
                                          </p:val>
                                        </p:tav>
                                        <p:tav tm="100000">
                                          <p:val>
                                            <p:strVal val="#ppt_y"/>
                                          </p:val>
                                        </p:tav>
                                      </p:tavLst>
                                    </p:anim>
                                  </p:childTnLst>
                                </p:cTn>
                              </p:par>
                              <p:par>
                                <p:cTn fill="hold" id="9" nodeType="withEffect" presetClass="exit" presetID="22" presetSubtype="1">
                                  <p:stCondLst>
                                    <p:cond delay="200"/>
                                  </p:stCondLst>
                                  <p:childTnLst>
                                    <p:animEffect filter="wipe(up)" transition="out">
                                      <p:cBhvr>
                                        <p:cTn dur="500" id="10"/>
                                        <p:tgtEl>
                                          <p:spTgt spid="22"/>
                                        </p:tgtEl>
                                      </p:cBhvr>
                                    </p:animEffect>
                                    <p:set>
                                      <p:cBhvr>
                                        <p:cTn dur="1" fill="hold" id="11">
                                          <p:stCondLst>
                                            <p:cond delay="499"/>
                                          </p:stCondLst>
                                        </p:cTn>
                                        <p:tgtEl>
                                          <p:spTgt spid="22"/>
                                        </p:tgtEl>
                                        <p:attrNameLst>
                                          <p:attrName>style.visibility</p:attrName>
                                        </p:attrNameLst>
                                      </p:cBhvr>
                                      <p:to>
                                        <p:strVal val="hidden"/>
                                      </p:to>
                                    </p:set>
                                  </p:childTnLst>
                                </p:cTn>
                              </p:par>
                              <p:par>
                                <p:cTn fill="hold" grpId="0" id="12" nodeType="withEffect" presetClass="entr" presetID="10" presetSubtype="0">
                                  <p:stCondLst>
                                    <p:cond delay="400"/>
                                  </p:stCondLst>
                                  <p:childTnLst>
                                    <p:set>
                                      <p:cBhvr>
                                        <p:cTn dur="1" fill="hold" id="13">
                                          <p:stCondLst>
                                            <p:cond delay="0"/>
                                          </p:stCondLst>
                                        </p:cTn>
                                        <p:tgtEl>
                                          <p:spTgt spid="23"/>
                                        </p:tgtEl>
                                        <p:attrNameLst>
                                          <p:attrName>style.visibility</p:attrName>
                                        </p:attrNameLst>
                                      </p:cBhvr>
                                      <p:to>
                                        <p:strVal val="visible"/>
                                      </p:to>
                                    </p:set>
                                    <p:animEffect filter="fade" transition="in">
                                      <p:cBhvr>
                                        <p:cTn dur="500" id="14"/>
                                        <p:tgtEl>
                                          <p:spTgt spid="23"/>
                                        </p:tgtEl>
                                      </p:cBhvr>
                                    </p:animEffect>
                                  </p:childTnLst>
                                </p:cTn>
                              </p:par>
                            </p:childTnLst>
                          </p:cTn>
                        </p:par>
                        <p:par>
                          <p:cTn fill="hold" id="15" nodeType="afterGroup">
                            <p:stCondLst>
                              <p:cond delay="900"/>
                            </p:stCondLst>
                            <p:childTnLst>
                              <p:par>
                                <p:cTn fill="hold" grpId="1" id="16" nodeType="afterEffect" presetClass="emph" presetID="26" presetSubtype="0">
                                  <p:stCondLst>
                                    <p:cond delay="0"/>
                                  </p:stCondLst>
                                  <p:childTnLst>
                                    <p:animEffect filter="fade" transition="out">
                                      <p:cBhvr>
                                        <p:cTn dur="1000" id="17" tmFilter="0, 0; .2, .5; .8, .5; 1, 0"/>
                                        <p:tgtEl>
                                          <p:spTgt spid="23"/>
                                        </p:tgtEl>
                                      </p:cBhvr>
                                    </p:animEffect>
                                    <p:animScale>
                                      <p:cBhvr>
                                        <p:cTn autoRev="1" dur="500" fill="hold" id="18"/>
                                        <p:tgtEl>
                                          <p:spTgt spid="23"/>
                                        </p:tgtEl>
                                      </p:cBhvr>
                                      <p:by x="105000" y="105000"/>
                                    </p:animScale>
                                  </p:childTnLst>
                                </p:cTn>
                              </p:par>
                              <p:par>
                                <p:cTn fill="hold" grpId="2" id="19" nodeType="withEffect" presetClass="path" presetID="64" presetSubtype="0">
                                  <p:stCondLst>
                                    <p:cond delay="400"/>
                                  </p:stCondLst>
                                  <p:childTnLst>
                                    <p:animMotion origin="layout" path="M 0 0 L 0 -0.34583" pathEditMode="relative" ptsTypes="AA" rAng="0">
                                      <p:cBhvr>
                                        <p:cTn dur="700" fill="hold" id="20"/>
                                        <p:tgtEl>
                                          <p:spTgt spid="23"/>
                                        </p:tgtEl>
                                        <p:attrNameLst>
                                          <p:attrName>ppt_x</p:attrName>
                                          <p:attrName>ppt_y</p:attrName>
                                        </p:attrNameLst>
                                      </p:cBhvr>
                                      <p:rCtr x="0" y="-17292"/>
                                    </p:animMotion>
                                  </p:childTnLst>
                                </p:cTn>
                              </p:par>
                              <p:par>
                                <p:cTn fill="hold" id="21" nodeType="withEffect" presetClass="entr" presetID="22" presetSubtype="4">
                                  <p:stCondLst>
                                    <p:cond delay="400"/>
                                  </p:stCondLst>
                                  <p:childTnLst>
                                    <p:set>
                                      <p:cBhvr>
                                        <p:cTn dur="1" fill="hold" id="22">
                                          <p:stCondLst>
                                            <p:cond delay="0"/>
                                          </p:stCondLst>
                                        </p:cTn>
                                        <p:tgtEl>
                                          <p:spTgt spid="24"/>
                                        </p:tgtEl>
                                        <p:attrNameLst>
                                          <p:attrName>style.visibility</p:attrName>
                                        </p:attrNameLst>
                                      </p:cBhvr>
                                      <p:to>
                                        <p:strVal val="visible"/>
                                      </p:to>
                                    </p:set>
                                    <p:animEffect filter="wipe(down)" transition="in">
                                      <p:cBhvr>
                                        <p:cTn dur="800" id="23"/>
                                        <p:tgtEl>
                                          <p:spTgt spid="24"/>
                                        </p:tgtEl>
                                      </p:cBhvr>
                                    </p:animEffect>
                                  </p:childTnLst>
                                </p:cTn>
                              </p:par>
                              <p:par>
                                <p:cTn fill="hold" id="24" nodeType="withEffect" presetClass="exit" presetID="22" presetSubtype="4">
                                  <p:stCondLst>
                                    <p:cond delay="400"/>
                                  </p:stCondLst>
                                  <p:childTnLst>
                                    <p:animEffect filter="wipe(down)" transition="out">
                                      <p:cBhvr>
                                        <p:cTn dur="800" id="25"/>
                                        <p:tgtEl>
                                          <p:spTgt spid="24"/>
                                        </p:tgtEl>
                                      </p:cBhvr>
                                    </p:animEffect>
                                    <p:set>
                                      <p:cBhvr>
                                        <p:cTn dur="1" fill="hold" id="26">
                                          <p:stCondLst>
                                            <p:cond delay="799"/>
                                          </p:stCondLst>
                                        </p:cTn>
                                        <p:tgtEl>
                                          <p:spTgt spid="24"/>
                                        </p:tgtEl>
                                        <p:attrNameLst>
                                          <p:attrName>style.visibility</p:attrName>
                                        </p:attrNameLst>
                                      </p:cBhvr>
                                      <p:to>
                                        <p:strVal val="hidden"/>
                                      </p:to>
                                    </p:set>
                                  </p:childTnLst>
                                </p:cTn>
                              </p:par>
                              <p:par>
                                <p:cTn fill="hold" grpId="0" id="27" nodeType="withEffect" presetClass="entr" presetID="10" presetSubtype="0">
                                  <p:stCondLst>
                                    <p:cond delay="400"/>
                                  </p:stCondLst>
                                  <p:childTnLst>
                                    <p:set>
                                      <p:cBhvr>
                                        <p:cTn dur="1" fill="hold" id="28">
                                          <p:stCondLst>
                                            <p:cond delay="0"/>
                                          </p:stCondLst>
                                        </p:cTn>
                                        <p:tgtEl>
                                          <p:spTgt spid="28"/>
                                        </p:tgtEl>
                                        <p:attrNameLst>
                                          <p:attrName>style.visibility</p:attrName>
                                        </p:attrNameLst>
                                      </p:cBhvr>
                                      <p:to>
                                        <p:strVal val="visible"/>
                                      </p:to>
                                    </p:set>
                                    <p:animEffect filter="fade" transition="in">
                                      <p:cBhvr>
                                        <p:cTn dur="300" id="29"/>
                                        <p:tgtEl>
                                          <p:spTgt spid="28"/>
                                        </p:tgtEl>
                                      </p:cBhvr>
                                    </p:animEffect>
                                  </p:childTnLst>
                                </p:cTn>
                              </p:par>
                              <p:par>
                                <p:cTn fill="hold" grpId="0" id="30" nodeType="withEffect" presetClass="entr" presetID="53" presetSubtype="0">
                                  <p:stCondLst>
                                    <p:cond delay="400"/>
                                  </p:stCondLst>
                                  <p:childTnLst>
                                    <p:set>
                                      <p:cBhvr>
                                        <p:cTn dur="1" fill="hold" id="31">
                                          <p:stCondLst>
                                            <p:cond delay="0"/>
                                          </p:stCondLst>
                                        </p:cTn>
                                        <p:tgtEl>
                                          <p:spTgt spid="26"/>
                                        </p:tgtEl>
                                        <p:attrNameLst>
                                          <p:attrName>style.visibility</p:attrName>
                                        </p:attrNameLst>
                                      </p:cBhvr>
                                      <p:to>
                                        <p:strVal val="visible"/>
                                      </p:to>
                                    </p:set>
                                    <p:anim calcmode="lin" valueType="num">
                                      <p:cBhvr>
                                        <p:cTn dur="500" fill="hold" id="32"/>
                                        <p:tgtEl>
                                          <p:spTgt spid="26"/>
                                        </p:tgtEl>
                                        <p:attrNameLst>
                                          <p:attrName>ppt_w</p:attrName>
                                        </p:attrNameLst>
                                      </p:cBhvr>
                                      <p:tavLst>
                                        <p:tav tm="0">
                                          <p:val>
                                            <p:fltVal val="0"/>
                                          </p:val>
                                        </p:tav>
                                        <p:tav tm="100000">
                                          <p:val>
                                            <p:strVal val="#ppt_w"/>
                                          </p:val>
                                        </p:tav>
                                      </p:tavLst>
                                    </p:anim>
                                    <p:anim calcmode="lin" valueType="num">
                                      <p:cBhvr>
                                        <p:cTn dur="500" fill="hold" id="33"/>
                                        <p:tgtEl>
                                          <p:spTgt spid="26"/>
                                        </p:tgtEl>
                                        <p:attrNameLst>
                                          <p:attrName>ppt_h</p:attrName>
                                        </p:attrNameLst>
                                      </p:cBhvr>
                                      <p:tavLst>
                                        <p:tav tm="0">
                                          <p:val>
                                            <p:fltVal val="0"/>
                                          </p:val>
                                        </p:tav>
                                        <p:tav tm="100000">
                                          <p:val>
                                            <p:strVal val="#ppt_h"/>
                                          </p:val>
                                        </p:tav>
                                      </p:tavLst>
                                    </p:anim>
                                    <p:animEffect filter="fade" transition="in">
                                      <p:cBhvr>
                                        <p:cTn dur="500" id="34"/>
                                        <p:tgtEl>
                                          <p:spTgt spid="26"/>
                                        </p:tgtEl>
                                      </p:cBhvr>
                                    </p:animEffect>
                                  </p:childTnLst>
                                </p:cTn>
                              </p:par>
                              <p:par>
                                <p:cTn fill="hold" grpId="1" id="35" nodeType="withEffect" presetClass="emph" presetID="6" presetSubtype="0">
                                  <p:stCondLst>
                                    <p:cond delay="800"/>
                                  </p:stCondLst>
                                  <p:childTnLst>
                                    <p:animScale>
                                      <p:cBhvr>
                                        <p:cTn dur="800" fill="hold" id="36"/>
                                        <p:tgtEl>
                                          <p:spTgt spid="26"/>
                                        </p:tgtEl>
                                      </p:cBhvr>
                                      <p:by x="150000" y="150000"/>
                                    </p:animScale>
                                  </p:childTnLst>
                                </p:cTn>
                              </p:par>
                              <p:par>
                                <p:cTn fill="hold" grpId="2" id="37" nodeType="withEffect" presetClass="exit" presetID="10" presetSubtype="0">
                                  <p:stCondLst>
                                    <p:cond delay="800"/>
                                  </p:stCondLst>
                                  <p:childTnLst>
                                    <p:animEffect filter="fade" transition="out">
                                      <p:cBhvr>
                                        <p:cTn dur="800" id="38"/>
                                        <p:tgtEl>
                                          <p:spTgt spid="26"/>
                                        </p:tgtEl>
                                      </p:cBhvr>
                                    </p:animEffect>
                                    <p:set>
                                      <p:cBhvr>
                                        <p:cTn dur="1" fill="hold" id="39">
                                          <p:stCondLst>
                                            <p:cond delay="799"/>
                                          </p:stCondLst>
                                        </p:cTn>
                                        <p:tgtEl>
                                          <p:spTgt spid="26"/>
                                        </p:tgtEl>
                                        <p:attrNameLst>
                                          <p:attrName>style.visibility</p:attrName>
                                        </p:attrNameLst>
                                      </p:cBhvr>
                                      <p:to>
                                        <p:strVal val="hidden"/>
                                      </p:to>
                                    </p:set>
                                  </p:childTnLst>
                                </p:cTn>
                              </p:par>
                              <p:par>
                                <p:cTn fill="hold" grpId="0" id="40" nodeType="withEffect" presetClass="entr" presetID="53" presetSubtype="0">
                                  <p:stCondLst>
                                    <p:cond delay="500"/>
                                  </p:stCondLst>
                                  <p:childTnLst>
                                    <p:set>
                                      <p:cBhvr>
                                        <p:cTn dur="1" fill="hold" id="41">
                                          <p:stCondLst>
                                            <p:cond delay="0"/>
                                          </p:stCondLst>
                                        </p:cTn>
                                        <p:tgtEl>
                                          <p:spTgt spid="27"/>
                                        </p:tgtEl>
                                        <p:attrNameLst>
                                          <p:attrName>style.visibility</p:attrName>
                                        </p:attrNameLst>
                                      </p:cBhvr>
                                      <p:to>
                                        <p:strVal val="visible"/>
                                      </p:to>
                                    </p:set>
                                    <p:anim calcmode="lin" valueType="num">
                                      <p:cBhvr>
                                        <p:cTn dur="500" fill="hold" id="42"/>
                                        <p:tgtEl>
                                          <p:spTgt spid="27"/>
                                        </p:tgtEl>
                                        <p:attrNameLst>
                                          <p:attrName>ppt_w</p:attrName>
                                        </p:attrNameLst>
                                      </p:cBhvr>
                                      <p:tavLst>
                                        <p:tav tm="0">
                                          <p:val>
                                            <p:fltVal val="0"/>
                                          </p:val>
                                        </p:tav>
                                        <p:tav tm="100000">
                                          <p:val>
                                            <p:strVal val="#ppt_w"/>
                                          </p:val>
                                        </p:tav>
                                      </p:tavLst>
                                    </p:anim>
                                    <p:anim calcmode="lin" valueType="num">
                                      <p:cBhvr>
                                        <p:cTn dur="500" fill="hold" id="43"/>
                                        <p:tgtEl>
                                          <p:spTgt spid="27"/>
                                        </p:tgtEl>
                                        <p:attrNameLst>
                                          <p:attrName>ppt_h</p:attrName>
                                        </p:attrNameLst>
                                      </p:cBhvr>
                                      <p:tavLst>
                                        <p:tav tm="0">
                                          <p:val>
                                            <p:fltVal val="0"/>
                                          </p:val>
                                        </p:tav>
                                        <p:tav tm="100000">
                                          <p:val>
                                            <p:strVal val="#ppt_h"/>
                                          </p:val>
                                        </p:tav>
                                      </p:tavLst>
                                    </p:anim>
                                    <p:animEffect filter="fade" transition="in">
                                      <p:cBhvr>
                                        <p:cTn dur="500" id="44"/>
                                        <p:tgtEl>
                                          <p:spTgt spid="27"/>
                                        </p:tgtEl>
                                      </p:cBhvr>
                                    </p:animEffect>
                                  </p:childTnLst>
                                </p:cTn>
                              </p:par>
                              <p:par>
                                <p:cTn fill="hold" grpId="1" id="45" nodeType="withEffect" presetClass="emph" presetID="6" presetSubtype="0">
                                  <p:stCondLst>
                                    <p:cond delay="800"/>
                                  </p:stCondLst>
                                  <p:childTnLst>
                                    <p:animScale>
                                      <p:cBhvr>
                                        <p:cTn dur="800" fill="hold" id="46"/>
                                        <p:tgtEl>
                                          <p:spTgt spid="27"/>
                                        </p:tgtEl>
                                      </p:cBhvr>
                                      <p:by x="150000" y="150000"/>
                                    </p:animScale>
                                  </p:childTnLst>
                                </p:cTn>
                              </p:par>
                              <p:par>
                                <p:cTn fill="hold" grpId="2" id="47" nodeType="withEffect" presetClass="exit" presetID="10" presetSubtype="0">
                                  <p:stCondLst>
                                    <p:cond delay="800"/>
                                  </p:stCondLst>
                                  <p:childTnLst>
                                    <p:animEffect filter="fade" transition="out">
                                      <p:cBhvr>
                                        <p:cTn dur="800" id="48"/>
                                        <p:tgtEl>
                                          <p:spTgt spid="27"/>
                                        </p:tgtEl>
                                      </p:cBhvr>
                                    </p:animEffect>
                                    <p:set>
                                      <p:cBhvr>
                                        <p:cTn dur="1" fill="hold" id="49">
                                          <p:stCondLst>
                                            <p:cond delay="799"/>
                                          </p:stCondLst>
                                        </p:cTn>
                                        <p:tgtEl>
                                          <p:spTgt spid="27"/>
                                        </p:tgtEl>
                                        <p:attrNameLst>
                                          <p:attrName>style.visibility</p:attrName>
                                        </p:attrNameLst>
                                      </p:cBhvr>
                                      <p:to>
                                        <p:strVal val="hidden"/>
                                      </p:to>
                                    </p:set>
                                  </p:childTnLst>
                                </p:cTn>
                              </p:par>
                              <p:par>
                                <p:cTn fill="hold" grpId="1" id="50" nodeType="withEffect" presetClass="exit" presetID="10" presetSubtype="0">
                                  <p:stCondLst>
                                    <p:cond delay="500"/>
                                  </p:stCondLst>
                                  <p:childTnLst>
                                    <p:animEffect filter="fade" transition="out">
                                      <p:cBhvr>
                                        <p:cTn dur="500" id="51"/>
                                        <p:tgtEl>
                                          <p:spTgt spid="28"/>
                                        </p:tgtEl>
                                      </p:cBhvr>
                                    </p:animEffect>
                                    <p:set>
                                      <p:cBhvr>
                                        <p:cTn dur="1" fill="hold" id="52">
                                          <p:stCondLst>
                                            <p:cond delay="499"/>
                                          </p:stCondLst>
                                        </p:cTn>
                                        <p:tgtEl>
                                          <p:spTgt spid="28"/>
                                        </p:tgtEl>
                                        <p:attrNameLst>
                                          <p:attrName>style.visibility</p:attrName>
                                        </p:attrNameLst>
                                      </p:cBhvr>
                                      <p:to>
                                        <p:strVal val="hidden"/>
                                      </p:to>
                                    </p:set>
                                  </p:childTnLst>
                                </p:cTn>
                              </p:par>
                              <p:par>
                                <p:cTn fill="hold" grpId="3" id="53" nodeType="withEffect" presetClass="path" presetID="1" presetSubtype="0">
                                  <p:stCondLst>
                                    <p:cond delay="1600"/>
                                  </p:stCondLst>
                                  <p:childTnLst>
                                    <p:animMotion origin="layout" path="M -0.00013 -0.34583 C 0.10781 -0.34583 0.19544 -0.1912 0.19544 -0.00069 C 0.19544 0.19005 0.10781 0.34583 -0.00013 0.34583 C -0.10794 0.34583 -0.19492 0.19005 -0.19492 -0.00069" pathEditMode="relative" ptsTypes="AAAA" rAng="0">
                                      <p:cBhvr>
                                        <p:cTn dur="600" fill="hold" id="54"/>
                                        <p:tgtEl>
                                          <p:spTgt spid="23"/>
                                        </p:tgtEl>
                                        <p:attrNameLst>
                                          <p:attrName>ppt_x</p:attrName>
                                          <p:attrName>ppt_y</p:attrName>
                                        </p:attrNameLst>
                                      </p:cBhvr>
                                      <p:rCtr x="39" y="34583"/>
                                    </p:animMotion>
                                  </p:childTnLst>
                                </p:cTn>
                              </p:par>
                              <p:par>
                                <p:cTn fill="hold" grpId="0" id="55" nodeType="withEffect" presetClass="entr" presetID="21" presetSubtype="1">
                                  <p:stCondLst>
                                    <p:cond delay="1600"/>
                                  </p:stCondLst>
                                  <p:childTnLst>
                                    <p:set>
                                      <p:cBhvr>
                                        <p:cTn dur="1" fill="hold" id="56">
                                          <p:stCondLst>
                                            <p:cond delay="0"/>
                                          </p:stCondLst>
                                        </p:cTn>
                                        <p:tgtEl>
                                          <p:spTgt spid="25"/>
                                        </p:tgtEl>
                                        <p:attrNameLst>
                                          <p:attrName>style.visibility</p:attrName>
                                        </p:attrNameLst>
                                      </p:cBhvr>
                                      <p:to>
                                        <p:strVal val="visible"/>
                                      </p:to>
                                    </p:set>
                                    <p:animEffect filter="wheel(1)" transition="in">
                                      <p:cBhvr>
                                        <p:cTn dur="800" id="57"/>
                                        <p:tgtEl>
                                          <p:spTgt spid="25"/>
                                        </p:tgtEl>
                                      </p:cBhvr>
                                    </p:animEffect>
                                  </p:childTnLst>
                                </p:cTn>
                              </p:par>
                              <p:par>
                                <p:cTn fill="hold" id="58" nodeType="withEffect" presetClass="entr" presetID="22" presetSubtype="4">
                                  <p:stCondLst>
                                    <p:cond delay="1000"/>
                                  </p:stCondLst>
                                  <p:childTnLst>
                                    <p:set>
                                      <p:cBhvr>
                                        <p:cTn dur="1" fill="hold" id="59">
                                          <p:stCondLst>
                                            <p:cond delay="0"/>
                                          </p:stCondLst>
                                        </p:cTn>
                                        <p:tgtEl>
                                          <p:spTgt spid="29"/>
                                        </p:tgtEl>
                                        <p:attrNameLst>
                                          <p:attrName>style.visibility</p:attrName>
                                        </p:attrNameLst>
                                      </p:cBhvr>
                                      <p:to>
                                        <p:strVal val="visible"/>
                                      </p:to>
                                    </p:set>
                                    <p:animEffect filter="wipe(down)" transition="in">
                                      <p:cBhvr>
                                        <p:cTn dur="500" id="60"/>
                                        <p:tgtEl>
                                          <p:spTgt spid="29"/>
                                        </p:tgtEl>
                                      </p:cBhvr>
                                    </p:animEffect>
                                  </p:childTnLst>
                                </p:cTn>
                              </p:par>
                              <p:par>
                                <p:cTn fill="hold" id="61" nodeType="withEffect" presetClass="exit" presetID="22" presetSubtype="4">
                                  <p:stCondLst>
                                    <p:cond delay="1300"/>
                                  </p:stCondLst>
                                  <p:childTnLst>
                                    <p:animEffect filter="wipe(down)" transition="out">
                                      <p:cBhvr>
                                        <p:cTn dur="500" id="62"/>
                                        <p:tgtEl>
                                          <p:spTgt spid="29"/>
                                        </p:tgtEl>
                                      </p:cBhvr>
                                    </p:animEffect>
                                    <p:set>
                                      <p:cBhvr>
                                        <p:cTn dur="1" fill="hold" id="63">
                                          <p:stCondLst>
                                            <p:cond delay="499"/>
                                          </p:stCondLst>
                                        </p:cTn>
                                        <p:tgtEl>
                                          <p:spTgt spid="29"/>
                                        </p:tgtEl>
                                        <p:attrNameLst>
                                          <p:attrName>style.visibility</p:attrName>
                                        </p:attrNameLst>
                                      </p:cBhvr>
                                      <p:to>
                                        <p:strVal val="hidden"/>
                                      </p:to>
                                    </p:set>
                                  </p:childTnLst>
                                </p:cTn>
                              </p:par>
                              <p:par>
                                <p:cTn fill="hold" grpId="0" id="64" nodeType="withEffect" presetClass="entr" presetID="10" presetSubtype="0">
                                  <p:stCondLst>
                                    <p:cond delay="1500"/>
                                  </p:stCondLst>
                                  <p:childTnLst>
                                    <p:set>
                                      <p:cBhvr>
                                        <p:cTn dur="1" fill="hold" id="65">
                                          <p:stCondLst>
                                            <p:cond delay="0"/>
                                          </p:stCondLst>
                                        </p:cTn>
                                        <p:tgtEl>
                                          <p:spTgt spid="30"/>
                                        </p:tgtEl>
                                        <p:attrNameLst>
                                          <p:attrName>style.visibility</p:attrName>
                                        </p:attrNameLst>
                                      </p:cBhvr>
                                      <p:to>
                                        <p:strVal val="visible"/>
                                      </p:to>
                                    </p:set>
                                    <p:animEffect filter="fade" transition="in">
                                      <p:cBhvr>
                                        <p:cTn dur="500" id="66"/>
                                        <p:tgtEl>
                                          <p:spTgt spid="30"/>
                                        </p:tgtEl>
                                      </p:cBhvr>
                                    </p:animEffect>
                                  </p:childTnLst>
                                </p:cTn>
                              </p:par>
                              <p:par>
                                <p:cTn fill="hold" grpId="0" id="67" nodeType="withEffect" presetClass="entr" presetID="23" presetSubtype="16">
                                  <p:stCondLst>
                                    <p:cond delay="1500"/>
                                  </p:stCondLst>
                                  <p:childTnLst>
                                    <p:set>
                                      <p:cBhvr>
                                        <p:cTn dur="1" fill="hold" id="68">
                                          <p:stCondLst>
                                            <p:cond delay="0"/>
                                          </p:stCondLst>
                                        </p:cTn>
                                        <p:tgtEl>
                                          <p:spTgt spid="31"/>
                                        </p:tgtEl>
                                        <p:attrNameLst>
                                          <p:attrName>style.visibility</p:attrName>
                                        </p:attrNameLst>
                                      </p:cBhvr>
                                      <p:to>
                                        <p:strVal val="visible"/>
                                      </p:to>
                                    </p:set>
                                    <p:anim calcmode="lin" valueType="num">
                                      <p:cBhvr>
                                        <p:cTn dur="500" fill="hold" id="69"/>
                                        <p:tgtEl>
                                          <p:spTgt spid="31"/>
                                        </p:tgtEl>
                                        <p:attrNameLst>
                                          <p:attrName>ppt_w</p:attrName>
                                        </p:attrNameLst>
                                      </p:cBhvr>
                                      <p:tavLst>
                                        <p:tav tm="0">
                                          <p:val>
                                            <p:fltVal val="0"/>
                                          </p:val>
                                        </p:tav>
                                        <p:tav tm="100000">
                                          <p:val>
                                            <p:strVal val="#ppt_w"/>
                                          </p:val>
                                        </p:tav>
                                      </p:tavLst>
                                    </p:anim>
                                    <p:anim calcmode="lin" valueType="num">
                                      <p:cBhvr>
                                        <p:cTn dur="500" fill="hold" id="70"/>
                                        <p:tgtEl>
                                          <p:spTgt spid="31"/>
                                        </p:tgtEl>
                                        <p:attrNameLst>
                                          <p:attrName>ppt_h</p:attrName>
                                        </p:attrNameLst>
                                      </p:cBhvr>
                                      <p:tavLst>
                                        <p:tav tm="0">
                                          <p:val>
                                            <p:fltVal val="0"/>
                                          </p:val>
                                        </p:tav>
                                        <p:tav tm="100000">
                                          <p:val>
                                            <p:strVal val="#ppt_h"/>
                                          </p:val>
                                        </p:tav>
                                      </p:tavLst>
                                    </p:anim>
                                  </p:childTnLst>
                                </p:cTn>
                              </p:par>
                              <p:par>
                                <p:cTn fill="hold" grpId="1" id="71" nodeType="withEffect" presetClass="emph" presetID="6" presetSubtype="0">
                                  <p:stCondLst>
                                    <p:cond delay="1800"/>
                                  </p:stCondLst>
                                  <p:childTnLst>
                                    <p:animScale>
                                      <p:cBhvr>
                                        <p:cTn dur="600" fill="hold" id="72"/>
                                        <p:tgtEl>
                                          <p:spTgt spid="31"/>
                                        </p:tgtEl>
                                      </p:cBhvr>
                                      <p:by x="150000" y="150000"/>
                                    </p:animScale>
                                  </p:childTnLst>
                                </p:cTn>
                              </p:par>
                              <p:par>
                                <p:cTn fill="hold" grpId="2" id="73" nodeType="withEffect" presetClass="exit" presetID="10" presetSubtype="0">
                                  <p:stCondLst>
                                    <p:cond delay="1800"/>
                                  </p:stCondLst>
                                  <p:childTnLst>
                                    <p:animEffect filter="fade" transition="out">
                                      <p:cBhvr>
                                        <p:cTn dur="600" id="74"/>
                                        <p:tgtEl>
                                          <p:spTgt spid="31"/>
                                        </p:tgtEl>
                                      </p:cBhvr>
                                    </p:animEffect>
                                    <p:set>
                                      <p:cBhvr>
                                        <p:cTn dur="1" fill="hold" id="75">
                                          <p:stCondLst>
                                            <p:cond delay="599"/>
                                          </p:stCondLst>
                                        </p:cTn>
                                        <p:tgtEl>
                                          <p:spTgt spid="31"/>
                                        </p:tgtEl>
                                        <p:attrNameLst>
                                          <p:attrName>style.visibility</p:attrName>
                                        </p:attrNameLst>
                                      </p:cBhvr>
                                      <p:to>
                                        <p:strVal val="hidden"/>
                                      </p:to>
                                    </p:set>
                                  </p:childTnLst>
                                </p:cTn>
                              </p:par>
                              <p:par>
                                <p:cTn fill="hold" id="76" nodeType="withEffect" presetClass="entr" presetID="22" presetSubtype="1">
                                  <p:stCondLst>
                                    <p:cond delay="2400"/>
                                  </p:stCondLst>
                                  <p:childTnLst>
                                    <p:set>
                                      <p:cBhvr>
                                        <p:cTn dur="1" fill="hold" id="77">
                                          <p:stCondLst>
                                            <p:cond delay="0"/>
                                          </p:stCondLst>
                                        </p:cTn>
                                        <p:tgtEl>
                                          <p:spTgt spid="39"/>
                                        </p:tgtEl>
                                        <p:attrNameLst>
                                          <p:attrName>style.visibility</p:attrName>
                                        </p:attrNameLst>
                                      </p:cBhvr>
                                      <p:to>
                                        <p:strVal val="visible"/>
                                      </p:to>
                                    </p:set>
                                    <p:animEffect filter="wipe(up)" transition="in">
                                      <p:cBhvr>
                                        <p:cTn dur="500" id="78"/>
                                        <p:tgtEl>
                                          <p:spTgt spid="39"/>
                                        </p:tgtEl>
                                      </p:cBhvr>
                                    </p:animEffect>
                                  </p:childTnLst>
                                </p:cTn>
                              </p:par>
                              <p:par>
                                <p:cTn fill="hold" id="79" nodeType="withEffect" presetClass="exit" presetID="22" presetSubtype="1">
                                  <p:stCondLst>
                                    <p:cond delay="2700"/>
                                  </p:stCondLst>
                                  <p:childTnLst>
                                    <p:animEffect filter="wipe(up)" transition="out">
                                      <p:cBhvr>
                                        <p:cTn dur="500" id="80"/>
                                        <p:tgtEl>
                                          <p:spTgt spid="39"/>
                                        </p:tgtEl>
                                      </p:cBhvr>
                                    </p:animEffect>
                                    <p:set>
                                      <p:cBhvr>
                                        <p:cTn dur="1" fill="hold" id="81">
                                          <p:stCondLst>
                                            <p:cond delay="499"/>
                                          </p:stCondLst>
                                        </p:cTn>
                                        <p:tgtEl>
                                          <p:spTgt spid="39"/>
                                        </p:tgtEl>
                                        <p:attrNameLst>
                                          <p:attrName>style.visibility</p:attrName>
                                        </p:attrNameLst>
                                      </p:cBhvr>
                                      <p:to>
                                        <p:strVal val="hidden"/>
                                      </p:to>
                                    </p:set>
                                  </p:childTnLst>
                                </p:cTn>
                              </p:par>
                              <p:par>
                                <p:cTn fill="hold" grpId="0" id="82" nodeType="withEffect" presetClass="entr" presetID="10" presetSubtype="0">
                                  <p:stCondLst>
                                    <p:cond delay="2700"/>
                                  </p:stCondLst>
                                  <p:childTnLst>
                                    <p:set>
                                      <p:cBhvr>
                                        <p:cTn dur="1" fill="hold" id="83">
                                          <p:stCondLst>
                                            <p:cond delay="0"/>
                                          </p:stCondLst>
                                        </p:cTn>
                                        <p:tgtEl>
                                          <p:spTgt spid="40"/>
                                        </p:tgtEl>
                                        <p:attrNameLst>
                                          <p:attrName>style.visibility</p:attrName>
                                        </p:attrNameLst>
                                      </p:cBhvr>
                                      <p:to>
                                        <p:strVal val="visible"/>
                                      </p:to>
                                    </p:set>
                                    <p:animEffect filter="fade" transition="in">
                                      <p:cBhvr>
                                        <p:cTn dur="500" id="84"/>
                                        <p:tgtEl>
                                          <p:spTgt spid="40"/>
                                        </p:tgtEl>
                                      </p:cBhvr>
                                    </p:animEffect>
                                  </p:childTnLst>
                                </p:cTn>
                              </p:par>
                              <p:par>
                                <p:cTn fill="hold" id="85" nodeType="withEffect" presetClass="entr" presetID="22" presetSubtype="4">
                                  <p:stCondLst>
                                    <p:cond delay="2900"/>
                                  </p:stCondLst>
                                  <p:childTnLst>
                                    <p:set>
                                      <p:cBhvr>
                                        <p:cTn dur="1" fill="hold" id="86">
                                          <p:stCondLst>
                                            <p:cond delay="0"/>
                                          </p:stCondLst>
                                        </p:cTn>
                                        <p:tgtEl>
                                          <p:spTgt spid="41"/>
                                        </p:tgtEl>
                                        <p:attrNameLst>
                                          <p:attrName>style.visibility</p:attrName>
                                        </p:attrNameLst>
                                      </p:cBhvr>
                                      <p:to>
                                        <p:strVal val="visible"/>
                                      </p:to>
                                    </p:set>
                                    <p:animEffect filter="wipe(down)" transition="in">
                                      <p:cBhvr>
                                        <p:cTn dur="500" id="87"/>
                                        <p:tgtEl>
                                          <p:spTgt spid="41"/>
                                        </p:tgtEl>
                                      </p:cBhvr>
                                    </p:animEffect>
                                  </p:childTnLst>
                                </p:cTn>
                              </p:par>
                              <p:par>
                                <p:cTn fill="hold" grpId="1" id="88" nodeType="withEffect" presetClass="exit" presetID="1" presetSubtype="0">
                                  <p:stCondLst>
                                    <p:cond delay="3400"/>
                                  </p:stCondLst>
                                  <p:childTnLst>
                                    <p:set>
                                      <p:cBhvr>
                                        <p:cTn dur="1" fill="hold" id="89">
                                          <p:stCondLst>
                                            <p:cond delay="0"/>
                                          </p:stCondLst>
                                        </p:cTn>
                                        <p:tgtEl>
                                          <p:spTgt spid="30"/>
                                        </p:tgtEl>
                                        <p:attrNameLst>
                                          <p:attrName>style.visibility</p:attrName>
                                        </p:attrNameLst>
                                      </p:cBhvr>
                                      <p:to>
                                        <p:strVal val="hidden"/>
                                      </p:to>
                                    </p:set>
                                  </p:childTnLst>
                                </p:cTn>
                              </p:par>
                              <p:par>
                                <p:cTn fill="hold" grpId="1" id="90" nodeType="withEffect" presetClass="exit" presetID="1" presetSubtype="0">
                                  <p:stCondLst>
                                    <p:cond delay="3400"/>
                                  </p:stCondLst>
                                  <p:childTnLst>
                                    <p:set>
                                      <p:cBhvr>
                                        <p:cTn dur="1" fill="hold" id="91">
                                          <p:stCondLst>
                                            <p:cond delay="0"/>
                                          </p:stCondLst>
                                        </p:cTn>
                                        <p:tgtEl>
                                          <p:spTgt spid="40"/>
                                        </p:tgtEl>
                                        <p:attrNameLst>
                                          <p:attrName>style.visibility</p:attrName>
                                        </p:attrNameLst>
                                      </p:cBhvr>
                                      <p:to>
                                        <p:strVal val="hidden"/>
                                      </p:to>
                                    </p:set>
                                  </p:childTnLst>
                                </p:cTn>
                              </p:par>
                              <p:par>
                                <p:cTn fill="hold" id="92" nodeType="withEffect" presetClass="exit" presetID="1" presetSubtype="0">
                                  <p:stCondLst>
                                    <p:cond delay="3400"/>
                                  </p:stCondLst>
                                  <p:childTnLst>
                                    <p:set>
                                      <p:cBhvr>
                                        <p:cTn dur="1" fill="hold" id="93">
                                          <p:stCondLst>
                                            <p:cond delay="0"/>
                                          </p:stCondLst>
                                        </p:cTn>
                                        <p:tgtEl>
                                          <p:spTgt spid="41"/>
                                        </p:tgtEl>
                                        <p:attrNameLst>
                                          <p:attrName>style.visibility</p:attrName>
                                        </p:attrNameLst>
                                      </p:cBhvr>
                                      <p:to>
                                        <p:strVal val="hidden"/>
                                      </p:to>
                                    </p:set>
                                  </p:childTnLst>
                                </p:cTn>
                              </p:par>
                              <p:par>
                                <p:cTn fill="hold" id="94" nodeType="withEffect" presetClass="entr" presetID="1" presetSubtype="0">
                                  <p:stCondLst>
                                    <p:cond delay="3400"/>
                                  </p:stCondLst>
                                  <p:childTnLst>
                                    <p:set>
                                      <p:cBhvr>
                                        <p:cTn dur="1" fill="hold" id="95">
                                          <p:stCondLst>
                                            <p:cond delay="0"/>
                                          </p:stCondLst>
                                        </p:cTn>
                                        <p:tgtEl>
                                          <p:spTgt spid="42"/>
                                        </p:tgtEl>
                                        <p:attrNameLst>
                                          <p:attrName>style.visibility</p:attrName>
                                        </p:attrNameLst>
                                      </p:cBhvr>
                                      <p:to>
                                        <p:strVal val="visible"/>
                                      </p:to>
                                    </p:set>
                                  </p:childTnLst>
                                </p:cTn>
                              </p:par>
                              <p:par>
                                <p:cTn fill="hold" id="96" nodeType="withEffect" presetClass="emph" presetID="8" presetSubtype="0">
                                  <p:stCondLst>
                                    <p:cond delay="3400"/>
                                  </p:stCondLst>
                                  <p:childTnLst>
                                    <p:animRot by="10800000">
                                      <p:cBhvr>
                                        <p:cTn dur="600" fill="hold" id="97"/>
                                        <p:tgtEl>
                                          <p:spTgt spid="42"/>
                                        </p:tgtEl>
                                        <p:attrNameLst>
                                          <p:attrName>r</p:attrName>
                                        </p:attrNameLst>
                                      </p:cBhvr>
                                    </p:animRot>
                                  </p:childTnLst>
                                </p:cTn>
                              </p:par>
                              <p:par>
                                <p:cTn fill="hold" id="98" nodeType="withEffect" presetClass="entr" presetID="21" presetSubtype="1">
                                  <p:stCondLst>
                                    <p:cond delay="3400"/>
                                  </p:stCondLst>
                                  <p:childTnLst>
                                    <p:set>
                                      <p:cBhvr>
                                        <p:cTn dur="1" fill="hold" id="99">
                                          <p:stCondLst>
                                            <p:cond delay="0"/>
                                          </p:stCondLst>
                                        </p:cTn>
                                        <p:tgtEl>
                                          <p:spTgt spid="32"/>
                                        </p:tgtEl>
                                        <p:attrNameLst>
                                          <p:attrName>style.visibility</p:attrName>
                                        </p:attrNameLst>
                                      </p:cBhvr>
                                      <p:to>
                                        <p:strVal val="visible"/>
                                      </p:to>
                                    </p:set>
                                    <p:animEffect filter="wheel(1)" transition="in">
                                      <p:cBhvr>
                                        <p:cTn dur="1000" id="100"/>
                                        <p:tgtEl>
                                          <p:spTgt spid="32"/>
                                        </p:tgtEl>
                                      </p:cBhvr>
                                    </p:animEffect>
                                  </p:childTnLst>
                                </p:cTn>
                              </p:par>
                              <p:par>
                                <p:cTn fill="hold" id="101" nodeType="withEffect" presetClass="exit" presetID="22" presetSubtype="4">
                                  <p:stCondLst>
                                    <p:cond delay="4400"/>
                                  </p:stCondLst>
                                  <p:childTnLst>
                                    <p:animEffect filter="wipe(down)" transition="out">
                                      <p:cBhvr>
                                        <p:cTn dur="500" id="102"/>
                                        <p:tgtEl>
                                          <p:spTgt spid="42"/>
                                        </p:tgtEl>
                                      </p:cBhvr>
                                    </p:animEffect>
                                    <p:set>
                                      <p:cBhvr>
                                        <p:cTn dur="1" fill="hold" id="103">
                                          <p:stCondLst>
                                            <p:cond delay="499"/>
                                          </p:stCondLst>
                                        </p:cTn>
                                        <p:tgtEl>
                                          <p:spTgt spid="42"/>
                                        </p:tgtEl>
                                        <p:attrNameLst>
                                          <p:attrName>style.visibility</p:attrName>
                                        </p:attrNameLst>
                                      </p:cBhvr>
                                      <p:to>
                                        <p:strVal val="hidden"/>
                                      </p:to>
                                    </p:set>
                                  </p:childTnLst>
                                </p:cTn>
                              </p:par>
                              <p:par>
                                <p:cTn fill="hold" grpId="0" id="104" nodeType="withEffect" presetClass="entr" presetID="1" presetSubtype="0">
                                  <p:stCondLst>
                                    <p:cond delay="4400"/>
                                  </p:stCondLst>
                                  <p:childTnLst>
                                    <p:set>
                                      <p:cBhvr>
                                        <p:cTn dur="1" fill="hold" id="105">
                                          <p:stCondLst>
                                            <p:cond delay="0"/>
                                          </p:stCondLst>
                                        </p:cTn>
                                        <p:tgtEl>
                                          <p:spTgt spid="52"/>
                                        </p:tgtEl>
                                        <p:attrNameLst>
                                          <p:attrName>style.visibility</p:attrName>
                                        </p:attrNameLst>
                                      </p:cBhvr>
                                      <p:to>
                                        <p:strVal val="visible"/>
                                      </p:to>
                                    </p:set>
                                  </p:childTnLst>
                                </p:cTn>
                              </p:par>
                              <p:par>
                                <p:cTn fill="hold" id="106" nodeType="withEffect" presetClass="entr" presetID="22" presetSubtype="4">
                                  <p:stCondLst>
                                    <p:cond delay="4400"/>
                                  </p:stCondLst>
                                  <p:childTnLst>
                                    <p:set>
                                      <p:cBhvr>
                                        <p:cTn dur="1" fill="hold" id="107">
                                          <p:stCondLst>
                                            <p:cond delay="0"/>
                                          </p:stCondLst>
                                        </p:cTn>
                                        <p:tgtEl>
                                          <p:spTgt spid="51"/>
                                        </p:tgtEl>
                                        <p:attrNameLst>
                                          <p:attrName>style.visibility</p:attrName>
                                        </p:attrNameLst>
                                      </p:cBhvr>
                                      <p:to>
                                        <p:strVal val="visible"/>
                                      </p:to>
                                    </p:set>
                                    <p:animEffect filter="wipe(down)" transition="in">
                                      <p:cBhvr>
                                        <p:cTn dur="500" id="108"/>
                                        <p:tgtEl>
                                          <p:spTgt spid="51"/>
                                        </p:tgtEl>
                                      </p:cBhvr>
                                    </p:animEffect>
                                  </p:childTnLst>
                                </p:cTn>
                              </p:par>
                              <p:par>
                                <p:cTn fill="hold" id="109" nodeType="withEffect" presetClass="exit" presetID="22" presetSubtype="4">
                                  <p:stCondLst>
                                    <p:cond delay="4700"/>
                                  </p:stCondLst>
                                  <p:childTnLst>
                                    <p:animEffect filter="wipe(down)" transition="out">
                                      <p:cBhvr>
                                        <p:cTn dur="500" id="110"/>
                                        <p:tgtEl>
                                          <p:spTgt spid="51"/>
                                        </p:tgtEl>
                                      </p:cBhvr>
                                    </p:animEffect>
                                    <p:set>
                                      <p:cBhvr>
                                        <p:cTn dur="1" fill="hold" id="111">
                                          <p:stCondLst>
                                            <p:cond delay="499"/>
                                          </p:stCondLst>
                                        </p:cTn>
                                        <p:tgtEl>
                                          <p:spTgt spid="51"/>
                                        </p:tgtEl>
                                        <p:attrNameLst>
                                          <p:attrName>style.visibility</p:attrName>
                                        </p:attrNameLst>
                                      </p:cBhvr>
                                      <p:to>
                                        <p:strVal val="hidden"/>
                                      </p:to>
                                    </p:set>
                                  </p:childTnLst>
                                </p:cTn>
                              </p:par>
                              <p:par>
                                <p:cTn fill="hold" id="112" nodeType="withEffect" presetClass="entr" presetID="21" presetSubtype="1">
                                  <p:stCondLst>
                                    <p:cond delay="5200"/>
                                  </p:stCondLst>
                                  <p:childTnLst>
                                    <p:set>
                                      <p:cBhvr>
                                        <p:cTn dur="1" fill="hold" id="113">
                                          <p:stCondLst>
                                            <p:cond delay="0"/>
                                          </p:stCondLst>
                                        </p:cTn>
                                        <p:tgtEl>
                                          <p:spTgt spid="35"/>
                                        </p:tgtEl>
                                        <p:attrNameLst>
                                          <p:attrName>style.visibility</p:attrName>
                                        </p:attrNameLst>
                                      </p:cBhvr>
                                      <p:to>
                                        <p:strVal val="visible"/>
                                      </p:to>
                                    </p:set>
                                    <p:animEffect filter="wheel(1)" transition="in">
                                      <p:cBhvr>
                                        <p:cTn dur="1000" id="114"/>
                                        <p:tgtEl>
                                          <p:spTgt spid="35"/>
                                        </p:tgtEl>
                                      </p:cBhvr>
                                    </p:animEffect>
                                  </p:childTnLst>
                                </p:cTn>
                              </p:par>
                              <p:par>
                                <p:cTn fill="hold" grpId="1" id="115" nodeType="withEffect" presetClass="entr" presetID="23" presetSubtype="528">
                                  <p:stCondLst>
                                    <p:cond delay="4200"/>
                                  </p:stCondLst>
                                  <p:iterate type="lt">
                                    <p:tmPct val="15000"/>
                                  </p:iterate>
                                  <p:childTnLst>
                                    <p:set>
                                      <p:cBhvr>
                                        <p:cTn dur="1" fill="hold" id="116">
                                          <p:stCondLst>
                                            <p:cond delay="0"/>
                                          </p:stCondLst>
                                        </p:cTn>
                                        <p:tgtEl>
                                          <p:spTgt spid="38"/>
                                        </p:tgtEl>
                                        <p:attrNameLst>
                                          <p:attrName>style.visibility</p:attrName>
                                        </p:attrNameLst>
                                      </p:cBhvr>
                                      <p:to>
                                        <p:strVal val="visible"/>
                                      </p:to>
                                    </p:set>
                                    <p:anim calcmode="lin" valueType="num">
                                      <p:cBhvr>
                                        <p:cTn dur="500" fill="hold" id="117"/>
                                        <p:tgtEl>
                                          <p:spTgt spid="38"/>
                                        </p:tgtEl>
                                        <p:attrNameLst>
                                          <p:attrName>ppt_w</p:attrName>
                                        </p:attrNameLst>
                                      </p:cBhvr>
                                      <p:tavLst>
                                        <p:tav tm="0">
                                          <p:val>
                                            <p:fltVal val="0"/>
                                          </p:val>
                                        </p:tav>
                                        <p:tav tm="100000">
                                          <p:val>
                                            <p:strVal val="#ppt_w"/>
                                          </p:val>
                                        </p:tav>
                                      </p:tavLst>
                                    </p:anim>
                                    <p:anim calcmode="lin" valueType="num">
                                      <p:cBhvr>
                                        <p:cTn dur="500" fill="hold" id="118"/>
                                        <p:tgtEl>
                                          <p:spTgt spid="38"/>
                                        </p:tgtEl>
                                        <p:attrNameLst>
                                          <p:attrName>ppt_h</p:attrName>
                                        </p:attrNameLst>
                                      </p:cBhvr>
                                      <p:tavLst>
                                        <p:tav tm="0">
                                          <p:val>
                                            <p:fltVal val="0"/>
                                          </p:val>
                                        </p:tav>
                                        <p:tav tm="100000">
                                          <p:val>
                                            <p:strVal val="#ppt_h"/>
                                          </p:val>
                                        </p:tav>
                                      </p:tavLst>
                                    </p:anim>
                                    <p:anim calcmode="lin" valueType="num">
                                      <p:cBhvr>
                                        <p:cTn dur="500" fill="hold" id="119"/>
                                        <p:tgtEl>
                                          <p:spTgt spid="38"/>
                                        </p:tgtEl>
                                        <p:attrNameLst>
                                          <p:attrName>ppt_x</p:attrName>
                                        </p:attrNameLst>
                                      </p:cBhvr>
                                      <p:tavLst>
                                        <p:tav tm="0">
                                          <p:val>
                                            <p:fltVal val="0.5"/>
                                          </p:val>
                                        </p:tav>
                                        <p:tav tm="100000">
                                          <p:val>
                                            <p:strVal val="#ppt_x"/>
                                          </p:val>
                                        </p:tav>
                                      </p:tavLst>
                                    </p:anim>
                                    <p:anim calcmode="lin" valueType="num">
                                      <p:cBhvr>
                                        <p:cTn dur="500" fill="hold" id="120"/>
                                        <p:tgtEl>
                                          <p:spTgt spid="38"/>
                                        </p:tgtEl>
                                        <p:attrNameLst>
                                          <p:attrName>ppt_y</p:attrName>
                                        </p:attrNameLst>
                                      </p:cBhvr>
                                      <p:tavLst>
                                        <p:tav tm="0">
                                          <p:val>
                                            <p:fltVal val="0.5"/>
                                          </p:val>
                                        </p:tav>
                                        <p:tav tm="100000">
                                          <p:val>
                                            <p:strVal val="#ppt_y"/>
                                          </p:val>
                                        </p:tav>
                                      </p:tavLst>
                                    </p:anim>
                                  </p:childTnLst>
                                </p:cTn>
                              </p:par>
                              <p:par>
                                <p:cTn decel="100000" fill="hold" grpId="0" id="121" nodeType="withEffect" presetClass="entr" presetID="49" presetSubtype="0">
                                  <p:stCondLst>
                                    <p:cond delay="4200"/>
                                  </p:stCondLst>
                                  <p:iterate type="lt">
                                    <p:tmPct val="15000"/>
                                  </p:iterate>
                                  <p:childTnLst>
                                    <p:set>
                                      <p:cBhvr>
                                        <p:cTn dur="1" fill="hold" id="122">
                                          <p:stCondLst>
                                            <p:cond delay="0"/>
                                          </p:stCondLst>
                                        </p:cTn>
                                        <p:tgtEl>
                                          <p:spTgt spid="38"/>
                                        </p:tgtEl>
                                        <p:attrNameLst>
                                          <p:attrName>style.visibility</p:attrName>
                                        </p:attrNameLst>
                                      </p:cBhvr>
                                      <p:to>
                                        <p:strVal val="visible"/>
                                      </p:to>
                                    </p:set>
                                    <p:anim calcmode="lin" valueType="num">
                                      <p:cBhvr>
                                        <p:cTn dur="500" fill="hold" id="123"/>
                                        <p:tgtEl>
                                          <p:spTgt spid="38"/>
                                        </p:tgtEl>
                                        <p:attrNameLst>
                                          <p:attrName>ppt_w</p:attrName>
                                        </p:attrNameLst>
                                      </p:cBhvr>
                                      <p:tavLst>
                                        <p:tav tm="0">
                                          <p:val>
                                            <p:fltVal val="0"/>
                                          </p:val>
                                        </p:tav>
                                        <p:tav tm="100000">
                                          <p:val>
                                            <p:strVal val="#ppt_w"/>
                                          </p:val>
                                        </p:tav>
                                      </p:tavLst>
                                    </p:anim>
                                    <p:anim calcmode="lin" valueType="num">
                                      <p:cBhvr>
                                        <p:cTn dur="500" fill="hold" id="124"/>
                                        <p:tgtEl>
                                          <p:spTgt spid="38"/>
                                        </p:tgtEl>
                                        <p:attrNameLst>
                                          <p:attrName>ppt_h</p:attrName>
                                        </p:attrNameLst>
                                      </p:cBhvr>
                                      <p:tavLst>
                                        <p:tav tm="0">
                                          <p:val>
                                            <p:fltVal val="0"/>
                                          </p:val>
                                        </p:tav>
                                        <p:tav tm="100000">
                                          <p:val>
                                            <p:strVal val="#ppt_h"/>
                                          </p:val>
                                        </p:tav>
                                      </p:tavLst>
                                    </p:anim>
                                    <p:anim calcmode="lin" valueType="num">
                                      <p:cBhvr>
                                        <p:cTn dur="500" fill="hold" id="125"/>
                                        <p:tgtEl>
                                          <p:spTgt spid="38"/>
                                        </p:tgtEl>
                                        <p:attrNameLst>
                                          <p:attrName>style.rotation</p:attrName>
                                        </p:attrNameLst>
                                      </p:cBhvr>
                                      <p:tavLst>
                                        <p:tav tm="0">
                                          <p:val>
                                            <p:fltVal val="360"/>
                                          </p:val>
                                        </p:tav>
                                        <p:tav tm="100000">
                                          <p:val>
                                            <p:fltVal val="0"/>
                                          </p:val>
                                        </p:tav>
                                      </p:tavLst>
                                    </p:anim>
                                    <p:animEffect filter="fade" transition="in">
                                      <p:cBhvr>
                                        <p:cTn dur="500" id="126"/>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2" spid="23"/>
      <p:bldP grpId="3" spid="23"/>
      <p:bldP grpId="0" spid="25"/>
      <p:bldP grpId="0" spid="26"/>
      <p:bldP grpId="1" spid="26"/>
      <p:bldP grpId="2" spid="26"/>
      <p:bldP grpId="0" spid="27"/>
      <p:bldP grpId="1" spid="27"/>
      <p:bldP grpId="2" spid="27"/>
      <p:bldP grpId="0" spid="28"/>
      <p:bldP grpId="1" spid="28"/>
      <p:bldP grpId="0" spid="30"/>
      <p:bldP grpId="1" spid="30"/>
      <p:bldP grpId="0" spid="31"/>
      <p:bldP grpId="1" spid="31"/>
      <p:bldP grpId="2" spid="31"/>
      <p:bldP grpId="0" spid="38"/>
      <p:bldP grpId="1" spid="38"/>
      <p:bldP grpId="0" spid="40"/>
      <p:bldP grpId="1" spid="40"/>
      <p:bldP grpId="0" spid="5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p:cNvSpPr/>
          <p:nvPr/>
        </p:nvSpPr>
        <p:spPr>
          <a:xfrm>
            <a:off x="2133600" y="1"/>
            <a:ext cx="7347284" cy="6850856"/>
          </a:xfrm>
          <a:custGeom>
            <a:gdLst>
              <a:gd fmla="*/ 3304674 w 7347284" name="connsiteX0"/>
              <a:gd fmla="*/ 0 h 6946231" name="connsiteY0"/>
              <a:gd fmla="*/ 0 w 7347284" name="connsiteX1"/>
              <a:gd fmla="*/ 5807242 h 6946231" name="connsiteY1"/>
              <a:gd fmla="*/ 2550695 w 7347284" name="connsiteX2"/>
              <a:gd fmla="*/ 6946231 h 6946231" name="connsiteY2"/>
              <a:gd fmla="*/ 7347284 w 7347284" name="connsiteX3"/>
              <a:gd fmla="*/ 6946231 h 6946231" name="connsiteY3"/>
              <a:gd fmla="*/ 5229726 w 7347284" name="connsiteX4"/>
              <a:gd fmla="*/ 0 h 6946231" name="connsiteY4"/>
              <a:gd fmla="*/ 3304674 w 7347284" name="connsiteX5"/>
              <a:gd fmla="*/ 0 h 69462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46231" w="7347284">
                <a:moveTo>
                  <a:pt x="3304674" y="0"/>
                </a:moveTo>
                <a:lnTo>
                  <a:pt x="0" y="5807242"/>
                </a:lnTo>
                <a:lnTo>
                  <a:pt x="2550695" y="6946231"/>
                </a:lnTo>
                <a:lnTo>
                  <a:pt x="7347284" y="6946231"/>
                </a:lnTo>
                <a:lnTo>
                  <a:pt x="5229726" y="0"/>
                </a:lnTo>
                <a:lnTo>
                  <a:pt x="3304674"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4393620" y="39830"/>
            <a:ext cx="3260857" cy="7868411"/>
          </a:xfrm>
          <a:prstGeom prst="rect">
            <a:avLst/>
          </a:prstGeom>
          <a:noFill/>
        </p:spPr>
        <p:txBody>
          <a:bodyPr anchor="ctr" rtlCol="0" wrap="square">
            <a:spAutoFit/>
          </a:bodyPr>
          <a:lstStyle/>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PART 01</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插入标题内容</a:t>
            </a:r>
          </a:p>
          <a:p>
            <a:pPr algn="ctr">
              <a:lnSpc>
                <a:spcPct val="105000"/>
              </a:lnSpc>
            </a:pPr>
            <a:r>
              <a:rPr altLang="zh-CN" b="1" lang="en-US" sz="5400">
                <a:solidFill>
                  <a:schemeClr val="bg1"/>
                </a:solidFill>
                <a:latin charset="-122" panose="020b0503020204020204" pitchFamily="34" typeface="Microsoft YaHei UI"/>
                <a:ea charset="-122" panose="020b0503020204020204" pitchFamily="34" typeface="Microsoft YaHei UI"/>
              </a:rPr>
              <a:t>请插入文本内容请插入文本内容请插入文本内容请插入</a:t>
            </a:r>
          </a:p>
        </p:txBody>
      </p:sp>
      <p:grpSp>
        <p:nvGrpSpPr>
          <p:cNvPr id="96" name="组合 95"/>
          <p:cNvGrpSpPr/>
          <p:nvPr/>
        </p:nvGrpSpPr>
        <p:grpSpPr>
          <a:xfrm>
            <a:off x="9368589" y="0"/>
            <a:ext cx="2983832" cy="5375189"/>
            <a:chOff x="9368589" y="0"/>
            <a:chExt cx="2983832" cy="5375189"/>
          </a:xfrm>
        </p:grpSpPr>
        <p:cxnSp>
          <p:nvCxnSpPr>
            <p:cNvPr id="10" name="直接连接符 9"/>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rot="11700000">
            <a:off x="-192505" y="1628273"/>
            <a:ext cx="2983832" cy="5375189"/>
            <a:chOff x="9368589" y="0"/>
            <a:chExt cx="2983832" cy="5375189"/>
          </a:xfrm>
        </p:grpSpPr>
        <p:cxnSp>
          <p:nvCxnSpPr>
            <p:cNvPr id="98" name="直接连接符 97"/>
            <p:cNvCxnSpPr/>
            <p:nvPr/>
          </p:nvCxnSpPr>
          <p:spPr>
            <a:xfrm flipH="1">
              <a:off x="9705474" y="0"/>
              <a:ext cx="978568" cy="834189"/>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9705474" y="834189"/>
              <a:ext cx="1267326" cy="192506"/>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9368589" y="1026695"/>
              <a:ext cx="1604211" cy="2197768"/>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9368589" y="3031958"/>
              <a:ext cx="1315453" cy="192505"/>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0684042" y="3031958"/>
              <a:ext cx="0" cy="6096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0684042" y="3641558"/>
              <a:ext cx="1668379" cy="304800"/>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0684042" y="3946358"/>
              <a:ext cx="1668379" cy="1428831"/>
            </a:xfrm>
            <a:prstGeom prst="line">
              <a:avLst/>
            </a:prstGeom>
            <a:ln w="12700">
              <a:solidFill>
                <a:srgbClr val="FF993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0042357" y="2013284"/>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10571746" y="3569368"/>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11293642" y="4660773"/>
              <a:ext cx="224589" cy="224589"/>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818740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3" presetSubtype="528">
                                  <p:stCondLst>
                                    <p:cond delay="0"/>
                                  </p:stCondLst>
                                  <p:iterate type="lt">
                                    <p:tmPct val="15000"/>
                                  </p:iterate>
                                  <p:childTnLst>
                                    <p:set>
                                      <p:cBhvr>
                                        <p:cTn dur="1" fill="hold" id="6">
                                          <p:stCondLst>
                                            <p:cond delay="0"/>
                                          </p:stCondLst>
                                        </p:cTn>
                                        <p:tgtEl>
                                          <p:spTgt spid="85"/>
                                        </p:tgtEl>
                                        <p:attrNameLst>
                                          <p:attrName>style.visibility</p:attrName>
                                        </p:attrNameLst>
                                      </p:cBhvr>
                                      <p:to>
                                        <p:strVal val="visible"/>
                                      </p:to>
                                    </p:set>
                                    <p:anim calcmode="lin" valueType="num">
                                      <p:cBhvr>
                                        <p:cTn dur="500" fill="hold" id="7"/>
                                        <p:tgtEl>
                                          <p:spTgt spid="85"/>
                                        </p:tgtEl>
                                        <p:attrNameLst>
                                          <p:attrName>ppt_w</p:attrName>
                                        </p:attrNameLst>
                                      </p:cBhvr>
                                      <p:tavLst>
                                        <p:tav tm="0">
                                          <p:val>
                                            <p:fltVal val="0"/>
                                          </p:val>
                                        </p:tav>
                                        <p:tav tm="100000">
                                          <p:val>
                                            <p:strVal val="#ppt_w"/>
                                          </p:val>
                                        </p:tav>
                                      </p:tavLst>
                                    </p:anim>
                                    <p:anim calcmode="lin" valueType="num">
                                      <p:cBhvr>
                                        <p:cTn dur="500" fill="hold" id="8"/>
                                        <p:tgtEl>
                                          <p:spTgt spid="85"/>
                                        </p:tgtEl>
                                        <p:attrNameLst>
                                          <p:attrName>ppt_h</p:attrName>
                                        </p:attrNameLst>
                                      </p:cBhvr>
                                      <p:tavLst>
                                        <p:tav tm="0">
                                          <p:val>
                                            <p:fltVal val="0"/>
                                          </p:val>
                                        </p:tav>
                                        <p:tav tm="100000">
                                          <p:val>
                                            <p:strVal val="#ppt_h"/>
                                          </p:val>
                                        </p:tav>
                                      </p:tavLst>
                                    </p:anim>
                                    <p:anim calcmode="lin" valueType="num">
                                      <p:cBhvr>
                                        <p:cTn dur="500" fill="hold" id="9"/>
                                        <p:tgtEl>
                                          <p:spTgt spid="85"/>
                                        </p:tgtEl>
                                        <p:attrNameLst>
                                          <p:attrName>ppt_x</p:attrName>
                                        </p:attrNameLst>
                                      </p:cBhvr>
                                      <p:tavLst>
                                        <p:tav tm="0">
                                          <p:val>
                                            <p:fltVal val="0.5"/>
                                          </p:val>
                                        </p:tav>
                                        <p:tav tm="100000">
                                          <p:val>
                                            <p:strVal val="#ppt_x"/>
                                          </p:val>
                                        </p:tav>
                                      </p:tavLst>
                                    </p:anim>
                                    <p:anim calcmode="lin" valueType="num">
                                      <p:cBhvr>
                                        <p:cTn dur="500" fill="hold" id="10"/>
                                        <p:tgtEl>
                                          <p:spTgt spid="85"/>
                                        </p:tgtEl>
                                        <p:attrNameLst>
                                          <p:attrName>ppt_y</p:attrName>
                                        </p:attrNameLst>
                                      </p:cBhvr>
                                      <p:tavLst>
                                        <p:tav tm="0">
                                          <p:val>
                                            <p:fltVal val="0.5"/>
                                          </p:val>
                                        </p:tav>
                                        <p:tav tm="100000">
                                          <p:val>
                                            <p:strVal val="#ppt_y"/>
                                          </p:val>
                                        </p:tav>
                                      </p:tavLst>
                                    </p:anim>
                                  </p:childTnLst>
                                </p:cTn>
                              </p:par>
                              <p:par>
                                <p:cTn decel="100000" fill="hold" grpId="0" id="11" nodeType="withEffect" presetClass="entr" presetID="49" presetSubtype="0">
                                  <p:stCondLst>
                                    <p:cond delay="0"/>
                                  </p:stCondLst>
                                  <p:iterate type="lt">
                                    <p:tmPct val="15000"/>
                                  </p:iterate>
                                  <p:childTnLst>
                                    <p:set>
                                      <p:cBhvr>
                                        <p:cTn dur="1" fill="hold" id="12">
                                          <p:stCondLst>
                                            <p:cond delay="0"/>
                                          </p:stCondLst>
                                        </p:cTn>
                                        <p:tgtEl>
                                          <p:spTgt spid="85"/>
                                        </p:tgtEl>
                                        <p:attrNameLst>
                                          <p:attrName>style.visibility</p:attrName>
                                        </p:attrNameLst>
                                      </p:cBhvr>
                                      <p:to>
                                        <p:strVal val="visible"/>
                                      </p:to>
                                    </p:set>
                                    <p:anim calcmode="lin" valueType="num">
                                      <p:cBhvr>
                                        <p:cTn dur="500" fill="hold" id="13"/>
                                        <p:tgtEl>
                                          <p:spTgt spid="85"/>
                                        </p:tgtEl>
                                        <p:attrNameLst>
                                          <p:attrName>ppt_w</p:attrName>
                                        </p:attrNameLst>
                                      </p:cBhvr>
                                      <p:tavLst>
                                        <p:tav tm="0">
                                          <p:val>
                                            <p:fltVal val="0"/>
                                          </p:val>
                                        </p:tav>
                                        <p:tav tm="100000">
                                          <p:val>
                                            <p:strVal val="#ppt_w"/>
                                          </p:val>
                                        </p:tav>
                                      </p:tavLst>
                                    </p:anim>
                                    <p:anim calcmode="lin" valueType="num">
                                      <p:cBhvr>
                                        <p:cTn dur="500" fill="hold" id="14"/>
                                        <p:tgtEl>
                                          <p:spTgt spid="85"/>
                                        </p:tgtEl>
                                        <p:attrNameLst>
                                          <p:attrName>ppt_h</p:attrName>
                                        </p:attrNameLst>
                                      </p:cBhvr>
                                      <p:tavLst>
                                        <p:tav tm="0">
                                          <p:val>
                                            <p:fltVal val="0"/>
                                          </p:val>
                                        </p:tav>
                                        <p:tav tm="100000">
                                          <p:val>
                                            <p:strVal val="#ppt_h"/>
                                          </p:val>
                                        </p:tav>
                                      </p:tavLst>
                                    </p:anim>
                                    <p:anim calcmode="lin" valueType="num">
                                      <p:cBhvr>
                                        <p:cTn dur="500" fill="hold" id="15"/>
                                        <p:tgtEl>
                                          <p:spTgt spid="85"/>
                                        </p:tgtEl>
                                        <p:attrNameLst>
                                          <p:attrName>style.rotation</p:attrName>
                                        </p:attrNameLst>
                                      </p:cBhvr>
                                      <p:tavLst>
                                        <p:tav tm="0">
                                          <p:val>
                                            <p:fltVal val="360"/>
                                          </p:val>
                                        </p:tav>
                                        <p:tav tm="100000">
                                          <p:val>
                                            <p:fltVal val="0"/>
                                          </p:val>
                                        </p:tav>
                                      </p:tavLst>
                                    </p:anim>
                                    <p:animEffect filter="fade" transition="in">
                                      <p:cBhvr>
                                        <p:cTn dur="500" id="16"/>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1" spid="8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srcRect b="52498"/>
          <a:stretch>
            <a:fillRect/>
          </a:stretch>
        </p:blipFill>
        <p:spPr>
          <a:xfrm>
            <a:off x="-529" y="-7738"/>
            <a:ext cx="12193057" cy="3257981"/>
          </a:xfrm>
          <a:prstGeom prst="rect">
            <a:avLst/>
          </a:prstGeom>
        </p:spPr>
      </p:pic>
      <p:grpSp>
        <p:nvGrpSpPr>
          <p:cNvPr id="62" name="Group 61"/>
          <p:cNvGrpSpPr/>
          <p:nvPr/>
        </p:nvGrpSpPr>
        <p:grpSpPr>
          <a:xfrm>
            <a:off x="4717081" y="665312"/>
            <a:ext cx="5999736" cy="1402115"/>
            <a:chOff x="4175482" y="953344"/>
            <a:chExt cx="3636878" cy="1402115"/>
          </a:xfrm>
        </p:grpSpPr>
        <p:sp>
          <p:nvSpPr>
            <p:cNvPr id="63" name="Subtitle 2"/>
            <p:cNvSpPr txBox="1"/>
            <p:nvPr/>
          </p:nvSpPr>
          <p:spPr>
            <a:xfrm>
              <a:off x="4175482" y="953344"/>
              <a:ext cx="3636878" cy="864096"/>
            </a:xfrm>
            <a:prstGeom prst="rect">
              <a:avLst/>
            </a:prstGeom>
          </p:spPr>
          <p:txBody>
            <a:bodyPr bIns="22860" lIns="45720" rIns="45720" rtlCol="0" tIns="2286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pc="-200" sz="4800">
                  <a:solidFill>
                    <a:schemeClr val="bg1"/>
                  </a:solidFill>
                  <a:latin typeface="Lato Regular"/>
                  <a:ea charset="0" pitchFamily="49" typeface="Franchise"/>
                  <a:cs typeface="Lato Regular"/>
                </a:rPr>
                <a:t>插入</a:t>
              </a:r>
            </a:p>
          </p:txBody>
        </p:sp>
        <p:sp>
          <p:nvSpPr>
            <p:cNvPr id="64" name="Subtitle 2"/>
            <p:cNvSpPr txBox="1"/>
            <p:nvPr/>
          </p:nvSpPr>
          <p:spPr>
            <a:xfrm>
              <a:off x="4175482" y="1707387"/>
              <a:ext cx="3636878" cy="648072"/>
            </a:xfrm>
            <a:prstGeom prst="rect">
              <a:avLst/>
            </a:prstGeom>
          </p:spPr>
          <p:txBody>
            <a:bodyPr bIns="22860" lIns="45720" rIns="45720" rtlCol="0" tIns="2286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b="1" lang="zh-CN" spc="-200" sz="5400">
                  <a:solidFill>
                    <a:schemeClr val="bg1"/>
                  </a:solidFill>
                  <a:latin typeface="Lato Regular"/>
                  <a:ea charset="0" pitchFamily="49" typeface="Franchise"/>
                  <a:cs typeface="Lato Regular"/>
                </a:rPr>
                <a:t>您的标题的内容</a:t>
              </a:r>
            </a:p>
          </p:txBody>
        </p:sp>
      </p:grpSp>
      <p:sp>
        <p:nvSpPr>
          <p:cNvPr id="65" name="TextBox 64"/>
          <p:cNvSpPr txBox="1"/>
          <p:nvPr/>
        </p:nvSpPr>
        <p:spPr>
          <a:xfrm>
            <a:off x="4678113" y="2323564"/>
            <a:ext cx="6287693" cy="707116"/>
          </a:xfrm>
          <a:prstGeom prst="rect">
            <a:avLst/>
          </a:prstGeom>
          <a:noFill/>
        </p:spPr>
        <p:txBody>
          <a:bodyPr bIns="60950" lIns="121899" rIns="121899" rtlCol="0" tIns="60950" wrap="square">
            <a:spAutoFit/>
          </a:bodyPr>
          <a:lstStyle/>
          <a:p>
            <a:pPr>
              <a:lnSpc>
                <a:spcPct val="120000"/>
              </a:lnSpc>
            </a:pPr>
            <a:r>
              <a:rPr altLang="en-US" lang="zh-CN" sz="1600">
                <a:solidFill>
                  <a:prstClr val="white"/>
                </a:solidFill>
                <a:latin charset="-122" panose="02010609060101010101" pitchFamily="49" typeface="黑体"/>
                <a:ea charset="-122" panose="02010609060101010101" pitchFamily="49" typeface="黑体"/>
              </a:rPr>
              <a:t>请插入文本内容请插入文本内容请插入文本内容请插入请插入文本内容请插入文本内容请插入文本内容请插入请插入文本内容</a:t>
            </a:r>
          </a:p>
        </p:txBody>
      </p:sp>
      <p:pic>
        <p:nvPicPr>
          <p:cNvPr id="66" name="Picture 65"/>
          <p:cNvPicPr>
            <a:picLocks noChangeAspect="1"/>
          </p:cNvPicPr>
          <p:nvPr/>
        </p:nvPicPr>
        <p:blipFill>
          <a:blip r:embed="rId3">
            <a:extLst>
              <a:ext uri="{28A0092B-C50C-407E-A947-70E740481C1C}">
                <a14:useLocalDpi val="0"/>
              </a:ext>
            </a:extLst>
          </a:blip>
          <a:stretch>
            <a:fillRect/>
          </a:stretch>
        </p:blipFill>
        <p:spPr bwMode="auto">
          <a:xfrm>
            <a:off x="3027363" y="751845"/>
            <a:ext cx="1415257" cy="30138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7" name="Picture 66"/>
          <p:cNvPicPr>
            <a:picLocks noChangeAspect="1"/>
          </p:cNvPicPr>
          <p:nvPr/>
        </p:nvPicPr>
        <p:blipFill>
          <a:blip r:embed="rId3">
            <a:extLst>
              <a:ext uri="{28A0092B-C50C-407E-A947-70E740481C1C}">
                <a14:useLocalDpi val="0"/>
              </a:ext>
            </a:extLst>
          </a:blip>
          <a:stretch>
            <a:fillRect/>
          </a:stretch>
        </p:blipFill>
        <p:spPr bwMode="auto">
          <a:xfrm>
            <a:off x="860425" y="751845"/>
            <a:ext cx="1415257" cy="30138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8" name="Picture 67"/>
          <p:cNvPicPr>
            <a:picLocks noChangeAspect="1"/>
          </p:cNvPicPr>
          <p:nvPr/>
        </p:nvPicPr>
        <p:blipFill>
          <a:blip r:embed="rId4">
            <a:extLst>
              <a:ext uri="{28A0092B-C50C-407E-A947-70E740481C1C}">
                <a14:useLocalDpi val="0"/>
              </a:ext>
            </a:extLst>
          </a:blip>
          <a:stretch>
            <a:fillRect/>
          </a:stretch>
        </p:blipFill>
        <p:spPr bwMode="auto">
          <a:xfrm>
            <a:off x="1720850" y="385927"/>
            <a:ext cx="1835150" cy="3906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 name="Group 1"/>
          <p:cNvGrpSpPr/>
          <p:nvPr/>
        </p:nvGrpSpPr>
        <p:grpSpPr>
          <a:xfrm>
            <a:off x="1212521" y="4479974"/>
            <a:ext cx="2832978" cy="1782487"/>
            <a:chOff x="2421866" y="8959948"/>
            <a:chExt cx="5665955" cy="3564974"/>
          </a:xfrm>
        </p:grpSpPr>
        <p:sp>
          <p:nvSpPr>
            <p:cNvPr id="69" name="Freeform 7"/>
            <p:cNvSpPr>
              <a:spLocks noEditPoints="1"/>
            </p:cNvSpPr>
            <p:nvPr/>
          </p:nvSpPr>
          <p:spPr bwMode="auto">
            <a:xfrm>
              <a:off x="4246299" y="8959948"/>
              <a:ext cx="1673674" cy="1674110"/>
            </a:xfrm>
            <a:custGeom>
              <a:gdLst>
                <a:gd fmla="*/ 106 w 212" name="T0"/>
                <a:gd fmla="*/ 212 h 212" name="T1"/>
                <a:gd fmla="*/ 0 w 212" name="T2"/>
                <a:gd fmla="*/ 106 h 212" name="T3"/>
                <a:gd fmla="*/ 106 w 212" name="T4"/>
                <a:gd fmla="*/ 0 h 212" name="T5"/>
                <a:gd fmla="*/ 212 w 212" name="T6"/>
                <a:gd fmla="*/ 106 h 212" name="T7"/>
                <a:gd fmla="*/ 106 w 212" name="T8"/>
                <a:gd fmla="*/ 212 h 212" name="T9"/>
                <a:gd fmla="*/ 106 w 212" name="T10"/>
                <a:gd fmla="*/ 20 h 212" name="T11"/>
                <a:gd fmla="*/ 20 w 212" name="T12"/>
                <a:gd fmla="*/ 106 h 212" name="T13"/>
                <a:gd fmla="*/ 106 w 212" name="T14"/>
                <a:gd fmla="*/ 192 h 212" name="T15"/>
                <a:gd fmla="*/ 192 w 212" name="T16"/>
                <a:gd fmla="*/ 106 h 212" name="T17"/>
                <a:gd fmla="*/ 106 w 212" name="T18"/>
                <a:gd fmla="*/ 20 h 2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1" w="211">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t" anchorCtr="0" bIns="45711" compatLnSpc="1" lIns="91422" numCol="1" rIns="91422" tIns="45711" vert="horz" wrap="square">
              <a:prstTxWarp prst="textNoShape">
                <a:avLst/>
              </a:prstTxWarp>
            </a:bodyPr>
            <a:lstStyle/>
            <a:p>
              <a:endParaRPr lang="id-ID" sz="900"/>
            </a:p>
          </p:txBody>
        </p:sp>
        <p:grpSp>
          <p:nvGrpSpPr>
            <p:cNvPr id="70" name="Group 69"/>
            <p:cNvGrpSpPr/>
            <p:nvPr/>
          </p:nvGrpSpPr>
          <p:grpSpPr>
            <a:xfrm>
              <a:off x="4683256" y="9382216"/>
              <a:ext cx="787903" cy="790658"/>
              <a:chOff x="3206750" y="1381125"/>
              <a:chExt cx="490538" cy="492125"/>
            </a:xfrm>
            <a:solidFill>
              <a:schemeClr val="accent2"/>
            </a:solidFill>
          </p:grpSpPr>
          <p:sp>
            <p:nvSpPr>
              <p:cNvPr id="71" name="Freeform 10"/>
              <p:cNvSpPr>
                <a:spLocks noEditPoints="1"/>
              </p:cNvSpPr>
              <p:nvPr/>
            </p:nvSpPr>
            <p:spPr bwMode="auto">
              <a:xfrm>
                <a:off x="3206750" y="1381125"/>
                <a:ext cx="490538" cy="492125"/>
              </a:xfrm>
              <a:custGeom>
                <a:gdLst>
                  <a:gd fmla="*/ 80 w 128" name="T0"/>
                  <a:gd fmla="*/ 0 h 128" name="T1"/>
                  <a:gd fmla="*/ 32 w 128" name="T2"/>
                  <a:gd fmla="*/ 48 h 128" name="T3"/>
                  <a:gd fmla="*/ 38 w 128" name="T4"/>
                  <a:gd fmla="*/ 70 h 128" name="T5"/>
                  <a:gd fmla="*/ 4 w 128" name="T6"/>
                  <a:gd fmla="*/ 104 h 128" name="T7"/>
                  <a:gd fmla="*/ 4 w 128" name="T8"/>
                  <a:gd fmla="*/ 104 h 128" name="T9"/>
                  <a:gd fmla="*/ 0 w 128" name="T10"/>
                  <a:gd fmla="*/ 114 h 128" name="T11"/>
                  <a:gd fmla="*/ 14 w 128" name="T12"/>
                  <a:gd fmla="*/ 128 h 128" name="T13"/>
                  <a:gd fmla="*/ 24 w 128" name="T14"/>
                  <a:gd fmla="*/ 124 h 128" name="T15"/>
                  <a:gd fmla="*/ 24 w 128" name="T16"/>
                  <a:gd fmla="*/ 124 h 128" name="T17"/>
                  <a:gd fmla="*/ 58 w 128" name="T18"/>
                  <a:gd fmla="*/ 90 h 128" name="T19"/>
                  <a:gd fmla="*/ 80 w 128" name="T20"/>
                  <a:gd fmla="*/ 96 h 128" name="T21"/>
                  <a:gd fmla="*/ 128 w 128" name="T22"/>
                  <a:gd fmla="*/ 48 h 128" name="T23"/>
                  <a:gd fmla="*/ 80 w 128" name="T24"/>
                  <a:gd fmla="*/ 0 h 128" name="T25"/>
                  <a:gd fmla="*/ 19 w 128" name="T26"/>
                  <a:gd fmla="*/ 119 h 128" name="T27"/>
                  <a:gd fmla="*/ 14 w 128" name="T28"/>
                  <a:gd fmla="*/ 121 h 128" name="T29"/>
                  <a:gd fmla="*/ 7 w 128" name="T30"/>
                  <a:gd fmla="*/ 114 h 128" name="T31"/>
                  <a:gd fmla="*/ 9 w 128" name="T32"/>
                  <a:gd fmla="*/ 109 h 128" name="T33"/>
                  <a:gd fmla="*/ 9 w 128" name="T34"/>
                  <a:gd fmla="*/ 109 h 128" name="T35"/>
                  <a:gd fmla="*/ 41 w 128" name="T36"/>
                  <a:gd fmla="*/ 77 h 128" name="T37"/>
                  <a:gd fmla="*/ 51 w 128" name="T38"/>
                  <a:gd fmla="*/ 87 h 128" name="T39"/>
                  <a:gd fmla="*/ 19 w 128" name="T40"/>
                  <a:gd fmla="*/ 119 h 128" name="T41"/>
                  <a:gd fmla="*/ 80 w 128" name="T42"/>
                  <a:gd fmla="*/ 88 h 128" name="T43"/>
                  <a:gd fmla="*/ 40 w 128" name="T44"/>
                  <a:gd fmla="*/ 48 h 128" name="T45"/>
                  <a:gd fmla="*/ 80 w 128" name="T46"/>
                  <a:gd fmla="*/ 8 h 128" name="T47"/>
                  <a:gd fmla="*/ 120 w 128" name="T48"/>
                  <a:gd fmla="*/ 48 h 128" name="T49"/>
                  <a:gd fmla="*/ 80 w 128" name="T50"/>
                  <a:gd fmla="*/ 88 h 12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8" w="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sp>
            <p:nvSpPr>
              <p:cNvPr id="72" name="Freeform 11"/>
              <p:cNvSpPr/>
              <p:nvPr/>
            </p:nvSpPr>
            <p:spPr bwMode="auto">
              <a:xfrm>
                <a:off x="3406775" y="1458913"/>
                <a:ext cx="114300" cy="114300"/>
              </a:xfrm>
              <a:custGeom>
                <a:gdLst>
                  <a:gd fmla="*/ 28 w 30" name="T0"/>
                  <a:gd fmla="*/ 0 h 30" name="T1"/>
                  <a:gd fmla="*/ 0 w 30" name="T2"/>
                  <a:gd fmla="*/ 28 h 30" name="T3"/>
                  <a:gd fmla="*/ 2 w 30" name="T4"/>
                  <a:gd fmla="*/ 30 h 30" name="T5"/>
                  <a:gd fmla="*/ 4 w 30" name="T6"/>
                  <a:gd fmla="*/ 28 h 30" name="T7"/>
                  <a:gd fmla="*/ 28 w 30" name="T8"/>
                  <a:gd fmla="*/ 4 h 30" name="T9"/>
                  <a:gd fmla="*/ 30 w 30" name="T10"/>
                  <a:gd fmla="*/ 2 h 30" name="T11"/>
                  <a:gd fmla="*/ 28 w 30" name="T12"/>
                  <a:gd fmla="*/ 0 h 30" name="T13"/>
                </a:gdLst>
                <a:cxnLst>
                  <a:cxn ang="0">
                    <a:pos x="T0" y="T1"/>
                  </a:cxn>
                  <a:cxn ang="0">
                    <a:pos x="T2" y="T3"/>
                  </a:cxn>
                  <a:cxn ang="0">
                    <a:pos x="T4" y="T5"/>
                  </a:cxn>
                  <a:cxn ang="0">
                    <a:pos x="T6" y="T7"/>
                  </a:cxn>
                  <a:cxn ang="0">
                    <a:pos x="T8" y="T9"/>
                  </a:cxn>
                  <a:cxn ang="0">
                    <a:pos x="T10" y="T11"/>
                  </a:cxn>
                  <a:cxn ang="0">
                    <a:pos x="T12" y="T13"/>
                  </a:cxn>
                </a:cxnLst>
                <a:rect b="b" l="0" r="r" t="0"/>
                <a:pathLst>
                  <a:path h="30" w="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grpSp>
        <p:grpSp>
          <p:nvGrpSpPr>
            <p:cNvPr id="81" name="Group 80"/>
            <p:cNvGrpSpPr/>
            <p:nvPr/>
          </p:nvGrpSpPr>
          <p:grpSpPr>
            <a:xfrm>
              <a:off x="2421866" y="10581888"/>
              <a:ext cx="5665955" cy="1943034"/>
              <a:chOff x="1974961" y="6612406"/>
              <a:chExt cx="5665955" cy="1943034"/>
            </a:xfrm>
          </p:grpSpPr>
          <p:sp>
            <p:nvSpPr>
              <p:cNvPr id="82" name="Content Placeholder 19"/>
              <p:cNvSpPr txBox="1"/>
              <p:nvPr/>
            </p:nvSpPr>
            <p:spPr>
              <a:xfrm>
                <a:off x="1974961" y="7308925"/>
                <a:ext cx="5665955" cy="1246515"/>
              </a:xfrm>
              <a:prstGeom prst="rect">
                <a:avLst/>
              </a:prstGeom>
            </p:spPr>
            <p:txBody>
              <a:bodyPr bIns="45711" lIns="91422" rIns="91422" rtlCol="0" tIns="45711"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altLang="en-US" lang="zh-CN" sz="1600">
                    <a:solidFill>
                      <a:prstClr val="black"/>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sp>
            <p:nvSpPr>
              <p:cNvPr id="83" name="TextBox 82"/>
              <p:cNvSpPr txBox="1"/>
              <p:nvPr/>
            </p:nvSpPr>
            <p:spPr>
              <a:xfrm>
                <a:off x="3315867" y="6612405"/>
                <a:ext cx="2655310" cy="822924"/>
              </a:xfrm>
              <a:prstGeom prst="rect">
                <a:avLst/>
              </a:prstGeom>
              <a:noFill/>
            </p:spPr>
            <p:txBody>
              <a:bodyPr bIns="45711" lIns="91422" rIns="91422" rtlCol="0" tIns="45711" wrap="square">
                <a:spAutoFit/>
              </a:bodyPr>
              <a:lstStyle/>
              <a:p>
                <a:pPr algn="ctr"/>
                <a:r>
                  <a:rPr altLang="en-US" b="1" lang="zh-CN" sz="2100">
                    <a:solidFill>
                      <a:schemeClr val="tx2"/>
                    </a:solidFill>
                    <a:latin typeface="Lato Regular"/>
                    <a:cs typeface="Lato Regular"/>
                  </a:rPr>
                  <a:t>标题</a:t>
                </a:r>
              </a:p>
            </p:txBody>
          </p:sp>
        </p:grpSp>
      </p:grpSp>
      <p:grpSp>
        <p:nvGrpSpPr>
          <p:cNvPr id="3" name="Group 2"/>
          <p:cNvGrpSpPr/>
          <p:nvPr/>
        </p:nvGrpSpPr>
        <p:grpSpPr>
          <a:xfrm>
            <a:off x="4879338" y="4484562"/>
            <a:ext cx="2909284" cy="1804384"/>
            <a:chOff x="9755500" y="8969123"/>
            <a:chExt cx="5818568" cy="3608768"/>
          </a:xfrm>
        </p:grpSpPr>
        <p:sp>
          <p:nvSpPr>
            <p:cNvPr id="73" name="Freeform 9"/>
            <p:cNvSpPr>
              <a:spLocks noEditPoints="1"/>
            </p:cNvSpPr>
            <p:nvPr/>
          </p:nvSpPr>
          <p:spPr bwMode="auto">
            <a:xfrm>
              <a:off x="11474280" y="8969123"/>
              <a:ext cx="1673674" cy="1674110"/>
            </a:xfrm>
            <a:custGeom>
              <a:gdLst>
                <a:gd fmla="*/ 106 w 212" name="T0"/>
                <a:gd fmla="*/ 212 h 212" name="T1"/>
                <a:gd fmla="*/ 0 w 212" name="T2"/>
                <a:gd fmla="*/ 106 h 212" name="T3"/>
                <a:gd fmla="*/ 106 w 212" name="T4"/>
                <a:gd fmla="*/ 0 h 212" name="T5"/>
                <a:gd fmla="*/ 212 w 212" name="T6"/>
                <a:gd fmla="*/ 106 h 212" name="T7"/>
                <a:gd fmla="*/ 106 w 212" name="T8"/>
                <a:gd fmla="*/ 212 h 212" name="T9"/>
                <a:gd fmla="*/ 106 w 212" name="T10"/>
                <a:gd fmla="*/ 20 h 212" name="T11"/>
                <a:gd fmla="*/ 20 w 212" name="T12"/>
                <a:gd fmla="*/ 106 h 212" name="T13"/>
                <a:gd fmla="*/ 106 w 212" name="T14"/>
                <a:gd fmla="*/ 192 h 212" name="T15"/>
                <a:gd fmla="*/ 192 w 212" name="T16"/>
                <a:gd fmla="*/ 106 h 212" name="T17"/>
                <a:gd fmla="*/ 106 w 212" name="T18"/>
                <a:gd fmla="*/ 20 h 2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1" w="211">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anchor="t" anchorCtr="0" bIns="45711" compatLnSpc="1" lIns="91422" numCol="1" rIns="91422" tIns="45711" vert="horz" wrap="square">
              <a:prstTxWarp prst="textNoShape">
                <a:avLst/>
              </a:prstTxWarp>
            </a:bodyPr>
            <a:lstStyle/>
            <a:p>
              <a:endParaRPr lang="id-ID" sz="900"/>
            </a:p>
          </p:txBody>
        </p:sp>
        <p:grpSp>
          <p:nvGrpSpPr>
            <p:cNvPr id="74" name="Group 73"/>
            <p:cNvGrpSpPr/>
            <p:nvPr/>
          </p:nvGrpSpPr>
          <p:grpSpPr>
            <a:xfrm>
              <a:off x="11977709" y="9346223"/>
              <a:ext cx="640287" cy="917486"/>
              <a:chOff x="3741341" y="1604128"/>
              <a:chExt cx="341313" cy="488950"/>
            </a:xfrm>
            <a:solidFill>
              <a:schemeClr val="accent3"/>
            </a:solidFill>
          </p:grpSpPr>
          <p:sp>
            <p:nvSpPr>
              <p:cNvPr id="75" name="Freeform 15"/>
              <p:cNvSpPr>
                <a:spLocks noEditPoints="1"/>
              </p:cNvSpPr>
              <p:nvPr/>
            </p:nvSpPr>
            <p:spPr bwMode="auto">
              <a:xfrm>
                <a:off x="3741341" y="1604128"/>
                <a:ext cx="341313" cy="488950"/>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4 w 88" name="T14"/>
                  <a:gd fmla="*/ 109 h 128" name="T15"/>
                  <a:gd fmla="*/ 35 w 88" name="T16"/>
                  <a:gd fmla="*/ 111 h 128" name="T17"/>
                  <a:gd fmla="*/ 32 w 88" name="T18"/>
                  <a:gd fmla="*/ 104 h 128" name="T19"/>
                  <a:gd fmla="*/ 32 w 88" name="T20"/>
                  <a:gd fmla="*/ 103 h 128" name="T21"/>
                  <a:gd fmla="*/ 57 w 88" name="T22"/>
                  <a:gd fmla="*/ 100 h 128" name="T23"/>
                  <a:gd fmla="*/ 56 w 88" name="T24"/>
                  <a:gd fmla="*/ 104 h 128" name="T25"/>
                  <a:gd fmla="*/ 54 w 88" name="T26"/>
                  <a:gd fmla="*/ 109 h 128" name="T27"/>
                  <a:gd fmla="*/ 31 w 88" name="T28"/>
                  <a:gd fmla="*/ 100 h 128" name="T29"/>
                  <a:gd fmla="*/ 28 w 88" name="T30"/>
                  <a:gd fmla="*/ 92 h 128" name="T31"/>
                  <a:gd fmla="*/ 60 w 88" name="T32"/>
                  <a:gd fmla="*/ 92 h 128" name="T33"/>
                  <a:gd fmla="*/ 58 w 88" name="T34"/>
                  <a:gd fmla="*/ 96 h 128" name="T35"/>
                  <a:gd fmla="*/ 31 w 88" name="T36"/>
                  <a:gd fmla="*/ 100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5 w 88" name="T48"/>
                  <a:gd fmla="*/ 84 h 128" name="T49"/>
                  <a:gd fmla="*/ 19 w 88" name="T50"/>
                  <a:gd fmla="*/ 71 h 128" name="T51"/>
                  <a:gd fmla="*/ 8 w 88" name="T52"/>
                  <a:gd fmla="*/ 44 h 128" name="T53"/>
                  <a:gd fmla="*/ 44 w 88" name="T54"/>
                  <a:gd fmla="*/ 8 h 128" name="T55"/>
                  <a:gd fmla="*/ 80 w 88" name="T56"/>
                  <a:gd fmla="*/ 44 h 128" name="T57"/>
                  <a:gd fmla="*/ 69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sp>
            <p:nvSpPr>
              <p:cNvPr id="76" name="Freeform 16"/>
              <p:cNvSpPr/>
              <p:nvPr/>
            </p:nvSpPr>
            <p:spPr bwMode="auto">
              <a:xfrm>
                <a:off x="3819128" y="1680328"/>
                <a:ext cx="101600" cy="100013"/>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grpSp>
        <p:grpSp>
          <p:nvGrpSpPr>
            <p:cNvPr id="84" name="Group 83"/>
            <p:cNvGrpSpPr/>
            <p:nvPr/>
          </p:nvGrpSpPr>
          <p:grpSpPr>
            <a:xfrm>
              <a:off x="9755500" y="10569166"/>
              <a:ext cx="5818568" cy="2008725"/>
              <a:chOff x="2054206" y="6459127"/>
              <a:chExt cx="5818568" cy="2008725"/>
            </a:xfrm>
          </p:grpSpPr>
          <p:sp>
            <p:nvSpPr>
              <p:cNvPr id="85" name="Content Placeholder 19"/>
              <p:cNvSpPr txBox="1"/>
              <p:nvPr/>
            </p:nvSpPr>
            <p:spPr>
              <a:xfrm>
                <a:off x="2054206" y="7221337"/>
                <a:ext cx="5818568" cy="1246515"/>
              </a:xfrm>
              <a:prstGeom prst="rect">
                <a:avLst/>
              </a:prstGeom>
            </p:spPr>
            <p:txBody>
              <a:bodyPr bIns="45711" lIns="91422" rIns="91422" rtlCol="0" tIns="45711"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lvl="0" marL="0">
                  <a:lnSpc>
                    <a:spcPct val="120000"/>
                  </a:lnSpc>
                  <a:spcBef>
                    <a:spcPct val="0"/>
                  </a:spcBef>
                  <a:buNone/>
                </a:pPr>
                <a:r>
                  <a:rPr altLang="en-US" lang="zh-CN" sz="1600">
                    <a:solidFill>
                      <a:prstClr val="black"/>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sp>
            <p:nvSpPr>
              <p:cNvPr id="86" name="TextBox 85"/>
              <p:cNvSpPr txBox="1"/>
              <p:nvPr/>
            </p:nvSpPr>
            <p:spPr>
              <a:xfrm>
                <a:off x="3315865" y="6459126"/>
                <a:ext cx="2655310" cy="822924"/>
              </a:xfrm>
              <a:prstGeom prst="rect">
                <a:avLst/>
              </a:prstGeom>
              <a:noFill/>
            </p:spPr>
            <p:txBody>
              <a:bodyPr bIns="45711" lIns="91422" rIns="91422" rtlCol="0" tIns="45711" wrap="square">
                <a:spAutoFit/>
              </a:bodyPr>
              <a:lstStyle/>
              <a:p>
                <a:pPr algn="ctr"/>
                <a:r>
                  <a:rPr altLang="en-US" b="1" lang="zh-CN" sz="2100">
                    <a:solidFill>
                      <a:schemeClr val="tx2"/>
                    </a:solidFill>
                    <a:latin typeface="Lato Regular"/>
                    <a:cs typeface="Lato Regular"/>
                  </a:rPr>
                  <a:t>标题</a:t>
                </a:r>
              </a:p>
            </p:txBody>
          </p:sp>
        </p:grpSp>
      </p:grpSp>
      <p:grpSp>
        <p:nvGrpSpPr>
          <p:cNvPr id="4" name="Group 3"/>
          <p:cNvGrpSpPr/>
          <p:nvPr/>
        </p:nvGrpSpPr>
        <p:grpSpPr>
          <a:xfrm>
            <a:off x="8360556" y="4484893"/>
            <a:ext cx="2759000" cy="1793655"/>
            <a:chOff x="16717938" y="8969785"/>
            <a:chExt cx="5517999" cy="3587310"/>
          </a:xfrm>
        </p:grpSpPr>
        <p:sp>
          <p:nvSpPr>
            <p:cNvPr id="77" name="Freeform 6"/>
            <p:cNvSpPr>
              <a:spLocks noEditPoints="1"/>
            </p:cNvSpPr>
            <p:nvPr/>
          </p:nvSpPr>
          <p:spPr bwMode="auto">
            <a:xfrm>
              <a:off x="18419618" y="8969785"/>
              <a:ext cx="1673674" cy="1677444"/>
            </a:xfrm>
            <a:custGeom>
              <a:gdLst>
                <a:gd fmla="*/ 106 w 212" name="T0"/>
                <a:gd fmla="*/ 212 h 212" name="T1"/>
                <a:gd fmla="*/ 0 w 212" name="T2"/>
                <a:gd fmla="*/ 106 h 212" name="T3"/>
                <a:gd fmla="*/ 106 w 212" name="T4"/>
                <a:gd fmla="*/ 0 h 212" name="T5"/>
                <a:gd fmla="*/ 212 w 212" name="T6"/>
                <a:gd fmla="*/ 106 h 212" name="T7"/>
                <a:gd fmla="*/ 106 w 212" name="T8"/>
                <a:gd fmla="*/ 212 h 212" name="T9"/>
                <a:gd fmla="*/ 106 w 212" name="T10"/>
                <a:gd fmla="*/ 20 h 212" name="T11"/>
                <a:gd fmla="*/ 20 w 212" name="T12"/>
                <a:gd fmla="*/ 106 h 212" name="T13"/>
                <a:gd fmla="*/ 106 w 212" name="T14"/>
                <a:gd fmla="*/ 192 h 212" name="T15"/>
                <a:gd fmla="*/ 192 w 212" name="T16"/>
                <a:gd fmla="*/ 106 h 212" name="T17"/>
                <a:gd fmla="*/ 106 w 212" name="T18"/>
                <a:gd fmla="*/ 20 h 2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1" w="211">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anchor="t" anchorCtr="0" bIns="45711" compatLnSpc="1" lIns="91422" numCol="1" rIns="91422" tIns="45711" vert="horz" wrap="square">
              <a:prstTxWarp prst="textNoShape">
                <a:avLst/>
              </a:prstTxWarp>
            </a:bodyPr>
            <a:lstStyle/>
            <a:p>
              <a:endParaRPr lang="id-ID" sz="900"/>
            </a:p>
          </p:txBody>
        </p:sp>
        <p:grpSp>
          <p:nvGrpSpPr>
            <p:cNvPr id="78" name="Group 77"/>
            <p:cNvGrpSpPr/>
            <p:nvPr/>
          </p:nvGrpSpPr>
          <p:grpSpPr>
            <a:xfrm>
              <a:off x="18896285" y="9468412"/>
              <a:ext cx="760532" cy="717670"/>
              <a:chOff x="3498850" y="1541463"/>
              <a:chExt cx="504825" cy="476250"/>
            </a:xfrm>
            <a:solidFill>
              <a:schemeClr val="accent4"/>
            </a:solidFill>
          </p:grpSpPr>
          <p:sp>
            <p:nvSpPr>
              <p:cNvPr id="79" name="Oval 5"/>
              <p:cNvSpPr>
                <a:spLocks noChangeArrowheads="1"/>
              </p:cNvSpPr>
              <p:nvPr/>
            </p:nvSpPr>
            <p:spPr bwMode="auto">
              <a:xfrm>
                <a:off x="3743325" y="1801813"/>
                <a:ext cx="61913" cy="619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sp>
            <p:nvSpPr>
              <p:cNvPr id="80" name="Freeform 6"/>
              <p:cNvSpPr>
                <a:spLocks noEditPoints="1"/>
              </p:cNvSpPr>
              <p:nvPr/>
            </p:nvSpPr>
            <p:spPr bwMode="auto">
              <a:xfrm>
                <a:off x="3498850" y="1541463"/>
                <a:ext cx="504825" cy="476250"/>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3 w 132" name="T66"/>
                  <a:gd fmla="*/ 88 h 124" name="T67"/>
                  <a:gd fmla="*/ 60 w 132" name="T68"/>
                  <a:gd fmla="*/ 76 h 124" name="T69"/>
                  <a:gd fmla="*/ 108 w 132" name="T70"/>
                  <a:gd fmla="*/ 64 h 124" name="T71"/>
                  <a:gd fmla="*/ 115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w="9525">
                    <a:solidFill>
                      <a:srgbClr val="000000"/>
                    </a:solidFill>
                    <a:round/>
                    <a:headEnd/>
                    <a:tailEnd/>
                  </a14:hiddenLine>
                </a:ext>
              </a:extLst>
            </p:spPr>
            <p:txBody>
              <a:bodyPr anchor="t" anchorCtr="0" bIns="22860" compatLnSpc="1" lIns="45720" numCol="1" rIns="45720" tIns="22860" vert="horz" wrap="square">
                <a:prstTxWarp prst="textNoShape">
                  <a:avLst/>
                </a:prstTxWarp>
              </a:bodyPr>
              <a:lstStyle/>
              <a:p>
                <a:endParaRPr lang="id-ID" sz="900"/>
              </a:p>
            </p:txBody>
          </p:sp>
        </p:grpSp>
        <p:sp>
          <p:nvSpPr>
            <p:cNvPr id="91" name="Content Placeholder 19"/>
            <p:cNvSpPr txBox="1"/>
            <p:nvPr/>
          </p:nvSpPr>
          <p:spPr>
            <a:xfrm>
              <a:off x="16717938" y="11310580"/>
              <a:ext cx="5517999" cy="1246515"/>
            </a:xfrm>
            <a:prstGeom prst="rect">
              <a:avLst/>
            </a:prstGeom>
          </p:spPr>
          <p:txBody>
            <a:bodyPr bIns="45711" lIns="91422" rIns="91422" rtlCol="0" tIns="45711"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lvl="0" marL="0">
                <a:lnSpc>
                  <a:spcPct val="120000"/>
                </a:lnSpc>
                <a:spcBef>
                  <a:spcPct val="0"/>
                </a:spcBef>
                <a:buNone/>
              </a:pPr>
              <a:r>
                <a:rPr altLang="en-US" lang="zh-CN" sz="1600">
                  <a:solidFill>
                    <a:prstClr val="black"/>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sp>
          <p:nvSpPr>
            <p:cNvPr id="92" name="TextBox 91"/>
            <p:cNvSpPr txBox="1"/>
            <p:nvPr/>
          </p:nvSpPr>
          <p:spPr>
            <a:xfrm>
              <a:off x="17973446" y="10570265"/>
              <a:ext cx="2655310" cy="822924"/>
            </a:xfrm>
            <a:prstGeom prst="rect">
              <a:avLst/>
            </a:prstGeom>
            <a:noFill/>
          </p:spPr>
          <p:txBody>
            <a:bodyPr bIns="45711" lIns="91422" rIns="91422" rtlCol="0" tIns="45711" wrap="square">
              <a:spAutoFit/>
            </a:bodyPr>
            <a:lstStyle/>
            <a:p>
              <a:pPr algn="ctr"/>
              <a:r>
                <a:rPr altLang="en-US" b="1" lang="zh-CN" sz="2100">
                  <a:solidFill>
                    <a:schemeClr val="tx2"/>
                  </a:solidFill>
                  <a:latin typeface="Lato Regular"/>
                  <a:cs typeface="Lato Regular"/>
                </a:rPr>
                <a:t>标题</a:t>
              </a:r>
            </a:p>
          </p:txBody>
        </p:sp>
      </p:grpSp>
      <p:sp>
        <p:nvSpPr>
          <p:cNvPr id="93" name="TextBox 92"/>
          <p:cNvSpPr txBox="1"/>
          <p:nvPr/>
        </p:nvSpPr>
        <p:spPr>
          <a:xfrm>
            <a:off x="4678113" y="3366265"/>
            <a:ext cx="6143083" cy="853420"/>
          </a:xfrm>
          <a:prstGeom prst="rect">
            <a:avLst/>
          </a:prstGeom>
          <a:noFill/>
        </p:spPr>
        <p:txBody>
          <a:bodyPr bIns="60950" lIns="121899" rIns="121899" rtlCol="0" tIns="60950" wrap="square">
            <a:spAutoFit/>
          </a:bodyPr>
          <a:lstStyle/>
          <a:p>
            <a:pPr lvl="0">
              <a:lnSpc>
                <a:spcPct val="120000"/>
              </a:lnSpc>
            </a:pPr>
            <a:r>
              <a:rPr altLang="en-US" b="1" lang="zh-CN" sz="2000">
                <a:solidFill>
                  <a:schemeClr val="accent2">
                    <a:lumMod val="50000"/>
                  </a:scheme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p:txBody>
      </p:sp>
      <p:pic>
        <p:nvPicPr>
          <p:cNvPr descr="bangongshi_nanxing-035.jpg" id="40" name="图片占位符 39"/>
          <p:cNvPicPr>
            <a:picLocks noChangeAspect="1" noGrp="1"/>
          </p:cNvPicPr>
          <p:nvPr>
            <p:ph idx="4294967295" sz="quarter" type="pic"/>
          </p:nvPr>
        </p:nvPicPr>
        <p:blipFill>
          <a:blip r:embed="rId5"/>
          <a:srcRect l="23622" r="23622"/>
          <a:stretch>
            <a:fillRect/>
          </a:stretch>
        </p:blipFill>
        <p:spPr>
          <a:xfrm>
            <a:off x="957237" y="1189038"/>
            <a:ext cx="752475" cy="2139950"/>
          </a:xfrm>
        </p:spPr>
      </p:pic>
      <p:pic>
        <p:nvPicPr>
          <p:cNvPr descr="shangye_chuangyi_qingjing-036.jpg" id="38" name="图片占位符 37"/>
          <p:cNvPicPr>
            <a:picLocks noChangeAspect="1" noGrp="1"/>
          </p:cNvPicPr>
          <p:nvPr>
            <p:ph idx="4294967295" sz="quarter" type="pic"/>
          </p:nvPr>
        </p:nvPicPr>
        <p:blipFill>
          <a:blip r:embed="rId6"/>
          <a:srcRect l="7608" r="7608"/>
          <a:stretch>
            <a:fillRect/>
          </a:stretch>
        </p:blipFill>
        <p:spPr>
          <a:xfrm>
            <a:off x="1877838" y="964917"/>
            <a:ext cx="1558925" cy="2755900"/>
          </a:xfrm>
        </p:spPr>
      </p:pic>
      <p:pic>
        <p:nvPicPr>
          <p:cNvPr descr="bangongshi_nanxing-041.jpg" id="39" name="图片占位符 38"/>
          <p:cNvPicPr>
            <a:picLocks noChangeAspect="1" noGrp="1"/>
          </p:cNvPicPr>
          <p:nvPr>
            <p:ph idx="4294967295" sz="quarter" type="pic"/>
          </p:nvPr>
        </p:nvPicPr>
        <p:blipFill>
          <a:blip r:embed="rId7"/>
          <a:srcRect l="21785" r="21785"/>
          <a:stretch>
            <a:fillRect/>
          </a:stretch>
        </p:blipFill>
        <p:spPr>
          <a:xfrm>
            <a:off x="3556000" y="1189038"/>
            <a:ext cx="803275" cy="2133600"/>
          </a:xfrm>
        </p:spPr>
      </p:pic>
    </p:spTree>
    <p:extLst>
      <p:ext uri="{BB962C8B-B14F-4D97-AF65-F5344CB8AC3E}">
        <p14:creationId val="108062385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ppt_x"/>
                                          </p:val>
                                        </p:tav>
                                        <p:tav tm="100000">
                                          <p:val>
                                            <p:strVal val="#ppt_x"/>
                                          </p:val>
                                        </p:tav>
                                      </p:tavLst>
                                    </p:anim>
                                    <p:anim calcmode="lin" valueType="num">
                                      <p:cBhvr additive="base">
                                        <p:cTn dur="500" fill="hold" id="8"/>
                                        <p:tgtEl>
                                          <p:spTgt spid="67"/>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8"/>
                                        </p:tgtEl>
                                        <p:attrNameLst>
                                          <p:attrName>style.visibility</p:attrName>
                                        </p:attrNameLst>
                                      </p:cBhvr>
                                      <p:to>
                                        <p:strVal val="visible"/>
                                      </p:to>
                                    </p:set>
                                    <p:anim calcmode="lin" valueType="num">
                                      <p:cBhvr additive="base">
                                        <p:cTn dur="500" fill="hold" id="11"/>
                                        <p:tgtEl>
                                          <p:spTgt spid="68"/>
                                        </p:tgtEl>
                                        <p:attrNameLst>
                                          <p:attrName>ppt_x</p:attrName>
                                        </p:attrNameLst>
                                      </p:cBhvr>
                                      <p:tavLst>
                                        <p:tav tm="0">
                                          <p:val>
                                            <p:strVal val="#ppt_x"/>
                                          </p:val>
                                        </p:tav>
                                        <p:tav tm="100000">
                                          <p:val>
                                            <p:strVal val="#ppt_x"/>
                                          </p:val>
                                        </p:tav>
                                      </p:tavLst>
                                    </p:anim>
                                    <p:anim calcmode="lin" valueType="num">
                                      <p:cBhvr additive="base">
                                        <p:cTn dur="500" fill="hold" id="12"/>
                                        <p:tgtEl>
                                          <p:spTgt spid="6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66"/>
                                        </p:tgtEl>
                                        <p:attrNameLst>
                                          <p:attrName>style.visibility</p:attrName>
                                        </p:attrNameLst>
                                      </p:cBhvr>
                                      <p:to>
                                        <p:strVal val="visible"/>
                                      </p:to>
                                    </p:set>
                                    <p:anim calcmode="lin" valueType="num">
                                      <p:cBhvr additive="base">
                                        <p:cTn dur="500" fill="hold" id="15"/>
                                        <p:tgtEl>
                                          <p:spTgt spid="66"/>
                                        </p:tgtEl>
                                        <p:attrNameLst>
                                          <p:attrName>ppt_x</p:attrName>
                                        </p:attrNameLst>
                                      </p:cBhvr>
                                      <p:tavLst>
                                        <p:tav tm="0">
                                          <p:val>
                                            <p:strVal val="#ppt_x"/>
                                          </p:val>
                                        </p:tav>
                                        <p:tav tm="100000">
                                          <p:val>
                                            <p:strVal val="#ppt_x"/>
                                          </p:val>
                                        </p:tav>
                                      </p:tavLst>
                                    </p:anim>
                                    <p:anim calcmode="lin" valueType="num">
                                      <p:cBhvr additive="base">
                                        <p:cTn dur="500" fill="hold" id="16"/>
                                        <p:tgtEl>
                                          <p:spTgt spid="66"/>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53" presetSubtype="0">
                                  <p:stCondLst>
                                    <p:cond delay="0"/>
                                  </p:stCondLst>
                                  <p:childTnLst>
                                    <p:set>
                                      <p:cBhvr>
                                        <p:cTn dur="1" fill="hold" id="19">
                                          <p:stCondLst>
                                            <p:cond delay="0"/>
                                          </p:stCondLst>
                                        </p:cTn>
                                        <p:tgtEl>
                                          <p:spTgt spid="62"/>
                                        </p:tgtEl>
                                        <p:attrNameLst>
                                          <p:attrName>style.visibility</p:attrName>
                                        </p:attrNameLst>
                                      </p:cBhvr>
                                      <p:to>
                                        <p:strVal val="visible"/>
                                      </p:to>
                                    </p:set>
                                    <p:anim calcmode="lin" valueType="num">
                                      <p:cBhvr>
                                        <p:cTn dur="500" fill="hold" id="20"/>
                                        <p:tgtEl>
                                          <p:spTgt spid="62"/>
                                        </p:tgtEl>
                                        <p:attrNameLst>
                                          <p:attrName>ppt_w</p:attrName>
                                        </p:attrNameLst>
                                      </p:cBhvr>
                                      <p:tavLst>
                                        <p:tav tm="0">
                                          <p:val>
                                            <p:fltVal val="0"/>
                                          </p:val>
                                        </p:tav>
                                        <p:tav tm="100000">
                                          <p:val>
                                            <p:strVal val="#ppt_w"/>
                                          </p:val>
                                        </p:tav>
                                      </p:tavLst>
                                    </p:anim>
                                    <p:anim calcmode="lin" valueType="num">
                                      <p:cBhvr>
                                        <p:cTn dur="500" fill="hold" id="21"/>
                                        <p:tgtEl>
                                          <p:spTgt spid="62"/>
                                        </p:tgtEl>
                                        <p:attrNameLst>
                                          <p:attrName>ppt_h</p:attrName>
                                        </p:attrNameLst>
                                      </p:cBhvr>
                                      <p:tavLst>
                                        <p:tav tm="0">
                                          <p:val>
                                            <p:fltVal val="0"/>
                                          </p:val>
                                        </p:tav>
                                        <p:tav tm="100000">
                                          <p:val>
                                            <p:strVal val="#ppt_h"/>
                                          </p:val>
                                        </p:tav>
                                      </p:tavLst>
                                    </p:anim>
                                    <p:animEffect filter="fade" transition="in">
                                      <p:cBhvr>
                                        <p:cTn dur="500" id="22"/>
                                        <p:tgtEl>
                                          <p:spTgt spid="62"/>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p:cTn dur="500" fill="hold" id="25"/>
                                        <p:tgtEl>
                                          <p:spTgt spid="65"/>
                                        </p:tgtEl>
                                        <p:attrNameLst>
                                          <p:attrName>ppt_w</p:attrName>
                                        </p:attrNameLst>
                                      </p:cBhvr>
                                      <p:tavLst>
                                        <p:tav tm="0">
                                          <p:val>
                                            <p:fltVal val="0"/>
                                          </p:val>
                                        </p:tav>
                                        <p:tav tm="100000">
                                          <p:val>
                                            <p:strVal val="#ppt_w"/>
                                          </p:val>
                                        </p:tav>
                                      </p:tavLst>
                                    </p:anim>
                                    <p:anim calcmode="lin" valueType="num">
                                      <p:cBhvr>
                                        <p:cTn dur="500" fill="hold" id="26"/>
                                        <p:tgtEl>
                                          <p:spTgt spid="65"/>
                                        </p:tgtEl>
                                        <p:attrNameLst>
                                          <p:attrName>ppt_h</p:attrName>
                                        </p:attrNameLst>
                                      </p:cBhvr>
                                      <p:tavLst>
                                        <p:tav tm="0">
                                          <p:val>
                                            <p:fltVal val="0"/>
                                          </p:val>
                                        </p:tav>
                                        <p:tav tm="100000">
                                          <p:val>
                                            <p:strVal val="#ppt_h"/>
                                          </p:val>
                                        </p:tav>
                                      </p:tavLst>
                                    </p:anim>
                                    <p:animEffect filter="fade" transition="in">
                                      <p:cBhvr>
                                        <p:cTn dur="500" id="27"/>
                                        <p:tgtEl>
                                          <p:spTgt spid="65"/>
                                        </p:tgtEl>
                                      </p:cBhvr>
                                    </p:animEffect>
                                  </p:childTnLst>
                                </p:cTn>
                              </p:par>
                            </p:childTnLst>
                          </p:cTn>
                        </p:par>
                        <p:par>
                          <p:cTn fill="hold" id="28" nodeType="afterGroup">
                            <p:stCondLst>
                              <p:cond delay="1000"/>
                            </p:stCondLst>
                            <p:childTnLst>
                              <p:par>
                                <p:cTn fill="hold" grpId="0" id="29" nodeType="afterEffect" presetClass="entr" presetID="10" presetSubtype="0">
                                  <p:stCondLst>
                                    <p:cond delay="0"/>
                                  </p:stCondLst>
                                  <p:childTnLst>
                                    <p:set>
                                      <p:cBhvr>
                                        <p:cTn dur="1" fill="hold" id="30">
                                          <p:stCondLst>
                                            <p:cond delay="0"/>
                                          </p:stCondLst>
                                        </p:cTn>
                                        <p:tgtEl>
                                          <p:spTgt spid="93"/>
                                        </p:tgtEl>
                                        <p:attrNameLst>
                                          <p:attrName>style.visibility</p:attrName>
                                        </p:attrNameLst>
                                      </p:cBhvr>
                                      <p:to>
                                        <p:strVal val="visible"/>
                                      </p:to>
                                    </p:set>
                                    <p:animEffect filter="fade" transition="in">
                                      <p:cBhvr>
                                        <p:cTn dur="500" id="31"/>
                                        <p:tgtEl>
                                          <p:spTgt spid="93"/>
                                        </p:tgtEl>
                                      </p:cBhvr>
                                    </p:animEffect>
                                  </p:childTnLst>
                                </p:cTn>
                              </p:par>
                              <p:par>
                                <p:cTn fill="hold" id="32" nodeType="withEffect" presetClass="entr" presetID="10" presetSubtype="0">
                                  <p:stCondLst>
                                    <p:cond delay="0"/>
                                  </p:stCondLst>
                                  <p:childTnLst>
                                    <p:set>
                                      <p:cBhvr>
                                        <p:cTn dur="1" fill="hold" id="33">
                                          <p:stCondLst>
                                            <p:cond delay="0"/>
                                          </p:stCondLst>
                                        </p:cTn>
                                        <p:tgtEl>
                                          <p:spTgt spid="2"/>
                                        </p:tgtEl>
                                        <p:attrNameLst>
                                          <p:attrName>style.visibility</p:attrName>
                                        </p:attrNameLst>
                                      </p:cBhvr>
                                      <p:to>
                                        <p:strVal val="visible"/>
                                      </p:to>
                                    </p:set>
                                    <p:animEffect filter="fade" transition="in">
                                      <p:cBhvr>
                                        <p:cTn dur="500" id="34"/>
                                        <p:tgtEl>
                                          <p:spTgt spid="2"/>
                                        </p:tgtEl>
                                      </p:cBhvr>
                                    </p:animEffect>
                                  </p:childTnLst>
                                </p:cTn>
                              </p:par>
                              <p:par>
                                <p:cTn fill="hold" id="35" nodeType="withEffect" presetClass="entr" presetID="10"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500" id="37"/>
                                        <p:tgtEl>
                                          <p:spTgt spid="3"/>
                                        </p:tgtEl>
                                      </p:cBhvr>
                                    </p:animEffect>
                                  </p:childTnLst>
                                </p:cTn>
                              </p:par>
                              <p:par>
                                <p:cTn fill="hold" id="38" nodeType="withEffect" presetClass="entr" presetID="10" presetSubtype="0">
                                  <p:stCondLst>
                                    <p:cond delay="0"/>
                                  </p:stCondLst>
                                  <p:childTnLst>
                                    <p:set>
                                      <p:cBhvr>
                                        <p:cTn dur="1" fill="hold" id="39">
                                          <p:stCondLst>
                                            <p:cond delay="0"/>
                                          </p:stCondLst>
                                        </p:cTn>
                                        <p:tgtEl>
                                          <p:spTgt spid="4"/>
                                        </p:tgtEl>
                                        <p:attrNameLst>
                                          <p:attrName>style.visibility</p:attrName>
                                        </p:attrNameLst>
                                      </p:cBhvr>
                                      <p:to>
                                        <p:strVal val="visible"/>
                                      </p:to>
                                    </p:set>
                                    <p:animEffect filter="fade" transition="in">
                                      <p:cBhvr>
                                        <p:cTn dur="500" id="4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9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等腰三角形 5"/>
          <p:cNvSpPr/>
          <p:nvPr/>
        </p:nvSpPr>
        <p:spPr>
          <a:xfrm rot="5400000">
            <a:off x="444761" y="1496335"/>
            <a:ext cx="3962402" cy="4851923"/>
          </a:xfrm>
          <a:prstGeom prst="triangle">
            <a:avLst/>
          </a:prstGeom>
          <a:blipFill dpi="0" rotWithShape="0">
            <a:blip r:embed="rId2"/>
            <a:tile algn="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61336" y="3574448"/>
            <a:ext cx="2316480" cy="518160"/>
          </a:xfrm>
          <a:prstGeom prst="rect">
            <a:avLst/>
          </a:prstGeom>
          <a:noFill/>
        </p:spPr>
        <p:txBody>
          <a:bodyPr rtlCol="0" wrap="none">
            <a:spAutoFit/>
          </a:bodyPr>
          <a:lstStyle/>
          <a:p>
            <a:r>
              <a:rPr altLang="en-US" lang="zh-CN" sz="2800">
                <a:solidFill>
                  <a:schemeClr val="bg1"/>
                </a:solidFill>
                <a:latin charset="-122" panose="02010609060101010101" pitchFamily="49" typeface="黑体"/>
                <a:ea charset="-122" panose="02010609060101010101" pitchFamily="49" typeface="黑体"/>
              </a:rPr>
              <a:t>插入标题内容</a:t>
            </a:r>
          </a:p>
        </p:txBody>
      </p:sp>
      <p:sp>
        <p:nvSpPr>
          <p:cNvPr id="14" name="文本框 13"/>
          <p:cNvSpPr txBox="1"/>
          <p:nvPr/>
        </p:nvSpPr>
        <p:spPr>
          <a:xfrm>
            <a:off x="445370" y="4120932"/>
            <a:ext cx="2349817" cy="335280"/>
          </a:xfrm>
          <a:prstGeom prst="rect">
            <a:avLst/>
          </a:prstGeom>
          <a:noFill/>
        </p:spPr>
        <p:txBody>
          <a:bodyPr rtlCol="0" wrap="none">
            <a:spAutoFit/>
          </a:bodyPr>
          <a:lstStyle/>
          <a:p>
            <a:r>
              <a:rPr altLang="zh-CN" lang="en-US" sz="1600">
                <a:solidFill>
                  <a:schemeClr val="bg1"/>
                </a:solidFill>
                <a:latin charset="-122" panose="020b0503020204020204" pitchFamily="34" typeface="微软雅黑"/>
                <a:ea charset="-122" panose="020b0503020204020204" pitchFamily="34" typeface="微软雅黑"/>
              </a:rPr>
              <a:t>Add the sub head text</a:t>
            </a:r>
          </a:p>
        </p:txBody>
      </p:sp>
      <p:sp>
        <p:nvSpPr>
          <p:cNvPr id="15" name="PA_文本框 37"/>
          <p:cNvSpPr txBox="1"/>
          <p:nvPr>
            <p:custDataLst>
              <p:tags r:id="rId3"/>
            </p:custDataLst>
          </p:nvPr>
        </p:nvSpPr>
        <p:spPr>
          <a:xfrm flipH="1">
            <a:off x="4898073" y="3323217"/>
            <a:ext cx="3520697" cy="2724912"/>
          </a:xfrm>
          <a:prstGeom prst="rect">
            <a:avLst/>
          </a:prstGeom>
          <a:noFill/>
        </p:spPr>
        <p:txBody>
          <a:bodyPr rtlCol="0" wrap="square">
            <a:spAutoFit/>
          </a:bodyPr>
          <a:lstStyle/>
          <a:p>
            <a:pPr algn="r">
              <a:lnSpc>
                <a:spcPct val="120000"/>
              </a:lnSpc>
            </a:pPr>
            <a:r>
              <a:rPr altLang="en-US" lang="zh-CN" sz="1600">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a:p>
            <a:pPr algn="r">
              <a:lnSpc>
                <a:spcPct val="120000"/>
              </a:lnSpc>
            </a:pPr>
            <a:r>
              <a:rPr altLang="en-US" lang="zh-CN" sz="1600">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a:p>
            <a:pPr algn="r">
              <a:lnSpc>
                <a:spcPct val="120000"/>
              </a:lnSpc>
            </a:pPr>
            <a:r>
              <a:rPr altLang="en-US" lang="zh-CN" sz="1600">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p:txBody>
      </p:sp>
      <p:pic>
        <p:nvPicPr>
          <p:cNvPr descr="iPhone Mockup.png" id="26" name="Picture 45"/>
          <p:cNvPicPr>
            <a:picLocks noChangeAspect="1"/>
          </p:cNvPicPr>
          <p:nvPr/>
        </p:nvPicPr>
        <p:blipFill>
          <a:blip r:embed="rId4">
            <a:extLst>
              <a:ext uri="{28A0092B-C50C-407E-A947-70E740481C1C}">
                <a14:useLocalDpi val="0"/>
              </a:ext>
            </a:extLst>
          </a:blip>
          <a:stretch>
            <a:fillRect/>
          </a:stretch>
        </p:blipFill>
        <p:spPr>
          <a:xfrm>
            <a:off x="8464917" y="1563848"/>
            <a:ext cx="3727083" cy="5294152"/>
          </a:xfrm>
          <a:prstGeom prst="rect">
            <a:avLst/>
          </a:prstGeom>
        </p:spPr>
      </p:pic>
      <p:sp>
        <p:nvSpPr>
          <p:cNvPr id="28" name="PA_文本框 37"/>
          <p:cNvSpPr txBox="1"/>
          <p:nvPr>
            <p:custDataLst>
              <p:tags r:id="rId5"/>
            </p:custDataLst>
          </p:nvPr>
        </p:nvSpPr>
        <p:spPr>
          <a:xfrm flipH="1">
            <a:off x="4418787" y="2423151"/>
            <a:ext cx="3520697" cy="676656"/>
          </a:xfrm>
          <a:prstGeom prst="rect">
            <a:avLst/>
          </a:prstGeom>
          <a:noFill/>
        </p:spPr>
        <p:txBody>
          <a:bodyPr rtlCol="0" wrap="square">
            <a:spAutoFit/>
          </a:bodyPr>
          <a:lstStyle/>
          <a:p>
            <a:pPr algn="r">
              <a:lnSpc>
                <a:spcPct val="120000"/>
              </a:lnSpc>
            </a:pPr>
            <a:r>
              <a:rPr altLang="en-US" lang="zh-CN" sz="3200">
                <a:solidFill>
                  <a:schemeClr val="accent2">
                    <a:lumMod val="50000"/>
                  </a:schemeClr>
                </a:solidFill>
                <a:latin charset="-122" panose="020b0503020204020204" pitchFamily="34" typeface="微软雅黑"/>
                <a:ea charset="-122" panose="020b0503020204020204" pitchFamily="34" typeface="微软雅黑"/>
                <a:cs charset="0" panose="020f0502020204030204" pitchFamily="34" typeface="Calibri"/>
              </a:rPr>
              <a:t>请插入您的标题</a:t>
            </a:r>
          </a:p>
        </p:txBody>
      </p:sp>
    </p:spTree>
    <p:extLst>
      <p:ext uri="{BB962C8B-B14F-4D97-AF65-F5344CB8AC3E}">
        <p14:creationId val="202223651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8"/>
                                        </p:tgtEl>
                                        <p:attrNameLst>
                                          <p:attrName>style.visibility</p:attrName>
                                        </p:attrNameLst>
                                      </p:cBhvr>
                                      <p:to>
                                        <p:strVal val="visible"/>
                                      </p:to>
                                    </p:set>
                                    <p:animEffect filter="fade" transition="in">
                                      <p:cBhvr>
                                        <p:cTn dur="500" id="1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Grafik 1"/>
          <p:cNvPicPr>
            <a:picLocks noChangeAspect="1"/>
          </p:cNvPicPr>
          <p:nvPr/>
        </p:nvPicPr>
        <p:blipFill>
          <a:blip r:embed="rId3">
            <a:duotone>
              <a:prstClr val="black"/>
              <a:srgbClr val="D9C3A5">
                <a:tint val="50000"/>
                <a:satMod val="180000"/>
              </a:srgbClr>
            </a:duotone>
            <a:extLst>
              <a:ext uri="{28A0092B-C50C-407E-A947-70E740481C1C}">
                <a14:useLocalDpi val="0"/>
              </a:ext>
            </a:extLst>
          </a:blip>
          <a:srcRect b="7797" t="7797"/>
          <a:stretch>
            <a:fillRect/>
          </a:stretch>
        </p:blipFill>
        <p:spPr bwMode="gray">
          <a:xfrm>
            <a:off x="2212" y="0"/>
            <a:ext cx="12187584" cy="6858000"/>
          </a:xfrm>
          <a:prstGeom prst="rect">
            <a:avLst/>
          </a:prstGeom>
        </p:spPr>
      </p:pic>
      <p:sp>
        <p:nvSpPr>
          <p:cNvPr id="7" name="Rechteck 6"/>
          <p:cNvSpPr/>
          <p:nvPr/>
        </p:nvSpPr>
        <p:spPr bwMode="gray">
          <a:xfrm>
            <a:off x="2206" y="0"/>
            <a:ext cx="12187591" cy="37561"/>
          </a:xfrm>
          <a:prstGeom prst="rect">
            <a:avLst/>
          </a:prstGeom>
          <a:solidFill>
            <a:srgbClr val="FF9933"/>
          </a:solidFill>
        </p:spPr>
        <p:txBody>
          <a:bodyPr anchor="ctr" bIns="94662" lIns="94662" rIns="94662" rtlCol="0" tIns="94662">
            <a:noAutofit/>
          </a:bodyPr>
          <a:lstStyle/>
          <a:p>
            <a:pPr algn="ctr"/>
            <a:endParaRPr lang="en-US" sz="900">
              <a:latin charset="0" pitchFamily="34" typeface="Open Sans"/>
              <a:ea charset="0" pitchFamily="34" typeface="Open Sans"/>
              <a:cs charset="0" pitchFamily="34" typeface="Open Sans"/>
            </a:endParaRPr>
          </a:p>
        </p:txBody>
      </p:sp>
      <p:sp>
        <p:nvSpPr>
          <p:cNvPr id="10" name="Textplatzhalter 3"/>
          <p:cNvSpPr txBox="1"/>
          <p:nvPr/>
        </p:nvSpPr>
        <p:spPr bwMode="gray">
          <a:xfrm>
            <a:off x="619600" y="672570"/>
            <a:ext cx="5196843" cy="3387950"/>
          </a:xfrm>
          <a:prstGeom prst="rect">
            <a:avLst/>
          </a:prstGeom>
          <a:solidFill>
            <a:schemeClr val="accent2">
              <a:lumMod val="50000"/>
              <a:alpha val="90000"/>
            </a:schemeClr>
          </a:solidFill>
        </p:spPr>
        <p:txBody>
          <a:bodyPr bIns="143967" lIns="143967" rIns="143967" rtlCol="0" tIns="143967" vert="horz">
            <a:noAutofit/>
          </a:bodyPr>
          <a:lstStyle>
            <a:lvl1pPr algn="l" defTabSz="914447" eaLnBrk="1" hangingPunct="1" indent="0" latinLnBrk="0" marL="0" rtl="0">
              <a:spcBef>
                <a:spcPts val="526"/>
              </a:spcBef>
              <a:buFont charset="0" panose="020b0604020202020204" pitchFamily="34" typeface="Arial"/>
              <a:buNone/>
              <a:defRPr kern="1200" sz="1200">
                <a:solidFill>
                  <a:schemeClr val="tx1"/>
                </a:solidFill>
                <a:latin typeface="+mn-lt"/>
                <a:ea typeface="+mn-ea"/>
                <a:cs typeface="+mn-cs"/>
              </a:defRPr>
            </a:lvl1pPr>
            <a:lvl2pPr algn="l" defTabSz="914447" eaLnBrk="1" hangingPunct="1" indent="-157806" latinLnBrk="0" marL="157806" rtl="0">
              <a:spcBef>
                <a:spcPts val="526"/>
              </a:spcBef>
              <a:buClr>
                <a:schemeClr val="bg2"/>
              </a:buClr>
              <a:buFont charset="2" panose="05050102010706020507" pitchFamily="18" typeface="Symbol"/>
              <a:buChar char="-"/>
              <a:defRPr kern="1200" sz="1200">
                <a:solidFill>
                  <a:schemeClr val="tx1"/>
                </a:solidFill>
                <a:latin typeface="+mn-lt"/>
                <a:ea typeface="+mn-ea"/>
                <a:cs typeface="+mn-cs"/>
              </a:defRPr>
            </a:lvl2pPr>
            <a:lvl3pPr algn="l" defTabSz="914447" eaLnBrk="1" hangingPunct="1" indent="-157806" latinLnBrk="0" marL="315612" rtl="0">
              <a:spcBef>
                <a:spcPts val="526"/>
              </a:spcBef>
              <a:buClr>
                <a:schemeClr val="bg2"/>
              </a:buClr>
              <a:buFont charset="2" panose="05050102010706020507" pitchFamily="18" typeface="Symbol"/>
              <a:buChar char="-"/>
              <a:defRPr kern="1200" sz="1100">
                <a:solidFill>
                  <a:schemeClr val="tx1"/>
                </a:solidFill>
                <a:latin typeface="+mn-lt"/>
                <a:ea typeface="+mn-ea"/>
                <a:cs typeface="+mn-cs"/>
              </a:defRPr>
            </a:lvl3pPr>
            <a:lvl4pPr algn="l" defTabSz="914447" eaLnBrk="1" hangingPunct="1" indent="-157806" latinLnBrk="0" marL="473418"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4pPr>
            <a:lvl5pPr algn="l" defTabSz="914447" eaLnBrk="1" hangingPunct="1" indent="-157806" latinLnBrk="0" marL="631224"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5pPr>
            <a:lvl6pPr algn="l" defTabSz="914447" eaLnBrk="1" hangingPunct="1" indent="-157806" latinLnBrk="0" marL="631224"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6pPr>
            <a:lvl7pPr algn="l" defTabSz="914447" eaLnBrk="1" hangingPunct="1" indent="-157806" latinLnBrk="0" marL="631224"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7pPr>
            <a:lvl8pPr algn="l" defTabSz="914447" eaLnBrk="1" hangingPunct="1" indent="-157806" latinLnBrk="0" marL="631224"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8pPr>
            <a:lvl9pPr algn="l" defTabSz="914447" eaLnBrk="1" hangingPunct="1" indent="-157806" latinLnBrk="0" marL="631224" rtl="0">
              <a:spcBef>
                <a:spcPts val="526"/>
              </a:spcBef>
              <a:buClr>
                <a:schemeClr val="bg2"/>
              </a:buClr>
              <a:buFont charset="2" panose="05050102010706020507" pitchFamily="18" typeface="Symbol"/>
              <a:buChar char="-"/>
              <a:defRPr kern="1200" sz="900">
                <a:solidFill>
                  <a:schemeClr val="tx1"/>
                </a:solidFill>
                <a:latin typeface="+mn-lt"/>
                <a:ea typeface="+mn-ea"/>
                <a:cs typeface="+mn-cs"/>
              </a:defRPr>
            </a:lvl9pPr>
          </a:lstStyle>
          <a:p>
            <a:r>
              <a:rPr altLang="en-US" b="1" cap="all" lang="zh-CN" sz="4000">
                <a:solidFill>
                  <a:schemeClr val="bg2"/>
                </a:solidFill>
                <a:latin charset="0" panose="020b0604020202020204" pitchFamily="34" typeface="Arial"/>
                <a:cs charset="0" panose="020b0604020202020204" pitchFamily="34" typeface="Arial"/>
              </a:rPr>
              <a:t>插入您的标题内容</a:t>
            </a:r>
          </a:p>
          <a:p>
            <a:endParaRPr altLang="en-US" b="1" cap="all" lang="zh-CN" sz="4000">
              <a:solidFill>
                <a:schemeClr val="bg2"/>
              </a:solidFill>
              <a:latin charset="0" panose="020b0604020202020204" pitchFamily="34" typeface="Arial"/>
              <a:cs charset="0" panose="020b0604020202020204" pitchFamily="34" typeface="Arial"/>
            </a:endParaRPr>
          </a:p>
          <a:p>
            <a:r>
              <a:rPr altLang="en-US" b="1" cap="all" lang="zh-CN" sz="4000">
                <a:solidFill>
                  <a:schemeClr val="bg2"/>
                </a:solidFill>
                <a:latin charset="0" panose="020b0604020202020204" pitchFamily="34" typeface="Arial"/>
                <a:cs charset="0" panose="020b0604020202020204" pitchFamily="34" typeface="Arial"/>
              </a:rPr>
              <a:t>请插入您的文本内容请插入您的文本内容请插入您的文本内容请插入您的文本内容</a:t>
            </a:r>
          </a:p>
          <a:p>
            <a:r>
              <a:rPr altLang="en-US" b="1" cap="all" lang="zh-CN" sz="4000">
                <a:solidFill>
                  <a:schemeClr val="bg2"/>
                </a:solidFill>
                <a:latin charset="0" panose="020b0604020202020204" pitchFamily="34" typeface="Arial"/>
                <a:cs charset="0" panose="020b0604020202020204" pitchFamily="34" typeface="Arial"/>
              </a:rPr>
              <a:t>请插入您的文本内容请插入您的文本内容请插入您的文本内容请插入您的文本内容</a:t>
            </a:r>
          </a:p>
          <a:p>
            <a:r>
              <a:rPr altLang="en-US" b="1" cap="all" lang="zh-CN" sz="4000">
                <a:solidFill>
                  <a:schemeClr val="bg2"/>
                </a:solidFill>
                <a:latin charset="0" panose="020b0604020202020204" pitchFamily="34" typeface="Arial"/>
                <a:cs charset="0" panose="020b0604020202020204" pitchFamily="34" typeface="Arial"/>
              </a:rPr>
              <a:t>请插入您的文本内容请插入您的文本内容请插入您的文本内容请插入您的文本内容</a:t>
            </a:r>
          </a:p>
        </p:txBody>
      </p:sp>
    </p:spTree>
    <p:extLst>
      <p:ext uri="{BB962C8B-B14F-4D97-AF65-F5344CB8AC3E}">
        <p14:creationId val="3229673535"/>
      </p:ext>
    </p:extLst>
  </p:cSld>
  <p:clrMapOvr>
    <a:masterClrMapping/>
  </p:clrMapOvr>
  <mc:AlternateContent>
    <mc:Choice Requires="p14">
      <p:transition p14:dur="1250" spd="slow">
        <p14:switch dir="r"/>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Picture 2"/>
          <p:cNvPicPr>
            <a:picLocks noChangeArrowheads="1" noChangeAspect="1"/>
          </p:cNvPicPr>
          <p:nvPr/>
        </p:nvPicPr>
        <p:blipFill>
          <a:blip r:embed="rId3">
            <a:duotone>
              <a:prstClr val="black"/>
              <a:srgbClr val="D9C3A5">
                <a:tint val="50000"/>
                <a:satMod val="180000"/>
              </a:srgbClr>
            </a:duotone>
            <a:extLst>
              <a:ext uri="{28A0092B-C50C-407E-A947-70E740481C1C}">
                <a14:useLocalDpi val="0"/>
              </a:ext>
            </a:extLst>
          </a:blip>
          <a:srcRect b="9745" t="14617"/>
          <a:stretch>
            <a:fillRect/>
          </a:stretch>
        </p:blipFill>
        <p:spPr bwMode="gray">
          <a:xfrm>
            <a:off x="619600" y="1420484"/>
            <a:ext cx="4776316" cy="4816947"/>
          </a:xfrm>
          <a:prstGeom prst="rect">
            <a:avLst/>
          </a:prstGeom>
          <a:noFill/>
          <a:extLst>
            <a:ext uri="{909E8E84-426E-40DD-AFC4-6F175D3DCCD1}">
              <a14:hiddenFill>
                <a:solidFill>
                  <a:srgbClr val="FFFFFF"/>
                </a:solidFill>
              </a14:hiddenFill>
            </a:ext>
          </a:extLst>
        </p:spPr>
      </p:pic>
      <p:graphicFrame>
        <p:nvGraphicFramePr>
          <p:cNvPr id="34" name="Diagramm 33"/>
          <p:cNvGraphicFramePr/>
          <p:nvPr>
            <p:extLst>
              <p:ext uri="{D42A27DB-BD31-4B8C-83A1-F6EECF244321}">
                <p14:modId val="3751307136"/>
              </p:ext>
            </p:extLst>
          </p:nvPr>
        </p:nvGraphicFramePr>
        <p:xfrm>
          <a:off x="4460138" y="1420484"/>
          <a:ext cx="6932625" cy="4189205"/>
        </p:xfrm>
        <a:graphic>
          <a:graphicData uri="http://schemas.openxmlformats.org/drawingml/2006/chart">
            <c:chart xmlns:c="http://schemas.openxmlformats.org/drawingml/2006/chart" r:id="rId4"/>
          </a:graphicData>
        </a:graphic>
      </p:graphicFrame>
      <p:sp>
        <p:nvSpPr>
          <p:cNvPr id="35" name="Ellipse 34"/>
          <p:cNvSpPr/>
          <p:nvPr/>
        </p:nvSpPr>
        <p:spPr bwMode="gray">
          <a:xfrm>
            <a:off x="7029014" y="2720036"/>
            <a:ext cx="2254143" cy="2327480"/>
          </a:xfrm>
          <a:prstGeom prst="ellipse">
            <a:avLst/>
          </a:prstGeom>
          <a:solidFill>
            <a:schemeClr val="bg1">
              <a:alpha val="40000"/>
            </a:schemeClr>
          </a:solidFill>
          <a:ln cap="rnd"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pPr algn="ctr"/>
            <a:endParaRPr lang="en-US">
              <a:solidFill>
                <a:srgbClr val="45423E"/>
              </a:solidFill>
              <a:latin charset="0" panose="020b0604020202020204" pitchFamily="34" typeface="Arial"/>
              <a:cs charset="0" panose="020b0604020202020204" pitchFamily="34" typeface="Arial"/>
            </a:endParaRPr>
          </a:p>
        </p:txBody>
      </p:sp>
      <p:sp>
        <p:nvSpPr>
          <p:cNvPr id="7" name="Text Placeholder 6">
            <a:hlinkClick r:id="rId5"/>
          </p:cNvPr>
          <p:cNvSpPr txBox="1"/>
          <p:nvPr/>
        </p:nvSpPr>
        <p:spPr bwMode="gray">
          <a:xfrm>
            <a:off x="2267323" y="6272180"/>
            <a:ext cx="3815117" cy="353774"/>
          </a:xfrm>
          <a:prstGeom prst="rect">
            <a:avLst/>
          </a:prstGeom>
          <a:noFill/>
        </p:spPr>
        <p:txBody>
          <a:bodyPr anchor="ctr" bIns="71983" lIns="179958" rIns="71983" tIns="71983"/>
          <a:lstStyle>
            <a:lvl1pPr algn="l" defTabSz="1221456" eaLnBrk="1" hangingPunct="1" indent="0" latinLnBrk="0" marL="0" rtl="0">
              <a:spcBef>
                <a:spcPts val="300"/>
              </a:spcBef>
              <a:spcAft>
                <a:spcPts val="300"/>
              </a:spcAft>
              <a:buClr>
                <a:schemeClr val="accent2"/>
              </a:buClr>
              <a:buSzPct val="110000"/>
              <a:buFont charset="0" panose="020b0604020202020204" pitchFamily="34" typeface="Arial"/>
              <a:buNone/>
              <a:defRPr baseline="0" kern="1200" sz="1600">
                <a:solidFill>
                  <a:schemeClr val="tx1"/>
                </a:solidFill>
                <a:latin typeface="+mn-lt"/>
                <a:ea typeface="+mn-ea"/>
                <a:cs typeface="+mn-cs"/>
              </a:defRPr>
            </a:lvl1pPr>
            <a:lvl2pPr algn="l" defTabSz="1221456" eaLnBrk="1" hangingPunct="1" indent="0" latinLnBrk="0" marL="3175" rtl="0">
              <a:spcBef>
                <a:spcPts val="200"/>
              </a:spcBef>
              <a:spcAft>
                <a:spcPts val="300"/>
              </a:spcAft>
              <a:buClr>
                <a:schemeClr val="accent1"/>
              </a:buClr>
              <a:buSzPct val="110000"/>
              <a:buFont charset="0" panose="020b0604020202020204" pitchFamily="34" typeface="Arial"/>
              <a:buNone/>
              <a:defRPr kern="1200" sz="1600">
                <a:solidFill>
                  <a:schemeClr val="tx1"/>
                </a:solidFill>
                <a:latin typeface="+mn-lt"/>
                <a:ea typeface="+mn-ea"/>
                <a:cs typeface="+mn-cs"/>
              </a:defRPr>
            </a:lvl2pPr>
            <a:lvl3pPr algn="l" defTabSz="1221456" eaLnBrk="1" hangingPunct="1" indent="0" latinLnBrk="0" marL="3175" rtl="0">
              <a:spcBef>
                <a:spcPts val="200"/>
              </a:spcBef>
              <a:spcAft>
                <a:spcPts val="300"/>
              </a:spcAft>
              <a:buClr>
                <a:srgbClr val="6BC200"/>
              </a:buClr>
              <a:buSzPct val="110000"/>
              <a:buFont charset="0" panose="020b0604020202020204" pitchFamily="34" typeface="Arial"/>
              <a:buNone/>
              <a:defRPr kern="1200" sz="1600">
                <a:solidFill>
                  <a:schemeClr val="tx1"/>
                </a:solidFill>
                <a:latin typeface="+mn-lt"/>
                <a:ea typeface="+mn-ea"/>
                <a:cs typeface="+mn-cs"/>
              </a:defRPr>
            </a:lvl3pPr>
            <a:lvl4pPr algn="l" defTabSz="1221456" eaLnBrk="1" hangingPunct="1" indent="0" latinLnBrk="0" marL="3175" rtl="0">
              <a:spcBef>
                <a:spcPts val="200"/>
              </a:spcBef>
              <a:spcAft>
                <a:spcPts val="300"/>
              </a:spcAft>
              <a:buClr>
                <a:schemeClr val="accent5"/>
              </a:buClr>
              <a:buSzPct val="110000"/>
              <a:buFont charset="0" panose="020b0604020202020204" pitchFamily="34" typeface="Arial"/>
              <a:buNone/>
              <a:defRPr kern="1200" sz="1600">
                <a:solidFill>
                  <a:schemeClr val="tx1"/>
                </a:solidFill>
                <a:latin typeface="+mn-lt"/>
                <a:ea typeface="+mn-ea"/>
                <a:cs typeface="+mn-cs"/>
              </a:defRPr>
            </a:lvl4pPr>
            <a:lvl5pPr algn="l" defTabSz="1221456" eaLnBrk="1" hangingPunct="1" indent="0" latinLnBrk="0" marL="3175" rtl="0">
              <a:spcBef>
                <a:spcPts val="200"/>
              </a:spcBef>
              <a:spcAft>
                <a:spcPts val="300"/>
              </a:spcAft>
              <a:buClr>
                <a:schemeClr val="accent6"/>
              </a:buClr>
              <a:buSzPct val="110000"/>
              <a:buFont charset="0" panose="020b0604020202020204" pitchFamily="34" typeface="Arial"/>
              <a:buNone/>
              <a:defRPr kern="1200" sz="1600">
                <a:solidFill>
                  <a:schemeClr val="tx1"/>
                </a:solidFill>
                <a:latin typeface="+mn-lt"/>
                <a:ea typeface="+mn-ea"/>
                <a:cs typeface="+mn-cs"/>
              </a:defRPr>
            </a:lvl5pPr>
            <a:lvl6pPr algn="l" defTabSz="1221456" eaLnBrk="1" hangingPunct="1" indent="0" latinLnBrk="0" marL="3175" rtl="0">
              <a:spcBef>
                <a:spcPts val="200"/>
              </a:spcBef>
              <a:spcAft>
                <a:spcPts val="300"/>
              </a:spcAft>
              <a:buClr>
                <a:schemeClr val="accent6"/>
              </a:buClr>
              <a:buSzPct val="110000"/>
              <a:buFont charset="0" panose="020b0604020202020204" pitchFamily="34" typeface="Arial"/>
              <a:buNone/>
              <a:defRPr kern="1200" sz="1600">
                <a:solidFill>
                  <a:schemeClr val="tx1"/>
                </a:solidFill>
                <a:latin typeface="+mn-lt"/>
                <a:ea typeface="+mn-ea"/>
                <a:cs typeface="+mn-cs"/>
              </a:defRPr>
            </a:lvl6pPr>
            <a:lvl7pPr algn="l" defTabSz="1221456" eaLnBrk="1" hangingPunct="1" indent="0" latinLnBrk="0" marL="3175" rtl="0">
              <a:spcBef>
                <a:spcPts val="200"/>
              </a:spcBef>
              <a:spcAft>
                <a:spcPts val="300"/>
              </a:spcAft>
              <a:buClr>
                <a:schemeClr val="accent6"/>
              </a:buClr>
              <a:buSzPct val="110000"/>
              <a:buFont charset="0" panose="020b0604020202020204" pitchFamily="34" typeface="Arial"/>
              <a:buNone/>
              <a:defRPr kern="1200" sz="1600">
                <a:solidFill>
                  <a:schemeClr val="tx1"/>
                </a:solidFill>
                <a:latin typeface="+mn-lt"/>
                <a:ea typeface="+mn-ea"/>
                <a:cs typeface="+mn-cs"/>
              </a:defRPr>
            </a:lvl7pPr>
            <a:lvl8pPr algn="l" defTabSz="1221456" eaLnBrk="1" hangingPunct="1" indent="0" latinLnBrk="0" marL="3175" rtl="0">
              <a:spcBef>
                <a:spcPts val="200"/>
              </a:spcBef>
              <a:spcAft>
                <a:spcPts val="300"/>
              </a:spcAft>
              <a:buClr>
                <a:schemeClr val="accent6"/>
              </a:buClr>
              <a:buSzPct val="110000"/>
              <a:buFont charset="0" panose="020b0604020202020204" pitchFamily="34" typeface="Arial"/>
              <a:buNone/>
              <a:defRPr kern="1200" sz="1600">
                <a:solidFill>
                  <a:schemeClr val="tx1"/>
                </a:solidFill>
                <a:latin typeface="+mn-lt"/>
                <a:ea typeface="+mn-ea"/>
                <a:cs typeface="+mn-cs"/>
              </a:defRPr>
            </a:lvl8pPr>
            <a:lvl9pPr algn="l" defTabSz="1221456" eaLnBrk="1" hangingPunct="1" indent="0" latinLnBrk="0" marL="3175" rtl="0">
              <a:spcBef>
                <a:spcPts val="200"/>
              </a:spcBef>
              <a:spcAft>
                <a:spcPts val="300"/>
              </a:spcAft>
              <a:buClr>
                <a:schemeClr val="accent6"/>
              </a:buClr>
              <a:buSzPct val="110000"/>
              <a:buFont charset="0" panose="020b0604020202020204" pitchFamily="34" typeface="Arial"/>
              <a:buNone/>
              <a:defRPr kern="1200" sz="1600">
                <a:solidFill>
                  <a:schemeClr val="tx1"/>
                </a:solidFill>
                <a:latin typeface="+mn-lt"/>
                <a:ea typeface="+mn-ea"/>
                <a:cs typeface="+mn-cs"/>
              </a:defRPr>
            </a:lvl9pPr>
          </a:lstStyle>
          <a:p>
            <a:r>
              <a:rPr altLang="en-US" lang="zh-CN" sz="1400">
                <a:solidFill>
                  <a:schemeClr val="bg1"/>
                </a:solidFill>
                <a:latin charset="0" panose="020b0604020202020204" pitchFamily="34" typeface="Arial"/>
                <a:cs charset="0" panose="020b0604020202020204" pitchFamily="34" typeface="Arial"/>
              </a:rPr>
              <a:t>锐普PPT首发：www.rapidbbs.cn</a:t>
            </a:r>
          </a:p>
        </p:txBody>
      </p:sp>
      <p:sp>
        <p:nvSpPr>
          <p:cNvPr id="9" name="PA_文本框 37"/>
          <p:cNvSpPr txBox="1"/>
          <p:nvPr>
            <p:custDataLst>
              <p:tags r:id="rId6"/>
            </p:custDataLst>
          </p:nvPr>
        </p:nvSpPr>
        <p:spPr>
          <a:xfrm flipH="1">
            <a:off x="6875813" y="5442693"/>
            <a:ext cx="4135120" cy="676656"/>
          </a:xfrm>
          <a:prstGeom prst="rect">
            <a:avLst/>
          </a:prstGeom>
          <a:noFill/>
        </p:spPr>
        <p:txBody>
          <a:bodyPr rtlCol="0" wrap="square">
            <a:spAutoFit/>
          </a:bodyPr>
          <a:lstStyle/>
          <a:p>
            <a:pPr algn="r">
              <a:lnSpc>
                <a:spcPct val="120000"/>
              </a:lnSpc>
            </a:pPr>
            <a:r>
              <a:rPr altLang="en-US" lang="zh-CN" sz="1600">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请插入您的文本内容请插入您的文本内容请插入您的文本内容请插入您的文本内容</a:t>
            </a:r>
          </a:p>
        </p:txBody>
      </p:sp>
    </p:spTree>
    <p:extLst>
      <p:ext uri="{BB962C8B-B14F-4D97-AF65-F5344CB8AC3E}">
        <p14:creationId val="328544904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9"/>
          <p:cNvSpPr/>
          <p:nvPr/>
        </p:nvSpPr>
        <p:spPr>
          <a:xfrm>
            <a:off x="2905563" y="1647680"/>
            <a:ext cx="3151152" cy="2315293"/>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60946" lIns="121893" rIns="121893" rtlCol="0" tIns="60946"/>
          <a:lstStyle/>
          <a:p>
            <a:pPr algn="ctr"/>
            <a:endParaRPr lang="en-US" sz="900"/>
          </a:p>
        </p:txBody>
      </p:sp>
      <p:sp>
        <p:nvSpPr>
          <p:cNvPr id="11" name="Rectangle 10"/>
          <p:cNvSpPr/>
          <p:nvPr/>
        </p:nvSpPr>
        <p:spPr>
          <a:xfrm>
            <a:off x="8401664" y="1646288"/>
            <a:ext cx="3151152" cy="23152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bIns="60946" lIns="121893" rIns="121893" rtlCol="0" tIns="60946"/>
          <a:lstStyle/>
          <a:p>
            <a:pPr algn="ctr"/>
            <a:endParaRPr lang="en-US" sz="900"/>
          </a:p>
        </p:txBody>
      </p:sp>
      <p:sp>
        <p:nvSpPr>
          <p:cNvPr id="12" name="Rectangle 11"/>
          <p:cNvSpPr/>
          <p:nvPr/>
        </p:nvSpPr>
        <p:spPr>
          <a:xfrm>
            <a:off x="2905563" y="3961488"/>
            <a:ext cx="3151152" cy="231529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bIns="60946" lIns="121893" rIns="121893" rtlCol="0" tIns="60946"/>
          <a:lstStyle/>
          <a:p>
            <a:pPr algn="ctr"/>
            <a:endParaRPr lang="en-US" sz="900"/>
          </a:p>
        </p:txBody>
      </p:sp>
      <p:sp>
        <p:nvSpPr>
          <p:cNvPr id="13" name="Rectangle 12"/>
          <p:cNvSpPr/>
          <p:nvPr/>
        </p:nvSpPr>
        <p:spPr>
          <a:xfrm>
            <a:off x="8400579" y="3960096"/>
            <a:ext cx="3151152" cy="2315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bIns="60946" lIns="121893" rIns="121893" rtlCol="0" tIns="60946"/>
          <a:lstStyle/>
          <a:p>
            <a:pPr algn="ctr"/>
            <a:endParaRPr lang="en-US" sz="900"/>
          </a:p>
        </p:txBody>
      </p:sp>
      <p:sp>
        <p:nvSpPr>
          <p:cNvPr id="16" name="Subtitle 2"/>
          <p:cNvSpPr txBox="1"/>
          <p:nvPr/>
        </p:nvSpPr>
        <p:spPr>
          <a:xfrm>
            <a:off x="3321572" y="2185457"/>
            <a:ext cx="2315877" cy="2261560"/>
          </a:xfrm>
          <a:prstGeom prst="rect">
            <a:avLst/>
          </a:prstGeom>
        </p:spPr>
        <p:txBody>
          <a:bodyPr bIns="60932" lIns="121866" rIns="121866" rtlCol="0" tIns="60932" vert="horz" wrap="square">
            <a:sp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indent="0" marL="0">
              <a:buNone/>
            </a:pPr>
            <a:r>
              <a:rPr altLang="en-US" lang="zh-CN" sz="2700">
                <a:solidFill>
                  <a:schemeClr val="bg1"/>
                </a:solidFill>
                <a:latin typeface="Lato Light"/>
                <a:cs typeface="Lato Light"/>
              </a:rPr>
              <a:t>标题内容 #1</a:t>
            </a:r>
          </a:p>
          <a:p>
            <a:pPr algn="ctr" indent="0" marL="0">
              <a:buNone/>
            </a:pPr>
            <a:r>
              <a:rPr altLang="en-US" lang="zh-CN" sz="2700">
                <a:solidFill>
                  <a:schemeClr val="bg1"/>
                </a:solidFill>
                <a:latin typeface="Lato Light"/>
                <a:cs typeface="Lato Light"/>
              </a:rPr>
              <a:t>请插入您的文本内容请插入您的文本内容请插入</a:t>
            </a:r>
          </a:p>
        </p:txBody>
      </p:sp>
      <p:sp>
        <p:nvSpPr>
          <p:cNvPr id="17" name="Subtitle 2"/>
          <p:cNvSpPr txBox="1"/>
          <p:nvPr/>
        </p:nvSpPr>
        <p:spPr>
          <a:xfrm>
            <a:off x="8817673" y="2185457"/>
            <a:ext cx="2315877" cy="2261560"/>
          </a:xfrm>
          <a:prstGeom prst="rect">
            <a:avLst/>
          </a:prstGeom>
        </p:spPr>
        <p:txBody>
          <a:bodyPr bIns="60932" lIns="121866" rIns="121866" rtlCol="0" tIns="60932" vert="horz" wrap="square">
            <a:sp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indent="0" marL="0">
              <a:buNone/>
            </a:pPr>
            <a:r>
              <a:rPr altLang="en-US" lang="zh-CN" sz="2700">
                <a:solidFill>
                  <a:schemeClr val="bg1"/>
                </a:solidFill>
                <a:latin typeface="Lato Light"/>
                <a:cs typeface="Lato Light"/>
              </a:rPr>
              <a:t>标题内容 #2</a:t>
            </a:r>
          </a:p>
          <a:p>
            <a:pPr algn="ctr" indent="0" marL="0">
              <a:buNone/>
            </a:pPr>
            <a:r>
              <a:rPr altLang="en-US" lang="zh-CN" sz="2700">
                <a:solidFill>
                  <a:schemeClr val="bg1"/>
                </a:solidFill>
                <a:latin typeface="Lato Light"/>
                <a:cs typeface="Lato Light"/>
              </a:rPr>
              <a:t>请插入您的文本内容请插入您的文本内容请插入</a:t>
            </a:r>
          </a:p>
        </p:txBody>
      </p:sp>
      <p:sp>
        <p:nvSpPr>
          <p:cNvPr id="18" name="Subtitle 2"/>
          <p:cNvSpPr txBox="1"/>
          <p:nvPr/>
        </p:nvSpPr>
        <p:spPr>
          <a:xfrm>
            <a:off x="3321572" y="4512307"/>
            <a:ext cx="2315877" cy="2261560"/>
          </a:xfrm>
          <a:prstGeom prst="rect">
            <a:avLst/>
          </a:prstGeom>
        </p:spPr>
        <p:txBody>
          <a:bodyPr bIns="60932" lIns="121866" rIns="121866" rtlCol="0" tIns="60932" vert="horz" wrap="square">
            <a:sp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indent="0" marL="0">
              <a:buNone/>
            </a:pPr>
            <a:r>
              <a:rPr altLang="en-US" lang="zh-CN" sz="2700">
                <a:solidFill>
                  <a:schemeClr val="bg1"/>
                </a:solidFill>
                <a:latin typeface="Lato Light"/>
                <a:cs typeface="Lato Light"/>
              </a:rPr>
              <a:t>标题内容 #3</a:t>
            </a:r>
          </a:p>
          <a:p>
            <a:pPr algn="ctr" indent="0" marL="0">
              <a:buNone/>
            </a:pPr>
            <a:r>
              <a:rPr altLang="en-US" lang="zh-CN" sz="2700">
                <a:solidFill>
                  <a:schemeClr val="bg1"/>
                </a:solidFill>
                <a:latin typeface="Lato Light"/>
                <a:cs typeface="Lato Light"/>
              </a:rPr>
              <a:t>请插入您的文本内容请插入您的文本内容请插入</a:t>
            </a:r>
          </a:p>
        </p:txBody>
      </p:sp>
      <p:sp>
        <p:nvSpPr>
          <p:cNvPr id="19" name="Subtitle 2"/>
          <p:cNvSpPr txBox="1"/>
          <p:nvPr/>
        </p:nvSpPr>
        <p:spPr>
          <a:xfrm>
            <a:off x="8817673" y="4512308"/>
            <a:ext cx="2315877" cy="2755336"/>
          </a:xfrm>
          <a:prstGeom prst="rect">
            <a:avLst/>
          </a:prstGeom>
        </p:spPr>
        <p:txBody>
          <a:bodyPr bIns="60932" lIns="121866" rIns="121866" rtlCol="0" tIns="60932" vert="horz" wrap="square">
            <a:sp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indent="0" marL="0">
              <a:buNone/>
            </a:pPr>
            <a:r>
              <a:rPr altLang="en-US" lang="zh-CN" sz="2700">
                <a:solidFill>
                  <a:schemeClr val="bg1"/>
                </a:solidFill>
                <a:latin typeface="Lato Light"/>
                <a:cs typeface="Lato Light"/>
              </a:rPr>
              <a:t>标题内容 #4</a:t>
            </a:r>
          </a:p>
          <a:p>
            <a:pPr algn="ctr" indent="0" marL="0">
              <a:buNone/>
            </a:pPr>
            <a:r>
              <a:rPr altLang="en-US" lang="zh-CN" sz="2700">
                <a:solidFill>
                  <a:schemeClr val="bg1"/>
                </a:solidFill>
                <a:latin typeface="Lato Light"/>
                <a:cs typeface="Lato Light"/>
              </a:rPr>
              <a:t>请插入您的文本内容请插入您的文本内容请插入</a:t>
            </a:r>
          </a:p>
          <a:p>
            <a:pPr algn="ctr" indent="0" marL="0">
              <a:buNone/>
            </a:pPr>
            <a:r>
              <a:rPr altLang="en-US" lang="zh-CN" sz="2700">
                <a:solidFill>
                  <a:schemeClr val="bg1"/>
                </a:solidFill>
                <a:latin typeface="Lato Light"/>
                <a:cs typeface="Lato Light"/>
              </a:rPr>
              <a:t>.</a:t>
            </a:r>
          </a:p>
        </p:txBody>
      </p:sp>
      <p:pic>
        <p:nvPicPr>
          <p:cNvPr descr="图片3.jpg" id="20" name="图片占位符 19"/>
          <p:cNvPicPr>
            <a:picLocks noChangeAspect="1" noGrp="1"/>
          </p:cNvPicPr>
          <p:nvPr>
            <p:ph idx="4294967295" sz="quarter" type="pic"/>
          </p:nvPr>
        </p:nvPicPr>
        <p:blipFill>
          <a:blip r:embed="rId2"/>
          <a:srcRect l="16560" r="16560"/>
          <a:stretch>
            <a:fillRect/>
          </a:stretch>
        </p:blipFill>
        <p:spPr>
          <a:xfrm>
            <a:off x="590484" y="1646238"/>
            <a:ext cx="2316163" cy="2314575"/>
          </a:xfrm>
        </p:spPr>
      </p:pic>
      <p:pic>
        <p:nvPicPr>
          <p:cNvPr descr="图片1.jpg" id="21" name="图片占位符 20"/>
          <p:cNvPicPr>
            <a:picLocks noChangeAspect="1" noGrp="1"/>
          </p:cNvPicPr>
          <p:nvPr>
            <p:ph idx="4294967295" sz="quarter" type="pic"/>
          </p:nvPr>
        </p:nvPicPr>
        <p:blipFill>
          <a:blip r:embed="rId3"/>
          <a:srcRect l="16668" r="16668"/>
          <a:stretch>
            <a:fillRect/>
          </a:stretch>
        </p:blipFill>
        <p:spPr>
          <a:xfrm>
            <a:off x="6083914" y="1647823"/>
            <a:ext cx="2317750" cy="2314575"/>
          </a:xfrm>
        </p:spPr>
      </p:pic>
      <p:pic>
        <p:nvPicPr>
          <p:cNvPr descr="图片4.jpg" id="22" name="图片占位符 21"/>
          <p:cNvPicPr>
            <a:picLocks noChangeAspect="1" noGrp="1"/>
          </p:cNvPicPr>
          <p:nvPr>
            <p:ph idx="4294967295" sz="quarter" type="pic"/>
          </p:nvPr>
        </p:nvPicPr>
        <p:blipFill>
          <a:blip r:embed="rId4"/>
          <a:srcRect l="12494" r="12494"/>
          <a:stretch>
            <a:fillRect/>
          </a:stretch>
        </p:blipFill>
        <p:spPr>
          <a:xfrm>
            <a:off x="589399" y="3959227"/>
            <a:ext cx="2316163" cy="2316162"/>
          </a:xfrm>
        </p:spPr>
      </p:pic>
      <p:pic>
        <p:nvPicPr>
          <p:cNvPr descr="图片21.jpg" id="23" name="图片占位符 22"/>
          <p:cNvPicPr>
            <a:picLocks noChangeAspect="1" noGrp="1"/>
          </p:cNvPicPr>
          <p:nvPr>
            <p:ph idx="4294967295" sz="quarter" type="pic"/>
          </p:nvPr>
        </p:nvPicPr>
        <p:blipFill>
          <a:blip r:embed="rId5"/>
          <a:srcRect l="12004" r="12004"/>
          <a:stretch>
            <a:fillRect/>
          </a:stretch>
        </p:blipFill>
        <p:spPr>
          <a:xfrm>
            <a:off x="6082829" y="3960813"/>
            <a:ext cx="2317750" cy="2316162"/>
          </a:xfrm>
        </p:spPr>
      </p:pic>
    </p:spTree>
    <p:extLst>
      <p:ext uri="{BB962C8B-B14F-4D97-AF65-F5344CB8AC3E}">
        <p14:creationId val="393438842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p:cTn dur="500" fill="hold" id="11"/>
                                        <p:tgtEl>
                                          <p:spTgt spid="16"/>
                                        </p:tgtEl>
                                        <p:attrNameLst>
                                          <p:attrName>ppt_w</p:attrName>
                                        </p:attrNameLst>
                                      </p:cBhvr>
                                      <p:tavLst>
                                        <p:tav tm="0">
                                          <p:val>
                                            <p:fltVal val="0"/>
                                          </p:val>
                                        </p:tav>
                                        <p:tav tm="100000">
                                          <p:val>
                                            <p:strVal val="#ppt_w"/>
                                          </p:val>
                                        </p:tav>
                                      </p:tavLst>
                                    </p:anim>
                                    <p:anim calcmode="lin" valueType="num">
                                      <p:cBhvr>
                                        <p:cTn dur="500" fill="hold" id="12"/>
                                        <p:tgtEl>
                                          <p:spTgt spid="16"/>
                                        </p:tgtEl>
                                        <p:attrNameLst>
                                          <p:attrName>ppt_h</p:attrName>
                                        </p:attrNameLst>
                                      </p:cBhvr>
                                      <p:tavLst>
                                        <p:tav tm="0">
                                          <p:val>
                                            <p:fltVal val="0"/>
                                          </p:val>
                                        </p:tav>
                                        <p:tav tm="100000">
                                          <p:val>
                                            <p:strVal val="#ppt_h"/>
                                          </p:val>
                                        </p:tav>
                                      </p:tavLst>
                                    </p:anim>
                                    <p:animEffect filter="fade" transition="in">
                                      <p:cBhvr>
                                        <p:cTn dur="500" id="13"/>
                                        <p:tgtEl>
                                          <p:spTgt spid="16"/>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p:cTn dur="500" fill="hold" id="21"/>
                                        <p:tgtEl>
                                          <p:spTgt spid="17"/>
                                        </p:tgtEl>
                                        <p:attrNameLst>
                                          <p:attrName>ppt_w</p:attrName>
                                        </p:attrNameLst>
                                      </p:cBhvr>
                                      <p:tavLst>
                                        <p:tav tm="0">
                                          <p:val>
                                            <p:fltVal val="0"/>
                                          </p:val>
                                        </p:tav>
                                        <p:tav tm="100000">
                                          <p:val>
                                            <p:strVal val="#ppt_w"/>
                                          </p:val>
                                        </p:tav>
                                      </p:tavLst>
                                    </p:anim>
                                    <p:anim calcmode="lin" valueType="num">
                                      <p:cBhvr>
                                        <p:cTn dur="500" fill="hold" id="22"/>
                                        <p:tgtEl>
                                          <p:spTgt spid="17"/>
                                        </p:tgtEl>
                                        <p:attrNameLst>
                                          <p:attrName>ppt_h</p:attrName>
                                        </p:attrNameLst>
                                      </p:cBhvr>
                                      <p:tavLst>
                                        <p:tav tm="0">
                                          <p:val>
                                            <p:fltVal val="0"/>
                                          </p:val>
                                        </p:tav>
                                        <p:tav tm="100000">
                                          <p:val>
                                            <p:strVal val="#ppt_h"/>
                                          </p:val>
                                        </p:tav>
                                      </p:tavLst>
                                    </p:anim>
                                    <p:animEffect filter="fade" transition="in">
                                      <p:cBhvr>
                                        <p:cTn dur="500" id="23"/>
                                        <p:tgtEl>
                                          <p:spTgt spid="17"/>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p:cTn dur="500" fill="hold" id="41"/>
                                        <p:tgtEl>
                                          <p:spTgt spid="19"/>
                                        </p:tgtEl>
                                        <p:attrNameLst>
                                          <p:attrName>ppt_w</p:attrName>
                                        </p:attrNameLst>
                                      </p:cBhvr>
                                      <p:tavLst>
                                        <p:tav tm="0">
                                          <p:val>
                                            <p:fltVal val="0"/>
                                          </p:val>
                                        </p:tav>
                                        <p:tav tm="100000">
                                          <p:val>
                                            <p:strVal val="#ppt_w"/>
                                          </p:val>
                                        </p:tav>
                                      </p:tavLst>
                                    </p:anim>
                                    <p:anim calcmode="lin" valueType="num">
                                      <p:cBhvr>
                                        <p:cTn dur="500" fill="hold" id="42"/>
                                        <p:tgtEl>
                                          <p:spTgt spid="19"/>
                                        </p:tgtEl>
                                        <p:attrNameLst>
                                          <p:attrName>ppt_h</p:attrName>
                                        </p:attrNameLst>
                                      </p:cBhvr>
                                      <p:tavLst>
                                        <p:tav tm="0">
                                          <p:val>
                                            <p:fltVal val="0"/>
                                          </p:val>
                                        </p:tav>
                                        <p:tav tm="100000">
                                          <p:val>
                                            <p:strVal val="#ppt_h"/>
                                          </p:val>
                                        </p:tav>
                                      </p:tavLst>
                                    </p:anim>
                                    <p:animEffect filter="fade"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6"/>
      <p:bldP grpId="0" spid="17"/>
      <p:bldP grpId="0" spid="18"/>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9"/>
          <p:cNvSpPr txBox="1"/>
          <p:nvPr/>
        </p:nvSpPr>
        <p:spPr>
          <a:xfrm>
            <a:off x="1362156" y="4063212"/>
            <a:ext cx="2841291" cy="396222"/>
          </a:xfrm>
          <a:prstGeom prst="rect">
            <a:avLst/>
          </a:prstGeom>
          <a:noFill/>
        </p:spPr>
        <p:txBody>
          <a:bodyPr bIns="45711" lIns="91422" rIns="91422" rtlCol="0" tIns="45711" wrap="square">
            <a:spAutoFit/>
          </a:bodyPr>
          <a:lstStyle/>
          <a:p>
            <a:pPr algn="ctr"/>
            <a:r>
              <a:rPr altLang="en-US" b="1" lang="zh-CN" sz="2000">
                <a:solidFill>
                  <a:schemeClr val="tx2"/>
                </a:solidFill>
                <a:latin typeface="Lato Regular"/>
                <a:cs typeface="Lato Regular"/>
              </a:rPr>
              <a:t>标题内容 1</a:t>
            </a:r>
          </a:p>
        </p:txBody>
      </p:sp>
      <p:sp>
        <p:nvSpPr>
          <p:cNvPr id="11" name="TextBox 10"/>
          <p:cNvSpPr txBox="1"/>
          <p:nvPr/>
        </p:nvSpPr>
        <p:spPr>
          <a:xfrm>
            <a:off x="1362156" y="4387504"/>
            <a:ext cx="2841291" cy="243822"/>
          </a:xfrm>
          <a:prstGeom prst="rect">
            <a:avLst/>
          </a:prstGeom>
          <a:noFill/>
        </p:spPr>
        <p:txBody>
          <a:bodyPr bIns="45711" lIns="91422" rIns="91422" rtlCol="0" tIns="45711" wrap="square">
            <a:spAutoFit/>
          </a:bodyPr>
          <a:lstStyle/>
          <a:p>
            <a:pPr algn="ctr"/>
            <a:r>
              <a:rPr i="1" lang="en-US" sz="1000">
                <a:solidFill>
                  <a:schemeClr val="bg1">
                    <a:lumMod val="65000"/>
                  </a:schemeClr>
                </a:solidFill>
                <a:latin typeface="Lato Regular"/>
                <a:cs typeface="Lato Regular"/>
              </a:rPr>
              <a:t>Put your subtitle here</a:t>
            </a:r>
          </a:p>
        </p:txBody>
      </p:sp>
      <p:sp>
        <p:nvSpPr>
          <p:cNvPr id="12" name="TextBox 11"/>
          <p:cNvSpPr txBox="1"/>
          <p:nvPr/>
        </p:nvSpPr>
        <p:spPr>
          <a:xfrm>
            <a:off x="1123689" y="4574136"/>
            <a:ext cx="3228970" cy="1554462"/>
          </a:xfrm>
          <a:prstGeom prst="rect">
            <a:avLst/>
          </a:prstGeom>
          <a:noFill/>
        </p:spPr>
        <p:txBody>
          <a:bodyPr bIns="45711" lIns="91422" rIns="91422" rtlCol="0" tIns="45711" wrap="square">
            <a:spAutoFit/>
          </a:bodyPr>
          <a:lstStyle/>
          <a:p>
            <a:pPr lvl="0">
              <a:lnSpc>
                <a:spcPct val="120000"/>
              </a:lnSpc>
            </a:pPr>
            <a:r>
              <a:rPr altLang="en-US" lang="zh-CN" sz="1600">
                <a:solidFill>
                  <a:schemeClr val="tx1">
                    <a:lumMod val="95000"/>
                    <a:lumOff val="5000"/>
                  </a:scheme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请插入您的文本内容请插入您的文本内容请插入请插入您的文本内容请插入您的文本内容请插入</a:t>
            </a:r>
          </a:p>
          <a:p>
            <a:pPr lvl="0">
              <a:lnSpc>
                <a:spcPct val="120000"/>
              </a:lnSpc>
            </a:pPr>
            <a:r>
              <a:rPr altLang="en-US" lang="zh-CN" sz="1600">
                <a:solidFill>
                  <a:schemeClr val="tx1">
                    <a:lumMod val="95000"/>
                    <a:lumOff val="5000"/>
                  </a:scheme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sp>
        <p:nvSpPr>
          <p:cNvPr id="23" name="TextBox 22"/>
          <p:cNvSpPr txBox="1"/>
          <p:nvPr/>
        </p:nvSpPr>
        <p:spPr>
          <a:xfrm>
            <a:off x="4675161" y="4065527"/>
            <a:ext cx="2841291" cy="396222"/>
          </a:xfrm>
          <a:prstGeom prst="rect">
            <a:avLst/>
          </a:prstGeom>
          <a:noFill/>
        </p:spPr>
        <p:txBody>
          <a:bodyPr bIns="45711" lIns="91422" rIns="91422" rtlCol="0" tIns="45711" wrap="square">
            <a:spAutoFit/>
          </a:bodyPr>
          <a:lstStyle/>
          <a:p>
            <a:pPr algn="ctr"/>
            <a:r>
              <a:rPr altLang="en-US" b="1" lang="zh-CN" sz="2000">
                <a:solidFill>
                  <a:schemeClr val="tx2"/>
                </a:solidFill>
                <a:latin typeface="Lato Regular"/>
                <a:cs typeface="Lato Regular"/>
              </a:rPr>
              <a:t>标题内容 2</a:t>
            </a:r>
          </a:p>
        </p:txBody>
      </p:sp>
      <p:sp>
        <p:nvSpPr>
          <p:cNvPr id="24" name="TextBox 23"/>
          <p:cNvSpPr txBox="1"/>
          <p:nvPr/>
        </p:nvSpPr>
        <p:spPr>
          <a:xfrm>
            <a:off x="4675161" y="4389819"/>
            <a:ext cx="2841291" cy="243822"/>
          </a:xfrm>
          <a:prstGeom prst="rect">
            <a:avLst/>
          </a:prstGeom>
          <a:noFill/>
        </p:spPr>
        <p:txBody>
          <a:bodyPr bIns="45711" lIns="91422" rIns="91422" rtlCol="0" tIns="45711" wrap="square">
            <a:spAutoFit/>
          </a:bodyPr>
          <a:lstStyle/>
          <a:p>
            <a:pPr algn="ctr"/>
            <a:r>
              <a:rPr i="1" lang="en-US" sz="1000">
                <a:solidFill>
                  <a:schemeClr val="bg1">
                    <a:lumMod val="65000"/>
                  </a:schemeClr>
                </a:solidFill>
                <a:latin typeface="Lato Regular"/>
                <a:cs typeface="Lato Regular"/>
              </a:rPr>
              <a:t>Put your subtitle here</a:t>
            </a:r>
          </a:p>
        </p:txBody>
      </p:sp>
      <p:sp>
        <p:nvSpPr>
          <p:cNvPr id="25" name="TextBox 24"/>
          <p:cNvSpPr txBox="1"/>
          <p:nvPr/>
        </p:nvSpPr>
        <p:spPr>
          <a:xfrm>
            <a:off x="4436694" y="4576451"/>
            <a:ext cx="3228970" cy="1554462"/>
          </a:xfrm>
          <a:prstGeom prst="rect">
            <a:avLst/>
          </a:prstGeom>
          <a:noFill/>
        </p:spPr>
        <p:txBody>
          <a:bodyPr bIns="45711" lIns="91422" rIns="91422" rtlCol="0" tIns="45711" wrap="square">
            <a:spAutoFit/>
          </a:bodyPr>
          <a:lstStyle/>
          <a:p>
            <a:pPr lvl="0">
              <a:lnSpc>
                <a:spcPct val="120000"/>
              </a:lnSpc>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请插入您的文本内容请插入您的文本内容请插入请插入您的文本内容请插入您的文本内容请插入</a:t>
            </a:r>
          </a:p>
          <a:p>
            <a:pPr lvl="0">
              <a:lnSpc>
                <a:spcPct val="120000"/>
              </a:lnSpc>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sp>
        <p:nvSpPr>
          <p:cNvPr id="26" name="TextBox 25"/>
          <p:cNvSpPr txBox="1"/>
          <p:nvPr/>
        </p:nvSpPr>
        <p:spPr>
          <a:xfrm>
            <a:off x="8020101" y="4059652"/>
            <a:ext cx="2841291" cy="396222"/>
          </a:xfrm>
          <a:prstGeom prst="rect">
            <a:avLst/>
          </a:prstGeom>
          <a:noFill/>
        </p:spPr>
        <p:txBody>
          <a:bodyPr bIns="45711" lIns="91422" rIns="91422" rtlCol="0" tIns="45711" wrap="square">
            <a:spAutoFit/>
          </a:bodyPr>
          <a:lstStyle/>
          <a:p>
            <a:pPr algn="ctr"/>
            <a:r>
              <a:rPr altLang="en-US" b="1" lang="zh-CN" sz="2000">
                <a:solidFill>
                  <a:schemeClr val="tx2"/>
                </a:solidFill>
                <a:latin typeface="Lato Regular"/>
                <a:cs typeface="Lato Regular"/>
              </a:rPr>
              <a:t>标题内容 3</a:t>
            </a:r>
          </a:p>
        </p:txBody>
      </p:sp>
      <p:sp>
        <p:nvSpPr>
          <p:cNvPr id="27" name="TextBox 26"/>
          <p:cNvSpPr txBox="1"/>
          <p:nvPr/>
        </p:nvSpPr>
        <p:spPr>
          <a:xfrm>
            <a:off x="8020101" y="4383944"/>
            <a:ext cx="2841291" cy="243822"/>
          </a:xfrm>
          <a:prstGeom prst="rect">
            <a:avLst/>
          </a:prstGeom>
          <a:noFill/>
        </p:spPr>
        <p:txBody>
          <a:bodyPr bIns="45711" lIns="91422" rIns="91422" rtlCol="0" tIns="45711" wrap="square">
            <a:spAutoFit/>
          </a:bodyPr>
          <a:lstStyle/>
          <a:p>
            <a:pPr algn="ctr"/>
            <a:r>
              <a:rPr i="1" lang="en-US" sz="1000">
                <a:solidFill>
                  <a:schemeClr val="bg1">
                    <a:lumMod val="65000"/>
                  </a:schemeClr>
                </a:solidFill>
                <a:latin typeface="Lato Regular"/>
                <a:cs typeface="Lato Regular"/>
              </a:rPr>
              <a:t>Put your subtitle here</a:t>
            </a:r>
          </a:p>
        </p:txBody>
      </p:sp>
      <p:sp>
        <p:nvSpPr>
          <p:cNvPr id="28" name="TextBox 27"/>
          <p:cNvSpPr txBox="1"/>
          <p:nvPr/>
        </p:nvSpPr>
        <p:spPr>
          <a:xfrm>
            <a:off x="7781635" y="4570576"/>
            <a:ext cx="3228970" cy="1554462"/>
          </a:xfrm>
          <a:prstGeom prst="rect">
            <a:avLst/>
          </a:prstGeom>
          <a:noFill/>
        </p:spPr>
        <p:txBody>
          <a:bodyPr bIns="45711" lIns="91422" rIns="91422" rtlCol="0" tIns="45711" wrap="square">
            <a:spAutoFit/>
          </a:bodyPr>
          <a:lstStyle/>
          <a:p>
            <a:pPr lvl="0">
              <a:lnSpc>
                <a:spcPct val="120000"/>
              </a:lnSpc>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请插入您的文本内容请插入您的文本内容请插入请插入您的文本内容请插入您的文本内容请插入</a:t>
            </a:r>
          </a:p>
          <a:p>
            <a:pPr lvl="0">
              <a:lnSpc>
                <a:spcPct val="120000"/>
              </a:lnSpc>
            </a:pPr>
            <a:r>
              <a:rPr altLang="en-US" lang="zh-CN" sz="1600">
                <a:solidFill>
                  <a:prstClr val="black">
                    <a:lumMod val="95000"/>
                    <a:lumOff val="5000"/>
                  </a:prstClr>
                </a:solidFill>
                <a:latin charset="-122" panose="020b0503020204020204" pitchFamily="34" typeface="微软雅黑"/>
                <a:ea charset="-122" panose="020b0503020204020204" pitchFamily="34" typeface="微软雅黑"/>
                <a:cs charset="0" panose="020f0502020204030204" pitchFamily="34" typeface="Calibri"/>
              </a:rPr>
              <a:t>请插入您的文本内容请插入您的文本内容请插入</a:t>
            </a:r>
          </a:p>
        </p:txBody>
      </p:sp>
      <p:pic>
        <p:nvPicPr>
          <p:cNvPr descr="83ff93b67ab84900f9921b5932acb7b6.jpg" id="18" name="图片占位符 17"/>
          <p:cNvPicPr>
            <a:picLocks noChangeAspect="1" noGrp="1"/>
          </p:cNvPicPr>
          <p:nvPr>
            <p:ph idx="4294967295" sz="quarter" type="pic"/>
          </p:nvPr>
        </p:nvPicPr>
        <p:blipFill>
          <a:blip r:embed="rId2"/>
          <a:srcRect l="3965" r="3965"/>
          <a:stretch>
            <a:fillRect/>
          </a:stretch>
        </p:blipFill>
        <p:spPr>
          <a:xfrm>
            <a:off x="1330813" y="1812196"/>
            <a:ext cx="3201988" cy="2251075"/>
          </a:xfrm>
        </p:spPr>
      </p:pic>
      <p:pic>
        <p:nvPicPr>
          <p:cNvPr descr="stressed_man.jpg" id="20" name="图片占位符 19"/>
          <p:cNvPicPr>
            <a:picLocks noChangeAspect="1" noGrp="1"/>
          </p:cNvPicPr>
          <p:nvPr>
            <p:ph idx="4294967295" sz="quarter" type="pic"/>
          </p:nvPr>
        </p:nvPicPr>
        <p:blipFill>
          <a:blip r:embed="rId3"/>
          <a:srcRect l="2814" r="2814"/>
          <a:stretch>
            <a:fillRect/>
          </a:stretch>
        </p:blipFill>
        <p:spPr>
          <a:xfrm>
            <a:off x="7665664" y="1804258"/>
            <a:ext cx="3216275" cy="2266950"/>
          </a:xfrm>
        </p:spPr>
      </p:pic>
      <p:pic>
        <p:nvPicPr>
          <p:cNvPr descr="100417616.jpg" id="21" name="图片占位符 18"/>
          <p:cNvPicPr>
            <a:picLocks noChangeAspect="1"/>
          </p:cNvPicPr>
          <p:nvPr/>
        </p:nvPicPr>
        <p:blipFill>
          <a:blip r:embed="rId4"/>
          <a:srcRect l="3282" r="3282"/>
          <a:stretch>
            <a:fillRect/>
          </a:stretch>
        </p:blipFill>
        <p:spPr>
          <a:xfrm>
            <a:off x="4505369" y="1779588"/>
            <a:ext cx="3160295" cy="2243577"/>
          </a:xfrm>
          <a:prstGeom prst="rect">
            <a:avLst/>
          </a:prstGeom>
        </p:spPr>
      </p:pic>
    </p:spTree>
    <p:extLst>
      <p:ext uri="{BB962C8B-B14F-4D97-AF65-F5344CB8AC3E}">
        <p14:creationId val="282030750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500" id="23"/>
                                        <p:tgtEl>
                                          <p:spTgt spid="2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500" id="27"/>
                                        <p:tgtEl>
                                          <p:spTgt spid="2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6"/>
                                        </p:tgtEl>
                                        <p:attrNameLst>
                                          <p:attrName>style.visibility</p:attrName>
                                        </p:attrNameLst>
                                      </p:cBhvr>
                                      <p:to>
                                        <p:strVal val="visible"/>
                                      </p:to>
                                    </p:set>
                                    <p:animEffect filter="fade" transition="in">
                                      <p:cBhvr>
                                        <p:cTn dur="500" id="31"/>
                                        <p:tgtEl>
                                          <p:spTgt spid="2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23"/>
      <p:bldP grpId="0" spid="24"/>
      <p:bldP grpId="0" spid="25"/>
      <p:bldP grpId="0" spid="26"/>
      <p:bldP grpId="0" spid="27"/>
      <p:bldP grpId="0" spid="28"/>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3.0.0"/>
  <p:tag name="POCKET_SHAPE_SH" val="H"/>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214</Paragraphs>
  <Slides>25</Slides>
  <Notes>14</Notes>
  <TotalTime>122</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25</vt:i4>
      </vt:variant>
    </vt:vector>
  </HeadingPairs>
  <TitlesOfParts>
    <vt:vector baseType="lpstr" size="48">
      <vt:lpstr>Arial</vt:lpstr>
      <vt:lpstr>等线 Light</vt:lpstr>
      <vt:lpstr>等线</vt:lpstr>
      <vt:lpstr>黑体</vt:lpstr>
      <vt:lpstr>微软雅黑</vt:lpstr>
      <vt:lpstr>Calibri Light</vt:lpstr>
      <vt:lpstr>Lato Light</vt:lpstr>
      <vt:lpstr>Raleway Light</vt:lpstr>
      <vt:lpstr>Lato Regular</vt:lpstr>
      <vt:lpstr>Verdana</vt:lpstr>
      <vt:lpstr>Calibri</vt:lpstr>
      <vt:lpstr>Microsoft YaHei UI</vt:lpstr>
      <vt:lpstr>Adobe Garamond Pro</vt:lpstr>
      <vt:lpstr>Franchise</vt:lpstr>
      <vt:lpstr>Open Sans Light</vt:lpstr>
      <vt:lpstr>Open Sans</vt:lpstr>
      <vt:lpstr>Symbol</vt:lpstr>
      <vt:lpstr>ＭＳ Ｐゴシック</vt:lpstr>
      <vt:lpstr>Gill Sans</vt:lpstr>
      <vt:lpstr>ヒラギノ角ゴ ProN W3</vt:lpstr>
      <vt:lpstr>Roboto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2017-03-26T11:46:59Z</dcterms:created>
  <cp:lastModifiedBy>优品PPT</cp:lastModifiedBy>
  <dcterms:modified xsi:type="dcterms:W3CDTF">2021-08-20T11:10:44Z</dcterms:modified>
  <cp:revision>30</cp:revision>
  <dc:title>PowerPoint 演示文稿</dc:title>
</cp:coreProperties>
</file>