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60" r:id="rId6"/>
    <p:sldId id="258" r:id="rId7"/>
    <p:sldId id="259" r:id="rId8"/>
    <p:sldId id="261" r:id="rId9"/>
    <p:sldId id="265" r:id="rId10"/>
    <p:sldId id="264" r:id="rId11"/>
    <p:sldId id="266" r:id="rId12"/>
    <p:sldId id="262" r:id="rId13"/>
    <p:sldId id="267" r:id="rId14"/>
    <p:sldId id="268" r:id="rId15"/>
    <p:sldId id="269" r:id="rId16"/>
    <p:sldId id="270" r:id="rId17"/>
    <p:sldId id="263" r:id="rId18"/>
    <p:sldId id="271" r:id="rId19"/>
    <p:sldId id="275" r:id="rId20"/>
    <p:sldId id="276" r:id="rId21"/>
    <p:sldId id="277" r:id="rId22"/>
    <p:sldId id="274" r:id="rId23"/>
    <p:sldId id="278" r:id="rId24"/>
    <p:sldId id="279" r:id="rId25"/>
    <p:sldId id="280" r:id="rId26"/>
    <p:sldId id="281" r:id="rId27"/>
    <p:sldId id="272" r:id="rId28"/>
    <p:sldId id="273"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3861" userDrawn="1">
          <p15:clr>
            <a:srgbClr val="A4A3A4"/>
          </p15:clr>
        </p15:guide>
        <p15:guide id="4" pos="302" userDrawn="1">
          <p15:clr>
            <a:srgbClr val="A4A3A4"/>
          </p15:clr>
        </p15:guide>
        <p15:guide id="5" pos="7378" userDrawn="1">
          <p15:clr>
            <a:srgbClr val="A4A3A4"/>
          </p15:clr>
        </p15:guide>
        <p15:guide id="6" orient="horz" pos="43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showGuides="1">
      <p:cViewPr varScale="1">
        <p:scale>
          <a:sx n="88" d="100"/>
          <a:sy n="88" d="100"/>
        </p:scale>
        <p:origin x="486" y="96"/>
      </p:cViewPr>
      <p:guideLst>
        <p:guide orient="horz" pos="2183"/>
        <p:guide pos="3840"/>
        <p:guide orient="horz" pos="3861"/>
        <p:guide pos="302"/>
        <p:guide pos="7378"/>
        <p:guide orient="horz" pos="436"/>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theme/themeOverride1.xml" Type="http://schemas.openxmlformats.org/officeDocument/2006/relationships/themeOverride"/><Relationship Id="rId3" Target="../media/image26.png" Type="http://schemas.openxmlformats.org/officeDocument/2006/relationships/image"/><Relationship Id="rId4" Target="../media/image27.png" Type="http://schemas.openxmlformats.org/officeDocument/2006/relationships/image"/><Relationship Id="rId5" Target="colors7.xml" Type="http://schemas.microsoft.com/office/2011/relationships/chartColorStyle"/><Relationship Id="rId6" Target="style7.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T1</c:v>
                </c:pt>
              </c:strCache>
            </c:strRef>
          </c:tx>
          <c:spPr>
            <a:ln w="28575" cap="rnd">
              <a:solidFill>
                <a:schemeClr val="tx1">
                  <a:alpha val="10000"/>
                </a:schemeClr>
              </a:solidFill>
              <a:round/>
            </a:ln>
            <a:effectLst/>
          </c:spPr>
          <c:marker>
            <c:symbol val="none"/>
          </c:marker>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D248-4601-9F2B-4B6D99AA0D26}"/>
            </c:ext>
          </c:extLst>
        </c:ser>
        <c:ser>
          <c:idx val="1"/>
          <c:order val="1"/>
          <c:tx>
            <c:strRef>
              <c:f>Sheet1!$C$1</c:f>
              <c:strCache>
                <c:ptCount val="1"/>
                <c:pt idx="0">
                  <c:v>T2</c:v>
                </c:pt>
              </c:strCache>
            </c:strRef>
          </c:tx>
          <c:spPr>
            <a:ln w="28575" cap="rnd">
              <a:solidFill>
                <a:schemeClr val="tx1">
                  <a:alpha val="20000"/>
                </a:schemeClr>
              </a:solidFill>
              <a:round/>
            </a:ln>
            <a:effectLst/>
          </c:spPr>
          <c:marker>
            <c:symbol val="none"/>
          </c:marker>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mooth val="1"/>
          <c:extLst>
            <c:ext xmlns:c16="http://schemas.microsoft.com/office/drawing/2014/chart" uri="{C3380CC4-5D6E-409C-BE32-E72D297353CC}">
              <c16:uniqueId val="{00000001-D248-4601-9F2B-4B6D99AA0D26}"/>
            </c:ext>
          </c:extLst>
        </c:ser>
        <c:ser>
          <c:idx val="2"/>
          <c:order val="2"/>
          <c:tx>
            <c:strRef>
              <c:f>Sheet1!$D$1</c:f>
              <c:strCache>
                <c:ptCount val="1"/>
                <c:pt idx="0">
                  <c:v>T3</c:v>
                </c:pt>
              </c:strCache>
            </c:strRef>
          </c:tx>
          <c:spPr>
            <a:ln w="25400" cap="rnd" cmpd="sng">
              <a:gradFill>
                <a:gsLst>
                  <a:gs pos="0">
                    <a:srgbClr val="08AEEA"/>
                  </a:gs>
                  <a:gs pos="100000">
                    <a:srgbClr val="2AF598"/>
                  </a:gs>
                </a:gsLst>
                <a:lin ang="0" scaled="0"/>
              </a:gradFill>
              <a:round/>
            </a:ln>
            <a:effectLst/>
          </c:spPr>
          <c:marker>
            <c:symbol val="none"/>
          </c:marker>
          <c:dPt>
            <c:idx val="1"/>
            <c:invertIfNegative val="1"/>
            <c:marker>
              <c:symbol val="none"/>
            </c:marker>
            <c:spPr>
              <a:ln w="25400" cap="rnd" cmpd="sng">
                <a:gradFill>
                  <a:gsLst>
                    <a:gs pos="0">
                      <a:srgbClr val="08AEEA"/>
                    </a:gs>
                    <a:gs pos="83000">
                      <a:srgbClr val="2AF598"/>
                    </a:gs>
                  </a:gsLst>
                  <a:lin ang="0" scaled="0"/>
                </a:gradFill>
                <a:round/>
              </a:ln>
              <a:effectLst/>
            </c:spPr>
            <c:extLst>
              <c:ext xmlns:c16="http://schemas.microsoft.com/office/drawing/2014/chart" uri="{C3380CC4-5D6E-409C-BE32-E72D297353CC}">
                <c16:uniqueId val="{00000001-9FDD-4759-A944-1082A2DB8D9B}"/>
              </c:ext>
            </c:extLst>
          </c:dPt>
          <c:dPt>
            <c:idx val="2"/>
            <c:invertIfNegative val="1"/>
            <c:marker>
              <c:symbol val="none"/>
            </c:marker>
            <c:spPr>
              <a:ln w="25400" cap="rnd" cmpd="sng">
                <a:gradFill>
                  <a:gsLst>
                    <a:gs pos="100000">
                      <a:srgbClr val="08AEEA"/>
                    </a:gs>
                    <a:gs pos="0">
                      <a:srgbClr val="2AF598"/>
                    </a:gs>
                  </a:gsLst>
                  <a:lin ang="0" scaled="0"/>
                </a:gradFill>
                <a:round/>
              </a:ln>
              <a:effectLst/>
            </c:spPr>
            <c:extLst>
              <c:ext xmlns:c16="http://schemas.microsoft.com/office/drawing/2014/chart" uri="{C3380CC4-5D6E-409C-BE32-E72D297353CC}">
                <c16:uniqueId val="{00000000-9FDD-4759-A944-1082A2DB8D9B}"/>
              </c:ext>
            </c:extLst>
          </c:dPt>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D248-4601-9F2B-4B6D99AA0D26}"/>
            </c:ext>
          </c:extLst>
        </c:ser>
        <c:dLbls>
          <c:showLegendKey val="0"/>
          <c:showVal val="0"/>
          <c:showCatName val="0"/>
          <c:showSerName val="0"/>
          <c:showPercent val="0"/>
          <c:showBubbleSize val="0"/>
          <c:showLeaderLines val="0"/>
        </c:dLbls>
        <c:axId val="729454784"/>
        <c:axId val="729455344"/>
      </c:lineChart>
      <c:catAx>
        <c:axId val="729454784"/>
        <c:scaling>
          <c:orientation/>
        </c:scaling>
        <c:delete val="1"/>
        <c:axPos val="b"/>
        <c:numFmt formatCode="General" sourceLinked="1"/>
        <c:majorTickMark val="none"/>
        <c:minorTickMark val="none"/>
        <c:crossAx val="729455344"/>
        <c:auto val="0"/>
        <c:lblAlgn val="ctr"/>
        <c:lblOffset/>
        <c:noMultiLvlLbl val="0"/>
      </c:catAx>
      <c:valAx>
        <c:axId val="729455344"/>
        <c:scaling>
          <c:orientation/>
        </c:scaling>
        <c:delete val="1"/>
        <c:axPos val="l"/>
        <c:numFmt formatCode="General" sourceLinked="1"/>
        <c:majorTickMark val="none"/>
        <c:minorTickMark val="none"/>
        <c:crossAx val="729454784"/>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58087146282196"/>
          <c:y val="0.04967128112912178"/>
          <c:w val="0.93312746286392212"/>
          <c:h val="0.86785537004470825"/>
        </c:manualLayout>
      </c:layout>
      <c:barChart>
        <c:barDir val="col"/>
        <c:grouping val="clustered"/>
        <c:varyColors val="0"/>
        <c:ser>
          <c:idx val="0"/>
          <c:order val="0"/>
          <c:tx>
            <c:strRef>
              <c:f>Sheet1!$B$1</c:f>
              <c:strCache>
                <c:ptCount val="1"/>
                <c:pt idx="0">
                  <c:v>T1</c:v>
                </c:pt>
              </c:strCache>
            </c:strRef>
          </c:tx>
          <c:spPr>
            <a:gradFill>
              <a:gsLst>
                <a:gs pos="50000">
                  <a:srgbClr val="1EDCB5">
                    <a:alpha val="80000"/>
                  </a:srgbClr>
                </a:gs>
                <a:gs pos="0">
                  <a:srgbClr val="08AEEA"/>
                </a:gs>
                <a:gs pos="100000">
                  <a:srgbClr val="2AF598">
                    <a:alpha val="0"/>
                  </a:srgbClr>
                </a:gs>
              </a:gsLst>
              <a:lin ang="5400000" scaled="0"/>
            </a:gradFill>
            <a:ln>
              <a:noFill/>
            </a:ln>
            <a:effectLst/>
          </c:spPr>
          <c:invertIfNegative val="0"/>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7EC-4982-8AEA-92916ED3CB09}"/>
            </c:ext>
          </c:extLst>
        </c:ser>
        <c:ser>
          <c:idx val="1"/>
          <c:order val="1"/>
          <c:tx>
            <c:strRef>
              <c:f>Sheet1!$C$1</c:f>
              <c:strCache>
                <c:ptCount val="1"/>
                <c:pt idx="0">
                  <c:v>T2</c:v>
                </c:pt>
              </c:strCache>
            </c:strRef>
          </c:tx>
          <c:spPr>
            <a:gradFill>
              <a:gsLst>
                <a:gs pos="0">
                  <a:schemeClr val="tx1">
                    <a:lumMod val="50000"/>
                    <a:lumOff val="50000"/>
                  </a:schemeClr>
                </a:gs>
                <a:gs pos="50000">
                  <a:srgbClr val="7F7F7F">
                    <a:alpha val="80000"/>
                  </a:srgbClr>
                </a:gs>
                <a:gs pos="100000">
                  <a:schemeClr val="tx1">
                    <a:lumMod val="50000"/>
                    <a:lumOff val="50000"/>
                    <a:alpha val="0"/>
                  </a:schemeClr>
                </a:gs>
              </a:gsLst>
              <a:lin ang="5400000" scaled="0"/>
            </a:gradFill>
            <a:ln>
              <a:noFill/>
            </a:ln>
            <a:effectLst/>
          </c:spPr>
          <c:invertIfNegative val="0"/>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07EC-4982-8AEA-92916ED3CB09}"/>
            </c:ext>
          </c:extLst>
        </c:ser>
        <c:ser>
          <c:idx val="2"/>
          <c:order val="2"/>
          <c:tx>
            <c:strRef>
              <c:f>Sheet1!$D$1</c:f>
              <c:strCache>
                <c:ptCount val="1"/>
                <c:pt idx="0">
                  <c:v>T3</c:v>
                </c:pt>
              </c:strCache>
            </c:strRef>
          </c:tx>
          <c:spPr>
            <a:gradFill>
              <a:gsLst>
                <a:gs pos="0">
                  <a:schemeClr val="bg1">
                    <a:lumMod val="85000"/>
                  </a:schemeClr>
                </a:gs>
                <a:gs pos="50000">
                  <a:schemeClr val="bg1">
                    <a:lumMod val="85000"/>
                    <a:alpha val="80000"/>
                  </a:schemeClr>
                </a:gs>
                <a:gs pos="100000">
                  <a:schemeClr val="bg1">
                    <a:lumMod val="85000"/>
                    <a:alpha val="0"/>
                  </a:schemeClr>
                </a:gs>
              </a:gsLst>
              <a:lin ang="5400000" scaled="0"/>
            </a:gradFill>
            <a:ln>
              <a:noFill/>
            </a:ln>
            <a:effectLst/>
          </c:spPr>
          <c:invertIfNegative val="0"/>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5-07EC-4982-8AEA-92916ED3CB09}"/>
            </c:ext>
          </c:extLst>
        </c:ser>
        <c:dLbls>
          <c:showLegendKey val="0"/>
          <c:showVal val="0"/>
          <c:showCatName val="0"/>
          <c:showSerName val="0"/>
          <c:showPercent val="0"/>
          <c:showBubbleSize val="0"/>
          <c:showLeaderLines val="0"/>
        </c:dLbls>
        <c:gapWidth val="219"/>
        <c:overlap val="-27"/>
        <c:axId val="729464304"/>
        <c:axId val="729464864"/>
      </c:barChart>
      <c:catAx>
        <c:axId val="72946430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tx1">
                    <a:lumMod val="75000"/>
                    <a:lumOff val="25000"/>
                  </a:schemeClr>
                </a:solidFill>
                <a:latin typeface="+mn-lt"/>
                <a:ea typeface="+mn-ea"/>
                <a:cs typeface="+mn-cs"/>
              </a:defRPr>
            </a:pPr>
            <a:endParaRPr sz="1600" b="0" i="0" u="none" strike="noStrike" kern="1200" baseline="0" smtId="4294967295">
              <a:solidFill>
                <a:schemeClr val="tx1">
                  <a:lumMod val="75000"/>
                  <a:lumOff val="25000"/>
                </a:schemeClr>
              </a:solidFill>
              <a:latin typeface="+mn-lt"/>
              <a:ea typeface="+mn-ea"/>
              <a:cs typeface="+mn-cs"/>
            </a:endParaRPr>
          </a:p>
        </c:txPr>
        <c:crossAx val="729464864"/>
        <c:crosses val="autoZero"/>
        <c:auto val="0"/>
        <c:lblAlgn val="ctr"/>
        <c:lblOffset/>
        <c:noMultiLvlLbl val="0"/>
      </c:catAx>
      <c:valAx>
        <c:axId val="729464864"/>
        <c:scaling>
          <c:orientation/>
        </c:scaling>
        <c:delete val="1"/>
        <c:axPos val="l"/>
        <c:numFmt formatCode="General" sourceLinked="1"/>
        <c:majorTickMark val="none"/>
        <c:minorTickMark val="none"/>
        <c:crossAx val="729464304"/>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gradFill flip="none" rotWithShape="1">
                <a:gsLst>
                  <a:gs pos="0">
                    <a:srgbClr val="08AEEA"/>
                  </a:gs>
                  <a:gs pos="100000">
                    <a:srgbClr val="2AF598"/>
                  </a:gs>
                </a:gsLst>
                <a:lin ang="2700000" scaled="0"/>
              </a:gradFill>
              <a:ln w="19050">
                <a:noFill/>
              </a:ln>
            </c:spPr>
            <c:extLst>
              <c:ext xmlns:c16="http://schemas.microsoft.com/office/drawing/2014/chart" uri="{C3380CC4-5D6E-409C-BE32-E72D297353CC}">
                <c16:uniqueId val="{00000001-6F03-45C5-9195-DE0497ABD9F4}"/>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2-6F03-45C5-9195-DE0497ABD9F4}"/>
              </c:ext>
            </c:extLst>
          </c:dPt>
          <c:dLbls>
            <c:delete val="1"/>
            <c:extLst>
              <c:ext xmlns:c15="http://schemas.microsoft.com/office/drawing/2012/chart" uri="{CE6537A1-D6FC-4f65-9D91-7224C49458BB}">
                <c15:showLeaderLines val="1"/>
              </c:ext>
            </c:extLst>
          </c:dLbls>
          <c:cat>
            <c:strRef>
              <c:f>Sheet1!$A$2:$A$3</c:f>
              <c:strCache>
                <c:ptCount val="2"/>
                <c:pt idx="0">
                  <c:v>占比</c:v>
                </c:pt>
                <c:pt idx="1">
                  <c:v>无需改变</c:v>
                </c:pt>
              </c:strCache>
            </c:strRef>
          </c:cat>
          <c:val>
            <c:numRef>
              <c:f>Sheet1!$B$2:$B$3</c:f>
              <c:numCache>
                <c:formatCode>0.00%</c:formatCode>
                <c:ptCount val="2"/>
                <c:pt idx="0" formatCode="0%">
                  <c:v>0.8</c:v>
                </c:pt>
                <c:pt idx="1">
                  <c:v>0.2</c:v>
                </c:pt>
              </c:numCache>
            </c:numRef>
          </c:val>
          <c:extLst>
            <c:ext xmlns:c16="http://schemas.microsoft.com/office/drawing/2014/chart" uri="{C3380CC4-5D6E-409C-BE32-E72D297353CC}">
              <c16:uniqueId val="{00000000-6F03-45C5-9195-DE0497ABD9F4}"/>
            </c:ext>
          </c:extLst>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rgbClr val="29F3AF"/>
              </a:solidFill>
              <a:ln w="19050">
                <a:noFill/>
              </a:ln>
            </c:spPr>
            <c:extLst>
              <c:ext xmlns:c16="http://schemas.microsoft.com/office/drawing/2014/chart" uri="{C3380CC4-5D6E-409C-BE32-E72D297353CC}">
                <c16:uniqueId val="{00000001-6F03-45C5-9195-DE0497ABD9F4}"/>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2-6F03-45C5-9195-DE0497ABD9F4}"/>
              </c:ext>
            </c:extLst>
          </c:dPt>
          <c:dLbls>
            <c:delete val="1"/>
            <c:extLst>
              <c:ext xmlns:c15="http://schemas.microsoft.com/office/drawing/2012/chart" uri="{CE6537A1-D6FC-4f65-9D91-7224C49458BB}">
                <c15:showLeaderLines val="1"/>
              </c:ext>
            </c:extLst>
          </c:dLbls>
          <c:cat>
            <c:strRef>
              <c:f>Sheet1!$A$2:$A$3</c:f>
              <c:strCache>
                <c:ptCount val="2"/>
                <c:pt idx="0">
                  <c:v>占比</c:v>
                </c:pt>
                <c:pt idx="1">
                  <c:v>无需改变</c:v>
                </c:pt>
              </c:strCache>
            </c:strRef>
          </c:cat>
          <c:val>
            <c:numRef>
              <c:f>Sheet1!$B$2:$B$3</c:f>
              <c:numCache>
                <c:formatCode>0.00%</c:formatCode>
                <c:ptCount val="2"/>
                <c:pt idx="0" formatCode="0%">
                  <c:v>0.35</c:v>
                </c:pt>
                <c:pt idx="1">
                  <c:v>0.65</c:v>
                </c:pt>
              </c:numCache>
            </c:numRef>
          </c:val>
          <c:extLst>
            <c:ext xmlns:c16="http://schemas.microsoft.com/office/drawing/2014/chart" uri="{C3380CC4-5D6E-409C-BE32-E72D297353CC}">
              <c16:uniqueId val="{00000000-6F03-45C5-9195-DE0497ABD9F4}"/>
            </c:ext>
          </c:extLst>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rgbClr val="08AEEA"/>
              </a:solidFill>
              <a:ln w="19050">
                <a:noFill/>
              </a:ln>
            </c:spPr>
            <c:extLst>
              <c:ext xmlns:c16="http://schemas.microsoft.com/office/drawing/2014/chart" uri="{C3380CC4-5D6E-409C-BE32-E72D297353CC}">
                <c16:uniqueId val="{00000001-6F03-45C5-9195-DE0497ABD9F4}"/>
              </c:ext>
            </c:extLst>
          </c:dPt>
          <c:dPt>
            <c:idx val="1"/>
            <c:invertIfNegative val="1"/>
            <c:spPr>
              <a:solidFill>
                <a:schemeClr val="bg1">
                  <a:lumMod val="95000"/>
                </a:schemeClr>
              </a:solidFill>
              <a:ln w="19050">
                <a:noFill/>
              </a:ln>
            </c:spPr>
            <c:extLst>
              <c:ext xmlns:c16="http://schemas.microsoft.com/office/drawing/2014/chart" uri="{C3380CC4-5D6E-409C-BE32-E72D297353CC}">
                <c16:uniqueId val="{00000002-6F03-45C5-9195-DE0497ABD9F4}"/>
              </c:ext>
            </c:extLst>
          </c:dPt>
          <c:dLbls>
            <c:delete val="1"/>
            <c:extLst>
              <c:ext xmlns:c15="http://schemas.microsoft.com/office/drawing/2012/chart" uri="{CE6537A1-D6FC-4f65-9D91-7224C49458BB}">
                <c15:showLeaderLines val="1"/>
              </c:ext>
            </c:extLst>
          </c:dLbls>
          <c:cat>
            <c:strRef>
              <c:f>Sheet1!$A$2:$A$3</c:f>
              <c:strCache>
                <c:ptCount val="2"/>
                <c:pt idx="0">
                  <c:v>占比</c:v>
                </c:pt>
                <c:pt idx="1">
                  <c:v>无需改变</c:v>
                </c:pt>
              </c:strCache>
            </c:strRef>
          </c:cat>
          <c:val>
            <c:numRef>
              <c:f>Sheet1!$B$2:$B$3</c:f>
              <c:numCache>
                <c:formatCode>0.00%</c:formatCode>
                <c:ptCount val="2"/>
                <c:pt idx="0" formatCode="0%">
                  <c:v>0.45</c:v>
                </c:pt>
                <c:pt idx="1">
                  <c:v>0.55</c:v>
                </c:pt>
              </c:numCache>
            </c:numRef>
          </c:val>
          <c:extLst>
            <c:ext xmlns:c16="http://schemas.microsoft.com/office/drawing/2014/chart" uri="{C3380CC4-5D6E-409C-BE32-E72D297353CC}">
              <c16:uniqueId val="{00000000-6F03-45C5-9195-DE0497ABD9F4}"/>
            </c:ext>
          </c:extLst>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gradFill>
              <a:gsLst>
                <a:gs pos="0">
                  <a:srgbClr val="08AEEA"/>
                </a:gs>
                <a:gs pos="100000">
                  <a:srgbClr val="2AF598"/>
                </a:gs>
              </a:gsLst>
              <a:lin ang="5400000" scaled="1"/>
            </a:gradFill>
            <a:ln>
              <a:noFill/>
            </a:ln>
          </c:spPr>
          <c:dPt>
            <c:idx val="0"/>
            <c:invertIfNegative val="1"/>
            <c:spPr>
              <a:gradFill>
                <a:gsLst>
                  <a:gs pos="0">
                    <a:srgbClr val="08AEEA"/>
                  </a:gs>
                  <a:gs pos="100000">
                    <a:srgbClr val="2AF598"/>
                  </a:gs>
                </a:gsLst>
                <a:lin ang="5400000" scaled="1"/>
              </a:gradFill>
              <a:ln w="19050">
                <a:noFill/>
              </a:ln>
            </c:spPr>
            <c:extLst>
              <c:ext xmlns:c16="http://schemas.microsoft.com/office/drawing/2014/chart" uri="{C3380CC4-5D6E-409C-BE32-E72D297353CC}">
                <c16:uniqueId val="{00000001-931D-4159-A4B8-92D47467B619}"/>
              </c:ext>
            </c:extLst>
          </c:dPt>
          <c:dPt>
            <c:idx val="1"/>
            <c:invertIfNegative val="1"/>
            <c:spPr>
              <a:gradFill>
                <a:gsLst>
                  <a:gs pos="0">
                    <a:srgbClr val="08AEEA"/>
                  </a:gs>
                  <a:gs pos="100000">
                    <a:srgbClr val="2AF598"/>
                  </a:gs>
                </a:gsLst>
                <a:lin ang="5400000" scaled="1"/>
              </a:gradFill>
              <a:ln w="19050">
                <a:noFill/>
              </a:ln>
            </c:spPr>
            <c:extLst>
              <c:ext xmlns:c16="http://schemas.microsoft.com/office/drawing/2014/chart" uri="{C3380CC4-5D6E-409C-BE32-E72D297353CC}">
                <c16:uniqueId val="{00000003-931D-4159-A4B8-92D47467B619}"/>
              </c:ext>
            </c:extLst>
          </c:dPt>
          <c:dPt>
            <c:idx val="2"/>
            <c:invertIfNegative val="1"/>
            <c:spPr>
              <a:gradFill>
                <a:gsLst>
                  <a:gs pos="0">
                    <a:srgbClr val="08AEEA"/>
                  </a:gs>
                  <a:gs pos="100000">
                    <a:srgbClr val="2AF598"/>
                  </a:gs>
                </a:gsLst>
                <a:lin ang="5400000" scaled="1"/>
              </a:gradFill>
              <a:ln w="19050">
                <a:noFill/>
              </a:ln>
            </c:spPr>
            <c:extLst>
              <c:ext xmlns:c16="http://schemas.microsoft.com/office/drawing/2014/chart" uri="{C3380CC4-5D6E-409C-BE32-E72D297353CC}">
                <c16:uniqueId val="{00000005-931D-4159-A4B8-92D47467B619}"/>
              </c:ext>
            </c:extLst>
          </c:dPt>
          <c:dPt>
            <c:idx val="3"/>
            <c:invertIfNegative val="1"/>
            <c:spPr>
              <a:gradFill>
                <a:gsLst>
                  <a:gs pos="0">
                    <a:srgbClr val="08AEEA"/>
                  </a:gs>
                  <a:gs pos="100000">
                    <a:srgbClr val="2AF598"/>
                  </a:gs>
                </a:gsLst>
                <a:lin ang="5400000" scaled="1"/>
              </a:gradFill>
              <a:ln w="19050">
                <a:noFill/>
              </a:ln>
            </c:spPr>
            <c:extLst>
              <c:ext xmlns:c16="http://schemas.microsoft.com/office/drawing/2014/chart" uri="{C3380CC4-5D6E-409C-BE32-E72D297353CC}">
                <c16:uniqueId val="{00000007-931D-4159-A4B8-92D47467B619}"/>
              </c:ext>
            </c:extLst>
          </c:dPt>
          <c:dLbls>
            <c:delete val="1"/>
            <c:extLst>
              <c:ext xmlns:c15="http://schemas.microsoft.com/office/drawing/2012/chart" uri="{CE6537A1-D6FC-4f65-9D91-7224C49458BB}">
                <c15:showLeaderLines val="1"/>
              </c:ext>
            </c:extLst>
          </c:dLbls>
          <c:cat>
            <c:strRef>
              <c:f>Sheet1!$A$2:$A$5</c:f>
              <c:strCache>
                <c:ptCount val="4"/>
                <c:pt idx="0">
                  <c:v>Spring</c:v>
                </c:pt>
                <c:pt idx="1">
                  <c:v>Summer</c:v>
                </c:pt>
                <c:pt idx="2">
                  <c:v>Autumn</c:v>
                </c:pt>
                <c:pt idx="3">
                  <c:v>Winter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931D-4159-A4B8-92D47467B619}"/>
            </c:ext>
          </c:extLst>
        </c:ser>
        <c:dLbls>
          <c:showLegendKey val="0"/>
          <c:showVal val="0"/>
          <c:showCatName val="0"/>
          <c:showSerName val="0"/>
          <c:showPercent val="0"/>
          <c:showBubbleSize val="0"/>
          <c:showLeaderLines val="0"/>
        </c:dLbls>
        <c:firstSliceAng/>
        <c:holeSize val="90"/>
      </c:doughnutChart>
      <c:spPr>
        <a:noFill/>
        <a:ln>
          <a:noFill/>
        </a:ln>
        <a:effectLst/>
      </c:spPr>
    </c:plotArea>
    <c:legend>
      <c:legendPos val="b"/>
      <c:layout>
        <c:manualLayout>
          <c:xMode val="edge"/>
          <c:yMode val="edge"/>
          <c:x val="0.1046936959028244"/>
          <c:y val="0.93069779872894287"/>
          <c:w val="0.79061263799667358"/>
          <c:h val="0.06930222362279892"/>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bar"/>
        <c:grouping val="clustered"/>
        <c:varyColors val="0"/>
        <c:ser>
          <c:idx val="0"/>
          <c:order val="0"/>
          <c:tx>
            <c:strRef>
              <c:f>Sheet1!$B$1</c:f>
              <c:strCache>
                <c:ptCount val="1"/>
                <c:pt idx="0">
                  <c:v>系列 1</c:v>
                </c:pt>
              </c:strCache>
            </c:strRef>
          </c:tx>
          <c:spPr>
            <a:blipFill>
              <a:blip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0-9B37-4A68-AB21-23BAEE39F52D}"/>
            </c:ext>
          </c:extLst>
        </c:ser>
        <c:ser>
          <c:idx val="1"/>
          <c:order val="1"/>
          <c:tx>
            <c:strRef>
              <c:f>Sheet1!$C$1</c:f>
              <c:strCache>
                <c:ptCount val="1"/>
                <c:pt idx="0">
                  <c:v>系列 2</c:v>
                </c:pt>
              </c:strCache>
            </c:strRef>
          </c:tx>
          <c:spPr>
            <a:blipFill>
              <a:blip r:embed="rId4"/>
              <a:stretch>
                <a:fillRect/>
              </a:stretch>
            </a:blipFill>
            <a:ln>
              <a:noFill/>
            </a:ln>
            <a:effectLst/>
          </c:spPr>
          <c:invertIfNegative val="0"/>
          <c:dPt>
            <c:idx val="0"/>
            <c:invertIfNegative val="0"/>
            <c:spPr>
              <a:gradFill>
                <a:gsLst>
                  <a:gs pos="0">
                    <a:srgbClr val="08AEEA"/>
                  </a:gs>
                  <a:gs pos="100000">
                    <a:srgbClr val="2AF598"/>
                  </a:gs>
                </a:gsLst>
                <a:lin ang="5400000" scaled="1"/>
              </a:gradFill>
              <a:ln>
                <a:noFill/>
              </a:ln>
              <a:effectLst/>
            </c:spPr>
            <c:extLst>
              <c:ext xmlns:c16="http://schemas.microsoft.com/office/drawing/2014/chart" uri="{C3380CC4-5D6E-409C-BE32-E72D297353CC}">
                <c16:uniqueId val="{00000006-9B37-4A68-AB21-23BAEE39F52D}"/>
              </c:ext>
            </c:extLst>
          </c:dPt>
          <c:dPt>
            <c:idx val="1"/>
            <c:invertIfNegative val="0"/>
            <c:spPr>
              <a:gradFill>
                <a:gsLst>
                  <a:gs pos="0">
                    <a:srgbClr val="08AEEA"/>
                  </a:gs>
                  <a:gs pos="100000">
                    <a:srgbClr val="2AF598"/>
                  </a:gs>
                </a:gsLst>
                <a:lin ang="5400000" scaled="1"/>
              </a:gradFill>
              <a:ln>
                <a:noFill/>
              </a:ln>
              <a:effectLst/>
            </c:spPr>
            <c:extLst>
              <c:ext xmlns:c16="http://schemas.microsoft.com/office/drawing/2014/chart" uri="{C3380CC4-5D6E-409C-BE32-E72D297353CC}">
                <c16:uniqueId val="{00000005-9B37-4A68-AB21-23BAEE39F52D}"/>
              </c:ext>
            </c:extLst>
          </c:dPt>
          <c:dPt>
            <c:idx val="2"/>
            <c:invertIfNegative val="0"/>
            <c:spPr>
              <a:gradFill>
                <a:gsLst>
                  <a:gs pos="0">
                    <a:srgbClr val="08AEEA"/>
                  </a:gs>
                  <a:gs pos="100000">
                    <a:srgbClr val="2AF598"/>
                  </a:gs>
                </a:gsLst>
                <a:lin ang="5400000" scaled="1"/>
              </a:gradFill>
              <a:ln>
                <a:noFill/>
              </a:ln>
              <a:effectLst/>
            </c:spPr>
            <c:extLst>
              <c:ext xmlns:c16="http://schemas.microsoft.com/office/drawing/2014/chart" uri="{C3380CC4-5D6E-409C-BE32-E72D297353CC}">
                <c16:uniqueId val="{00000004-9B37-4A68-AB21-23BAEE39F52D}"/>
              </c:ext>
            </c:extLst>
          </c:dPt>
          <c:dPt>
            <c:idx val="3"/>
            <c:invertIfNegative val="0"/>
            <c:spPr>
              <a:gradFill>
                <a:gsLst>
                  <a:gs pos="0">
                    <a:srgbClr val="08AEEA"/>
                  </a:gs>
                  <a:gs pos="100000">
                    <a:srgbClr val="2AF598"/>
                  </a:gs>
                </a:gsLst>
                <a:lin ang="5400000" scaled="1"/>
              </a:gradFill>
              <a:ln>
                <a:noFill/>
              </a:ln>
              <a:effectLst/>
            </c:spPr>
            <c:extLst>
              <c:ext xmlns:c16="http://schemas.microsoft.com/office/drawing/2014/chart" uri="{C3380CC4-5D6E-409C-BE32-E72D297353CC}">
                <c16:uniqueId val="{00000003-9B37-4A68-AB21-23BAEE39F52D}"/>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9B37-4A68-AB21-23BAEE39F52D}"/>
            </c:ext>
          </c:extLst>
        </c:ser>
        <c:dLbls>
          <c:showLegendKey val="0"/>
          <c:showVal val="0"/>
          <c:showCatName val="0"/>
          <c:showSerName val="0"/>
          <c:showPercent val="0"/>
          <c:showBubbleSize val="0"/>
          <c:showLeaderLines val="0"/>
        </c:dLbls>
        <c:gapWidth val="500"/>
        <c:overlap val="100"/>
        <c:axId val="729469904"/>
        <c:axId val="7264543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B37-4A68-AB21-23BAEE39F52D}"/>
                  </c:ext>
                </c:extLst>
              </c15:ser>
            </c15:filteredBarSeries>
          </c:ext>
        </c:extLst>
      </c:barChart>
      <c:catAx>
        <c:axId val="729469904"/>
        <c:scaling>
          <c:orientation/>
        </c:scaling>
        <c:delete val="1"/>
        <c:axPos val="l"/>
        <c:numFmt formatCode="General" sourceLinked="1"/>
        <c:majorTickMark val="none"/>
        <c:minorTickMark val="none"/>
        <c:crossAx val="726454304"/>
        <c:auto val="0"/>
        <c:lblAlgn val="ctr"/>
        <c:lblOffset/>
        <c:noMultiLvlLbl val="0"/>
      </c:catAx>
      <c:valAx>
        <c:axId val="726454304"/>
        <c:scaling>
          <c:orientation/>
        </c:scaling>
        <c:delete val="1"/>
        <c:axPos val="b"/>
        <c:numFmt formatCode="General" sourceLinked="1"/>
        <c:majorTickMark val="none"/>
        <c:minorTickMark val="none"/>
        <c:crossAx val="729469904"/>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5286B-372C-4B08-A379-ED4791C31BAE}" type="datetimeFigureOut">
              <a:rPr lang="zh-CN" altLang="en-US" smtClean="0"/>
              <a:t>2018/12/4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4452C-976B-4C1C-A6F6-D8312DB6A3EB}" type="slidenum">
              <a:rPr lang="zh-CN" altLang="en-US" smtClean="0"/>
              <a:t>‹#›</a:t>
            </a:fld>
            <a:endParaRPr lang="zh-CN" altLang="en-US"/>
          </a:p>
        </p:txBody>
      </p:sp>
    </p:spTree>
    <p:extLst>
      <p:ext uri="{BB962C8B-B14F-4D97-AF65-F5344CB8AC3E}">
        <p14:creationId val="173973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128277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538968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304600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035336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28224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218528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601864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467733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32637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804809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08609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546553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592642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067905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666102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838493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272673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91931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145046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730673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322848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114004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691119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534243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69263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37246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732474750"/>
      </p:ext>
    </p:extLst>
  </p:cSld>
  <p:clrMapOvr>
    <a:masterClrMapping/>
  </p:clrMapOvr>
  <mc:AlternateContent>
    <mc:Choice Requires="p14">
      <p:transition spd="slow" p14:dur="1500">
        <p:random/>
      </p:transition>
    </mc:Choice>
    <mc:Fallback>
      <p:transition spd="slow">
        <p:random/>
      </p:transition>
    </mc:Fallback>
  </mc:AlternateContent>
  <p:timing/>
  <p:extLst mod="1">
    <p:ext uri="{DCECCB84-F9BA-43D5-87BE-67443E8EF086}">
      <p15:sldGuideLst>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Tree>
    <p:extLst>
      <p:ext uri="{BB962C8B-B14F-4D97-AF65-F5344CB8AC3E}">
        <p14:creationId val="55016897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spTree>
    <p:extLst>
      <p:ext uri="{BB962C8B-B14F-4D97-AF65-F5344CB8AC3E}">
        <p14:creationId val="3912436130"/>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998966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37567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83754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3941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422607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138913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362347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389369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72958130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332114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861262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425854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3772301895"/>
      </p:ext>
    </p:extLst>
  </p:cSld>
  <p:clrMapOvr>
    <a:masterClrMapping/>
  </p:clrMapOvr>
  <mc:AlternateContent>
    <mc:Choice Requires="p14">
      <p:transition spd="slow" p14:dur="1500">
        <p:random/>
      </p:transition>
    </mc:Choice>
    <mc:Fallback>
      <p:transition spd="slow">
        <p:random/>
      </p:transition>
    </mc:Fallback>
  </mc:AlternateContent>
  <p:timing/>
  <p:extLst mod="1">
    <p:ext uri="{DCECCB84-F9BA-43D5-87BE-67443E8EF086}">
      <p15:sldGuideLst>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extLst>
      <p:ext uri="{BB962C8B-B14F-4D97-AF65-F5344CB8AC3E}">
        <p14:creationId val="3500469611"/>
      </p:ext>
    </p:extLst>
  </p:cSld>
  <p:clrMapOvr>
    <a:masterClrMapping/>
  </p:clrMapOvr>
  <mc:AlternateContent>
    <mc:Choice Requires="p14">
      <p:transition spd="slow" p14:dur="1500">
        <p:random/>
      </p:transition>
    </mc:Choice>
    <mc:Fallback>
      <p:transition spd="slow">
        <p:random/>
      </p:transition>
    </mc:Fallback>
  </mc:AlternateContent>
  <p:timing/>
  <p:extLst mod="1">
    <p:ext uri="{DCECCB84-F9BA-43D5-87BE-67443E8EF086}">
      <p15:sldGuideLst>
        <p15:guide id="1" pos="3840"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71146050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extLst>
      <p:ext uri="{BB962C8B-B14F-4D97-AF65-F5344CB8AC3E}">
        <p14:creationId val="262550744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
        <p:nvSpPr>
          <p:cNvPr id="11" name="图片占位符 10">
            <a:extLst>
              <a:ext uri="{FF2B5EF4-FFF2-40B4-BE49-F238E27FC236}">
                <a16:creationId xmlns:a16="http://schemas.microsoft.com/office/drawing/2014/main" id="{16623A6C-0E96-41BC-BBFF-CCFFF19F50AC}"/>
              </a:ext>
            </a:extLst>
          </p:cNvPr>
          <p:cNvSpPr>
            <a:spLocks noGrp="1"/>
          </p:cNvSpPr>
          <p:nvPr>
            <p:ph type="pic" sz="quarter" idx="10"/>
          </p:nvPr>
        </p:nvSpPr>
        <p:spPr>
          <a:xfrm>
            <a:off x="1059542" y="2641600"/>
            <a:ext cx="2191657" cy="3120571"/>
          </a:xfrm>
          <a:custGeom>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14" name="图片占位符 13">
            <a:extLst>
              <a:ext uri="{FF2B5EF4-FFF2-40B4-BE49-F238E27FC236}">
                <a16:creationId xmlns:a16="http://schemas.microsoft.com/office/drawing/2014/main" id="{CFD24D21-7BEF-40EF-BA86-02177F977CCE}"/>
              </a:ext>
            </a:extLst>
          </p:cNvPr>
          <p:cNvSpPr>
            <a:spLocks noGrp="1"/>
          </p:cNvSpPr>
          <p:nvPr>
            <p:ph type="pic" sz="quarter" idx="11"/>
          </p:nvPr>
        </p:nvSpPr>
        <p:spPr>
          <a:xfrm>
            <a:off x="3686628" y="3045279"/>
            <a:ext cx="2191657" cy="3120571"/>
          </a:xfrm>
          <a:custGeom>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17" name="图片占位符 16">
            <a:extLst>
              <a:ext uri="{FF2B5EF4-FFF2-40B4-BE49-F238E27FC236}">
                <a16:creationId xmlns:a16="http://schemas.microsoft.com/office/drawing/2014/main" id="{9BE0A578-9878-4CFD-9407-D00A98624952}"/>
              </a:ext>
            </a:extLst>
          </p:cNvPr>
          <p:cNvSpPr>
            <a:spLocks noGrp="1"/>
          </p:cNvSpPr>
          <p:nvPr>
            <p:ph type="pic" sz="quarter" idx="12"/>
          </p:nvPr>
        </p:nvSpPr>
        <p:spPr>
          <a:xfrm>
            <a:off x="6313715" y="2641601"/>
            <a:ext cx="2191657" cy="3120571"/>
          </a:xfrm>
          <a:custGeom>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20" name="图片占位符 19">
            <a:extLst>
              <a:ext uri="{FF2B5EF4-FFF2-40B4-BE49-F238E27FC236}">
                <a16:creationId xmlns:a16="http://schemas.microsoft.com/office/drawing/2014/main" id="{4B69921C-0CC2-4A76-A828-D9C9D60EDD1A}"/>
              </a:ext>
            </a:extLst>
          </p:cNvPr>
          <p:cNvSpPr>
            <a:spLocks noGrp="1"/>
          </p:cNvSpPr>
          <p:nvPr>
            <p:ph type="pic" sz="quarter" idx="13"/>
          </p:nvPr>
        </p:nvSpPr>
        <p:spPr>
          <a:xfrm>
            <a:off x="8940800" y="3045279"/>
            <a:ext cx="2191657" cy="3120571"/>
          </a:xfrm>
          <a:custGeom>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Tree>
    <p:extLst>
      <p:ext uri="{BB962C8B-B14F-4D97-AF65-F5344CB8AC3E}">
        <p14:creationId val="1445302650"/>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extLst>
      <p:ext uri="{BB962C8B-B14F-4D97-AF65-F5344CB8AC3E}">
        <p14:creationId val="338960135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extLst>
      <p:ext uri="{BB962C8B-B14F-4D97-AF65-F5344CB8AC3E}">
        <p14:creationId val="98352129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3F7"/>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2037B30-8442-4C65-BD9F-6A8EFB3C8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794BED-C330-4CE7-89F6-BE59B9FE8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00C0E03-67AE-4F5D-B3CA-C4CAEBEEE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BC27E-9D0A-4225-AE07-DEAEB13AEBDD}" type="datetimeFigureOut">
              <a:rPr lang="zh-CN" altLang="en-US" smtClean="0"/>
              <a:t>2018/12/4</a:t>
            </a:fld>
            <a:endParaRPr lang="zh-CN" altLang="en-US"/>
          </a:p>
        </p:txBody>
      </p:sp>
      <p:sp>
        <p:nvSpPr>
          <p:cNvPr id="5" name="页脚占位符 4">
            <a:extLst>
              <a:ext uri="{FF2B5EF4-FFF2-40B4-BE49-F238E27FC236}">
                <a16:creationId xmlns:a16="http://schemas.microsoft.com/office/drawing/2014/main" id="{155F36D8-3086-4992-A752-6280D68D0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4D57AF2-20D2-45CB-97E6-1AE0E8938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089A8-2D3D-446F-819F-462166AD9F15}" type="slidenum">
              <a:rPr lang="zh-CN" altLang="en-US" smtClean="0"/>
              <a:t>‹#›</a:t>
            </a:fld>
            <a:endParaRPr lang="zh-CN" altLang="en-US"/>
          </a:p>
        </p:txBody>
      </p:sp>
    </p:spTree>
    <p:extLst>
      <p:ext uri="{BB962C8B-B14F-4D97-AF65-F5344CB8AC3E}">
        <p14:creationId val="154793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7999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tags/tag8.xml" Type="http://schemas.openxmlformats.org/officeDocument/2006/relationships/tags"/><Relationship Id="rId5" Target="../media/image10.jpeg" Type="http://schemas.openxmlformats.org/officeDocument/2006/relationships/image"/><Relationship Id="rId6" Target="../media/image11.jpeg" Type="http://schemas.openxmlformats.org/officeDocument/2006/relationships/image"/><Relationship Id="rId7" Target="../media/image12.jpeg" Type="http://schemas.openxmlformats.org/officeDocument/2006/relationships/image"/><Relationship Id="rId8"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charts/chart1.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charts/chart2.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 Id="rId3"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charts/chart6.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25.jpeg" Type="http://schemas.openxmlformats.org/officeDocument/2006/relationships/image"/><Relationship Id="rId11" Target="../charts/chart7.xml" Type="http://schemas.openxmlformats.org/officeDocument/2006/relationships/chart"/><Relationship Id="rId2" Target="../notesSlides/notesSlide22.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 Id="rId9" Target="../media/image2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 Id="rId3" Target="../media/image3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 Id="rId4" Target="../tags/tag9.xml" Type="http://schemas.openxmlformats.org/officeDocument/2006/relationships/tags"/><Relationship Id="rId5" Target="../tags/tag10.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tags/tag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雪花, 自然  已生成极高可信度的说明" id="5" name="PA_图片 4">
            <a:extLst>
              <a:ext uri="{FF2B5EF4-FFF2-40B4-BE49-F238E27FC236}">
                <a16:creationId xmlns:a16="http://schemas.microsoft.com/office/drawing/2014/main" id="{B0B62161-9135-40CA-A1C0-BDE8F14A5130}"/>
              </a:ext>
            </a:extLst>
          </p:cNvPr>
          <p:cNvPicPr>
            <a:picLocks noChangeAspect="1"/>
          </p:cNvPicPr>
          <p:nvPr>
            <p:custDataLst>
              <p:tags r:id="rId4"/>
            </p:custDataLst>
          </p:nvPr>
        </p:nvPicPr>
        <p:blipFill>
          <a:blip r:embed="rId3">
            <a:extLst>
              <a:ext uri="{28A0092B-C50C-407E-A947-70E740481C1C}">
                <a14:useLocalDpi val="0"/>
              </a:ext>
            </a:extLst>
          </a:blip>
          <a:srcRect t="15730"/>
          <a:stretch>
            <a:fillRect/>
          </a:stretch>
        </p:blipFill>
        <p:spPr>
          <a:xfrm>
            <a:off x="20" y="10"/>
            <a:ext cx="12191980" cy="6857990"/>
          </a:xfrm>
          <a:prstGeom prst="rect">
            <a:avLst/>
          </a:prstGeom>
        </p:spPr>
      </p:pic>
      <p:sp>
        <p:nvSpPr>
          <p:cNvPr id="13" name="PA_矩形 12">
            <a:extLst>
              <a:ext uri="{FF2B5EF4-FFF2-40B4-BE49-F238E27FC236}">
                <a16:creationId xmlns:a16="http://schemas.microsoft.com/office/drawing/2014/main" id="{DFCFF26F-37FB-41FA-9350-1D6EB2071249}"/>
              </a:ext>
            </a:extLst>
          </p:cNvPr>
          <p:cNvSpPr/>
          <p:nvPr>
            <p:custDataLst>
              <p:tags r:id="rId5"/>
            </p:custDataLst>
          </p:nvPr>
        </p:nvSpPr>
        <p:spPr>
          <a:xfrm>
            <a:off x="0" y="6092824"/>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PA_文本框 24">
            <a:extLst>
              <a:ext uri="{FF2B5EF4-FFF2-40B4-BE49-F238E27FC236}">
                <a16:creationId xmlns:a16="http://schemas.microsoft.com/office/drawing/2014/main" id="{F9E05657-E1C9-406D-A94F-B5A6B2BB39E3}"/>
              </a:ext>
            </a:extLst>
          </p:cNvPr>
          <p:cNvSpPr txBox="1"/>
          <p:nvPr>
            <p:custDataLst>
              <p:tags r:id="rId6"/>
            </p:custDataLst>
          </p:nvPr>
        </p:nvSpPr>
        <p:spPr>
          <a:xfrm>
            <a:off x="1549400" y="6336910"/>
            <a:ext cx="9093200" cy="274320"/>
          </a:xfrm>
          <a:prstGeom prst="rect">
            <a:avLst/>
          </a:prstGeom>
          <a:noFill/>
        </p:spPr>
        <p:txBody>
          <a:bodyPr rtlCol="0" wrap="square">
            <a:spAutoFit/>
          </a:bodyPr>
          <a:lstStyle/>
          <a:p>
            <a:pPr algn="dist"/>
            <a:r>
              <a:rPr altLang="en-US" lang="zh-CN" smtClean="0" sz="1200">
                <a:solidFill>
                  <a:schemeClr val="tx1">
                    <a:lumMod val="50000"/>
                    <a:lumOff val="50000"/>
                  </a:schemeClr>
                </a:solidFill>
              </a:rPr>
              <a:t>某某某网网络科技有限公司</a:t>
            </a:r>
          </a:p>
        </p:txBody>
      </p:sp>
      <p:sp>
        <p:nvSpPr>
          <p:cNvPr id="8" name="PA_圆角矩形 7">
            <a:extLst>
              <a:ext uri="{FF2B5EF4-FFF2-40B4-BE49-F238E27FC236}">
                <a16:creationId xmlns:a16="http://schemas.microsoft.com/office/drawing/2014/main" id="{5AF11340-B705-4283-9883-DD860C4D3908}"/>
              </a:ext>
            </a:extLst>
          </p:cNvPr>
          <p:cNvSpPr/>
          <p:nvPr>
            <p:custDataLst>
              <p:tags r:id="rId7"/>
            </p:custDataLst>
          </p:nvPr>
        </p:nvSpPr>
        <p:spPr>
          <a:xfrm>
            <a:off x="4821716" y="3429005"/>
            <a:ext cx="2548568" cy="452854"/>
          </a:xfrm>
          <a:prstGeom prst="roundRect">
            <a:avLst>
              <a:gd fmla="val 50000" name="adj"/>
            </a:avLst>
          </a:prstGeom>
          <a:gradFill>
            <a:gsLst>
              <a:gs pos="0">
                <a:srgbClr val="08AEEA"/>
              </a:gs>
              <a:gs pos="100000">
                <a:srgbClr val="2AF598"/>
              </a:gs>
            </a:gsLst>
            <a:lin ang="2700000" scaled="0"/>
          </a:gradFill>
          <a:ln>
            <a:noFill/>
          </a:ln>
          <a:effectLst>
            <a:outerShdw algn="t" blurRad="317500" dir="5400000" dist="114300" rotWithShape="0" sx="90000" sy="9000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A_文本框 5">
            <a:extLst>
              <a:ext uri="{FF2B5EF4-FFF2-40B4-BE49-F238E27FC236}">
                <a16:creationId xmlns:a16="http://schemas.microsoft.com/office/drawing/2014/main" id="{E25B7D5A-8867-47D0-A0C0-81E85337931A}"/>
              </a:ext>
            </a:extLst>
          </p:cNvPr>
          <p:cNvSpPr txBox="1"/>
          <p:nvPr>
            <p:custDataLst>
              <p:tags r:id="rId8"/>
            </p:custDataLst>
          </p:nvPr>
        </p:nvSpPr>
        <p:spPr>
          <a:xfrm>
            <a:off x="3070858" y="2076920"/>
            <a:ext cx="6050280" cy="1097280"/>
          </a:xfrm>
          <a:prstGeom prst="rect">
            <a:avLst/>
          </a:prstGeom>
          <a:noFill/>
        </p:spPr>
        <p:txBody>
          <a:bodyPr rtlCol="0" wrap="none">
            <a:spAutoFit/>
          </a:bodyPr>
          <a:lstStyle/>
          <a:p>
            <a:pPr algn="ctr"/>
            <a:r>
              <a:rPr altLang="en-US" lang="zh-CN" sz="6600">
                <a:solidFill>
                  <a:schemeClr val="tx1">
                    <a:lumMod val="85000"/>
                    <a:lumOff val="15000"/>
                  </a:schemeClr>
                </a:solidFill>
                <a:latin typeface="+mj-lt"/>
                <a:ea typeface="+mj-ea"/>
              </a:rPr>
              <a:t>市场营销计划书</a:t>
            </a:r>
          </a:p>
        </p:txBody>
      </p:sp>
      <p:sp>
        <p:nvSpPr>
          <p:cNvPr id="7" name="PA_文本框 6">
            <a:extLst>
              <a:ext uri="{FF2B5EF4-FFF2-40B4-BE49-F238E27FC236}">
                <a16:creationId xmlns:a16="http://schemas.microsoft.com/office/drawing/2014/main" id="{59D8FB7D-C697-4E5C-BAE0-85833C7688F4}"/>
              </a:ext>
            </a:extLst>
          </p:cNvPr>
          <p:cNvSpPr txBox="1"/>
          <p:nvPr>
            <p:custDataLst>
              <p:tags r:id="rId9"/>
            </p:custDataLst>
          </p:nvPr>
        </p:nvSpPr>
        <p:spPr>
          <a:xfrm>
            <a:off x="5105400" y="3486155"/>
            <a:ext cx="1981200" cy="335280"/>
          </a:xfrm>
          <a:prstGeom prst="rect">
            <a:avLst/>
          </a:prstGeom>
          <a:noFill/>
        </p:spPr>
        <p:txBody>
          <a:bodyPr rtlCol="0" wrap="square">
            <a:spAutoFit/>
          </a:bodyPr>
          <a:lstStyle/>
          <a:p>
            <a:pPr algn="dist"/>
            <a:r>
              <a:rPr altLang="en-US" lang="zh-CN" sz="1600">
                <a:solidFill>
                  <a:schemeClr val="bg1"/>
                </a:solidFill>
                <a:latin typeface="+mj-lt"/>
                <a:ea typeface="+mj-ea"/>
              </a:rPr>
              <a:t>点击开始</a:t>
            </a:r>
          </a:p>
        </p:txBody>
      </p:sp>
    </p:spTree>
    <p:extLst>
      <p:ext uri="{BB962C8B-B14F-4D97-AF65-F5344CB8AC3E}">
        <p14:creationId val="19768648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25"/>
                                        </p:tgtEl>
                                        <p:attrNameLst>
                                          <p:attrName>style.visibility</p:attrName>
                                        </p:attrNameLst>
                                      </p:cBhvr>
                                      <p:to>
                                        <p:strVal val="visible"/>
                                      </p:to>
                                    </p:set>
                                    <p:animEffect filter="barn(inVertical)" transition="in">
                                      <p:cBhvr>
                                        <p:cTn dur="500" id="2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8"/>
      <p:bldP grpId="0" spid="6"/>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AD9FA747-D839-41A1-AC0C-B270A2D3F5A6}"/>
              </a:ext>
            </a:extLst>
          </p:cNvPr>
          <p:cNvSpPr txBox="1"/>
          <p:nvPr/>
        </p:nvSpPr>
        <p:spPr>
          <a:xfrm>
            <a:off x="4328159" y="2875003"/>
            <a:ext cx="3535680" cy="1097280"/>
          </a:xfrm>
          <a:prstGeom prst="rect">
            <a:avLst/>
          </a:prstGeom>
          <a:noFill/>
        </p:spPr>
        <p:txBody>
          <a:bodyPr rtlCol="0" wrap="none">
            <a:spAutoFit/>
          </a:bodyPr>
          <a:lstStyle/>
          <a:p>
            <a:pPr algn="ctr"/>
            <a:r>
              <a:rPr altLang="en-US" lang="zh-CN" sz="6600">
                <a:solidFill>
                  <a:schemeClr val="tx1">
                    <a:lumMod val="85000"/>
                    <a:lumOff val="15000"/>
                  </a:schemeClr>
                </a:solidFill>
              </a:rPr>
              <a:t>市场透析</a:t>
            </a:r>
          </a:p>
        </p:txBody>
      </p:sp>
      <p:sp>
        <p:nvSpPr>
          <p:cNvPr id="3" name="文本框 2">
            <a:extLst>
              <a:ext uri="{FF2B5EF4-FFF2-40B4-BE49-F238E27FC236}">
                <a16:creationId xmlns:a16="http://schemas.microsoft.com/office/drawing/2014/main" id="{84AEDD83-5C31-458D-A5B8-EFB09AB6EA83}"/>
              </a:ext>
            </a:extLst>
          </p:cNvPr>
          <p:cNvSpPr txBox="1"/>
          <p:nvPr/>
        </p:nvSpPr>
        <p:spPr>
          <a:xfrm>
            <a:off x="4647281" y="-352540"/>
            <a:ext cx="2897437" cy="3124200"/>
          </a:xfrm>
          <a:prstGeom prst="rect">
            <a:avLst/>
          </a:prstGeom>
          <a:noFill/>
        </p:spPr>
        <p:txBody>
          <a:bodyPr rtlCol="0" wrap="square">
            <a:spAutoFit/>
          </a:bodyPr>
          <a:lstStyle/>
          <a:p>
            <a:pPr algn="ctr"/>
            <a:r>
              <a:rPr altLang="zh-CN" lang="en-US" sz="19900">
                <a:solidFill>
                  <a:schemeClr val="tx1">
                    <a:lumMod val="50000"/>
                    <a:lumOff val="50000"/>
                  </a:schemeClr>
                </a:solidFill>
              </a:rPr>
              <a:t>02</a:t>
            </a:r>
          </a:p>
        </p:txBody>
      </p:sp>
      <p:sp>
        <p:nvSpPr>
          <p:cNvPr id="24" name="圆: 空心 23">
            <a:extLst>
              <a:ext uri="{FF2B5EF4-FFF2-40B4-BE49-F238E27FC236}">
                <a16:creationId xmlns:a16="http://schemas.microsoft.com/office/drawing/2014/main" id="{FAFA8A35-E06E-42A5-8180-809DB8A0316E}"/>
              </a:ext>
            </a:extLst>
          </p:cNvPr>
          <p:cNvSpPr/>
          <p:nvPr/>
        </p:nvSpPr>
        <p:spPr>
          <a:xfrm>
            <a:off x="2399792" y="-4821241"/>
            <a:ext cx="7400352" cy="7400352"/>
          </a:xfrm>
          <a:prstGeom prst="donut">
            <a:avLst>
              <a:gd fmla="val 5729" name="adj"/>
            </a:avLst>
          </a:prstGeom>
          <a:gradFill>
            <a:gsLst>
              <a:gs pos="0">
                <a:srgbClr val="08AEEA"/>
              </a:gs>
              <a:gs pos="100000">
                <a:srgbClr val="2AF598"/>
              </a:gs>
            </a:gsLst>
            <a:lin ang="2700000" scaled="0"/>
          </a:gradFill>
          <a:ln>
            <a:noFill/>
          </a:ln>
          <a:effectLst>
            <a:outerShdw blurRad="63500" dir="16200000" dist="381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文本框 6">
            <a:extLst>
              <a:ext uri="{FF2B5EF4-FFF2-40B4-BE49-F238E27FC236}">
                <a16:creationId xmlns:a16="http://schemas.microsoft.com/office/drawing/2014/main" id="{1D7DD1EB-C449-4CEF-B286-D62600979BA1}"/>
              </a:ext>
            </a:extLst>
          </p:cNvPr>
          <p:cNvSpPr txBox="1"/>
          <p:nvPr/>
        </p:nvSpPr>
        <p:spPr>
          <a:xfrm>
            <a:off x="2395824" y="3982998"/>
            <a:ext cx="7400352" cy="914400"/>
          </a:xfrm>
          <a:prstGeom prst="rect">
            <a:avLst/>
          </a:prstGeom>
          <a:noFill/>
        </p:spPr>
        <p:txBody>
          <a:bodyPr rtlCol="0" wrap="square">
            <a:spAutoFit/>
          </a:bodyPr>
          <a:lstStyle/>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sym typeface="+mn-ea"/>
              </a:rPr>
              <a:t>你需要知道你的市场，客户的需求，客户在那里</a:t>
            </a:r>
          </a:p>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sym typeface="+mn-ea"/>
              </a:rPr>
              <a:t>You need to know your market, customer needs, where customers.</a:t>
            </a:r>
          </a:p>
        </p:txBody>
      </p:sp>
      <p:sp>
        <p:nvSpPr>
          <p:cNvPr id="9" name="矩形: 圆角 8">
            <a:extLst>
              <a:ext uri="{FF2B5EF4-FFF2-40B4-BE49-F238E27FC236}">
                <a16:creationId xmlns:a16="http://schemas.microsoft.com/office/drawing/2014/main" id="{0F497FD3-EC48-41FE-A6D9-FA50BCFC8882}"/>
              </a:ext>
            </a:extLst>
          </p:cNvPr>
          <p:cNvSpPr/>
          <p:nvPr/>
        </p:nvSpPr>
        <p:spPr>
          <a:xfrm>
            <a:off x="5219700" y="5895587"/>
            <a:ext cx="1752600" cy="452854"/>
          </a:xfrm>
          <a:prstGeom prst="roundRect">
            <a:avLst>
              <a:gd fmla="val 50000" name="adj"/>
            </a:avLst>
          </a:prstGeom>
          <a:noFill/>
          <a:ln>
            <a:gradFill>
              <a:gsLst>
                <a:gs pos="0">
                  <a:srgbClr val="08AEEA"/>
                </a:gs>
                <a:gs pos="100000">
                  <a:srgbClr val="2AF598"/>
                </a:gs>
              </a:gsLst>
              <a:lin ang="2700000" scaled="0"/>
            </a:gradFill>
          </a:ln>
          <a:effectLst>
            <a:outerShdw algn="t" blurRad="317500" dir="5400000" dist="114300" rotWithShape="0" sx="90000" sy="9000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6C9C169D-2396-4576-B48C-843DA95BC5C1}"/>
              </a:ext>
            </a:extLst>
          </p:cNvPr>
          <p:cNvSpPr txBox="1"/>
          <p:nvPr/>
        </p:nvSpPr>
        <p:spPr>
          <a:xfrm>
            <a:off x="5468779" y="5937348"/>
            <a:ext cx="1254442" cy="365760"/>
          </a:xfrm>
          <a:prstGeom prst="rect">
            <a:avLst/>
          </a:prstGeom>
          <a:noFill/>
        </p:spPr>
        <p:txBody>
          <a:bodyPr rtlCol="0" wrap="none">
            <a:spAutoFit/>
          </a:bodyPr>
          <a:lstStyle/>
          <a:p>
            <a:pPr algn="ctr"/>
            <a:r>
              <a:rPr altLang="zh-CN" lang="en-US">
                <a:gradFill>
                  <a:gsLst>
                    <a:gs pos="0">
                      <a:srgbClr val="08AEEA"/>
                    </a:gs>
                    <a:gs pos="100000">
                      <a:srgbClr val="2AF598"/>
                    </a:gs>
                  </a:gsLst>
                  <a:lin ang="2700000" scaled="0"/>
                </a:gradFill>
                <a:latin typeface="+mj-lt"/>
                <a:ea typeface="+mj-ea"/>
              </a:rPr>
              <a:t>CONTINUE</a:t>
            </a:r>
          </a:p>
        </p:txBody>
      </p:sp>
      <p:grpSp>
        <p:nvGrpSpPr>
          <p:cNvPr id="12" name="Group 4">
            <a:extLst>
              <a:ext uri="{FF2B5EF4-FFF2-40B4-BE49-F238E27FC236}">
                <a16:creationId xmlns:a16="http://schemas.microsoft.com/office/drawing/2014/main" id="{4CE3D156-6078-4267-AB58-28D56C60981B}"/>
              </a:ext>
            </a:extLst>
          </p:cNvPr>
          <p:cNvGrpSpPr>
            <a:grpSpLocks noChangeAspect="1"/>
          </p:cNvGrpSpPr>
          <p:nvPr/>
        </p:nvGrpSpPr>
        <p:grpSpPr>
          <a:xfrm>
            <a:off x="5812630" y="5043932"/>
            <a:ext cx="566738" cy="603250"/>
            <a:chOff x="5979" y="3076"/>
            <a:chExt cx="357" cy="380"/>
          </a:xfrm>
          <a:gradFill>
            <a:gsLst>
              <a:gs pos="0">
                <a:srgbClr val="08AEEA"/>
              </a:gs>
              <a:gs pos="100000">
                <a:srgbClr val="2AF598"/>
              </a:gs>
            </a:gsLst>
            <a:lin ang="2700000" scaled="0"/>
          </a:gradFill>
        </p:grpSpPr>
        <p:sp>
          <p:nvSpPr>
            <p:cNvPr id="14" name="Freeform 5">
              <a:extLst>
                <a:ext uri="{FF2B5EF4-FFF2-40B4-BE49-F238E27FC236}">
                  <a16:creationId xmlns:a16="http://schemas.microsoft.com/office/drawing/2014/main" id="{CDE32D2A-965F-4A67-BFB3-86869D4C4DC9}"/>
                </a:ext>
              </a:extLst>
            </p:cNvPr>
            <p:cNvSpPr>
              <a:spLocks noEditPoints="1"/>
            </p:cNvSpPr>
            <p:nvPr/>
          </p:nvSpPr>
          <p:spPr bwMode="auto">
            <a:xfrm>
              <a:off x="6160" y="3243"/>
              <a:ext cx="28" cy="213"/>
            </a:xfrm>
            <a:custGeom>
              <a:gdLst>
                <a:gd fmla="*/ 3 w 15" name="T0"/>
                <a:gd fmla="*/ 1 h 106" name="T1"/>
                <a:gd fmla="*/ 0 w 15" name="T2"/>
                <a:gd fmla="*/ 4 h 106" name="T3"/>
                <a:gd fmla="*/ 7 w 15" name="T4"/>
                <a:gd fmla="*/ 103 h 106" name="T5"/>
                <a:gd fmla="*/ 10 w 15" name="T6"/>
                <a:gd fmla="*/ 106 h 106" name="T7"/>
                <a:gd fmla="*/ 10 w 15" name="T8"/>
                <a:gd fmla="*/ 106 h 106" name="T9"/>
                <a:gd fmla="*/ 13 w 15" name="T10"/>
                <a:gd fmla="*/ 103 h 106" name="T11"/>
                <a:gd fmla="*/ 7 w 15" name="T12"/>
                <a:gd fmla="*/ 3 h 106" name="T13"/>
                <a:gd fmla="*/ 3 w 15" name="T14"/>
                <a:gd fmla="*/ 1 h 106" name="T15"/>
                <a:gd fmla="*/ 3 w 15" name="T16"/>
                <a:gd fmla="*/ 1 h 106" name="T17"/>
                <a:gd fmla="*/ 3 w 15" name="T18"/>
                <a:gd fmla="*/ 1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5">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
              <a:extLst>
                <a:ext uri="{FF2B5EF4-FFF2-40B4-BE49-F238E27FC236}">
                  <a16:creationId xmlns:a16="http://schemas.microsoft.com/office/drawing/2014/main" id="{E2175DDE-DA03-4C8B-85C0-1F1D52B0C8ED}"/>
                </a:ext>
              </a:extLst>
            </p:cNvPr>
            <p:cNvSpPr>
              <a:spLocks noEditPoints="1"/>
            </p:cNvSpPr>
            <p:nvPr/>
          </p:nvSpPr>
          <p:spPr bwMode="auto">
            <a:xfrm>
              <a:off x="6068" y="3076"/>
              <a:ext cx="268" cy="213"/>
            </a:xfrm>
            <a:custGeom>
              <a:gdLst>
                <a:gd fmla="*/ 131 w 141" name="T0"/>
                <a:gd fmla="*/ 53 h 106" name="T1"/>
                <a:gd fmla="*/ 51 w 141" name="T2"/>
                <a:gd fmla="*/ 0 h 106" name="T3"/>
                <a:gd fmla="*/ 18 w 141" name="T4"/>
                <a:gd fmla="*/ 7 h 106" name="T5"/>
                <a:gd fmla="*/ 2 w 141" name="T6"/>
                <a:gd fmla="*/ 16 h 106" name="T7"/>
                <a:gd fmla="*/ 1 w 141" name="T8"/>
                <a:gd fmla="*/ 20 h 106" name="T9"/>
                <a:gd fmla="*/ 5 w 141" name="T10"/>
                <a:gd fmla="*/ 21 h 106" name="T11"/>
                <a:gd fmla="*/ 21 w 141" name="T12"/>
                <a:gd fmla="*/ 13 h 106" name="T13"/>
                <a:gd fmla="*/ 51 w 141" name="T14"/>
                <a:gd fmla="*/ 7 h 106" name="T15"/>
                <a:gd fmla="*/ 125 w 141" name="T16"/>
                <a:gd fmla="*/ 55 h 106" name="T17"/>
                <a:gd fmla="*/ 134 w 141" name="T18"/>
                <a:gd fmla="*/ 103 h 106" name="T19"/>
                <a:gd fmla="*/ 138 w 141" name="T20"/>
                <a:gd fmla="*/ 106 h 106" name="T21"/>
                <a:gd fmla="*/ 138 w 141" name="T22"/>
                <a:gd fmla="*/ 106 h 106" name="T23"/>
                <a:gd fmla="*/ 141 w 141" name="T24"/>
                <a:gd fmla="*/ 102 h 106" name="T25"/>
                <a:gd fmla="*/ 131 w 141" name="T26"/>
                <a:gd fmla="*/ 53 h 106" name="T27"/>
                <a:gd fmla="*/ 131 w 141" name="T28"/>
                <a:gd fmla="*/ 53 h 106" name="T29"/>
                <a:gd fmla="*/ 131 w 141" name="T30"/>
                <a:gd fmla="*/ 53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141">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7">
              <a:extLst>
                <a:ext uri="{FF2B5EF4-FFF2-40B4-BE49-F238E27FC236}">
                  <a16:creationId xmlns:a16="http://schemas.microsoft.com/office/drawing/2014/main" id="{5CBFADE2-CA40-4C83-AC7E-0FA2FAE69C6D}"/>
                </a:ext>
              </a:extLst>
            </p:cNvPr>
            <p:cNvSpPr>
              <a:spLocks noEditPoints="1"/>
            </p:cNvSpPr>
            <p:nvPr/>
          </p:nvSpPr>
          <p:spPr bwMode="auto">
            <a:xfrm>
              <a:off x="5979" y="3126"/>
              <a:ext cx="76" cy="213"/>
            </a:xfrm>
            <a:custGeom>
              <a:gdLst>
                <a:gd fmla="*/ 39 w 40" name="T0"/>
                <a:gd fmla="*/ 6 h 106" name="T1"/>
                <a:gd fmla="*/ 39 w 40" name="T2"/>
                <a:gd fmla="*/ 2 h 106" name="T3"/>
                <a:gd fmla="*/ 35 w 40" name="T4"/>
                <a:gd fmla="*/ 2 h 106" name="T5"/>
                <a:gd fmla="*/ 16 w 40" name="T6"/>
                <a:gd fmla="*/ 104 h 106" name="T7"/>
                <a:gd fmla="*/ 19 w 40" name="T8"/>
                <a:gd fmla="*/ 106 h 106" name="T9"/>
                <a:gd fmla="*/ 20 w 40" name="T10"/>
                <a:gd fmla="*/ 106 h 106" name="T11"/>
                <a:gd fmla="*/ 23 w 40" name="T12"/>
                <a:gd fmla="*/ 102 h 106" name="T13"/>
                <a:gd fmla="*/ 39 w 40" name="T14"/>
                <a:gd fmla="*/ 6 h 106" name="T15"/>
                <a:gd fmla="*/ 39 w 40" name="T16"/>
                <a:gd fmla="*/ 6 h 106" name="T17"/>
                <a:gd fmla="*/ 39 w 40" name="T18"/>
                <a:gd fmla="*/ 6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40">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
              <a:extLst>
                <a:ext uri="{FF2B5EF4-FFF2-40B4-BE49-F238E27FC236}">
                  <a16:creationId xmlns:a16="http://schemas.microsoft.com/office/drawing/2014/main" id="{4C0478BB-375D-44CD-B4B3-470BC0EF7045}"/>
                </a:ext>
              </a:extLst>
            </p:cNvPr>
            <p:cNvSpPr>
              <a:spLocks noEditPoints="1"/>
            </p:cNvSpPr>
            <p:nvPr/>
          </p:nvSpPr>
          <p:spPr bwMode="auto">
            <a:xfrm>
              <a:off x="6025" y="3114"/>
              <a:ext cx="277" cy="290"/>
            </a:xfrm>
            <a:custGeom>
              <a:gdLst>
                <a:gd fmla="*/ 77 w 146" name="T0"/>
                <a:gd fmla="*/ 0 h 144" name="T1"/>
                <a:gd fmla="*/ 49 w 146" name="T2"/>
                <a:gd fmla="*/ 6 h 144" name="T3"/>
                <a:gd fmla="*/ 10 w 146" name="T4"/>
                <a:gd fmla="*/ 86 h 144" name="T5"/>
                <a:gd fmla="*/ 12 w 146" name="T6"/>
                <a:gd fmla="*/ 96 h 144" name="T7"/>
                <a:gd fmla="*/ 13 w 146" name="T8"/>
                <a:gd fmla="*/ 141 h 144" name="T9"/>
                <a:gd fmla="*/ 17 w 146" name="T10"/>
                <a:gd fmla="*/ 144 h 144" name="T11"/>
                <a:gd fmla="*/ 20 w 146" name="T12"/>
                <a:gd fmla="*/ 141 h 144" name="T13"/>
                <a:gd fmla="*/ 18 w 146" name="T14"/>
                <a:gd fmla="*/ 95 h 144" name="T15"/>
                <a:gd fmla="*/ 16 w 146" name="T16"/>
                <a:gd fmla="*/ 84 h 144" name="T17"/>
                <a:gd fmla="*/ 51 w 146" name="T18"/>
                <a:gd fmla="*/ 11 h 144" name="T19"/>
                <a:gd fmla="*/ 77 w 146" name="T20"/>
                <a:gd fmla="*/ 7 h 144" name="T21"/>
                <a:gd fmla="*/ 133 w 146" name="T22"/>
                <a:gd fmla="*/ 51 h 144" name="T23"/>
                <a:gd fmla="*/ 139 w 146" name="T24"/>
                <a:gd fmla="*/ 135 h 144" name="T25"/>
                <a:gd fmla="*/ 142 w 146" name="T26"/>
                <a:gd fmla="*/ 138 h 144" name="T27"/>
                <a:gd fmla="*/ 145 w 146" name="T28"/>
                <a:gd fmla="*/ 135 h 144" name="T29"/>
                <a:gd fmla="*/ 139 w 146" name="T30"/>
                <a:gd fmla="*/ 49 h 144" name="T31"/>
                <a:gd fmla="*/ 77 w 146" name="T32"/>
                <a:gd fmla="*/ 0 h 144" name="T33"/>
                <a:gd fmla="*/ 77 w 146" name="T34"/>
                <a:gd fmla="*/ 0 h 144" name="T35"/>
                <a:gd fmla="*/ 77 w 146" name="T36"/>
                <a:gd fmla="*/ 0 h 1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4" w="146">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9">
              <a:extLst>
                <a:ext uri="{FF2B5EF4-FFF2-40B4-BE49-F238E27FC236}">
                  <a16:creationId xmlns:a16="http://schemas.microsoft.com/office/drawing/2014/main" id="{30A540C8-F0A9-45B1-BEC8-210E2EC5C92A}"/>
                </a:ext>
              </a:extLst>
            </p:cNvPr>
            <p:cNvSpPr>
              <a:spLocks noEditPoints="1"/>
            </p:cNvSpPr>
            <p:nvPr/>
          </p:nvSpPr>
          <p:spPr bwMode="auto">
            <a:xfrm>
              <a:off x="6141" y="3154"/>
              <a:ext cx="125" cy="270"/>
            </a:xfrm>
            <a:custGeom>
              <a:gdLst>
                <a:gd fmla="*/ 13 w 66" name="T0"/>
                <a:gd fmla="*/ 0 h 134" name="T1"/>
                <a:gd fmla="*/ 3 w 66" name="T2"/>
                <a:gd fmla="*/ 1 h 134" name="T3"/>
                <a:gd fmla="*/ 1 w 66" name="T4"/>
                <a:gd fmla="*/ 5 h 134" name="T5"/>
                <a:gd fmla="*/ 5 w 66" name="T6"/>
                <a:gd fmla="*/ 7 h 134" name="T7"/>
                <a:gd fmla="*/ 13 w 66" name="T8"/>
                <a:gd fmla="*/ 6 h 134" name="T9"/>
                <a:gd fmla="*/ 52 w 66" name="T10"/>
                <a:gd fmla="*/ 31 h 134" name="T11"/>
                <a:gd fmla="*/ 58 w 66" name="T12"/>
                <a:gd fmla="*/ 131 h 134" name="T13"/>
                <a:gd fmla="*/ 61 w 66" name="T14"/>
                <a:gd fmla="*/ 134 h 134" name="T15"/>
                <a:gd fmla="*/ 61 w 66" name="T16"/>
                <a:gd fmla="*/ 134 h 134" name="T17"/>
                <a:gd fmla="*/ 65 w 66" name="T18"/>
                <a:gd fmla="*/ 131 h 134" name="T19"/>
                <a:gd fmla="*/ 58 w 66" name="T20"/>
                <a:gd fmla="*/ 29 h 134" name="T21"/>
                <a:gd fmla="*/ 13 w 66" name="T22"/>
                <a:gd fmla="*/ 0 h 134" name="T23"/>
                <a:gd fmla="*/ 13 w 66" name="T24"/>
                <a:gd fmla="*/ 0 h 134" name="T25"/>
                <a:gd fmla="*/ 13 w 66" name="T26"/>
                <a:gd fmla="*/ 0 h 1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4" w="66">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0">
              <a:extLst>
                <a:ext uri="{FF2B5EF4-FFF2-40B4-BE49-F238E27FC236}">
                  <a16:creationId xmlns:a16="http://schemas.microsoft.com/office/drawing/2014/main" id="{8E2FF822-9905-47AD-8C02-FB6C86E0AE20}"/>
                </a:ext>
              </a:extLst>
            </p:cNvPr>
            <p:cNvSpPr>
              <a:spLocks noEditPoints="1"/>
            </p:cNvSpPr>
            <p:nvPr/>
          </p:nvSpPr>
          <p:spPr bwMode="auto">
            <a:xfrm>
              <a:off x="6068" y="3169"/>
              <a:ext cx="55" cy="243"/>
            </a:xfrm>
            <a:custGeom>
              <a:gdLst>
                <a:gd fmla="*/ 28 w 29" name="T0"/>
                <a:gd fmla="*/ 6 h 121" name="T1"/>
                <a:gd fmla="*/ 28 w 29" name="T2"/>
                <a:gd fmla="*/ 2 h 121" name="T3"/>
                <a:gd fmla="*/ 24 w 29" name="T4"/>
                <a:gd fmla="*/ 1 h 121" name="T5"/>
                <a:gd fmla="*/ 6 w 29" name="T6"/>
                <a:gd fmla="*/ 57 h 121" name="T7"/>
                <a:gd fmla="*/ 13 w 29" name="T8"/>
                <a:gd fmla="*/ 117 h 121" name="T9"/>
                <a:gd fmla="*/ 16 w 29" name="T10"/>
                <a:gd fmla="*/ 121 h 121" name="T11"/>
                <a:gd fmla="*/ 19 w 29" name="T12"/>
                <a:gd fmla="*/ 117 h 121" name="T13"/>
                <a:gd fmla="*/ 12 w 29" name="T14"/>
                <a:gd fmla="*/ 55 h 121" name="T15"/>
                <a:gd fmla="*/ 28 w 29" name="T16"/>
                <a:gd fmla="*/ 6 h 121" name="T17"/>
                <a:gd fmla="*/ 28 w 29" name="T18"/>
                <a:gd fmla="*/ 6 h 121" name="T19"/>
                <a:gd fmla="*/ 28 w 29" name="T20"/>
                <a:gd fmla="*/ 6 h 1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28">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1">
              <a:extLst>
                <a:ext uri="{FF2B5EF4-FFF2-40B4-BE49-F238E27FC236}">
                  <a16:creationId xmlns:a16="http://schemas.microsoft.com/office/drawing/2014/main" id="{3BADF2CC-A645-4042-BDB6-15BACDBC219E}"/>
                </a:ext>
              </a:extLst>
            </p:cNvPr>
            <p:cNvSpPr>
              <a:spLocks noEditPoints="1"/>
            </p:cNvSpPr>
            <p:nvPr/>
          </p:nvSpPr>
          <p:spPr bwMode="auto">
            <a:xfrm>
              <a:off x="6215" y="3380"/>
              <a:ext cx="13" cy="64"/>
            </a:xfrm>
            <a:custGeom>
              <a:gdLst>
                <a:gd fmla="*/ 6 w 7" name="T0"/>
                <a:gd fmla="*/ 3 h 32" name="T1"/>
                <a:gd fmla="*/ 3 w 7" name="T2"/>
                <a:gd fmla="*/ 0 h 32" name="T3"/>
                <a:gd fmla="*/ 3 w 7" name="T4"/>
                <a:gd fmla="*/ 0 h 32" name="T5"/>
                <a:gd fmla="*/ 0 w 7" name="T6"/>
                <a:gd fmla="*/ 3 h 32" name="T7"/>
                <a:gd fmla="*/ 0 w 7" name="T8"/>
                <a:gd fmla="*/ 13 h 32" name="T9"/>
                <a:gd fmla="*/ 0 w 7" name="T10"/>
                <a:gd fmla="*/ 28 h 32" name="T11"/>
                <a:gd fmla="*/ 3 w 7" name="T12"/>
                <a:gd fmla="*/ 32 h 32" name="T13"/>
                <a:gd fmla="*/ 3 w 7" name="T14"/>
                <a:gd fmla="*/ 32 h 32" name="T15"/>
                <a:gd fmla="*/ 6 w 7" name="T16"/>
                <a:gd fmla="*/ 29 h 32" name="T17"/>
                <a:gd fmla="*/ 6 w 7" name="T18"/>
                <a:gd fmla="*/ 12 h 32" name="T19"/>
                <a:gd fmla="*/ 6 w 7" name="T20"/>
                <a:gd fmla="*/ 3 h 32" name="T21"/>
                <a:gd fmla="*/ 6 w 7" name="T22"/>
                <a:gd fmla="*/ 3 h 32" name="T23"/>
                <a:gd fmla="*/ 6 w 7" name="T24"/>
                <a:gd fmla="*/ 3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7">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2">
              <a:extLst>
                <a:ext uri="{FF2B5EF4-FFF2-40B4-BE49-F238E27FC236}">
                  <a16:creationId xmlns:a16="http://schemas.microsoft.com/office/drawing/2014/main" id="{3113CE77-DF2D-40B1-A998-A9A93DB38794}"/>
                </a:ext>
              </a:extLst>
            </p:cNvPr>
            <p:cNvSpPr>
              <a:spLocks noEditPoints="1"/>
            </p:cNvSpPr>
            <p:nvPr/>
          </p:nvSpPr>
          <p:spPr bwMode="auto">
            <a:xfrm>
              <a:off x="6112" y="3199"/>
              <a:ext cx="116" cy="245"/>
            </a:xfrm>
            <a:custGeom>
              <a:gdLst>
                <a:gd fmla="*/ 28 w 61" name="T0"/>
                <a:gd fmla="*/ 0 h 122" name="T1"/>
                <a:gd fmla="*/ 19 w 61" name="T2"/>
                <a:gd fmla="*/ 2 h 122" name="T3"/>
                <a:gd fmla="*/ 4 w 61" name="T4"/>
                <a:gd fmla="*/ 35 h 122" name="T5"/>
                <a:gd fmla="*/ 9 w 61" name="T6"/>
                <a:gd fmla="*/ 118 h 122" name="T7"/>
                <a:gd fmla="*/ 12 w 61" name="T8"/>
                <a:gd fmla="*/ 122 h 122" name="T9"/>
                <a:gd fmla="*/ 15 w 61" name="T10"/>
                <a:gd fmla="*/ 118 h 122" name="T11"/>
                <a:gd fmla="*/ 11 w 61" name="T12"/>
                <a:gd fmla="*/ 33 h 122" name="T13"/>
                <a:gd fmla="*/ 21 w 61" name="T14"/>
                <a:gd fmla="*/ 8 h 122" name="T15"/>
                <a:gd fmla="*/ 28 w 61" name="T16"/>
                <a:gd fmla="*/ 6 h 122" name="T17"/>
                <a:gd fmla="*/ 46 w 61" name="T18"/>
                <a:gd fmla="*/ 18 h 122" name="T19"/>
                <a:gd fmla="*/ 54 w 61" name="T20"/>
                <a:gd fmla="*/ 77 h 122" name="T21"/>
                <a:gd fmla="*/ 58 w 61" name="T22"/>
                <a:gd fmla="*/ 80 h 122" name="T23"/>
                <a:gd fmla="*/ 58 w 61" name="T24"/>
                <a:gd fmla="*/ 80 h 122" name="T25"/>
                <a:gd fmla="*/ 61 w 61" name="T26"/>
                <a:gd fmla="*/ 77 h 122" name="T27"/>
                <a:gd fmla="*/ 52 w 61" name="T28"/>
                <a:gd fmla="*/ 16 h 122" name="T29"/>
                <a:gd fmla="*/ 28 w 61" name="T30"/>
                <a:gd fmla="*/ 0 h 122" name="T31"/>
                <a:gd fmla="*/ 28 w 61" name="T32"/>
                <a:gd fmla="*/ 0 h 122" name="T33"/>
                <a:gd fmla="*/ 28 w 61" name="T34"/>
                <a:gd fmla="*/ 0 h 12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2" w="61">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4694803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ur="1000" fill="hold" id="26"/>
                                        <p:tgtEl>
                                          <p:spTgt spid="7"/>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24"/>
      <p:bldP grpId="0" spid="7"/>
      <p:bldP grpId="0" spid="9"/>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雪花, 自然  已生成极高可信度的说明" id="11" name="图片 10">
            <a:extLst>
              <a:ext uri="{FF2B5EF4-FFF2-40B4-BE49-F238E27FC236}">
                <a16:creationId xmlns:a16="http://schemas.microsoft.com/office/drawing/2014/main" id="{5511D471-C49A-420A-839A-9167341BE675}"/>
              </a:ext>
            </a:extLst>
          </p:cNvPr>
          <p:cNvPicPr>
            <a:picLocks noChangeAspect="1"/>
          </p:cNvPicPr>
          <p:nvPr>
            <p:custDataLst>
              <p:tags r:id="rId4"/>
            </p:custDataLst>
          </p:nvPr>
        </p:nvPicPr>
        <p:blipFill>
          <a:blip r:embed="rId3">
            <a:extLst>
              <a:ext uri="{28A0092B-C50C-407E-A947-70E740481C1C}">
                <a14:useLocalDpi val="0"/>
              </a:ext>
            </a:extLst>
          </a:blip>
          <a:srcRect b="33630" t="36563"/>
          <a:stretch>
            <a:fillRect/>
          </a:stretch>
        </p:blipFill>
        <p:spPr>
          <a:xfrm>
            <a:off x="0" y="4432300"/>
            <a:ext cx="12191998" cy="2425700"/>
          </a:xfrm>
          <a:custGeom>
            <a:gdLst>
              <a:gd fmla="*/ 0 w 12191998" name="connsiteX0"/>
              <a:gd fmla="*/ 0 h 2425700" name="connsiteY0"/>
              <a:gd fmla="*/ 12191998 w 12191998" name="connsiteX1"/>
              <a:gd fmla="*/ 0 h 2425700" name="connsiteY1"/>
              <a:gd fmla="*/ 12191998 w 12191998" name="connsiteX2"/>
              <a:gd fmla="*/ 2425700 h 2425700" name="connsiteY2"/>
              <a:gd fmla="*/ 0 w 12191998" name="connsiteX3"/>
              <a:gd fmla="*/ 2425700 h 2425700" name="connsiteY3"/>
            </a:gdLst>
            <a:cxnLst>
              <a:cxn ang="0">
                <a:pos x="connsiteX0" y="connsiteY0"/>
              </a:cxn>
              <a:cxn ang="0">
                <a:pos x="connsiteX1" y="connsiteY1"/>
              </a:cxn>
              <a:cxn ang="0">
                <a:pos x="connsiteX2" y="connsiteY2"/>
              </a:cxn>
              <a:cxn ang="0">
                <a:pos x="connsiteX3" y="connsiteY3"/>
              </a:cxn>
            </a:cxnLst>
            <a:rect b="b" l="l" r="r" t="t"/>
            <a:pathLst>
              <a:path h="2425700" w="12191998">
                <a:moveTo>
                  <a:pt x="0" y="0"/>
                </a:moveTo>
                <a:lnTo>
                  <a:pt x="12191998" y="0"/>
                </a:lnTo>
                <a:lnTo>
                  <a:pt x="12191998" y="2425700"/>
                </a:lnTo>
                <a:lnTo>
                  <a:pt x="0" y="2425700"/>
                </a:lnTo>
                <a:close/>
              </a:path>
            </a:pathLst>
          </a:custGeom>
        </p:spPr>
      </p:pic>
      <p:sp>
        <p:nvSpPr>
          <p:cNvPr id="4" name="矩形: 圆角 3">
            <a:extLst>
              <a:ext uri="{FF2B5EF4-FFF2-40B4-BE49-F238E27FC236}">
                <a16:creationId xmlns:a16="http://schemas.microsoft.com/office/drawing/2014/main" id="{1F9411E1-071D-49E1-B880-D08C6347BF59}"/>
              </a:ext>
            </a:extLst>
          </p:cNvPr>
          <p:cNvSpPr/>
          <p:nvPr/>
        </p:nvSpPr>
        <p:spPr>
          <a:xfrm>
            <a:off x="3714750" y="5671234"/>
            <a:ext cx="4762500" cy="494616"/>
          </a:xfrm>
          <a:prstGeom prst="roundRect">
            <a:avLst>
              <a:gd fmla="val 50000" name="adj"/>
            </a:avLst>
          </a:prstGeom>
          <a:solidFill>
            <a:schemeClr val="bg1"/>
          </a:solidFill>
          <a:ln>
            <a:noFill/>
          </a:ln>
          <a:effectLst>
            <a:outerShdw algn="t" blurRad="317500" dir="5400000" dist="114300" rotWithShape="0" sx="90000" sy="90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a:extLst>
              <a:ext uri="{FF2B5EF4-FFF2-40B4-BE49-F238E27FC236}">
                <a16:creationId xmlns:a16="http://schemas.microsoft.com/office/drawing/2014/main" id="{4883A399-9BDD-4C86-A237-392C7D653819}"/>
              </a:ext>
            </a:extLst>
          </p:cNvPr>
          <p:cNvSpPr/>
          <p:nvPr/>
        </p:nvSpPr>
        <p:spPr>
          <a:xfrm>
            <a:off x="7305675" y="5692115"/>
            <a:ext cx="1147284" cy="452854"/>
          </a:xfrm>
          <a:prstGeom prst="roundRect">
            <a:avLst>
              <a:gd fmla="val 50000" name="adj"/>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a:extLst>
              <a:ext uri="{FF2B5EF4-FFF2-40B4-BE49-F238E27FC236}">
                <a16:creationId xmlns:a16="http://schemas.microsoft.com/office/drawing/2014/main" id="{83361D0F-6366-4F0B-A5FC-A1E23263E8EA}"/>
              </a:ext>
            </a:extLst>
          </p:cNvPr>
          <p:cNvSpPr txBox="1"/>
          <p:nvPr/>
        </p:nvSpPr>
        <p:spPr>
          <a:xfrm>
            <a:off x="7316860" y="5767485"/>
            <a:ext cx="1124915" cy="304800"/>
          </a:xfrm>
          <a:prstGeom prst="rect">
            <a:avLst/>
          </a:prstGeom>
          <a:noFill/>
        </p:spPr>
        <p:txBody>
          <a:bodyPr rtlCol="0" wrap="square">
            <a:spAutoFit/>
          </a:bodyPr>
          <a:lstStyle/>
          <a:p>
            <a:pPr algn="ctr"/>
            <a:r>
              <a:rPr altLang="zh-CN" lang="en-US" sz="1400">
                <a:solidFill>
                  <a:schemeClr val="bg1"/>
                </a:solidFill>
              </a:rPr>
              <a:t>SEARCH</a:t>
            </a:r>
          </a:p>
        </p:txBody>
      </p:sp>
      <p:sp>
        <p:nvSpPr>
          <p:cNvPr id="12" name="文本框 11">
            <a:extLst>
              <a:ext uri="{FF2B5EF4-FFF2-40B4-BE49-F238E27FC236}">
                <a16:creationId xmlns:a16="http://schemas.microsoft.com/office/drawing/2014/main" id="{EEDDA6CE-2266-4011-AAA7-8BD245205953}"/>
              </a:ext>
            </a:extLst>
          </p:cNvPr>
          <p:cNvSpPr txBox="1"/>
          <p:nvPr/>
        </p:nvSpPr>
        <p:spPr>
          <a:xfrm>
            <a:off x="3872279" y="5733876"/>
            <a:ext cx="2605640" cy="365760"/>
          </a:xfrm>
          <a:prstGeom prst="rect">
            <a:avLst/>
          </a:prstGeom>
          <a:noFill/>
        </p:spPr>
        <p:txBody>
          <a:bodyPr rtlCol="0" wrap="square">
            <a:spAutoFit/>
          </a:bodyPr>
          <a:lstStyle/>
          <a:p>
            <a:r>
              <a:rPr altLang="en-US" lang="zh-CN">
                <a:solidFill>
                  <a:schemeClr val="tx1">
                    <a:lumMod val="50000"/>
                    <a:lumOff val="50000"/>
                  </a:schemeClr>
                </a:solidFill>
              </a:rPr>
              <a:t>添加相关内容的文字</a:t>
            </a:r>
          </a:p>
        </p:txBody>
      </p:sp>
      <p:sp>
        <p:nvSpPr>
          <p:cNvPr id="13" name="文本框 12">
            <a:extLst>
              <a:ext uri="{FF2B5EF4-FFF2-40B4-BE49-F238E27FC236}">
                <a16:creationId xmlns:a16="http://schemas.microsoft.com/office/drawing/2014/main" id="{AA8D4733-F27D-4C65-A430-FC81D2E2B68B}"/>
              </a:ext>
            </a:extLst>
          </p:cNvPr>
          <p:cNvSpPr txBox="1"/>
          <p:nvPr/>
        </p:nvSpPr>
        <p:spPr>
          <a:xfrm>
            <a:off x="4446148" y="4538487"/>
            <a:ext cx="3299703" cy="365760"/>
          </a:xfrm>
          <a:prstGeom prst="rect">
            <a:avLst/>
          </a:prstGeom>
          <a:noFill/>
        </p:spPr>
        <p:txBody>
          <a:bodyPr rtlCol="0" wrap="square">
            <a:spAutoFit/>
          </a:bodyPr>
          <a:lstStyle/>
          <a:p>
            <a:pPr algn="ctr"/>
            <a:r>
              <a:rPr altLang="zh-CN" lang="en-US">
                <a:solidFill>
                  <a:schemeClr val="tx1">
                    <a:lumMod val="85000"/>
                    <a:lumOff val="15000"/>
                  </a:schemeClr>
                </a:solidFill>
              </a:rPr>
              <a:t>ADD YOUR 标题</a:t>
            </a:r>
          </a:p>
        </p:txBody>
      </p:sp>
      <p:sp>
        <p:nvSpPr>
          <p:cNvPr id="14" name="文本框 13">
            <a:extLst>
              <a:ext uri="{FF2B5EF4-FFF2-40B4-BE49-F238E27FC236}">
                <a16:creationId xmlns:a16="http://schemas.microsoft.com/office/drawing/2014/main" id="{00C09DCC-BD0B-4D2F-804A-132723AD01FB}"/>
              </a:ext>
            </a:extLst>
          </p:cNvPr>
          <p:cNvSpPr txBox="1"/>
          <p:nvPr/>
        </p:nvSpPr>
        <p:spPr>
          <a:xfrm>
            <a:off x="3714748" y="4939138"/>
            <a:ext cx="4762502" cy="579120"/>
          </a:xfrm>
          <a:prstGeom prst="rect">
            <a:avLst/>
          </a:prstGeom>
          <a:noFill/>
        </p:spPr>
        <p:txBody>
          <a:bodyPr rtlCol="0" wrap="square">
            <a:spAutoFit/>
          </a:bodyPr>
          <a:lstStyle/>
          <a:p>
            <a:pPr algn="ctr"/>
            <a:r>
              <a:rPr altLang="en-US" lang="zh-CN" sz="1600">
                <a:solidFill>
                  <a:schemeClr val="tx1">
                    <a:lumMod val="50000"/>
                    <a:lumOff val="50000"/>
                  </a:schemeClr>
                </a:solidFill>
              </a:rPr>
              <a:t>添加相关内容的文字添加相关内容的文字添加相关内容的文字 </a:t>
            </a:r>
          </a:p>
        </p:txBody>
      </p:sp>
      <p:pic>
        <p:nvPicPr>
          <p:cNvPr id="24" name="图片占位符 23">
            <a:extLst>
              <a:ext uri="{FF2B5EF4-FFF2-40B4-BE49-F238E27FC236}">
                <a16:creationId xmlns:a16="http://schemas.microsoft.com/office/drawing/2014/main" id="{91FC99B8-7C51-4AFA-A24B-DCC2EB92433A}"/>
              </a:ext>
            </a:extLst>
          </p:cNvPr>
          <p:cNvPicPr>
            <a:picLocks noChangeAspect="1" noGrp="1"/>
          </p:cNvPicPr>
          <p:nvPr>
            <p:ph idx="4294967295" sz="quarter" type="pic"/>
          </p:nvPr>
        </p:nvPicPr>
        <p:blipFill>
          <a:blip r:embed="rId5">
            <a:extLst>
              <a:ext uri="{28A0092B-C50C-407E-A947-70E740481C1C}">
                <a14:useLocalDpi val="0"/>
              </a:ext>
            </a:extLst>
          </a:blip>
          <a:stretch>
            <a:fillRect/>
          </a:stretch>
        </p:blipFill>
        <p:spPr>
          <a:xfrm>
            <a:off x="929090" y="867292"/>
            <a:ext cx="2302525" cy="2917749"/>
          </a:xfrm>
        </p:spPr>
      </p:pic>
      <p:pic>
        <p:nvPicPr>
          <p:cNvPr id="26" name="图片占位符 25">
            <a:extLst>
              <a:ext uri="{FF2B5EF4-FFF2-40B4-BE49-F238E27FC236}">
                <a16:creationId xmlns:a16="http://schemas.microsoft.com/office/drawing/2014/main" id="{B341E2F2-1D63-457F-9E4D-7F8F33EFD0D2}"/>
              </a:ext>
            </a:extLst>
          </p:cNvPr>
          <p:cNvPicPr>
            <a:picLocks noChangeAspect="1" noGrp="1"/>
          </p:cNvPicPr>
          <p:nvPr>
            <p:ph idx="4294967295" sz="quarter" type="pic"/>
          </p:nvPr>
        </p:nvPicPr>
        <p:blipFill>
          <a:blip r:embed="rId6">
            <a:extLst>
              <a:ext uri="{28A0092B-C50C-407E-A947-70E740481C1C}">
                <a14:useLocalDpi val="0"/>
              </a:ext>
            </a:extLst>
          </a:blip>
          <a:stretch>
            <a:fillRect/>
          </a:stretch>
        </p:blipFill>
        <p:spPr>
          <a:xfrm>
            <a:off x="3607474" y="865055"/>
            <a:ext cx="2299955" cy="2922224"/>
          </a:xfrm>
        </p:spPr>
      </p:pic>
      <p:pic>
        <p:nvPicPr>
          <p:cNvPr id="28" name="图片占位符 27">
            <a:extLst>
              <a:ext uri="{FF2B5EF4-FFF2-40B4-BE49-F238E27FC236}">
                <a16:creationId xmlns:a16="http://schemas.microsoft.com/office/drawing/2014/main" id="{9A2A7910-177E-45FC-A302-E33ED2C29246}"/>
              </a:ext>
            </a:extLst>
          </p:cNvPr>
          <p:cNvPicPr>
            <a:picLocks noChangeAspect="1" noGrp="1"/>
          </p:cNvPicPr>
          <p:nvPr>
            <p:ph idx="4294967295" sz="quarter" type="pic"/>
          </p:nvPr>
        </p:nvPicPr>
        <p:blipFill>
          <a:blip r:embed="rId7">
            <a:extLst>
              <a:ext uri="{28A0092B-C50C-407E-A947-70E740481C1C}">
                <a14:useLocalDpi val="0"/>
              </a:ext>
            </a:extLst>
          </a:blip>
          <a:stretch>
            <a:fillRect/>
          </a:stretch>
        </p:blipFill>
        <p:spPr>
          <a:xfrm>
            <a:off x="6284572" y="865055"/>
            <a:ext cx="2299955" cy="2922224"/>
          </a:xfrm>
        </p:spPr>
      </p:pic>
      <p:pic>
        <p:nvPicPr>
          <p:cNvPr id="30" name="图片占位符 29">
            <a:extLst>
              <a:ext uri="{FF2B5EF4-FFF2-40B4-BE49-F238E27FC236}">
                <a16:creationId xmlns:a16="http://schemas.microsoft.com/office/drawing/2014/main" id="{805388FA-7A66-4CAC-9C55-3907DC886432}"/>
              </a:ext>
            </a:extLst>
          </p:cNvPr>
          <p:cNvPicPr>
            <a:picLocks noChangeAspect="1" noGrp="1"/>
          </p:cNvPicPr>
          <p:nvPr>
            <p:ph idx="4294967295" sz="quarter" type="pic"/>
          </p:nvPr>
        </p:nvPicPr>
        <p:blipFill>
          <a:blip r:embed="rId8">
            <a:extLst>
              <a:ext uri="{28A0092B-C50C-407E-A947-70E740481C1C}">
                <a14:useLocalDpi val="0"/>
              </a:ext>
            </a:extLst>
          </a:blip>
          <a:stretch>
            <a:fillRect/>
          </a:stretch>
        </p:blipFill>
        <p:spPr>
          <a:xfrm>
            <a:off x="8960386" y="867292"/>
            <a:ext cx="2302525" cy="2917749"/>
          </a:xfrm>
        </p:spPr>
      </p:pic>
      <p:sp>
        <p:nvSpPr>
          <p:cNvPr id="31" name="矩形 30">
            <a:extLst>
              <a:ext uri="{FF2B5EF4-FFF2-40B4-BE49-F238E27FC236}">
                <a16:creationId xmlns:a16="http://schemas.microsoft.com/office/drawing/2014/main" id="{659C17B9-5F35-46CA-ADCC-41D9CDA204A8}"/>
              </a:ext>
            </a:extLst>
          </p:cNvPr>
          <p:cNvSpPr/>
          <p:nvPr/>
        </p:nvSpPr>
        <p:spPr>
          <a:xfrm>
            <a:off x="929090"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a:extLst>
              <a:ext uri="{FF2B5EF4-FFF2-40B4-BE49-F238E27FC236}">
                <a16:creationId xmlns:a16="http://schemas.microsoft.com/office/drawing/2014/main" id="{E0B745A9-18E0-481A-9B5F-A861D756A6D9}"/>
              </a:ext>
            </a:extLst>
          </p:cNvPr>
          <p:cNvSpPr/>
          <p:nvPr/>
        </p:nvSpPr>
        <p:spPr>
          <a:xfrm>
            <a:off x="929090" y="3143822"/>
            <a:ext cx="2302525" cy="73103"/>
          </a:xfrm>
          <a:prstGeom prst="rect">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a:extLst>
              <a:ext uri="{FF2B5EF4-FFF2-40B4-BE49-F238E27FC236}">
                <a16:creationId xmlns:a16="http://schemas.microsoft.com/office/drawing/2014/main" id="{C90074B4-B4F1-47A7-81A8-3740C339B509}"/>
              </a:ext>
            </a:extLst>
          </p:cNvPr>
          <p:cNvSpPr/>
          <p:nvPr/>
        </p:nvSpPr>
        <p:spPr>
          <a:xfrm>
            <a:off x="3606188"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a:extLst>
              <a:ext uri="{FF2B5EF4-FFF2-40B4-BE49-F238E27FC236}">
                <a16:creationId xmlns:a16="http://schemas.microsoft.com/office/drawing/2014/main" id="{11056EFA-7B5E-48F8-8590-9F7EE8DE57E4}"/>
              </a:ext>
            </a:extLst>
          </p:cNvPr>
          <p:cNvSpPr/>
          <p:nvPr/>
        </p:nvSpPr>
        <p:spPr>
          <a:xfrm>
            <a:off x="3606188" y="3143822"/>
            <a:ext cx="2302525" cy="73103"/>
          </a:xfrm>
          <a:prstGeom prst="rect">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8B81E70E-F157-458A-9223-E92BA80872A9}"/>
              </a:ext>
            </a:extLst>
          </p:cNvPr>
          <p:cNvSpPr/>
          <p:nvPr/>
        </p:nvSpPr>
        <p:spPr>
          <a:xfrm>
            <a:off x="6283287"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a:extLst>
              <a:ext uri="{FF2B5EF4-FFF2-40B4-BE49-F238E27FC236}">
                <a16:creationId xmlns:a16="http://schemas.microsoft.com/office/drawing/2014/main" id="{03077680-A6FA-4AB2-BB3A-DBF0A5C01663}"/>
              </a:ext>
            </a:extLst>
          </p:cNvPr>
          <p:cNvSpPr/>
          <p:nvPr/>
        </p:nvSpPr>
        <p:spPr>
          <a:xfrm>
            <a:off x="6283287" y="3143822"/>
            <a:ext cx="2302525" cy="73103"/>
          </a:xfrm>
          <a:prstGeom prst="rect">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a:extLst>
              <a:ext uri="{FF2B5EF4-FFF2-40B4-BE49-F238E27FC236}">
                <a16:creationId xmlns:a16="http://schemas.microsoft.com/office/drawing/2014/main" id="{250CDFC0-FB35-4ED6-822A-AE7A10343229}"/>
              </a:ext>
            </a:extLst>
          </p:cNvPr>
          <p:cNvSpPr/>
          <p:nvPr/>
        </p:nvSpPr>
        <p:spPr>
          <a:xfrm>
            <a:off x="8960386"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a:extLst>
              <a:ext uri="{FF2B5EF4-FFF2-40B4-BE49-F238E27FC236}">
                <a16:creationId xmlns:a16="http://schemas.microsoft.com/office/drawing/2014/main" id="{F95C6AB7-9DD9-40B3-8BC9-2AF078E87FA9}"/>
              </a:ext>
            </a:extLst>
          </p:cNvPr>
          <p:cNvSpPr/>
          <p:nvPr/>
        </p:nvSpPr>
        <p:spPr>
          <a:xfrm>
            <a:off x="8960386" y="3143822"/>
            <a:ext cx="2302525" cy="73103"/>
          </a:xfrm>
          <a:prstGeom prst="rect">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a:extLst>
              <a:ext uri="{FF2B5EF4-FFF2-40B4-BE49-F238E27FC236}">
                <a16:creationId xmlns:a16="http://schemas.microsoft.com/office/drawing/2014/main" id="{A2F89AED-CA99-4192-BD63-E8449AA1EF4D}"/>
              </a:ext>
            </a:extLst>
          </p:cNvPr>
          <p:cNvSpPr txBox="1"/>
          <p:nvPr/>
        </p:nvSpPr>
        <p:spPr>
          <a:xfrm>
            <a:off x="1684113" y="3271269"/>
            <a:ext cx="792480" cy="457200"/>
          </a:xfrm>
          <a:prstGeom prst="rect">
            <a:avLst/>
          </a:prstGeom>
          <a:noFill/>
        </p:spPr>
        <p:txBody>
          <a:bodyPr rtlCol="0" wrap="none">
            <a:spAutoFit/>
          </a:bodyPr>
          <a:lstStyle/>
          <a:p>
            <a:pPr algn="ctr"/>
            <a:r>
              <a:rPr altLang="en-US" lang="zh-CN" sz="2400">
                <a:solidFill>
                  <a:schemeClr val="tx1">
                    <a:lumMod val="85000"/>
                    <a:lumOff val="15000"/>
                  </a:schemeClr>
                </a:solidFill>
              </a:rPr>
              <a:t>标题</a:t>
            </a:r>
          </a:p>
        </p:txBody>
      </p:sp>
      <p:sp>
        <p:nvSpPr>
          <p:cNvPr id="46" name="文本框 45">
            <a:extLst>
              <a:ext uri="{FF2B5EF4-FFF2-40B4-BE49-F238E27FC236}">
                <a16:creationId xmlns:a16="http://schemas.microsoft.com/office/drawing/2014/main" id="{52411464-DE58-4330-B69A-57B26C64B262}"/>
              </a:ext>
            </a:extLst>
          </p:cNvPr>
          <p:cNvSpPr txBox="1"/>
          <p:nvPr/>
        </p:nvSpPr>
        <p:spPr>
          <a:xfrm>
            <a:off x="4361209" y="3271269"/>
            <a:ext cx="792480" cy="457200"/>
          </a:xfrm>
          <a:prstGeom prst="rect">
            <a:avLst/>
          </a:prstGeom>
          <a:noFill/>
        </p:spPr>
        <p:txBody>
          <a:bodyPr rtlCol="0" wrap="none">
            <a:spAutoFit/>
          </a:bodyPr>
          <a:lstStyle/>
          <a:p>
            <a:pPr algn="ctr"/>
            <a:r>
              <a:rPr altLang="en-US" lang="zh-CN" sz="2400">
                <a:solidFill>
                  <a:schemeClr val="tx1">
                    <a:lumMod val="85000"/>
                    <a:lumOff val="15000"/>
                  </a:schemeClr>
                </a:solidFill>
              </a:rPr>
              <a:t>标题</a:t>
            </a:r>
          </a:p>
        </p:txBody>
      </p:sp>
      <p:sp>
        <p:nvSpPr>
          <p:cNvPr id="47" name="文本框 46">
            <a:extLst>
              <a:ext uri="{FF2B5EF4-FFF2-40B4-BE49-F238E27FC236}">
                <a16:creationId xmlns:a16="http://schemas.microsoft.com/office/drawing/2014/main" id="{9FD79305-8866-4039-BB31-23F371798875}"/>
              </a:ext>
            </a:extLst>
          </p:cNvPr>
          <p:cNvSpPr txBox="1"/>
          <p:nvPr/>
        </p:nvSpPr>
        <p:spPr>
          <a:xfrm>
            <a:off x="7038308" y="3271269"/>
            <a:ext cx="792480" cy="457200"/>
          </a:xfrm>
          <a:prstGeom prst="rect">
            <a:avLst/>
          </a:prstGeom>
          <a:noFill/>
        </p:spPr>
        <p:txBody>
          <a:bodyPr rtlCol="0" wrap="none">
            <a:spAutoFit/>
          </a:bodyPr>
          <a:lstStyle/>
          <a:p>
            <a:pPr algn="ctr"/>
            <a:r>
              <a:rPr altLang="en-US" lang="zh-CN" sz="2400">
                <a:solidFill>
                  <a:schemeClr val="tx1">
                    <a:lumMod val="85000"/>
                    <a:lumOff val="15000"/>
                  </a:schemeClr>
                </a:solidFill>
              </a:rPr>
              <a:t>标题</a:t>
            </a:r>
          </a:p>
        </p:txBody>
      </p:sp>
      <p:sp>
        <p:nvSpPr>
          <p:cNvPr id="48" name="文本框 47">
            <a:extLst>
              <a:ext uri="{FF2B5EF4-FFF2-40B4-BE49-F238E27FC236}">
                <a16:creationId xmlns:a16="http://schemas.microsoft.com/office/drawing/2014/main" id="{2C9EFF4B-565D-40F6-BF45-23D34598F52D}"/>
              </a:ext>
            </a:extLst>
          </p:cNvPr>
          <p:cNvSpPr txBox="1"/>
          <p:nvPr/>
        </p:nvSpPr>
        <p:spPr>
          <a:xfrm>
            <a:off x="9715408" y="3271269"/>
            <a:ext cx="792480" cy="457200"/>
          </a:xfrm>
          <a:prstGeom prst="rect">
            <a:avLst/>
          </a:prstGeom>
          <a:noFill/>
        </p:spPr>
        <p:txBody>
          <a:bodyPr rtlCol="0" wrap="none">
            <a:spAutoFit/>
          </a:bodyPr>
          <a:lstStyle/>
          <a:p>
            <a:pPr algn="ctr"/>
            <a:r>
              <a:rPr altLang="en-US" lang="zh-CN" sz="2400">
                <a:solidFill>
                  <a:schemeClr val="tx1">
                    <a:lumMod val="85000"/>
                    <a:lumOff val="15000"/>
                  </a:schemeClr>
                </a:solidFill>
              </a:rPr>
              <a:t>标题</a:t>
            </a:r>
          </a:p>
        </p:txBody>
      </p:sp>
      <p:grpSp>
        <p:nvGrpSpPr>
          <p:cNvPr id="25" name="组合 24">
            <a:extLst>
              <a:ext uri="{FF2B5EF4-FFF2-40B4-BE49-F238E27FC236}">
                <a16:creationId xmlns:a16="http://schemas.microsoft.com/office/drawing/2014/main" id="{08C6321C-C1CD-4DA5-83EF-47FAE163BAFF}"/>
              </a:ext>
            </a:extLst>
          </p:cNvPr>
          <p:cNvGrpSpPr/>
          <p:nvPr/>
        </p:nvGrpSpPr>
        <p:grpSpPr>
          <a:xfrm>
            <a:off x="9305006" y="5715013"/>
            <a:ext cx="2696787" cy="901673"/>
            <a:chOff x="6171606" y="2363147"/>
            <a:chExt cx="2696787" cy="901673"/>
          </a:xfrm>
        </p:grpSpPr>
        <p:sp>
          <p:nvSpPr>
            <p:cNvPr id="27" name="文本框 26">
              <a:extLst>
                <a:ext uri="{FF2B5EF4-FFF2-40B4-BE49-F238E27FC236}">
                  <a16:creationId xmlns:a16="http://schemas.microsoft.com/office/drawing/2014/main" id="{BE03E48A-CB71-4E69-8AC6-DD2FA86A61B1}"/>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02</a:t>
              </a:r>
            </a:p>
          </p:txBody>
        </p:sp>
        <p:sp>
          <p:nvSpPr>
            <p:cNvPr id="29" name="文本框 28">
              <a:extLst>
                <a:ext uri="{FF2B5EF4-FFF2-40B4-BE49-F238E27FC236}">
                  <a16:creationId xmlns:a16="http://schemas.microsoft.com/office/drawing/2014/main" id="{1872E436-14A9-446B-8CA3-401F2325879C}"/>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市场透析</a:t>
              </a:r>
            </a:p>
          </p:txBody>
        </p:sp>
        <p:sp>
          <p:nvSpPr>
            <p:cNvPr id="32" name="椭圆 31">
              <a:extLst>
                <a:ext uri="{FF2B5EF4-FFF2-40B4-BE49-F238E27FC236}">
                  <a16:creationId xmlns:a16="http://schemas.microsoft.com/office/drawing/2014/main" id="{EFB53A21-044A-4008-9683-18FA069597E1}"/>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16575499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000" id="12"/>
                                        <p:tgtEl>
                                          <p:spTgt spid="26"/>
                                        </p:tgtEl>
                                      </p:cBhvr>
                                    </p:animEffect>
                                    <p:anim calcmode="lin" valueType="num">
                                      <p:cBhvr>
                                        <p:cTn dur="1000" fill="hold" id="13"/>
                                        <p:tgtEl>
                                          <p:spTgt spid="26"/>
                                        </p:tgtEl>
                                        <p:attrNameLst>
                                          <p:attrName>ppt_x</p:attrName>
                                        </p:attrNameLst>
                                      </p:cBhvr>
                                      <p:tavLst>
                                        <p:tav tm="0">
                                          <p:val>
                                            <p:strVal val="#ppt_x"/>
                                          </p:val>
                                        </p:tav>
                                        <p:tav tm="100000">
                                          <p:val>
                                            <p:strVal val="#ppt_x"/>
                                          </p:val>
                                        </p:tav>
                                      </p:tavLst>
                                    </p:anim>
                                    <p:anim calcmode="lin" valueType="num">
                                      <p:cBhvr>
                                        <p:cTn dur="1000" fill="hold" id="14"/>
                                        <p:tgtEl>
                                          <p:spTgt spid="2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1000" id="17"/>
                                        <p:tgtEl>
                                          <p:spTgt spid="28"/>
                                        </p:tgtEl>
                                      </p:cBhvr>
                                    </p:animEffect>
                                    <p:anim calcmode="lin" valueType="num">
                                      <p:cBhvr>
                                        <p:cTn dur="1000" fill="hold" id="18"/>
                                        <p:tgtEl>
                                          <p:spTgt spid="28"/>
                                        </p:tgtEl>
                                        <p:attrNameLst>
                                          <p:attrName>ppt_x</p:attrName>
                                        </p:attrNameLst>
                                      </p:cBhvr>
                                      <p:tavLst>
                                        <p:tav tm="0">
                                          <p:val>
                                            <p:strVal val="#ppt_x"/>
                                          </p:val>
                                        </p:tav>
                                        <p:tav tm="100000">
                                          <p:val>
                                            <p:strVal val="#ppt_x"/>
                                          </p:val>
                                        </p:tav>
                                      </p:tavLst>
                                    </p:anim>
                                    <p:anim calcmode="lin" valueType="num">
                                      <p:cBhvr>
                                        <p:cTn dur="1000" fill="hold" id="19"/>
                                        <p:tgtEl>
                                          <p:spTgt spid="28"/>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1000" id="22"/>
                                        <p:tgtEl>
                                          <p:spTgt spid="30"/>
                                        </p:tgtEl>
                                      </p:cBhvr>
                                    </p:animEffect>
                                    <p:anim calcmode="lin" valueType="num">
                                      <p:cBhvr>
                                        <p:cTn dur="1000" fill="hold" id="23"/>
                                        <p:tgtEl>
                                          <p:spTgt spid="30"/>
                                        </p:tgtEl>
                                        <p:attrNameLst>
                                          <p:attrName>ppt_x</p:attrName>
                                        </p:attrNameLst>
                                      </p:cBhvr>
                                      <p:tavLst>
                                        <p:tav tm="0">
                                          <p:val>
                                            <p:strVal val="#ppt_x"/>
                                          </p:val>
                                        </p:tav>
                                        <p:tav tm="100000">
                                          <p:val>
                                            <p:strVal val="#ppt_x"/>
                                          </p:val>
                                        </p:tav>
                                      </p:tavLst>
                                    </p:anim>
                                    <p:anim calcmode="lin" valueType="num">
                                      <p:cBhvr>
                                        <p:cTn dur="1000" fill="hold" id="24"/>
                                        <p:tgtEl>
                                          <p:spTgt spid="30"/>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1"/>
                                        </p:tgtEl>
                                        <p:attrNameLst>
                                          <p:attrName>style.visibility</p:attrName>
                                        </p:attrNameLst>
                                      </p:cBhvr>
                                      <p:to>
                                        <p:strVal val="visible"/>
                                      </p:to>
                                    </p:set>
                                    <p:animEffect filter="fade" transition="in">
                                      <p:cBhvr>
                                        <p:cTn dur="1000" id="27"/>
                                        <p:tgtEl>
                                          <p:spTgt spid="31"/>
                                        </p:tgtEl>
                                      </p:cBhvr>
                                    </p:animEffect>
                                    <p:anim calcmode="lin" valueType="num">
                                      <p:cBhvr>
                                        <p:cTn dur="1000" fill="hold" id="28"/>
                                        <p:tgtEl>
                                          <p:spTgt spid="31"/>
                                        </p:tgtEl>
                                        <p:attrNameLst>
                                          <p:attrName>ppt_x</p:attrName>
                                        </p:attrNameLst>
                                      </p:cBhvr>
                                      <p:tavLst>
                                        <p:tav tm="0">
                                          <p:val>
                                            <p:strVal val="#ppt_x"/>
                                          </p:val>
                                        </p:tav>
                                        <p:tav tm="100000">
                                          <p:val>
                                            <p:strVal val="#ppt_x"/>
                                          </p:val>
                                        </p:tav>
                                      </p:tavLst>
                                    </p:anim>
                                    <p:anim calcmode="lin" valueType="num">
                                      <p:cBhvr>
                                        <p:cTn dur="1000" fill="hold" id="29"/>
                                        <p:tgtEl>
                                          <p:spTgt spid="31"/>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34"/>
                                        </p:tgtEl>
                                        <p:attrNameLst>
                                          <p:attrName>style.visibility</p:attrName>
                                        </p:attrNameLst>
                                      </p:cBhvr>
                                      <p:to>
                                        <p:strVal val="visible"/>
                                      </p:to>
                                    </p:set>
                                    <p:animEffect filter="fade" transition="in">
                                      <p:cBhvr>
                                        <p:cTn dur="1000" id="32"/>
                                        <p:tgtEl>
                                          <p:spTgt spid="34"/>
                                        </p:tgtEl>
                                      </p:cBhvr>
                                    </p:animEffect>
                                    <p:anim calcmode="lin" valueType="num">
                                      <p:cBhvr>
                                        <p:cTn dur="1000" fill="hold" id="33"/>
                                        <p:tgtEl>
                                          <p:spTgt spid="34"/>
                                        </p:tgtEl>
                                        <p:attrNameLst>
                                          <p:attrName>ppt_x</p:attrName>
                                        </p:attrNameLst>
                                      </p:cBhvr>
                                      <p:tavLst>
                                        <p:tav tm="0">
                                          <p:val>
                                            <p:strVal val="#ppt_x"/>
                                          </p:val>
                                        </p:tav>
                                        <p:tav tm="100000">
                                          <p:val>
                                            <p:strVal val="#ppt_x"/>
                                          </p:val>
                                        </p:tav>
                                      </p:tavLst>
                                    </p:anim>
                                    <p:anim calcmode="lin" valueType="num">
                                      <p:cBhvr>
                                        <p:cTn dur="1000" fill="hold" id="34"/>
                                        <p:tgtEl>
                                          <p:spTgt spid="34"/>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fade" transition="in">
                                      <p:cBhvr>
                                        <p:cTn dur="1000" id="37"/>
                                        <p:tgtEl>
                                          <p:spTgt spid="37"/>
                                        </p:tgtEl>
                                      </p:cBhvr>
                                    </p:animEffect>
                                    <p:anim calcmode="lin" valueType="num">
                                      <p:cBhvr>
                                        <p:cTn dur="1000" fill="hold" id="38"/>
                                        <p:tgtEl>
                                          <p:spTgt spid="37"/>
                                        </p:tgtEl>
                                        <p:attrNameLst>
                                          <p:attrName>ppt_x</p:attrName>
                                        </p:attrNameLst>
                                      </p:cBhvr>
                                      <p:tavLst>
                                        <p:tav tm="0">
                                          <p:val>
                                            <p:strVal val="#ppt_x"/>
                                          </p:val>
                                        </p:tav>
                                        <p:tav tm="100000">
                                          <p:val>
                                            <p:strVal val="#ppt_x"/>
                                          </p:val>
                                        </p:tav>
                                      </p:tavLst>
                                    </p:anim>
                                    <p:anim calcmode="lin" valueType="num">
                                      <p:cBhvr>
                                        <p:cTn dur="1000" fill="hold" id="39"/>
                                        <p:tgtEl>
                                          <p:spTgt spid="3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8"/>
                                        </p:tgtEl>
                                        <p:attrNameLst>
                                          <p:attrName>style.visibility</p:attrName>
                                        </p:attrNameLst>
                                      </p:cBhvr>
                                      <p:to>
                                        <p:strVal val="visible"/>
                                      </p:to>
                                    </p:set>
                                    <p:animEffect filter="fade" transition="in">
                                      <p:cBhvr>
                                        <p:cTn dur="1000" id="42"/>
                                        <p:tgtEl>
                                          <p:spTgt spid="38"/>
                                        </p:tgtEl>
                                      </p:cBhvr>
                                    </p:animEffect>
                                    <p:anim calcmode="lin" valueType="num">
                                      <p:cBhvr>
                                        <p:cTn dur="1000" fill="hold" id="43"/>
                                        <p:tgtEl>
                                          <p:spTgt spid="38"/>
                                        </p:tgtEl>
                                        <p:attrNameLst>
                                          <p:attrName>ppt_x</p:attrName>
                                        </p:attrNameLst>
                                      </p:cBhvr>
                                      <p:tavLst>
                                        <p:tav tm="0">
                                          <p:val>
                                            <p:strVal val="#ppt_x"/>
                                          </p:val>
                                        </p:tav>
                                        <p:tav tm="100000">
                                          <p:val>
                                            <p:strVal val="#ppt_x"/>
                                          </p:val>
                                        </p:tav>
                                      </p:tavLst>
                                    </p:anim>
                                    <p:anim calcmode="lin" valueType="num">
                                      <p:cBhvr>
                                        <p:cTn dur="1000" fill="hold" id="44"/>
                                        <p:tgtEl>
                                          <p:spTgt spid="3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40"/>
                                        </p:tgtEl>
                                        <p:attrNameLst>
                                          <p:attrName>style.visibility</p:attrName>
                                        </p:attrNameLst>
                                      </p:cBhvr>
                                      <p:to>
                                        <p:strVal val="visible"/>
                                      </p:to>
                                    </p:set>
                                    <p:animEffect filter="fade" transition="in">
                                      <p:cBhvr>
                                        <p:cTn dur="1000" id="47"/>
                                        <p:tgtEl>
                                          <p:spTgt spid="40"/>
                                        </p:tgtEl>
                                      </p:cBhvr>
                                    </p:animEffect>
                                    <p:anim calcmode="lin" valueType="num">
                                      <p:cBhvr>
                                        <p:cTn dur="1000" fill="hold" id="48"/>
                                        <p:tgtEl>
                                          <p:spTgt spid="40"/>
                                        </p:tgtEl>
                                        <p:attrNameLst>
                                          <p:attrName>ppt_x</p:attrName>
                                        </p:attrNameLst>
                                      </p:cBhvr>
                                      <p:tavLst>
                                        <p:tav tm="0">
                                          <p:val>
                                            <p:strVal val="#ppt_x"/>
                                          </p:val>
                                        </p:tav>
                                        <p:tav tm="100000">
                                          <p:val>
                                            <p:strVal val="#ppt_x"/>
                                          </p:val>
                                        </p:tav>
                                      </p:tavLst>
                                    </p:anim>
                                    <p:anim calcmode="lin" valueType="num">
                                      <p:cBhvr>
                                        <p:cTn dur="1000" fill="hold" id="49"/>
                                        <p:tgtEl>
                                          <p:spTgt spid="40"/>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41"/>
                                        </p:tgtEl>
                                        <p:attrNameLst>
                                          <p:attrName>style.visibility</p:attrName>
                                        </p:attrNameLst>
                                      </p:cBhvr>
                                      <p:to>
                                        <p:strVal val="visible"/>
                                      </p:to>
                                    </p:set>
                                    <p:animEffect filter="fade" transition="in">
                                      <p:cBhvr>
                                        <p:cTn dur="1000" id="52"/>
                                        <p:tgtEl>
                                          <p:spTgt spid="41"/>
                                        </p:tgtEl>
                                      </p:cBhvr>
                                    </p:animEffect>
                                    <p:anim calcmode="lin" valueType="num">
                                      <p:cBhvr>
                                        <p:cTn dur="1000" fill="hold" id="53"/>
                                        <p:tgtEl>
                                          <p:spTgt spid="41"/>
                                        </p:tgtEl>
                                        <p:attrNameLst>
                                          <p:attrName>ppt_x</p:attrName>
                                        </p:attrNameLst>
                                      </p:cBhvr>
                                      <p:tavLst>
                                        <p:tav tm="0">
                                          <p:val>
                                            <p:strVal val="#ppt_x"/>
                                          </p:val>
                                        </p:tav>
                                        <p:tav tm="100000">
                                          <p:val>
                                            <p:strVal val="#ppt_x"/>
                                          </p:val>
                                        </p:tav>
                                      </p:tavLst>
                                    </p:anim>
                                    <p:anim calcmode="lin" valueType="num">
                                      <p:cBhvr>
                                        <p:cTn dur="1000" fill="hold" id="54"/>
                                        <p:tgtEl>
                                          <p:spTgt spid="41"/>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43"/>
                                        </p:tgtEl>
                                        <p:attrNameLst>
                                          <p:attrName>style.visibility</p:attrName>
                                        </p:attrNameLst>
                                      </p:cBhvr>
                                      <p:to>
                                        <p:strVal val="visible"/>
                                      </p:to>
                                    </p:set>
                                    <p:animEffect filter="fade" transition="in">
                                      <p:cBhvr>
                                        <p:cTn dur="1000" id="57"/>
                                        <p:tgtEl>
                                          <p:spTgt spid="43"/>
                                        </p:tgtEl>
                                      </p:cBhvr>
                                    </p:animEffect>
                                    <p:anim calcmode="lin" valueType="num">
                                      <p:cBhvr>
                                        <p:cTn dur="1000" fill="hold" id="58"/>
                                        <p:tgtEl>
                                          <p:spTgt spid="43"/>
                                        </p:tgtEl>
                                        <p:attrNameLst>
                                          <p:attrName>ppt_x</p:attrName>
                                        </p:attrNameLst>
                                      </p:cBhvr>
                                      <p:tavLst>
                                        <p:tav tm="0">
                                          <p:val>
                                            <p:strVal val="#ppt_x"/>
                                          </p:val>
                                        </p:tav>
                                        <p:tav tm="100000">
                                          <p:val>
                                            <p:strVal val="#ppt_x"/>
                                          </p:val>
                                        </p:tav>
                                      </p:tavLst>
                                    </p:anim>
                                    <p:anim calcmode="lin" valueType="num">
                                      <p:cBhvr>
                                        <p:cTn dur="1000" fill="hold" id="59"/>
                                        <p:tgtEl>
                                          <p:spTgt spid="43"/>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4"/>
                                        </p:tgtEl>
                                        <p:attrNameLst>
                                          <p:attrName>style.visibility</p:attrName>
                                        </p:attrNameLst>
                                      </p:cBhvr>
                                      <p:to>
                                        <p:strVal val="visible"/>
                                      </p:to>
                                    </p:set>
                                    <p:animEffect filter="fade" transition="in">
                                      <p:cBhvr>
                                        <p:cTn dur="1000" id="62"/>
                                        <p:tgtEl>
                                          <p:spTgt spid="44"/>
                                        </p:tgtEl>
                                      </p:cBhvr>
                                    </p:animEffect>
                                    <p:anim calcmode="lin" valueType="num">
                                      <p:cBhvr>
                                        <p:cTn dur="1000" fill="hold" id="63"/>
                                        <p:tgtEl>
                                          <p:spTgt spid="44"/>
                                        </p:tgtEl>
                                        <p:attrNameLst>
                                          <p:attrName>ppt_x</p:attrName>
                                        </p:attrNameLst>
                                      </p:cBhvr>
                                      <p:tavLst>
                                        <p:tav tm="0">
                                          <p:val>
                                            <p:strVal val="#ppt_x"/>
                                          </p:val>
                                        </p:tav>
                                        <p:tav tm="100000">
                                          <p:val>
                                            <p:strVal val="#ppt_x"/>
                                          </p:val>
                                        </p:tav>
                                      </p:tavLst>
                                    </p:anim>
                                    <p:anim calcmode="lin" valueType="num">
                                      <p:cBhvr>
                                        <p:cTn dur="1000" fill="hold" id="64"/>
                                        <p:tgtEl>
                                          <p:spTgt spid="4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45"/>
                                        </p:tgtEl>
                                        <p:attrNameLst>
                                          <p:attrName>style.visibility</p:attrName>
                                        </p:attrNameLst>
                                      </p:cBhvr>
                                      <p:to>
                                        <p:strVal val="visible"/>
                                      </p:to>
                                    </p:set>
                                    <p:animEffect filter="fade" transition="in">
                                      <p:cBhvr>
                                        <p:cTn dur="1000" id="67"/>
                                        <p:tgtEl>
                                          <p:spTgt spid="45"/>
                                        </p:tgtEl>
                                      </p:cBhvr>
                                    </p:animEffect>
                                    <p:anim calcmode="lin" valueType="num">
                                      <p:cBhvr>
                                        <p:cTn dur="1000" fill="hold" id="68"/>
                                        <p:tgtEl>
                                          <p:spTgt spid="45"/>
                                        </p:tgtEl>
                                        <p:attrNameLst>
                                          <p:attrName>ppt_x</p:attrName>
                                        </p:attrNameLst>
                                      </p:cBhvr>
                                      <p:tavLst>
                                        <p:tav tm="0">
                                          <p:val>
                                            <p:strVal val="#ppt_x"/>
                                          </p:val>
                                        </p:tav>
                                        <p:tav tm="100000">
                                          <p:val>
                                            <p:strVal val="#ppt_x"/>
                                          </p:val>
                                        </p:tav>
                                      </p:tavLst>
                                    </p:anim>
                                    <p:anim calcmode="lin" valueType="num">
                                      <p:cBhvr>
                                        <p:cTn dur="1000" fill="hold" id="69"/>
                                        <p:tgtEl>
                                          <p:spTgt spid="45"/>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46"/>
                                        </p:tgtEl>
                                        <p:attrNameLst>
                                          <p:attrName>style.visibility</p:attrName>
                                        </p:attrNameLst>
                                      </p:cBhvr>
                                      <p:to>
                                        <p:strVal val="visible"/>
                                      </p:to>
                                    </p:set>
                                    <p:animEffect filter="fade" transition="in">
                                      <p:cBhvr>
                                        <p:cTn dur="1000" id="72"/>
                                        <p:tgtEl>
                                          <p:spTgt spid="46"/>
                                        </p:tgtEl>
                                      </p:cBhvr>
                                    </p:animEffect>
                                    <p:anim calcmode="lin" valueType="num">
                                      <p:cBhvr>
                                        <p:cTn dur="1000" fill="hold" id="73"/>
                                        <p:tgtEl>
                                          <p:spTgt spid="46"/>
                                        </p:tgtEl>
                                        <p:attrNameLst>
                                          <p:attrName>ppt_x</p:attrName>
                                        </p:attrNameLst>
                                      </p:cBhvr>
                                      <p:tavLst>
                                        <p:tav tm="0">
                                          <p:val>
                                            <p:strVal val="#ppt_x"/>
                                          </p:val>
                                        </p:tav>
                                        <p:tav tm="100000">
                                          <p:val>
                                            <p:strVal val="#ppt_x"/>
                                          </p:val>
                                        </p:tav>
                                      </p:tavLst>
                                    </p:anim>
                                    <p:anim calcmode="lin" valueType="num">
                                      <p:cBhvr>
                                        <p:cTn dur="1000" fill="hold" id="74"/>
                                        <p:tgtEl>
                                          <p:spTgt spid="46"/>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47"/>
                                        </p:tgtEl>
                                        <p:attrNameLst>
                                          <p:attrName>style.visibility</p:attrName>
                                        </p:attrNameLst>
                                      </p:cBhvr>
                                      <p:to>
                                        <p:strVal val="visible"/>
                                      </p:to>
                                    </p:set>
                                    <p:animEffect filter="fade" transition="in">
                                      <p:cBhvr>
                                        <p:cTn dur="1000" id="77"/>
                                        <p:tgtEl>
                                          <p:spTgt spid="47"/>
                                        </p:tgtEl>
                                      </p:cBhvr>
                                    </p:animEffect>
                                    <p:anim calcmode="lin" valueType="num">
                                      <p:cBhvr>
                                        <p:cTn dur="1000" fill="hold" id="78"/>
                                        <p:tgtEl>
                                          <p:spTgt spid="47"/>
                                        </p:tgtEl>
                                        <p:attrNameLst>
                                          <p:attrName>ppt_x</p:attrName>
                                        </p:attrNameLst>
                                      </p:cBhvr>
                                      <p:tavLst>
                                        <p:tav tm="0">
                                          <p:val>
                                            <p:strVal val="#ppt_x"/>
                                          </p:val>
                                        </p:tav>
                                        <p:tav tm="100000">
                                          <p:val>
                                            <p:strVal val="#ppt_x"/>
                                          </p:val>
                                        </p:tav>
                                      </p:tavLst>
                                    </p:anim>
                                    <p:anim calcmode="lin" valueType="num">
                                      <p:cBhvr>
                                        <p:cTn dur="1000" fill="hold" id="79"/>
                                        <p:tgtEl>
                                          <p:spTgt spid="47"/>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48"/>
                                        </p:tgtEl>
                                        <p:attrNameLst>
                                          <p:attrName>style.visibility</p:attrName>
                                        </p:attrNameLst>
                                      </p:cBhvr>
                                      <p:to>
                                        <p:strVal val="visible"/>
                                      </p:to>
                                    </p:set>
                                    <p:animEffect filter="fade" transition="in">
                                      <p:cBhvr>
                                        <p:cTn dur="1000" id="82"/>
                                        <p:tgtEl>
                                          <p:spTgt spid="48"/>
                                        </p:tgtEl>
                                      </p:cBhvr>
                                    </p:animEffect>
                                    <p:anim calcmode="lin" valueType="num">
                                      <p:cBhvr>
                                        <p:cTn dur="1000" fill="hold" id="83"/>
                                        <p:tgtEl>
                                          <p:spTgt spid="48"/>
                                        </p:tgtEl>
                                        <p:attrNameLst>
                                          <p:attrName>ppt_x</p:attrName>
                                        </p:attrNameLst>
                                      </p:cBhvr>
                                      <p:tavLst>
                                        <p:tav tm="0">
                                          <p:val>
                                            <p:strVal val="#ppt_x"/>
                                          </p:val>
                                        </p:tav>
                                        <p:tav tm="100000">
                                          <p:val>
                                            <p:strVal val="#ppt_x"/>
                                          </p:val>
                                        </p:tav>
                                      </p:tavLst>
                                    </p:anim>
                                    <p:anim calcmode="lin" valueType="num">
                                      <p:cBhvr>
                                        <p:cTn dur="1000" fill="hold" id="84"/>
                                        <p:tgtEl>
                                          <p:spTgt spid="48"/>
                                        </p:tgtEl>
                                        <p:attrNameLst>
                                          <p:attrName>ppt_y</p:attrName>
                                        </p:attrNameLst>
                                      </p:cBhvr>
                                      <p:tavLst>
                                        <p:tav tm="0">
                                          <p:val>
                                            <p:strVal val="#ppt_y+.1"/>
                                          </p:val>
                                        </p:tav>
                                        <p:tav tm="100000">
                                          <p:val>
                                            <p:strVal val="#ppt_y"/>
                                          </p:val>
                                        </p:tav>
                                      </p:tavLst>
                                    </p:anim>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42" presetSubtype="0">
                                  <p:stCondLst>
                                    <p:cond delay="0"/>
                                  </p:stCondLst>
                                  <p:childTnLst>
                                    <p:set>
                                      <p:cBhvr>
                                        <p:cTn dur="1" fill="hold" id="88">
                                          <p:stCondLst>
                                            <p:cond delay="0"/>
                                          </p:stCondLst>
                                        </p:cTn>
                                        <p:tgtEl>
                                          <p:spTgt spid="4"/>
                                        </p:tgtEl>
                                        <p:attrNameLst>
                                          <p:attrName>style.visibility</p:attrName>
                                        </p:attrNameLst>
                                      </p:cBhvr>
                                      <p:to>
                                        <p:strVal val="visible"/>
                                      </p:to>
                                    </p:set>
                                    <p:animEffect filter="fade" transition="in">
                                      <p:cBhvr>
                                        <p:cTn dur="1000" id="89"/>
                                        <p:tgtEl>
                                          <p:spTgt spid="4"/>
                                        </p:tgtEl>
                                      </p:cBhvr>
                                    </p:animEffect>
                                    <p:anim calcmode="lin" valueType="num">
                                      <p:cBhvr>
                                        <p:cTn dur="1000" fill="hold" id="90"/>
                                        <p:tgtEl>
                                          <p:spTgt spid="4"/>
                                        </p:tgtEl>
                                        <p:attrNameLst>
                                          <p:attrName>ppt_x</p:attrName>
                                        </p:attrNameLst>
                                      </p:cBhvr>
                                      <p:tavLst>
                                        <p:tav tm="0">
                                          <p:val>
                                            <p:strVal val="#ppt_x"/>
                                          </p:val>
                                        </p:tav>
                                        <p:tav tm="100000">
                                          <p:val>
                                            <p:strVal val="#ppt_x"/>
                                          </p:val>
                                        </p:tav>
                                      </p:tavLst>
                                    </p:anim>
                                    <p:anim calcmode="lin" valueType="num">
                                      <p:cBhvr>
                                        <p:cTn dur="1000" fill="hold" id="91"/>
                                        <p:tgtEl>
                                          <p:spTgt spid="4"/>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0"/>
                                  </p:stCondLst>
                                  <p:childTnLst>
                                    <p:set>
                                      <p:cBhvr>
                                        <p:cTn dur="1" fill="hold" id="93">
                                          <p:stCondLst>
                                            <p:cond delay="0"/>
                                          </p:stCondLst>
                                        </p:cTn>
                                        <p:tgtEl>
                                          <p:spTgt spid="5"/>
                                        </p:tgtEl>
                                        <p:attrNameLst>
                                          <p:attrName>style.visibility</p:attrName>
                                        </p:attrNameLst>
                                      </p:cBhvr>
                                      <p:to>
                                        <p:strVal val="visible"/>
                                      </p:to>
                                    </p:set>
                                    <p:animEffect filter="fade" transition="in">
                                      <p:cBhvr>
                                        <p:cTn dur="1000" id="94"/>
                                        <p:tgtEl>
                                          <p:spTgt spid="5"/>
                                        </p:tgtEl>
                                      </p:cBhvr>
                                    </p:animEffect>
                                    <p:anim calcmode="lin" valueType="num">
                                      <p:cBhvr>
                                        <p:cTn dur="1000" fill="hold" id="95"/>
                                        <p:tgtEl>
                                          <p:spTgt spid="5"/>
                                        </p:tgtEl>
                                        <p:attrNameLst>
                                          <p:attrName>ppt_x</p:attrName>
                                        </p:attrNameLst>
                                      </p:cBhvr>
                                      <p:tavLst>
                                        <p:tav tm="0">
                                          <p:val>
                                            <p:strVal val="#ppt_x"/>
                                          </p:val>
                                        </p:tav>
                                        <p:tav tm="100000">
                                          <p:val>
                                            <p:strVal val="#ppt_x"/>
                                          </p:val>
                                        </p:tav>
                                      </p:tavLst>
                                    </p:anim>
                                    <p:anim calcmode="lin" valueType="num">
                                      <p:cBhvr>
                                        <p:cTn dur="1000" fill="hold" id="96"/>
                                        <p:tgtEl>
                                          <p:spTgt spid="5"/>
                                        </p:tgtEl>
                                        <p:attrNameLst>
                                          <p:attrName>ppt_y</p:attrName>
                                        </p:attrNameLst>
                                      </p:cBhvr>
                                      <p:tavLst>
                                        <p:tav tm="0">
                                          <p:val>
                                            <p:strVal val="#ppt_y+.1"/>
                                          </p:val>
                                        </p:tav>
                                        <p:tav tm="100000">
                                          <p:val>
                                            <p:strVal val="#ppt_y"/>
                                          </p:val>
                                        </p:tav>
                                      </p:tavLst>
                                    </p:anim>
                                  </p:childTnLst>
                                </p:cTn>
                              </p:par>
                              <p:par>
                                <p:cTn fill="hold" grpId="0" id="97" nodeType="withEffect" presetClass="entr" presetID="42" presetSubtype="0">
                                  <p:stCondLst>
                                    <p:cond delay="0"/>
                                  </p:stCondLst>
                                  <p:childTnLst>
                                    <p:set>
                                      <p:cBhvr>
                                        <p:cTn dur="1" fill="hold" id="98">
                                          <p:stCondLst>
                                            <p:cond delay="0"/>
                                          </p:stCondLst>
                                        </p:cTn>
                                        <p:tgtEl>
                                          <p:spTgt spid="3"/>
                                        </p:tgtEl>
                                        <p:attrNameLst>
                                          <p:attrName>style.visibility</p:attrName>
                                        </p:attrNameLst>
                                      </p:cBhvr>
                                      <p:to>
                                        <p:strVal val="visible"/>
                                      </p:to>
                                    </p:set>
                                    <p:animEffect filter="fade" transition="in">
                                      <p:cBhvr>
                                        <p:cTn dur="1000" id="99"/>
                                        <p:tgtEl>
                                          <p:spTgt spid="3"/>
                                        </p:tgtEl>
                                      </p:cBhvr>
                                    </p:animEffect>
                                    <p:anim calcmode="lin" valueType="num">
                                      <p:cBhvr>
                                        <p:cTn dur="1000" fill="hold" id="100"/>
                                        <p:tgtEl>
                                          <p:spTgt spid="3"/>
                                        </p:tgtEl>
                                        <p:attrNameLst>
                                          <p:attrName>ppt_x</p:attrName>
                                        </p:attrNameLst>
                                      </p:cBhvr>
                                      <p:tavLst>
                                        <p:tav tm="0">
                                          <p:val>
                                            <p:strVal val="#ppt_x"/>
                                          </p:val>
                                        </p:tav>
                                        <p:tav tm="100000">
                                          <p:val>
                                            <p:strVal val="#ppt_x"/>
                                          </p:val>
                                        </p:tav>
                                      </p:tavLst>
                                    </p:anim>
                                    <p:anim calcmode="lin" valueType="num">
                                      <p:cBhvr>
                                        <p:cTn dur="1000" fill="hold" id="101"/>
                                        <p:tgtEl>
                                          <p:spTgt spid="3"/>
                                        </p:tgtEl>
                                        <p:attrNameLst>
                                          <p:attrName>ppt_y</p:attrName>
                                        </p:attrNameLst>
                                      </p:cBhvr>
                                      <p:tavLst>
                                        <p:tav tm="0">
                                          <p:val>
                                            <p:strVal val="#ppt_y+.1"/>
                                          </p:val>
                                        </p:tav>
                                        <p:tav tm="100000">
                                          <p:val>
                                            <p:strVal val="#ppt_y"/>
                                          </p:val>
                                        </p:tav>
                                      </p:tavLst>
                                    </p:anim>
                                  </p:childTnLst>
                                </p:cTn>
                              </p:par>
                              <p:par>
                                <p:cTn fill="hold" grpId="0" id="102" nodeType="withEffect" presetClass="entr" presetID="42" presetSubtype="0">
                                  <p:stCondLst>
                                    <p:cond delay="0"/>
                                  </p:stCondLst>
                                  <p:childTnLst>
                                    <p:set>
                                      <p:cBhvr>
                                        <p:cTn dur="1" fill="hold" id="103">
                                          <p:stCondLst>
                                            <p:cond delay="0"/>
                                          </p:stCondLst>
                                        </p:cTn>
                                        <p:tgtEl>
                                          <p:spTgt spid="12"/>
                                        </p:tgtEl>
                                        <p:attrNameLst>
                                          <p:attrName>style.visibility</p:attrName>
                                        </p:attrNameLst>
                                      </p:cBhvr>
                                      <p:to>
                                        <p:strVal val="visible"/>
                                      </p:to>
                                    </p:set>
                                    <p:animEffect filter="fade" transition="in">
                                      <p:cBhvr>
                                        <p:cTn dur="1000" id="104"/>
                                        <p:tgtEl>
                                          <p:spTgt spid="12"/>
                                        </p:tgtEl>
                                      </p:cBhvr>
                                    </p:animEffect>
                                    <p:anim calcmode="lin" valueType="num">
                                      <p:cBhvr>
                                        <p:cTn dur="1000" fill="hold" id="105"/>
                                        <p:tgtEl>
                                          <p:spTgt spid="12"/>
                                        </p:tgtEl>
                                        <p:attrNameLst>
                                          <p:attrName>ppt_x</p:attrName>
                                        </p:attrNameLst>
                                      </p:cBhvr>
                                      <p:tavLst>
                                        <p:tav tm="0">
                                          <p:val>
                                            <p:strVal val="#ppt_x"/>
                                          </p:val>
                                        </p:tav>
                                        <p:tav tm="100000">
                                          <p:val>
                                            <p:strVal val="#ppt_x"/>
                                          </p:val>
                                        </p:tav>
                                      </p:tavLst>
                                    </p:anim>
                                    <p:anim calcmode="lin" valueType="num">
                                      <p:cBhvr>
                                        <p:cTn dur="1000" fill="hold" id="106"/>
                                        <p:tgtEl>
                                          <p:spTgt spid="12"/>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13"/>
                                        </p:tgtEl>
                                        <p:attrNameLst>
                                          <p:attrName>style.visibility</p:attrName>
                                        </p:attrNameLst>
                                      </p:cBhvr>
                                      <p:to>
                                        <p:strVal val="visible"/>
                                      </p:to>
                                    </p:set>
                                    <p:animEffect filter="fade" transition="in">
                                      <p:cBhvr>
                                        <p:cTn dur="1000" id="109"/>
                                        <p:tgtEl>
                                          <p:spTgt spid="13"/>
                                        </p:tgtEl>
                                      </p:cBhvr>
                                    </p:animEffect>
                                    <p:anim calcmode="lin" valueType="num">
                                      <p:cBhvr>
                                        <p:cTn dur="1000" fill="hold" id="110"/>
                                        <p:tgtEl>
                                          <p:spTgt spid="13"/>
                                        </p:tgtEl>
                                        <p:attrNameLst>
                                          <p:attrName>ppt_x</p:attrName>
                                        </p:attrNameLst>
                                      </p:cBhvr>
                                      <p:tavLst>
                                        <p:tav tm="0">
                                          <p:val>
                                            <p:strVal val="#ppt_x"/>
                                          </p:val>
                                        </p:tav>
                                        <p:tav tm="100000">
                                          <p:val>
                                            <p:strVal val="#ppt_x"/>
                                          </p:val>
                                        </p:tav>
                                      </p:tavLst>
                                    </p:anim>
                                    <p:anim calcmode="lin" valueType="num">
                                      <p:cBhvr>
                                        <p:cTn dur="1000" fill="hold" id="111"/>
                                        <p:tgtEl>
                                          <p:spTgt spid="13"/>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14"/>
                                        </p:tgtEl>
                                        <p:attrNameLst>
                                          <p:attrName>style.visibility</p:attrName>
                                        </p:attrNameLst>
                                      </p:cBhvr>
                                      <p:to>
                                        <p:strVal val="visible"/>
                                      </p:to>
                                    </p:set>
                                    <p:animEffect filter="fade" transition="in">
                                      <p:cBhvr>
                                        <p:cTn dur="1000" id="114"/>
                                        <p:tgtEl>
                                          <p:spTgt spid="14"/>
                                        </p:tgtEl>
                                      </p:cBhvr>
                                    </p:animEffect>
                                    <p:anim calcmode="lin" valueType="num">
                                      <p:cBhvr>
                                        <p:cTn dur="1000" fill="hold" id="115"/>
                                        <p:tgtEl>
                                          <p:spTgt spid="14"/>
                                        </p:tgtEl>
                                        <p:attrNameLst>
                                          <p:attrName>ppt_x</p:attrName>
                                        </p:attrNameLst>
                                      </p:cBhvr>
                                      <p:tavLst>
                                        <p:tav tm="0">
                                          <p:val>
                                            <p:strVal val="#ppt_x"/>
                                          </p:val>
                                        </p:tav>
                                        <p:tav tm="100000">
                                          <p:val>
                                            <p:strVal val="#ppt_x"/>
                                          </p:val>
                                        </p:tav>
                                      </p:tavLst>
                                    </p:anim>
                                    <p:anim calcmode="lin" valueType="num">
                                      <p:cBhvr>
                                        <p:cTn dur="1000" fill="hold" id="11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3"/>
      <p:bldP grpId="0" spid="12"/>
      <p:bldP grpId="0" spid="13"/>
      <p:bldP grpId="0" spid="14"/>
      <p:bldP grpId="0" spid="31"/>
      <p:bldP grpId="0" spid="34"/>
      <p:bldP grpId="0" spid="37"/>
      <p:bldP grpId="0" spid="38"/>
      <p:bldP grpId="0" spid="40"/>
      <p:bldP grpId="0" spid="41"/>
      <p:bldP grpId="0" spid="43"/>
      <p:bldP grpId="0" spid="44"/>
      <p:bldP grpId="0" spid="45"/>
      <p:bldP grpId="0" spid="46"/>
      <p:bldP grpId="0" spid="47"/>
      <p:bldP grpId="0" spid="4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圆: 空心 20">
            <a:extLst>
              <a:ext uri="{FF2B5EF4-FFF2-40B4-BE49-F238E27FC236}">
                <a16:creationId xmlns:a16="http://schemas.microsoft.com/office/drawing/2014/main" id="{54452D9C-F319-40B7-91E4-0D4744283EAE}"/>
              </a:ext>
            </a:extLst>
          </p:cNvPr>
          <p:cNvSpPr/>
          <p:nvPr/>
        </p:nvSpPr>
        <p:spPr>
          <a:xfrm>
            <a:off x="1247989" y="-1803400"/>
            <a:ext cx="19278602" cy="19278602"/>
          </a:xfrm>
          <a:prstGeom prst="donut">
            <a:avLst>
              <a:gd fmla="val 3568" name="adj"/>
            </a:avLst>
          </a:prstGeom>
          <a:gradFill>
            <a:gsLst>
              <a:gs pos="0">
                <a:srgbClr val="08AEEA"/>
              </a:gs>
              <a:gs pos="100000">
                <a:srgbClr val="2AF598"/>
              </a:gs>
            </a:gsLst>
            <a:lin ang="2700000" scaled="0"/>
          </a:gradFill>
          <a:ln>
            <a:noFill/>
          </a:ln>
          <a:effectLst>
            <a:outerShdw algn="t" blurRad="127000" dir="5400000" dist="38100" rotWithShape="0">
              <a:schemeClr val="accent5">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圆角 8">
            <a:extLst>
              <a:ext uri="{FF2B5EF4-FFF2-40B4-BE49-F238E27FC236}">
                <a16:creationId xmlns:a16="http://schemas.microsoft.com/office/drawing/2014/main" id="{AA03EC91-3486-4A72-999E-0AADD2257205}"/>
              </a:ext>
            </a:extLst>
          </p:cNvPr>
          <p:cNvSpPr/>
          <p:nvPr/>
        </p:nvSpPr>
        <p:spPr>
          <a:xfrm>
            <a:off x="479424" y="692151"/>
            <a:ext cx="11233150" cy="5437188"/>
          </a:xfrm>
          <a:prstGeom prst="roundRect">
            <a:avLst>
              <a:gd fmla="val 1840" name="adj"/>
            </a:avLst>
          </a:prstGeom>
          <a:solidFill>
            <a:schemeClr val="bg1"/>
          </a:solidFill>
          <a:ln>
            <a:noFill/>
          </a:ln>
          <a:effectLst>
            <a:outerShdw algn="t" blurRad="571500" dir="5400000" dist="381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aphicFrame>
        <p:nvGraphicFramePr>
          <p:cNvPr id="13" name="图表 12">
            <a:extLst>
              <a:ext uri="{FF2B5EF4-FFF2-40B4-BE49-F238E27FC236}">
                <a16:creationId xmlns:a16="http://schemas.microsoft.com/office/drawing/2014/main" id="{420BA787-70A2-4073-90F3-7BFFBE8BAD03}"/>
              </a:ext>
            </a:extLst>
          </p:cNvPr>
          <p:cNvGraphicFramePr/>
          <p:nvPr>
            <p:extLst>
              <p:ext uri="{D42A27DB-BD31-4B8C-83A1-F6EECF244321}">
                <p14:modId val="769187366"/>
              </p:ext>
            </p:extLst>
          </p:nvPr>
        </p:nvGraphicFramePr>
        <p:xfrm>
          <a:off x="0" y="830451"/>
          <a:ext cx="12192000" cy="3868550"/>
        </p:xfrm>
        <a:graphic>
          <a:graphicData uri="http://schemas.openxmlformats.org/drawingml/2006/chart">
            <c:chart xmlns:c="http://schemas.openxmlformats.org/drawingml/2006/chart" r:id="rId3"/>
          </a:graphicData>
        </a:graphic>
      </p:graphicFrame>
      <p:sp>
        <p:nvSpPr>
          <p:cNvPr id="5" name="文本框 4">
            <a:extLst>
              <a:ext uri="{FF2B5EF4-FFF2-40B4-BE49-F238E27FC236}">
                <a16:creationId xmlns:a16="http://schemas.microsoft.com/office/drawing/2014/main" id="{58A4CFF6-3802-4916-A78A-E7270AABF940}"/>
              </a:ext>
            </a:extLst>
          </p:cNvPr>
          <p:cNvSpPr txBox="1"/>
          <p:nvPr/>
        </p:nvSpPr>
        <p:spPr>
          <a:xfrm>
            <a:off x="1370324" y="4908272"/>
            <a:ext cx="4417764" cy="640080"/>
          </a:xfrm>
          <a:prstGeom prst="rect">
            <a:avLst/>
          </a:prstGeom>
          <a:noFill/>
        </p:spPr>
        <p:txBody>
          <a:bodyPr rtlCol="0" wrap="square">
            <a:spAutoFit/>
          </a:bodyPr>
          <a:lstStyle/>
          <a:p>
            <a:r>
              <a:rPr altLang="en-US" lang="zh-CN" sz="3600">
                <a:solidFill>
                  <a:srgbClr val="08AEEA"/>
                </a:solidFill>
              </a:rPr>
              <a:t>添加你的标题</a:t>
            </a:r>
          </a:p>
        </p:txBody>
      </p:sp>
      <p:sp>
        <p:nvSpPr>
          <p:cNvPr id="6" name="文本框 5">
            <a:extLst>
              <a:ext uri="{FF2B5EF4-FFF2-40B4-BE49-F238E27FC236}">
                <a16:creationId xmlns:a16="http://schemas.microsoft.com/office/drawing/2014/main" id="{27F58281-62D9-4CF7-B55C-4C9879ADB24A}"/>
              </a:ext>
            </a:extLst>
          </p:cNvPr>
          <p:cNvSpPr txBox="1"/>
          <p:nvPr/>
        </p:nvSpPr>
        <p:spPr>
          <a:xfrm>
            <a:off x="6095999" y="4645122"/>
            <a:ext cx="5024534" cy="1161288"/>
          </a:xfrm>
          <a:prstGeom prst="rect">
            <a:avLst/>
          </a:prstGeom>
          <a:noFill/>
        </p:spPr>
        <p:txBody>
          <a:bodyPr rtlCol="0" wrap="square">
            <a:spAutoFit/>
          </a:bodyPr>
          <a:lstStyle/>
          <a:p>
            <a:pPr>
              <a:lnSpc>
                <a:spcPct val="130000"/>
              </a:lnSpc>
            </a:pPr>
            <a:r>
              <a:rPr altLang="en-US" lang="zh-CN">
                <a:solidFill>
                  <a:schemeClr val="tx1">
                    <a:lumMod val="50000"/>
                    <a:lumOff val="50000"/>
                  </a:schemeClr>
                </a:solidFill>
              </a:rPr>
              <a:t>添加相关内容的文字添加相关内容的文字添加相关内容的文字添加相关内容的文字添加相关内容的文字 </a:t>
            </a:r>
          </a:p>
        </p:txBody>
      </p:sp>
      <p:cxnSp>
        <p:nvCxnSpPr>
          <p:cNvPr id="20" name="直接连接符 19">
            <a:extLst>
              <a:ext uri="{FF2B5EF4-FFF2-40B4-BE49-F238E27FC236}">
                <a16:creationId xmlns:a16="http://schemas.microsoft.com/office/drawing/2014/main" id="{7D815E3F-0032-45E4-8324-2ED6B8ACC3A6}"/>
              </a:ext>
            </a:extLst>
          </p:cNvPr>
          <p:cNvCxnSpPr/>
          <p:nvPr/>
        </p:nvCxnSpPr>
        <p:spPr>
          <a:xfrm>
            <a:off x="1071465" y="4191972"/>
            <a:ext cx="1004906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62A24FB5-A2E7-43CF-BDDA-6FB607F123EE}"/>
              </a:ext>
            </a:extLst>
          </p:cNvPr>
          <p:cNvGrpSpPr/>
          <p:nvPr/>
        </p:nvGrpSpPr>
        <p:grpSpPr>
          <a:xfrm>
            <a:off x="681706" y="952513"/>
            <a:ext cx="2696787" cy="901673"/>
            <a:chOff x="6171606" y="2363147"/>
            <a:chExt cx="2696787" cy="901673"/>
          </a:xfrm>
        </p:grpSpPr>
        <p:sp>
          <p:nvSpPr>
            <p:cNvPr id="10" name="文本框 9">
              <a:extLst>
                <a:ext uri="{FF2B5EF4-FFF2-40B4-BE49-F238E27FC236}">
                  <a16:creationId xmlns:a16="http://schemas.microsoft.com/office/drawing/2014/main" id="{F03055E3-2F92-45EE-8D08-5CDB39BD7C6D}"/>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02</a:t>
              </a:r>
            </a:p>
          </p:txBody>
        </p:sp>
        <p:sp>
          <p:nvSpPr>
            <p:cNvPr id="11" name="文本框 10">
              <a:extLst>
                <a:ext uri="{FF2B5EF4-FFF2-40B4-BE49-F238E27FC236}">
                  <a16:creationId xmlns:a16="http://schemas.microsoft.com/office/drawing/2014/main" id="{14B67F2D-0649-4DCC-A34C-43DE986AB250}"/>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市场透析</a:t>
              </a:r>
            </a:p>
          </p:txBody>
        </p:sp>
        <p:sp>
          <p:nvSpPr>
            <p:cNvPr id="12" name="椭圆 11">
              <a:extLst>
                <a:ext uri="{FF2B5EF4-FFF2-40B4-BE49-F238E27FC236}">
                  <a16:creationId xmlns:a16="http://schemas.microsoft.com/office/drawing/2014/main" id="{A8AE2A65-900B-4302-892C-4A32F00EAFED}"/>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13139301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par>
                                <p:cTn fill="hold" id="25" nodeType="withEffect" presetClass="entr" presetID="53"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par>
                                <p:cTn fill="hold"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5"/>
      <p:bldP grpId="0" spid="6"/>
      <p:bldGraphic grpId="0" spid="13">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圆: 空心 36">
            <a:extLst>
              <a:ext uri="{FF2B5EF4-FFF2-40B4-BE49-F238E27FC236}">
                <a16:creationId xmlns:a16="http://schemas.microsoft.com/office/drawing/2014/main" id="{25631F96-6CB2-4631-B5D9-C8C7E0D2D5C7}"/>
              </a:ext>
            </a:extLst>
          </p:cNvPr>
          <p:cNvSpPr/>
          <p:nvPr/>
        </p:nvSpPr>
        <p:spPr>
          <a:xfrm>
            <a:off x="-12202541" y="-14543643"/>
            <a:ext cx="19278602" cy="19278602"/>
          </a:xfrm>
          <a:prstGeom prst="donut">
            <a:avLst>
              <a:gd fmla="val 3568" name="adj"/>
            </a:avLst>
          </a:prstGeom>
          <a:gradFill>
            <a:gsLst>
              <a:gs pos="0">
                <a:srgbClr val="08AEEA"/>
              </a:gs>
              <a:gs pos="100000">
                <a:srgbClr val="2AF598"/>
              </a:gs>
            </a:gsLst>
            <a:lin ang="2700000" scaled="0"/>
          </a:gradFill>
          <a:ln>
            <a:noFill/>
          </a:ln>
          <a:effectLst>
            <a:outerShdw algn="t" blurRad="127000" dir="5400000" dist="38100" rotWithShape="0">
              <a:schemeClr val="accent5">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矩形: 圆角 32">
            <a:extLst>
              <a:ext uri="{FF2B5EF4-FFF2-40B4-BE49-F238E27FC236}">
                <a16:creationId xmlns:a16="http://schemas.microsoft.com/office/drawing/2014/main" id="{F9EBD355-0099-422F-A3A4-B2A7FA3B47AB}"/>
              </a:ext>
            </a:extLst>
          </p:cNvPr>
          <p:cNvSpPr/>
          <p:nvPr/>
        </p:nvSpPr>
        <p:spPr>
          <a:xfrm>
            <a:off x="431800" y="679451"/>
            <a:ext cx="6191250" cy="5473700"/>
          </a:xfrm>
          <a:prstGeom prst="roundRect">
            <a:avLst>
              <a:gd fmla="val 1840" name="adj"/>
            </a:avLst>
          </a:prstGeom>
          <a:solidFill>
            <a:schemeClr val="bg1"/>
          </a:solidFill>
          <a:ln>
            <a:noFill/>
          </a:ln>
          <a:effectLst>
            <a:outerShdw algn="t" blurRad="571500" dir="5400000" dist="381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aphicFrame>
        <p:nvGraphicFramePr>
          <p:cNvPr id="27" name="图表 26">
            <a:extLst>
              <a:ext uri="{FF2B5EF4-FFF2-40B4-BE49-F238E27FC236}">
                <a16:creationId xmlns:a16="http://schemas.microsoft.com/office/drawing/2014/main" id="{BAE67636-AE57-490C-99CD-BE15D464FCDA}"/>
              </a:ext>
            </a:extLst>
          </p:cNvPr>
          <p:cNvGraphicFramePr/>
          <p:nvPr>
            <p:extLst>
              <p:ext uri="{D42A27DB-BD31-4B8C-83A1-F6EECF244321}">
                <p14:modId val="2132563359"/>
              </p:ext>
            </p:extLst>
          </p:nvPr>
        </p:nvGraphicFramePr>
        <p:xfrm>
          <a:off x="431800" y="1554103"/>
          <a:ext cx="6191250" cy="4544014"/>
        </p:xfrm>
        <a:graphic>
          <a:graphicData uri="http://schemas.openxmlformats.org/drawingml/2006/chart">
            <c:chart xmlns:c="http://schemas.openxmlformats.org/drawingml/2006/chart" r:id="rId3"/>
          </a:graphicData>
        </a:graphic>
      </p:graphicFrame>
      <p:sp>
        <p:nvSpPr>
          <p:cNvPr id="34" name="文本框 33">
            <a:extLst>
              <a:ext uri="{FF2B5EF4-FFF2-40B4-BE49-F238E27FC236}">
                <a16:creationId xmlns:a16="http://schemas.microsoft.com/office/drawing/2014/main" id="{ABC4A7CF-87A4-47C4-A75E-FB1AC168813B}"/>
              </a:ext>
            </a:extLst>
          </p:cNvPr>
          <p:cNvSpPr txBox="1"/>
          <p:nvPr/>
        </p:nvSpPr>
        <p:spPr>
          <a:xfrm>
            <a:off x="1318543" y="907772"/>
            <a:ext cx="4417764" cy="640080"/>
          </a:xfrm>
          <a:prstGeom prst="rect">
            <a:avLst/>
          </a:prstGeom>
          <a:noFill/>
        </p:spPr>
        <p:txBody>
          <a:bodyPr rtlCol="0" wrap="square">
            <a:spAutoFit/>
          </a:bodyPr>
          <a:lstStyle/>
          <a:p>
            <a:pPr algn="ctr"/>
            <a:r>
              <a:rPr altLang="en-US" lang="zh-CN" sz="3600">
                <a:gradFill>
                  <a:gsLst>
                    <a:gs pos="0">
                      <a:srgbClr val="08AEEA"/>
                    </a:gs>
                    <a:gs pos="100000">
                      <a:srgbClr val="2AF598"/>
                    </a:gs>
                  </a:gsLst>
                  <a:lin ang="5400000" scaled="0"/>
                </a:gradFill>
              </a:rPr>
              <a:t>添加标题</a:t>
            </a:r>
          </a:p>
        </p:txBody>
      </p:sp>
      <p:sp>
        <p:nvSpPr>
          <p:cNvPr id="35" name="文本框 34">
            <a:extLst>
              <a:ext uri="{FF2B5EF4-FFF2-40B4-BE49-F238E27FC236}">
                <a16:creationId xmlns:a16="http://schemas.microsoft.com/office/drawing/2014/main" id="{C9262332-4669-4B74-8E98-BC88C176B2B0}"/>
              </a:ext>
            </a:extLst>
          </p:cNvPr>
          <p:cNvSpPr txBox="1"/>
          <p:nvPr/>
        </p:nvSpPr>
        <p:spPr>
          <a:xfrm>
            <a:off x="7076060" y="1624385"/>
            <a:ext cx="3573214" cy="518160"/>
          </a:xfrm>
          <a:prstGeom prst="rect">
            <a:avLst/>
          </a:prstGeom>
          <a:noFill/>
        </p:spPr>
        <p:txBody>
          <a:bodyPr rtlCol="0" wrap="square">
            <a:spAutoFit/>
          </a:bodyPr>
          <a:lstStyle/>
          <a:p>
            <a:r>
              <a:rPr altLang="en-US" lang="zh-CN" sz="2800">
                <a:solidFill>
                  <a:schemeClr val="tx1">
                    <a:lumMod val="85000"/>
                    <a:lumOff val="15000"/>
                  </a:schemeClr>
                </a:solidFill>
              </a:rPr>
              <a:t>添加你的标题</a:t>
            </a:r>
          </a:p>
        </p:txBody>
      </p:sp>
      <p:sp>
        <p:nvSpPr>
          <p:cNvPr id="36" name="文本框 35">
            <a:extLst>
              <a:ext uri="{FF2B5EF4-FFF2-40B4-BE49-F238E27FC236}">
                <a16:creationId xmlns:a16="http://schemas.microsoft.com/office/drawing/2014/main" id="{F9100F7D-BD24-4F48-B081-F133A0C4CC18}"/>
              </a:ext>
            </a:extLst>
          </p:cNvPr>
          <p:cNvSpPr txBox="1"/>
          <p:nvPr/>
        </p:nvSpPr>
        <p:spPr>
          <a:xfrm>
            <a:off x="7076060" y="2376404"/>
            <a:ext cx="4417764" cy="725424"/>
          </a:xfrm>
          <a:prstGeom prst="rect">
            <a:avLst/>
          </a:prstGeom>
          <a:noFill/>
        </p:spPr>
        <p:txBody>
          <a:bodyPr rtlCol="0" wrap="square">
            <a:spAutoFit/>
          </a:bodyPr>
          <a:lstStyle/>
          <a:p>
            <a:pPr>
              <a:lnSpc>
                <a:spcPct val="130000"/>
              </a:lnSpc>
            </a:pPr>
            <a:r>
              <a:rPr altLang="en-US" lang="zh-CN" sz="1600">
                <a:solidFill>
                  <a:schemeClr val="tx1">
                    <a:lumMod val="50000"/>
                    <a:lumOff val="50000"/>
                  </a:schemeClr>
                </a:solidFill>
              </a:rPr>
              <a:t>添加相关内容的文字添加相关内容的文字添加相关内容的文字添加相关内容的文字 </a:t>
            </a:r>
          </a:p>
        </p:txBody>
      </p:sp>
      <p:cxnSp>
        <p:nvCxnSpPr>
          <p:cNvPr id="42" name="直接连接符 41">
            <a:extLst>
              <a:ext uri="{FF2B5EF4-FFF2-40B4-BE49-F238E27FC236}">
                <a16:creationId xmlns:a16="http://schemas.microsoft.com/office/drawing/2014/main" id="{96A20A4F-5D3A-4B82-B701-37361BDA866B}"/>
              </a:ext>
            </a:extLst>
          </p:cNvPr>
          <p:cNvCxnSpPr/>
          <p:nvPr/>
        </p:nvCxnSpPr>
        <p:spPr>
          <a:xfrm>
            <a:off x="6623050" y="2267922"/>
            <a:ext cx="4921250"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1D383DA5-1DE2-41D9-A5A3-35C97B8EA298}"/>
              </a:ext>
            </a:extLst>
          </p:cNvPr>
          <p:cNvSpPr txBox="1"/>
          <p:nvPr/>
        </p:nvSpPr>
        <p:spPr>
          <a:xfrm>
            <a:off x="7076060" y="5383710"/>
            <a:ext cx="4417764" cy="762000"/>
          </a:xfrm>
          <a:prstGeom prst="rect">
            <a:avLst/>
          </a:prstGeom>
          <a:noFill/>
        </p:spPr>
        <p:txBody>
          <a:bodyPr rtlCol="0" wrap="square">
            <a:spAutoFit/>
          </a:bodyPr>
          <a:lstStyle/>
          <a:p>
            <a:r>
              <a:rPr altLang="en-US" lang="zh-CN" sz="4400">
                <a:gradFill>
                  <a:gsLst>
                    <a:gs pos="0">
                      <a:srgbClr val="08AEEA"/>
                    </a:gs>
                    <a:gs pos="100000">
                      <a:srgbClr val="2AF598"/>
                    </a:gs>
                  </a:gsLst>
                  <a:lin ang="2700000" scaled="0"/>
                </a:gradFill>
              </a:rPr>
              <a:t>添加你的标题</a:t>
            </a:r>
          </a:p>
        </p:txBody>
      </p:sp>
      <p:cxnSp>
        <p:nvCxnSpPr>
          <p:cNvPr id="50" name="直接连接符 49">
            <a:extLst>
              <a:ext uri="{FF2B5EF4-FFF2-40B4-BE49-F238E27FC236}">
                <a16:creationId xmlns:a16="http://schemas.microsoft.com/office/drawing/2014/main" id="{8CB44896-9FEB-4086-A9B5-D8BD9ABD87BA}"/>
              </a:ext>
            </a:extLst>
          </p:cNvPr>
          <p:cNvCxnSpPr/>
          <p:nvPr/>
        </p:nvCxnSpPr>
        <p:spPr>
          <a:xfrm>
            <a:off x="2536825" y="1554103"/>
            <a:ext cx="1981200" cy="0"/>
          </a:xfrm>
          <a:prstGeom prst="line">
            <a:avLst/>
          </a:prstGeom>
          <a:ln>
            <a:solidFill>
              <a:schemeClr val="tx1">
                <a:lumMod val="75000"/>
                <a:lumOff val="2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EC520077-8E17-4266-B486-3A2F048772BD}"/>
              </a:ext>
            </a:extLst>
          </p:cNvPr>
          <p:cNvCxnSpPr/>
          <p:nvPr/>
        </p:nvCxnSpPr>
        <p:spPr>
          <a:xfrm flipV="1">
            <a:off x="7181850" y="6150946"/>
            <a:ext cx="5010150" cy="14904"/>
          </a:xfrm>
          <a:prstGeom prst="line">
            <a:avLst/>
          </a:prstGeom>
          <a:ln>
            <a:gradFill>
              <a:gsLst>
                <a:gs pos="0">
                  <a:srgbClr val="08AEEA"/>
                </a:gs>
                <a:gs pos="100000">
                  <a:srgbClr val="29F3AF"/>
                </a:gs>
              </a:gsLst>
              <a:lin ang="0" scaled="0"/>
            </a:gradFill>
          </a:ln>
        </p:spPr>
        <p:style>
          <a:lnRef idx="1">
            <a:schemeClr val="accent1"/>
          </a:lnRef>
          <a:fillRef idx="0">
            <a:schemeClr val="accent1"/>
          </a:fillRef>
          <a:effectRef idx="0">
            <a:schemeClr val="accent1"/>
          </a:effectRef>
          <a:fontRef idx="minor">
            <a:schemeClr val="tx1"/>
          </a:fontRef>
        </p:style>
      </p:cxnSp>
      <p:grpSp>
        <p:nvGrpSpPr>
          <p:cNvPr id="72" name="Group 17">
            <a:extLst>
              <a:ext uri="{FF2B5EF4-FFF2-40B4-BE49-F238E27FC236}">
                <a16:creationId xmlns:a16="http://schemas.microsoft.com/office/drawing/2014/main" id="{42F14B14-76AF-4F77-91B1-5F7296A17E60}"/>
              </a:ext>
            </a:extLst>
          </p:cNvPr>
          <p:cNvGrpSpPr>
            <a:grpSpLocks noChangeAspect="1"/>
          </p:cNvGrpSpPr>
          <p:nvPr/>
        </p:nvGrpSpPr>
        <p:grpSpPr>
          <a:xfrm>
            <a:off x="8885236" y="4222633"/>
            <a:ext cx="423863" cy="533400"/>
            <a:chOff x="1742" y="402"/>
            <a:chExt cx="267" cy="336"/>
          </a:xfrm>
          <a:gradFill>
            <a:gsLst>
              <a:gs pos="0">
                <a:srgbClr val="08AEEA"/>
              </a:gs>
              <a:gs pos="100000">
                <a:srgbClr val="2AF598"/>
              </a:gs>
            </a:gsLst>
            <a:lin ang="2700000" scaled="0"/>
          </a:gradFill>
        </p:grpSpPr>
        <p:sp>
          <p:nvSpPr>
            <p:cNvPr id="73" name="Freeform 18">
              <a:extLst>
                <a:ext uri="{FF2B5EF4-FFF2-40B4-BE49-F238E27FC236}">
                  <a16:creationId xmlns:a16="http://schemas.microsoft.com/office/drawing/2014/main" id="{53B31FBF-F1B4-41F6-9B04-D5B1F083FBD0}"/>
                </a:ext>
              </a:extLst>
            </p:cNvPr>
            <p:cNvSpPr>
              <a:spLocks noEditPoints="1"/>
            </p:cNvSpPr>
            <p:nvPr/>
          </p:nvSpPr>
          <p:spPr bwMode="auto">
            <a:xfrm>
              <a:off x="1742" y="402"/>
              <a:ext cx="267" cy="336"/>
            </a:xfrm>
            <a:custGeom>
              <a:gdLst>
                <a:gd fmla="*/ 1191 w 1234" name="T0"/>
                <a:gd fmla="*/ 404 h 1554" name="T1"/>
                <a:gd fmla="*/ 244 w 1234" name="T2"/>
                <a:gd fmla="*/ 404 h 1554" name="T3"/>
                <a:gd fmla="*/ 85 w 1234" name="T4"/>
                <a:gd fmla="*/ 244 h 1554" name="T5"/>
                <a:gd fmla="*/ 244 w 1234" name="T6"/>
                <a:gd fmla="*/ 85 h 1554" name="T7"/>
                <a:gd fmla="*/ 1191 w 1234" name="T8"/>
                <a:gd fmla="*/ 85 h 1554" name="T9"/>
                <a:gd fmla="*/ 1234 w 1234" name="T10"/>
                <a:gd fmla="*/ 43 h 1554" name="T11"/>
                <a:gd fmla="*/ 1191 w 1234" name="T12"/>
                <a:gd fmla="*/ 0 h 1554" name="T13"/>
                <a:gd fmla="*/ 244 w 1234" name="T14"/>
                <a:gd fmla="*/ 0 h 1554" name="T15"/>
                <a:gd fmla="*/ 0 w 1234" name="T16"/>
                <a:gd fmla="*/ 244 h 1554" name="T17"/>
                <a:gd fmla="*/ 0 w 1234" name="T18"/>
                <a:gd fmla="*/ 1309 h 1554" name="T19"/>
                <a:gd fmla="*/ 244 w 1234" name="T20"/>
                <a:gd fmla="*/ 1554 h 1554" name="T21"/>
                <a:gd fmla="*/ 1191 w 1234" name="T22"/>
                <a:gd fmla="*/ 1554 h 1554" name="T23"/>
                <a:gd fmla="*/ 1234 w 1234" name="T24"/>
                <a:gd fmla="*/ 1511 h 1554" name="T25"/>
                <a:gd fmla="*/ 1234 w 1234" name="T26"/>
                <a:gd fmla="*/ 446 h 1554" name="T27"/>
                <a:gd fmla="*/ 1191 w 1234" name="T28"/>
                <a:gd fmla="*/ 404 h 1554" name="T29"/>
                <a:gd fmla="*/ 1148 w 1234" name="T30"/>
                <a:gd fmla="*/ 1468 h 1554" name="T31"/>
                <a:gd fmla="*/ 244 w 1234" name="T32"/>
                <a:gd fmla="*/ 1468 h 1554" name="T33"/>
                <a:gd fmla="*/ 85 w 1234" name="T34"/>
                <a:gd fmla="*/ 1309 h 1554" name="T35"/>
                <a:gd fmla="*/ 85 w 1234" name="T36"/>
                <a:gd fmla="*/ 430 h 1554" name="T37"/>
                <a:gd fmla="*/ 244 w 1234" name="T38"/>
                <a:gd fmla="*/ 489 h 1554" name="T39"/>
                <a:gd fmla="*/ 1148 w 1234" name="T40"/>
                <a:gd fmla="*/ 489 h 1554" name="T41"/>
                <a:gd fmla="*/ 1148 w 1234" name="T42"/>
                <a:gd fmla="*/ 1468 h 1554" name="T43"/>
                <a:gd fmla="*/ 1148 w 1234" name="T44"/>
                <a:gd fmla="*/ 1468 h 1554" name="T45"/>
                <a:gd fmla="*/ 1148 w 1234" name="T46"/>
                <a:gd fmla="*/ 1468 h 155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54" w="123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9">
              <a:extLst>
                <a:ext uri="{FF2B5EF4-FFF2-40B4-BE49-F238E27FC236}">
                  <a16:creationId xmlns:a16="http://schemas.microsoft.com/office/drawing/2014/main" id="{44C284DA-1D5D-4C5B-BAD6-96171BD353EA}"/>
                </a:ext>
              </a:extLst>
            </p:cNvPr>
            <p:cNvSpPr>
              <a:spLocks noEditPoints="1"/>
            </p:cNvSpPr>
            <p:nvPr/>
          </p:nvSpPr>
          <p:spPr bwMode="auto">
            <a:xfrm>
              <a:off x="1788" y="447"/>
              <a:ext cx="192" cy="18"/>
            </a:xfrm>
            <a:custGeom>
              <a:gdLst>
                <a:gd fmla="*/ 43 w 885" name="T0"/>
                <a:gd fmla="*/ 0 h 85" name="T1"/>
                <a:gd fmla="*/ 0 w 885" name="T2"/>
                <a:gd fmla="*/ 42 h 85" name="T3"/>
                <a:gd fmla="*/ 43 w 885" name="T4"/>
                <a:gd fmla="*/ 85 h 85" name="T5"/>
                <a:gd fmla="*/ 842 w 885" name="T6"/>
                <a:gd fmla="*/ 85 h 85" name="T7"/>
                <a:gd fmla="*/ 885 w 885" name="T8"/>
                <a:gd fmla="*/ 42 h 85" name="T9"/>
                <a:gd fmla="*/ 842 w 885" name="T10"/>
                <a:gd fmla="*/ 0 h 85" name="T11"/>
                <a:gd fmla="*/ 43 w 885" name="T12"/>
                <a:gd fmla="*/ 0 h 85" name="T13"/>
                <a:gd fmla="*/ 43 w 885" name="T14"/>
                <a:gd fmla="*/ 0 h 85" name="T15"/>
                <a:gd fmla="*/ 43 w 885" name="T16"/>
                <a:gd fmla="*/ 0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8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0">
              <a:extLst>
                <a:ext uri="{FF2B5EF4-FFF2-40B4-BE49-F238E27FC236}">
                  <a16:creationId xmlns:a16="http://schemas.microsoft.com/office/drawing/2014/main" id="{D8D487BD-29E5-4F2D-BE80-DC5F98ACC0BF}"/>
                </a:ext>
              </a:extLst>
            </p:cNvPr>
            <p:cNvSpPr>
              <a:spLocks noEditPoints="1"/>
            </p:cNvSpPr>
            <p:nvPr/>
          </p:nvSpPr>
          <p:spPr bwMode="auto">
            <a:xfrm>
              <a:off x="1823" y="544"/>
              <a:ext cx="105" cy="136"/>
            </a:xfrm>
            <a:custGeom>
              <a:gdLst>
                <a:gd fmla="*/ 34 w 485" name="T0"/>
                <a:gd fmla="*/ 627 h 630" name="T1"/>
                <a:gd fmla="*/ 48 w 485" name="T2"/>
                <a:gd fmla="*/ 630 h 630" name="T3"/>
                <a:gd fmla="*/ 88 w 485" name="T4"/>
                <a:gd fmla="*/ 602 h 630" name="T5"/>
                <a:gd fmla="*/ 140 w 485" name="T6"/>
                <a:gd fmla="*/ 457 h 630" name="T7"/>
                <a:gd fmla="*/ 340 w 485" name="T8"/>
                <a:gd fmla="*/ 457 h 630" name="T9"/>
                <a:gd fmla="*/ 345 w 485" name="T10"/>
                <a:gd fmla="*/ 456 h 630" name="T11"/>
                <a:gd fmla="*/ 397 w 485" name="T12"/>
                <a:gd fmla="*/ 602 h 630" name="T13"/>
                <a:gd fmla="*/ 437 w 485" name="T14"/>
                <a:gd fmla="*/ 630 h 630" name="T15"/>
                <a:gd fmla="*/ 451 w 485" name="T16"/>
                <a:gd fmla="*/ 627 h 630" name="T17"/>
                <a:gd fmla="*/ 477 w 485" name="T18"/>
                <a:gd fmla="*/ 573 h 630" name="T19"/>
                <a:gd fmla="*/ 283 w 485" name="T20"/>
                <a:gd fmla="*/ 29 h 630" name="T21"/>
                <a:gd fmla="*/ 281 w 485" name="T22"/>
                <a:gd fmla="*/ 25 h 630" name="T23"/>
                <a:gd fmla="*/ 280 w 485" name="T24"/>
                <a:gd fmla="*/ 23 h 630" name="T25"/>
                <a:gd fmla="*/ 279 w 485" name="T26"/>
                <a:gd fmla="*/ 21 h 630" name="T27"/>
                <a:gd fmla="*/ 278 w 485" name="T28"/>
                <a:gd fmla="*/ 19 h 630" name="T29"/>
                <a:gd fmla="*/ 277 w 485" name="T30"/>
                <a:gd fmla="*/ 18 h 630" name="T31"/>
                <a:gd fmla="*/ 275 w 485" name="T32"/>
                <a:gd fmla="*/ 16 h 630" name="T33"/>
                <a:gd fmla="*/ 274 w 485" name="T34"/>
                <a:gd fmla="*/ 15 h 630" name="T35"/>
                <a:gd fmla="*/ 272 w 485" name="T36"/>
                <a:gd fmla="*/ 13 h 630" name="T37"/>
                <a:gd fmla="*/ 271 w 485" name="T38"/>
                <a:gd fmla="*/ 12 h 630" name="T39"/>
                <a:gd fmla="*/ 270 w 485" name="T40"/>
                <a:gd fmla="*/ 10 h 630" name="T41"/>
                <a:gd fmla="*/ 268 w 485" name="T42"/>
                <a:gd fmla="*/ 9 h 630" name="T43"/>
                <a:gd fmla="*/ 266 w 485" name="T44"/>
                <a:gd fmla="*/ 8 h 630" name="T45"/>
                <a:gd fmla="*/ 264 w 485" name="T46"/>
                <a:gd fmla="*/ 6 h 630" name="T47"/>
                <a:gd fmla="*/ 262 w 485" name="T48"/>
                <a:gd fmla="*/ 5 h 630" name="T49"/>
                <a:gd fmla="*/ 261 w 485" name="T50"/>
                <a:gd fmla="*/ 5 h 630" name="T51"/>
                <a:gd fmla="*/ 257 w 485" name="T52"/>
                <a:gd fmla="*/ 3 h 630" name="T53"/>
                <a:gd fmla="*/ 256 w 485" name="T54"/>
                <a:gd fmla="*/ 3 h 630" name="T55"/>
                <a:gd fmla="*/ 253 w 485" name="T56"/>
                <a:gd fmla="*/ 2 h 630" name="T57"/>
                <a:gd fmla="*/ 251 w 485" name="T58"/>
                <a:gd fmla="*/ 2 h 630" name="T59"/>
                <a:gd fmla="*/ 248 w 485" name="T60"/>
                <a:gd fmla="*/ 1 h 630" name="T61"/>
                <a:gd fmla="*/ 246 w 485" name="T62"/>
                <a:gd fmla="*/ 1 h 630" name="T63"/>
                <a:gd fmla="*/ 244 w 485" name="T64"/>
                <a:gd fmla="*/ 0 h 630" name="T65"/>
                <a:gd fmla="*/ 240 w 485" name="T66"/>
                <a:gd fmla="*/ 0 h 630" name="T67"/>
                <a:gd fmla="*/ 238 w 485" name="T68"/>
                <a:gd fmla="*/ 1 h 630" name="T69"/>
                <a:gd fmla="*/ 236 w 485" name="T70"/>
                <a:gd fmla="*/ 1 h 630" name="T71"/>
                <a:gd fmla="*/ 233 w 485" name="T72"/>
                <a:gd fmla="*/ 2 h 630" name="T73"/>
                <a:gd fmla="*/ 232 w 485" name="T74"/>
                <a:gd fmla="*/ 2 h 630" name="T75"/>
                <a:gd fmla="*/ 228 w 485" name="T76"/>
                <a:gd fmla="*/ 3 h 630" name="T77"/>
                <a:gd fmla="*/ 228 w 485" name="T78"/>
                <a:gd fmla="*/ 3 h 630" name="T79"/>
                <a:gd fmla="*/ 224 w 485" name="T80"/>
                <a:gd fmla="*/ 5 h 630" name="T81"/>
                <a:gd fmla="*/ 222 w 485" name="T82"/>
                <a:gd fmla="*/ 5 h 630" name="T83"/>
                <a:gd fmla="*/ 220 w 485" name="T84"/>
                <a:gd fmla="*/ 6 h 630" name="T85"/>
                <a:gd fmla="*/ 218 w 485" name="T86"/>
                <a:gd fmla="*/ 8 h 630" name="T87"/>
                <a:gd fmla="*/ 217 w 485" name="T88"/>
                <a:gd fmla="*/ 9 h 630" name="T89"/>
                <a:gd fmla="*/ 215 w 485" name="T90"/>
                <a:gd fmla="*/ 10 h 630" name="T91"/>
                <a:gd fmla="*/ 214 w 485" name="T92"/>
                <a:gd fmla="*/ 12 h 630" name="T93"/>
                <a:gd fmla="*/ 210 w 485" name="T94"/>
                <a:gd fmla="*/ 15 h 630" name="T95"/>
                <a:gd fmla="*/ 209 w 485" name="T96"/>
                <a:gd fmla="*/ 16 h 630" name="T97"/>
                <a:gd fmla="*/ 207 w 485" name="T98"/>
                <a:gd fmla="*/ 18 h 630" name="T99"/>
                <a:gd fmla="*/ 206 w 485" name="T100"/>
                <a:gd fmla="*/ 19 h 630" name="T101"/>
                <a:gd fmla="*/ 205 w 485" name="T102"/>
                <a:gd fmla="*/ 21 h 630" name="T103"/>
                <a:gd fmla="*/ 204 w 485" name="T104"/>
                <a:gd fmla="*/ 23 h 630" name="T105"/>
                <a:gd fmla="*/ 203 w 485" name="T106"/>
                <a:gd fmla="*/ 25 h 630" name="T107"/>
                <a:gd fmla="*/ 202 w 485" name="T108"/>
                <a:gd fmla="*/ 29 h 630" name="T109"/>
                <a:gd fmla="*/ 7 w 485" name="T110"/>
                <a:gd fmla="*/ 573 h 630" name="T111"/>
                <a:gd fmla="*/ 34 w 485" name="T112"/>
                <a:gd fmla="*/ 627 h 630" name="T113"/>
                <a:gd fmla="*/ 243 w 485" name="T114"/>
                <a:gd fmla="*/ 170 h 630" name="T115"/>
                <a:gd fmla="*/ 315 w 485" name="T116"/>
                <a:gd fmla="*/ 372 h 630" name="T117"/>
                <a:gd fmla="*/ 170 w 485" name="T118"/>
                <a:gd fmla="*/ 372 h 630" name="T119"/>
                <a:gd fmla="*/ 243 w 485" name="T120"/>
                <a:gd fmla="*/ 170 h 630" name="T121"/>
                <a:gd fmla="*/ 243 w 485" name="T122"/>
                <a:gd fmla="*/ 170 h 630" name="T123"/>
                <a:gd fmla="*/ 243 w 485" name="T124"/>
                <a:gd fmla="*/ 170 h 63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30" w="485">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6" name="椭圆 75">
            <a:extLst>
              <a:ext uri="{FF2B5EF4-FFF2-40B4-BE49-F238E27FC236}">
                <a16:creationId xmlns:a16="http://schemas.microsoft.com/office/drawing/2014/main" id="{E5DB63F0-D642-4D9D-8614-8BCE0BFAEA65}"/>
              </a:ext>
            </a:extLst>
          </p:cNvPr>
          <p:cNvSpPr/>
          <p:nvPr/>
        </p:nvSpPr>
        <p:spPr>
          <a:xfrm>
            <a:off x="8430418" y="3826110"/>
            <a:ext cx="1333500" cy="1333500"/>
          </a:xfrm>
          <a:prstGeom prst="ellipse">
            <a:avLst/>
          </a:prstGeom>
          <a:noFill/>
          <a:ln w="12700">
            <a:gradFill>
              <a:gsLst>
                <a:gs pos="0">
                  <a:srgbClr val="08AEEA"/>
                </a:gs>
                <a:gs pos="100000">
                  <a:srgbClr val="29F3A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a:extLst>
              <a:ext uri="{FF2B5EF4-FFF2-40B4-BE49-F238E27FC236}">
                <a16:creationId xmlns:a16="http://schemas.microsoft.com/office/drawing/2014/main" id="{DD244914-23B4-4E6B-BC6F-5304AF09C2C0}"/>
              </a:ext>
            </a:extLst>
          </p:cNvPr>
          <p:cNvGrpSpPr/>
          <p:nvPr/>
        </p:nvGrpSpPr>
        <p:grpSpPr>
          <a:xfrm>
            <a:off x="9309099" y="313212"/>
            <a:ext cx="2696787" cy="901673"/>
            <a:chOff x="6171606" y="2363147"/>
            <a:chExt cx="2696787" cy="901673"/>
          </a:xfrm>
        </p:grpSpPr>
        <p:sp>
          <p:nvSpPr>
            <p:cNvPr id="18" name="文本框 17">
              <a:extLst>
                <a:ext uri="{FF2B5EF4-FFF2-40B4-BE49-F238E27FC236}">
                  <a16:creationId xmlns:a16="http://schemas.microsoft.com/office/drawing/2014/main" id="{9C736AC0-710B-4BE4-81B7-1B4C55B572C0}"/>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02</a:t>
              </a:r>
            </a:p>
          </p:txBody>
        </p:sp>
        <p:sp>
          <p:nvSpPr>
            <p:cNvPr id="19" name="文本框 18">
              <a:extLst>
                <a:ext uri="{FF2B5EF4-FFF2-40B4-BE49-F238E27FC236}">
                  <a16:creationId xmlns:a16="http://schemas.microsoft.com/office/drawing/2014/main" id="{CB0EC939-27A2-4941-85DC-A69DC66781BE}"/>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市场透析</a:t>
              </a:r>
            </a:p>
          </p:txBody>
        </p:sp>
        <p:sp>
          <p:nvSpPr>
            <p:cNvPr id="20" name="椭圆 19">
              <a:extLst>
                <a:ext uri="{FF2B5EF4-FFF2-40B4-BE49-F238E27FC236}">
                  <a16:creationId xmlns:a16="http://schemas.microsoft.com/office/drawing/2014/main" id="{FAF86EBD-1BCA-426A-A3D3-00B8FA09DC89}"/>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25349556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7"/>
                                        </p:tgtEl>
                                        <p:attrNameLst>
                                          <p:attrName>style.visibility</p:attrName>
                                        </p:attrNameLst>
                                      </p:cBhvr>
                                      <p:to>
                                        <p:strVal val="visible"/>
                                      </p:to>
                                    </p:set>
                                    <p:animEffect filter="fade" transition="in">
                                      <p:cBhvr>
                                        <p:cTn dur="1000" id="12"/>
                                        <p:tgtEl>
                                          <p:spTgt spid="27"/>
                                        </p:tgtEl>
                                      </p:cBhvr>
                                    </p:animEffect>
                                    <p:anim calcmode="lin" valueType="num">
                                      <p:cBhvr>
                                        <p:cTn dur="1000" fill="hold" id="13"/>
                                        <p:tgtEl>
                                          <p:spTgt spid="27"/>
                                        </p:tgtEl>
                                        <p:attrNameLst>
                                          <p:attrName>ppt_x</p:attrName>
                                        </p:attrNameLst>
                                      </p:cBhvr>
                                      <p:tavLst>
                                        <p:tav tm="0">
                                          <p:val>
                                            <p:strVal val="#ppt_x"/>
                                          </p:val>
                                        </p:tav>
                                        <p:tav tm="100000">
                                          <p:val>
                                            <p:strVal val="#ppt_x"/>
                                          </p:val>
                                        </p:tav>
                                      </p:tavLst>
                                    </p:anim>
                                    <p:anim calcmode="lin" valueType="num">
                                      <p:cBhvr>
                                        <p:cTn dur="1000" fill="hold" id="14"/>
                                        <p:tgtEl>
                                          <p:spTgt spid="2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1000" id="17"/>
                                        <p:tgtEl>
                                          <p:spTgt spid="34"/>
                                        </p:tgtEl>
                                      </p:cBhvr>
                                    </p:animEffect>
                                    <p:anim calcmode="lin" valueType="num">
                                      <p:cBhvr>
                                        <p:cTn dur="1000" fill="hold" id="18"/>
                                        <p:tgtEl>
                                          <p:spTgt spid="34"/>
                                        </p:tgtEl>
                                        <p:attrNameLst>
                                          <p:attrName>ppt_x</p:attrName>
                                        </p:attrNameLst>
                                      </p:cBhvr>
                                      <p:tavLst>
                                        <p:tav tm="0">
                                          <p:val>
                                            <p:strVal val="#ppt_x"/>
                                          </p:val>
                                        </p:tav>
                                        <p:tav tm="100000">
                                          <p:val>
                                            <p:strVal val="#ppt_x"/>
                                          </p:val>
                                        </p:tav>
                                      </p:tavLst>
                                    </p:anim>
                                    <p:anim calcmode="lin" valueType="num">
                                      <p:cBhvr>
                                        <p:cTn dur="1000" fill="hold" id="19"/>
                                        <p:tgtEl>
                                          <p:spTgt spid="3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0"/>
                                        </p:tgtEl>
                                        <p:attrNameLst>
                                          <p:attrName>style.visibility</p:attrName>
                                        </p:attrNameLst>
                                      </p:cBhvr>
                                      <p:to>
                                        <p:strVal val="visible"/>
                                      </p:to>
                                    </p:set>
                                    <p:animEffect filter="fade" transition="in">
                                      <p:cBhvr>
                                        <p:cTn dur="1000" id="22"/>
                                        <p:tgtEl>
                                          <p:spTgt spid="50"/>
                                        </p:tgtEl>
                                      </p:cBhvr>
                                    </p:animEffect>
                                    <p:anim calcmode="lin" valueType="num">
                                      <p:cBhvr>
                                        <p:cTn dur="1000" fill="hold" id="23"/>
                                        <p:tgtEl>
                                          <p:spTgt spid="50"/>
                                        </p:tgtEl>
                                        <p:attrNameLst>
                                          <p:attrName>ppt_x</p:attrName>
                                        </p:attrNameLst>
                                      </p:cBhvr>
                                      <p:tavLst>
                                        <p:tav tm="0">
                                          <p:val>
                                            <p:strVal val="#ppt_x"/>
                                          </p:val>
                                        </p:tav>
                                        <p:tav tm="100000">
                                          <p:val>
                                            <p:strVal val="#ppt_x"/>
                                          </p:val>
                                        </p:tav>
                                      </p:tavLst>
                                    </p:anim>
                                    <p:anim calcmode="lin" valueType="num">
                                      <p:cBhvr>
                                        <p:cTn dur="1000" fill="hold" id="24"/>
                                        <p:tgtEl>
                                          <p:spTgt spid="50"/>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2">
                                  <p:stCondLst>
                                    <p:cond delay="0"/>
                                  </p:stCondLst>
                                  <p:childTnLst>
                                    <p:set>
                                      <p:cBhvr>
                                        <p:cTn dur="1" fill="hold" id="28">
                                          <p:stCondLst>
                                            <p:cond delay="0"/>
                                          </p:stCondLst>
                                        </p:cTn>
                                        <p:tgtEl>
                                          <p:spTgt spid="35"/>
                                        </p:tgtEl>
                                        <p:attrNameLst>
                                          <p:attrName>style.visibility</p:attrName>
                                        </p:attrNameLst>
                                      </p:cBhvr>
                                      <p:to>
                                        <p:strVal val="visible"/>
                                      </p:to>
                                    </p:set>
                                    <p:anim calcmode="lin" valueType="num">
                                      <p:cBhvr additive="base">
                                        <p:cTn dur="500" fill="hold" id="29"/>
                                        <p:tgtEl>
                                          <p:spTgt spid="35"/>
                                        </p:tgtEl>
                                        <p:attrNameLst>
                                          <p:attrName>ppt_x</p:attrName>
                                        </p:attrNameLst>
                                      </p:cBhvr>
                                      <p:tavLst>
                                        <p:tav tm="0">
                                          <p:val>
                                            <p:strVal val="1+#ppt_w/2"/>
                                          </p:val>
                                        </p:tav>
                                        <p:tav tm="100000">
                                          <p:val>
                                            <p:strVal val="#ppt_x"/>
                                          </p:val>
                                        </p:tav>
                                      </p:tavLst>
                                    </p:anim>
                                    <p:anim calcmode="lin" valueType="num">
                                      <p:cBhvr additive="base">
                                        <p:cTn dur="500" fill="hold" id="30"/>
                                        <p:tgtEl>
                                          <p:spTgt spid="35"/>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36"/>
                                        </p:tgtEl>
                                        <p:attrNameLst>
                                          <p:attrName>style.visibility</p:attrName>
                                        </p:attrNameLst>
                                      </p:cBhvr>
                                      <p:to>
                                        <p:strVal val="visible"/>
                                      </p:to>
                                    </p:set>
                                    <p:anim calcmode="lin" valueType="num">
                                      <p:cBhvr additive="base">
                                        <p:cTn dur="500" fill="hold" id="33"/>
                                        <p:tgtEl>
                                          <p:spTgt spid="36"/>
                                        </p:tgtEl>
                                        <p:attrNameLst>
                                          <p:attrName>ppt_x</p:attrName>
                                        </p:attrNameLst>
                                      </p:cBhvr>
                                      <p:tavLst>
                                        <p:tav tm="0">
                                          <p:val>
                                            <p:strVal val="1+#ppt_w/2"/>
                                          </p:val>
                                        </p:tav>
                                        <p:tav tm="100000">
                                          <p:val>
                                            <p:strVal val="#ppt_x"/>
                                          </p:val>
                                        </p:tav>
                                      </p:tavLst>
                                    </p:anim>
                                    <p:anim calcmode="lin" valueType="num">
                                      <p:cBhvr additive="base">
                                        <p:cTn dur="500" fill="hold" id="34"/>
                                        <p:tgtEl>
                                          <p:spTgt spid="36"/>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fill="hold" id="37"/>
                                        <p:tgtEl>
                                          <p:spTgt spid="42"/>
                                        </p:tgtEl>
                                        <p:attrNameLst>
                                          <p:attrName>ppt_x</p:attrName>
                                        </p:attrNameLst>
                                      </p:cBhvr>
                                      <p:tavLst>
                                        <p:tav tm="0">
                                          <p:val>
                                            <p:strVal val="1+#ppt_w/2"/>
                                          </p:val>
                                        </p:tav>
                                        <p:tav tm="100000">
                                          <p:val>
                                            <p:strVal val="#ppt_x"/>
                                          </p:val>
                                        </p:tav>
                                      </p:tavLst>
                                    </p:anim>
                                    <p:anim calcmode="lin" valueType="num">
                                      <p:cBhvr additive="base">
                                        <p:cTn dur="500" fill="hold" id="38"/>
                                        <p:tgtEl>
                                          <p:spTgt spid="42"/>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42" presetSubtype="0">
                                  <p:stCondLst>
                                    <p:cond delay="0"/>
                                  </p:stCondLst>
                                  <p:childTnLst>
                                    <p:set>
                                      <p:cBhvr>
                                        <p:cTn dur="1" fill="hold" id="42">
                                          <p:stCondLst>
                                            <p:cond delay="0"/>
                                          </p:stCondLst>
                                        </p:cTn>
                                        <p:tgtEl>
                                          <p:spTgt spid="44"/>
                                        </p:tgtEl>
                                        <p:attrNameLst>
                                          <p:attrName>style.visibility</p:attrName>
                                        </p:attrNameLst>
                                      </p:cBhvr>
                                      <p:to>
                                        <p:strVal val="visible"/>
                                      </p:to>
                                    </p:set>
                                    <p:animEffect filter="fade" transition="in">
                                      <p:cBhvr>
                                        <p:cTn dur="1000" id="43"/>
                                        <p:tgtEl>
                                          <p:spTgt spid="44"/>
                                        </p:tgtEl>
                                      </p:cBhvr>
                                    </p:animEffect>
                                    <p:anim calcmode="lin" valueType="num">
                                      <p:cBhvr>
                                        <p:cTn dur="1000" fill="hold" id="44"/>
                                        <p:tgtEl>
                                          <p:spTgt spid="44"/>
                                        </p:tgtEl>
                                        <p:attrNameLst>
                                          <p:attrName>ppt_x</p:attrName>
                                        </p:attrNameLst>
                                      </p:cBhvr>
                                      <p:tavLst>
                                        <p:tav tm="0">
                                          <p:val>
                                            <p:strVal val="#ppt_x"/>
                                          </p:val>
                                        </p:tav>
                                        <p:tav tm="100000">
                                          <p:val>
                                            <p:strVal val="#ppt_x"/>
                                          </p:val>
                                        </p:tav>
                                      </p:tavLst>
                                    </p:anim>
                                    <p:anim calcmode="lin" valueType="num">
                                      <p:cBhvr>
                                        <p:cTn dur="1000" fill="hold" id="45"/>
                                        <p:tgtEl>
                                          <p:spTgt spid="44"/>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0"/>
                                  </p:stCondLst>
                                  <p:childTnLst>
                                    <p:set>
                                      <p:cBhvr>
                                        <p:cTn dur="1" fill="hold" id="47">
                                          <p:stCondLst>
                                            <p:cond delay="0"/>
                                          </p:stCondLst>
                                        </p:cTn>
                                        <p:tgtEl>
                                          <p:spTgt spid="67"/>
                                        </p:tgtEl>
                                        <p:attrNameLst>
                                          <p:attrName>style.visibility</p:attrName>
                                        </p:attrNameLst>
                                      </p:cBhvr>
                                      <p:to>
                                        <p:strVal val="visible"/>
                                      </p:to>
                                    </p:set>
                                    <p:animEffect filter="fade" transition="in">
                                      <p:cBhvr>
                                        <p:cTn dur="1000" id="48"/>
                                        <p:tgtEl>
                                          <p:spTgt spid="67"/>
                                        </p:tgtEl>
                                      </p:cBhvr>
                                    </p:animEffect>
                                    <p:anim calcmode="lin" valueType="num">
                                      <p:cBhvr>
                                        <p:cTn dur="1000" fill="hold" id="49"/>
                                        <p:tgtEl>
                                          <p:spTgt spid="67"/>
                                        </p:tgtEl>
                                        <p:attrNameLst>
                                          <p:attrName>ppt_x</p:attrName>
                                        </p:attrNameLst>
                                      </p:cBhvr>
                                      <p:tavLst>
                                        <p:tav tm="0">
                                          <p:val>
                                            <p:strVal val="#ppt_x"/>
                                          </p:val>
                                        </p:tav>
                                        <p:tav tm="100000">
                                          <p:val>
                                            <p:strVal val="#ppt_x"/>
                                          </p:val>
                                        </p:tav>
                                      </p:tavLst>
                                    </p:anim>
                                    <p:anim calcmode="lin" valueType="num">
                                      <p:cBhvr>
                                        <p:cTn dur="1000" fill="hold" id="50"/>
                                        <p:tgtEl>
                                          <p:spTgt spid="67"/>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72"/>
                                        </p:tgtEl>
                                        <p:attrNameLst>
                                          <p:attrName>style.visibility</p:attrName>
                                        </p:attrNameLst>
                                      </p:cBhvr>
                                      <p:to>
                                        <p:strVal val="visible"/>
                                      </p:to>
                                    </p:set>
                                    <p:animEffect filter="fade" transition="in">
                                      <p:cBhvr>
                                        <p:cTn dur="1000" id="53"/>
                                        <p:tgtEl>
                                          <p:spTgt spid="72"/>
                                        </p:tgtEl>
                                      </p:cBhvr>
                                    </p:animEffect>
                                    <p:anim calcmode="lin" valueType="num">
                                      <p:cBhvr>
                                        <p:cTn dur="1000" fill="hold" id="54"/>
                                        <p:tgtEl>
                                          <p:spTgt spid="72"/>
                                        </p:tgtEl>
                                        <p:attrNameLst>
                                          <p:attrName>ppt_x</p:attrName>
                                        </p:attrNameLst>
                                      </p:cBhvr>
                                      <p:tavLst>
                                        <p:tav tm="0">
                                          <p:val>
                                            <p:strVal val="#ppt_x"/>
                                          </p:val>
                                        </p:tav>
                                        <p:tav tm="100000">
                                          <p:val>
                                            <p:strVal val="#ppt_x"/>
                                          </p:val>
                                        </p:tav>
                                      </p:tavLst>
                                    </p:anim>
                                    <p:anim calcmode="lin" valueType="num">
                                      <p:cBhvr>
                                        <p:cTn dur="1000" fill="hold" id="55"/>
                                        <p:tgtEl>
                                          <p:spTgt spid="7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76"/>
                                        </p:tgtEl>
                                        <p:attrNameLst>
                                          <p:attrName>style.visibility</p:attrName>
                                        </p:attrNameLst>
                                      </p:cBhvr>
                                      <p:to>
                                        <p:strVal val="visible"/>
                                      </p:to>
                                    </p:set>
                                    <p:animEffect filter="fade" transition="in">
                                      <p:cBhvr>
                                        <p:cTn dur="1000" id="58"/>
                                        <p:tgtEl>
                                          <p:spTgt spid="76"/>
                                        </p:tgtEl>
                                      </p:cBhvr>
                                    </p:animEffect>
                                    <p:anim calcmode="lin" valueType="num">
                                      <p:cBhvr>
                                        <p:cTn dur="1000" fill="hold" id="59"/>
                                        <p:tgtEl>
                                          <p:spTgt spid="76"/>
                                        </p:tgtEl>
                                        <p:attrNameLst>
                                          <p:attrName>ppt_x</p:attrName>
                                        </p:attrNameLst>
                                      </p:cBhvr>
                                      <p:tavLst>
                                        <p:tav tm="0">
                                          <p:val>
                                            <p:strVal val="#ppt_x"/>
                                          </p:val>
                                        </p:tav>
                                        <p:tav tm="100000">
                                          <p:val>
                                            <p:strVal val="#ppt_x"/>
                                          </p:val>
                                        </p:tav>
                                      </p:tavLst>
                                    </p:anim>
                                    <p:anim calcmode="lin" valueType="num">
                                      <p:cBhvr>
                                        <p:cTn dur="1000" fill="hold" id="60"/>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44"/>
      <p:bldP grpId="0" spid="76"/>
      <p:bldGraphic grpId="0" spid="27">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任意多边形: 形状 7">
            <a:extLst>
              <a:ext uri="{FF2B5EF4-FFF2-40B4-BE49-F238E27FC236}">
                <a16:creationId xmlns:a16="http://schemas.microsoft.com/office/drawing/2014/main" id="{01C9FA8F-4F7E-43D4-A9C3-CCA0F82651D9}"/>
              </a:ext>
            </a:extLst>
          </p:cNvPr>
          <p:cNvSpPr/>
          <p:nvPr/>
        </p:nvSpPr>
        <p:spPr>
          <a:xfrm>
            <a:off x="2" y="6074262"/>
            <a:ext cx="12191999" cy="783738"/>
          </a:xfrm>
          <a:custGeom>
            <a:gdLst>
              <a:gd fmla="*/ 12191999 w 12191999" name="connsiteX0"/>
              <a:gd fmla="*/ 0 h 783738" name="connsiteY0"/>
              <a:gd fmla="*/ 12191999 w 12191999" name="connsiteX1"/>
              <a:gd fmla="*/ 783738 h 783738" name="connsiteY1"/>
              <a:gd fmla="*/ 0 w 12191999" name="connsiteX2"/>
              <a:gd fmla="*/ 783738 h 783738" name="connsiteY2"/>
              <a:gd fmla="*/ 0 w 12191999" name="connsiteX3"/>
              <a:gd fmla="*/ 1 h 783738" name="connsiteY3"/>
              <a:gd fmla="*/ 425923 w 12191999" name="connsiteX4"/>
              <a:gd fmla="*/ 98859 h 783738" name="connsiteY4"/>
              <a:gd fmla="*/ 6095997 w 12191999" name="connsiteX5"/>
              <a:gd fmla="*/ 686882 h 783738" name="connsiteY5"/>
              <a:gd fmla="*/ 11766072 w 12191999" name="connsiteX6"/>
              <a:gd fmla="*/ 98859 h 783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38" w="12191999">
                <a:moveTo>
                  <a:pt x="12191999" y="0"/>
                </a:moveTo>
                <a:lnTo>
                  <a:pt x="12191999" y="783738"/>
                </a:lnTo>
                <a:lnTo>
                  <a:pt x="0" y="783738"/>
                </a:lnTo>
                <a:lnTo>
                  <a:pt x="0" y="1"/>
                </a:lnTo>
                <a:lnTo>
                  <a:pt x="425923" y="98859"/>
                </a:lnTo>
                <a:cubicBezTo>
                  <a:pt x="2217098" y="481013"/>
                  <a:pt x="4121499" y="686882"/>
                  <a:pt x="6095997" y="686882"/>
                </a:cubicBezTo>
                <a:cubicBezTo>
                  <a:pt x="8070496" y="686882"/>
                  <a:pt x="9974897" y="481013"/>
                  <a:pt x="11766072" y="98859"/>
                </a:cubicBezTo>
                <a:close/>
              </a:path>
            </a:pathLst>
          </a:cu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 name="矩形: 圆角 1">
            <a:extLst>
              <a:ext uri="{FF2B5EF4-FFF2-40B4-BE49-F238E27FC236}">
                <a16:creationId xmlns:a16="http://schemas.microsoft.com/office/drawing/2014/main" id="{8727DED2-57DA-48AE-8818-D1D0590E5EAF}"/>
              </a:ext>
            </a:extLst>
          </p:cNvPr>
          <p:cNvSpPr/>
          <p:nvPr/>
        </p:nvSpPr>
        <p:spPr>
          <a:xfrm>
            <a:off x="4628699" y="1520808"/>
            <a:ext cx="2934601" cy="4553454"/>
          </a:xfrm>
          <a:prstGeom prst="roundRect">
            <a:avLst>
              <a:gd fmla="val 1840" name="adj"/>
            </a:avLst>
          </a:prstGeom>
          <a:solidFill>
            <a:schemeClr val="bg1"/>
          </a:solidFill>
          <a:ln>
            <a:noFill/>
          </a:ln>
          <a:effectLst>
            <a:outerShdw algn="t" blurRad="571500" dir="5400000" dist="381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圆角 3">
            <a:extLst>
              <a:ext uri="{FF2B5EF4-FFF2-40B4-BE49-F238E27FC236}">
                <a16:creationId xmlns:a16="http://schemas.microsoft.com/office/drawing/2014/main" id="{45435BF2-2FC2-47DA-9191-5C5D33970382}"/>
              </a:ext>
            </a:extLst>
          </p:cNvPr>
          <p:cNvSpPr/>
          <p:nvPr/>
        </p:nvSpPr>
        <p:spPr>
          <a:xfrm>
            <a:off x="8343899" y="1826947"/>
            <a:ext cx="2540002" cy="3941176"/>
          </a:xfrm>
          <a:prstGeom prst="roundRect">
            <a:avLst>
              <a:gd fmla="val 1840" name="adj"/>
            </a:avLst>
          </a:prstGeom>
          <a:solidFill>
            <a:schemeClr val="bg1"/>
          </a:solidFill>
          <a:ln>
            <a:noFill/>
          </a:ln>
          <a:effectLst>
            <a:outerShdw algn="t" blurRad="3810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圆角 4">
            <a:extLst>
              <a:ext uri="{FF2B5EF4-FFF2-40B4-BE49-F238E27FC236}">
                <a16:creationId xmlns:a16="http://schemas.microsoft.com/office/drawing/2014/main" id="{E09F6A54-5D05-4049-B870-4334F14A9EE2}"/>
              </a:ext>
            </a:extLst>
          </p:cNvPr>
          <p:cNvSpPr/>
          <p:nvPr/>
        </p:nvSpPr>
        <p:spPr>
          <a:xfrm>
            <a:off x="1289802" y="1826947"/>
            <a:ext cx="2540002" cy="3941176"/>
          </a:xfrm>
          <a:prstGeom prst="roundRect">
            <a:avLst>
              <a:gd fmla="val 1840" name="adj"/>
            </a:avLst>
          </a:prstGeom>
          <a:solidFill>
            <a:schemeClr val="bg1"/>
          </a:solidFill>
          <a:ln>
            <a:noFill/>
          </a:ln>
          <a:effectLst>
            <a:outerShdw algn="t" blurRad="3810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aphicFrame>
        <p:nvGraphicFramePr>
          <p:cNvPr id="11" name="图表 10">
            <a:extLst>
              <a:ext uri="{FF2B5EF4-FFF2-40B4-BE49-F238E27FC236}">
                <a16:creationId xmlns:a16="http://schemas.microsoft.com/office/drawing/2014/main" id="{5EC5FE9D-64D1-4728-83B5-46F09D85C3BC}"/>
              </a:ext>
            </a:extLst>
          </p:cNvPr>
          <p:cNvGraphicFramePr/>
          <p:nvPr>
            <p:extLst>
              <p:ext uri="{D42A27DB-BD31-4B8C-83A1-F6EECF244321}">
                <p14:modId val="2425576510"/>
              </p:ext>
            </p:extLst>
          </p:nvPr>
        </p:nvGraphicFramePr>
        <p:xfrm>
          <a:off x="4750395" y="1673222"/>
          <a:ext cx="2691210" cy="2230916"/>
        </p:xfrm>
        <a:graphic>
          <a:graphicData uri="http://schemas.openxmlformats.org/drawingml/2006/chart">
            <c:chart xmlns:c="http://schemas.openxmlformats.org/drawingml/2006/chart" r:id="rId3"/>
          </a:graphicData>
        </a:graphic>
      </p:graphicFrame>
      <p:sp>
        <p:nvSpPr>
          <p:cNvPr id="12" name="文本框 11">
            <a:extLst>
              <a:ext uri="{FF2B5EF4-FFF2-40B4-BE49-F238E27FC236}">
                <a16:creationId xmlns:a16="http://schemas.microsoft.com/office/drawing/2014/main" id="{2FBB3F58-F901-4E0D-8D45-88331A993EE9}"/>
              </a:ext>
            </a:extLst>
          </p:cNvPr>
          <p:cNvSpPr txBox="1"/>
          <p:nvPr/>
        </p:nvSpPr>
        <p:spPr>
          <a:xfrm>
            <a:off x="5543548" y="2278411"/>
            <a:ext cx="1104904" cy="1005840"/>
          </a:xfrm>
          <a:prstGeom prst="rect">
            <a:avLst/>
          </a:prstGeom>
          <a:noFill/>
        </p:spPr>
        <p:txBody>
          <a:bodyPr rtlCol="0" wrap="square">
            <a:spAutoFit/>
          </a:bodyPr>
          <a:lstStyle/>
          <a:p>
            <a:pPr algn="ctr"/>
            <a:r>
              <a:rPr altLang="zh-CN" lang="en-US" sz="6000">
                <a:gradFill>
                  <a:gsLst>
                    <a:gs pos="0">
                      <a:srgbClr val="08AEEA"/>
                    </a:gs>
                    <a:gs pos="100000">
                      <a:srgbClr val="2AF598"/>
                    </a:gs>
                  </a:gsLst>
                  <a:lin ang="2700000" scaled="0"/>
                </a:gradFill>
              </a:rPr>
              <a:t>80</a:t>
            </a:r>
          </a:p>
        </p:txBody>
      </p:sp>
      <p:sp>
        <p:nvSpPr>
          <p:cNvPr id="13" name="文本框 12">
            <a:extLst>
              <a:ext uri="{FF2B5EF4-FFF2-40B4-BE49-F238E27FC236}">
                <a16:creationId xmlns:a16="http://schemas.microsoft.com/office/drawing/2014/main" id="{9BB9A0BD-E729-49B5-A717-B1BE792466AC}"/>
              </a:ext>
            </a:extLst>
          </p:cNvPr>
          <p:cNvSpPr txBox="1"/>
          <p:nvPr/>
        </p:nvSpPr>
        <p:spPr>
          <a:xfrm>
            <a:off x="6405564" y="2740924"/>
            <a:ext cx="336008" cy="365760"/>
          </a:xfrm>
          <a:prstGeom prst="rect">
            <a:avLst/>
          </a:prstGeom>
          <a:noFill/>
        </p:spPr>
        <p:txBody>
          <a:bodyPr rtlCol="0" wrap="square">
            <a:spAutoFit/>
          </a:bodyPr>
          <a:lstStyle/>
          <a:p>
            <a:r>
              <a:rPr altLang="en-US" lang="zh-CN">
                <a:solidFill>
                  <a:schemeClr val="bg1">
                    <a:lumMod val="75000"/>
                  </a:schemeClr>
                </a:solidFill>
              </a:rPr>
              <a:t>％</a:t>
            </a:r>
          </a:p>
        </p:txBody>
      </p:sp>
      <p:sp>
        <p:nvSpPr>
          <p:cNvPr id="14" name="文本框 13">
            <a:extLst>
              <a:ext uri="{FF2B5EF4-FFF2-40B4-BE49-F238E27FC236}">
                <a16:creationId xmlns:a16="http://schemas.microsoft.com/office/drawing/2014/main" id="{7E5B5240-9748-4A2A-890D-2AC00A763A67}"/>
              </a:ext>
            </a:extLst>
          </p:cNvPr>
          <p:cNvSpPr txBox="1"/>
          <p:nvPr/>
        </p:nvSpPr>
        <p:spPr>
          <a:xfrm>
            <a:off x="5699759" y="3899264"/>
            <a:ext cx="792480" cy="457200"/>
          </a:xfrm>
          <a:prstGeom prst="rect">
            <a:avLst/>
          </a:prstGeom>
          <a:noFill/>
        </p:spPr>
        <p:txBody>
          <a:bodyPr rtlCol="0" wrap="none">
            <a:spAutoFit/>
          </a:bodyPr>
          <a:lstStyle/>
          <a:p>
            <a:pPr algn="ctr"/>
            <a:r>
              <a:rPr altLang="en-US" lang="zh-CN" sz="2400">
                <a:solidFill>
                  <a:schemeClr val="tx1">
                    <a:lumMod val="85000"/>
                    <a:lumOff val="15000"/>
                  </a:schemeClr>
                </a:solidFill>
              </a:rPr>
              <a:t>标题</a:t>
            </a:r>
          </a:p>
        </p:txBody>
      </p:sp>
      <p:sp>
        <p:nvSpPr>
          <p:cNvPr id="15" name="文本框 14">
            <a:extLst>
              <a:ext uri="{FF2B5EF4-FFF2-40B4-BE49-F238E27FC236}">
                <a16:creationId xmlns:a16="http://schemas.microsoft.com/office/drawing/2014/main" id="{FB6AEBB8-21BD-42EC-A471-7509F117B766}"/>
              </a:ext>
            </a:extLst>
          </p:cNvPr>
          <p:cNvSpPr txBox="1"/>
          <p:nvPr/>
        </p:nvSpPr>
        <p:spPr>
          <a:xfrm>
            <a:off x="4632024" y="4422056"/>
            <a:ext cx="2931276" cy="1042416"/>
          </a:xfrm>
          <a:prstGeom prst="rect">
            <a:avLst/>
          </a:prstGeom>
          <a:noFill/>
        </p:spPr>
        <p:txBody>
          <a:bodyPr rtlCol="0" wrap="square">
            <a:spAutoFit/>
          </a:bodyPr>
          <a:lstStyle/>
          <a:p>
            <a:pPr algn="ctr">
              <a:lnSpc>
                <a:spcPct val="130000"/>
              </a:lnSpc>
            </a:pPr>
            <a:r>
              <a:rPr altLang="en-US" lang="zh-CN" sz="1600">
                <a:solidFill>
                  <a:schemeClr val="tx1">
                    <a:lumMod val="50000"/>
                    <a:lumOff val="50000"/>
                  </a:schemeClr>
                </a:solidFill>
              </a:rPr>
              <a:t>添加相关内容的文字添加相关内容的文字添加相关内容的文字添加相关内容的文字 </a:t>
            </a:r>
          </a:p>
        </p:txBody>
      </p:sp>
      <p:cxnSp>
        <p:nvCxnSpPr>
          <p:cNvPr id="16" name="直接连接符 15">
            <a:extLst>
              <a:ext uri="{FF2B5EF4-FFF2-40B4-BE49-F238E27FC236}">
                <a16:creationId xmlns:a16="http://schemas.microsoft.com/office/drawing/2014/main" id="{7B44C05B-BDF8-4107-A70F-E8439677DE8A}"/>
              </a:ext>
            </a:extLst>
          </p:cNvPr>
          <p:cNvCxnSpPr/>
          <p:nvPr/>
        </p:nvCxnSpPr>
        <p:spPr>
          <a:xfrm>
            <a:off x="4910137" y="4400446"/>
            <a:ext cx="2371725"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图表 18">
            <a:extLst>
              <a:ext uri="{FF2B5EF4-FFF2-40B4-BE49-F238E27FC236}">
                <a16:creationId xmlns:a16="http://schemas.microsoft.com/office/drawing/2014/main" id="{11D07C05-182B-4604-A9E1-B79043B55640}"/>
              </a:ext>
            </a:extLst>
          </p:cNvPr>
          <p:cNvGraphicFramePr/>
          <p:nvPr>
            <p:extLst>
              <p:ext uri="{D42A27DB-BD31-4B8C-83A1-F6EECF244321}">
                <p14:modId val="1206140428"/>
              </p:ext>
            </p:extLst>
          </p:nvPr>
        </p:nvGraphicFramePr>
        <p:xfrm>
          <a:off x="8447214" y="1973587"/>
          <a:ext cx="2321282" cy="1924258"/>
        </p:xfrm>
        <a:graphic>
          <a:graphicData uri="http://schemas.openxmlformats.org/drawingml/2006/chart">
            <c:chart xmlns:c="http://schemas.openxmlformats.org/drawingml/2006/chart" r:id="rId4"/>
          </a:graphicData>
        </a:graphic>
      </p:graphicFrame>
      <p:sp>
        <p:nvSpPr>
          <p:cNvPr id="20" name="文本框 19">
            <a:extLst>
              <a:ext uri="{FF2B5EF4-FFF2-40B4-BE49-F238E27FC236}">
                <a16:creationId xmlns:a16="http://schemas.microsoft.com/office/drawing/2014/main" id="{C0D77E51-3D6F-4BDA-8332-5CF4D68DC517}"/>
              </a:ext>
            </a:extLst>
          </p:cNvPr>
          <p:cNvSpPr txBox="1"/>
          <p:nvPr/>
        </p:nvSpPr>
        <p:spPr>
          <a:xfrm>
            <a:off x="9055403" y="2425447"/>
            <a:ext cx="1104904" cy="1005840"/>
          </a:xfrm>
          <a:prstGeom prst="rect">
            <a:avLst/>
          </a:prstGeom>
          <a:noFill/>
        </p:spPr>
        <p:txBody>
          <a:bodyPr rtlCol="0" wrap="square">
            <a:spAutoFit/>
          </a:bodyPr>
          <a:lstStyle/>
          <a:p>
            <a:pPr algn="ctr"/>
            <a:r>
              <a:rPr altLang="zh-CN" lang="en-US" sz="6000">
                <a:solidFill>
                  <a:srgbClr val="29F3AF"/>
                </a:solidFill>
              </a:rPr>
              <a:t>35</a:t>
            </a:r>
          </a:p>
        </p:txBody>
      </p:sp>
      <p:sp>
        <p:nvSpPr>
          <p:cNvPr id="21" name="文本框 20">
            <a:extLst>
              <a:ext uri="{FF2B5EF4-FFF2-40B4-BE49-F238E27FC236}">
                <a16:creationId xmlns:a16="http://schemas.microsoft.com/office/drawing/2014/main" id="{660A7387-1449-4060-869B-F4BFEA83C000}"/>
              </a:ext>
            </a:extLst>
          </p:cNvPr>
          <p:cNvSpPr txBox="1"/>
          <p:nvPr/>
        </p:nvSpPr>
        <p:spPr>
          <a:xfrm>
            <a:off x="9917421" y="2887960"/>
            <a:ext cx="336008" cy="365760"/>
          </a:xfrm>
          <a:prstGeom prst="rect">
            <a:avLst/>
          </a:prstGeom>
          <a:noFill/>
        </p:spPr>
        <p:txBody>
          <a:bodyPr rtlCol="0" wrap="square">
            <a:spAutoFit/>
          </a:bodyPr>
          <a:lstStyle/>
          <a:p>
            <a:r>
              <a:rPr altLang="en-US" lang="zh-CN">
                <a:solidFill>
                  <a:schemeClr val="bg1">
                    <a:lumMod val="75000"/>
                  </a:schemeClr>
                </a:solidFill>
              </a:rPr>
              <a:t>％</a:t>
            </a:r>
          </a:p>
        </p:txBody>
      </p:sp>
      <p:sp>
        <p:nvSpPr>
          <p:cNvPr id="22" name="文本框 21">
            <a:extLst>
              <a:ext uri="{FF2B5EF4-FFF2-40B4-BE49-F238E27FC236}">
                <a16:creationId xmlns:a16="http://schemas.microsoft.com/office/drawing/2014/main" id="{05CDC393-A508-4F90-AD70-6A1CDA19DF48}"/>
              </a:ext>
            </a:extLst>
          </p:cNvPr>
          <p:cNvSpPr txBox="1"/>
          <p:nvPr/>
        </p:nvSpPr>
        <p:spPr>
          <a:xfrm>
            <a:off x="9262718" y="3892970"/>
            <a:ext cx="690880" cy="396240"/>
          </a:xfrm>
          <a:prstGeom prst="rect">
            <a:avLst/>
          </a:prstGeom>
          <a:noFill/>
        </p:spPr>
        <p:txBody>
          <a:bodyPr rtlCol="0" wrap="none">
            <a:spAutoFit/>
          </a:bodyPr>
          <a:lstStyle/>
          <a:p>
            <a:pPr algn="ctr"/>
            <a:r>
              <a:rPr altLang="en-US" lang="zh-CN" sz="2000">
                <a:solidFill>
                  <a:schemeClr val="tx1">
                    <a:lumMod val="85000"/>
                    <a:lumOff val="15000"/>
                  </a:schemeClr>
                </a:solidFill>
              </a:rPr>
              <a:t>标题</a:t>
            </a:r>
          </a:p>
        </p:txBody>
      </p:sp>
      <p:sp>
        <p:nvSpPr>
          <p:cNvPr id="23" name="文本框 22">
            <a:extLst>
              <a:ext uri="{FF2B5EF4-FFF2-40B4-BE49-F238E27FC236}">
                <a16:creationId xmlns:a16="http://schemas.microsoft.com/office/drawing/2014/main" id="{8819138A-3CA5-4FFF-A87D-E25E69FA323C}"/>
              </a:ext>
            </a:extLst>
          </p:cNvPr>
          <p:cNvSpPr txBox="1"/>
          <p:nvPr/>
        </p:nvSpPr>
        <p:spPr>
          <a:xfrm>
            <a:off x="8331807" y="4451015"/>
            <a:ext cx="2552094" cy="923544"/>
          </a:xfrm>
          <a:prstGeom prst="rect">
            <a:avLst/>
          </a:prstGeom>
          <a:noFill/>
        </p:spPr>
        <p:txBody>
          <a:bodyPr rtlCol="0" wrap="square">
            <a:spAutoFit/>
          </a:bodyPr>
          <a:lstStyle/>
          <a:p>
            <a:pPr algn="ctr">
              <a:lnSpc>
                <a:spcPct val="130000"/>
              </a:lnSpc>
            </a:pPr>
            <a:r>
              <a:rPr altLang="en-US" lang="zh-CN" sz="1400">
                <a:solidFill>
                  <a:schemeClr val="tx1">
                    <a:lumMod val="50000"/>
                    <a:lumOff val="50000"/>
                  </a:schemeClr>
                </a:solidFill>
              </a:rPr>
              <a:t>添加相关内容的文字添加相关内容的文字添加相关内容的文字添加相关内容的文字 </a:t>
            </a:r>
          </a:p>
        </p:txBody>
      </p:sp>
      <p:cxnSp>
        <p:nvCxnSpPr>
          <p:cNvPr id="24" name="直接连接符 23">
            <a:extLst>
              <a:ext uri="{FF2B5EF4-FFF2-40B4-BE49-F238E27FC236}">
                <a16:creationId xmlns:a16="http://schemas.microsoft.com/office/drawing/2014/main" id="{A60A6691-5B9E-45A4-837A-E8948D3AB9E3}"/>
              </a:ext>
            </a:extLst>
          </p:cNvPr>
          <p:cNvCxnSpPr/>
          <p:nvPr/>
        </p:nvCxnSpPr>
        <p:spPr>
          <a:xfrm>
            <a:off x="8740370" y="4400446"/>
            <a:ext cx="173557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图表 26">
            <a:extLst>
              <a:ext uri="{FF2B5EF4-FFF2-40B4-BE49-F238E27FC236}">
                <a16:creationId xmlns:a16="http://schemas.microsoft.com/office/drawing/2014/main" id="{18ADE4B8-679A-4CEF-8C91-A8CAC6A40A6E}"/>
              </a:ext>
            </a:extLst>
          </p:cNvPr>
          <p:cNvGraphicFramePr/>
          <p:nvPr>
            <p:extLst>
              <p:ext uri="{D42A27DB-BD31-4B8C-83A1-F6EECF244321}">
                <p14:modId val="3977683265"/>
              </p:ext>
            </p:extLst>
          </p:nvPr>
        </p:nvGraphicFramePr>
        <p:xfrm>
          <a:off x="1382205" y="1973587"/>
          <a:ext cx="2321282" cy="1924258"/>
        </p:xfrm>
        <a:graphic>
          <a:graphicData uri="http://schemas.openxmlformats.org/drawingml/2006/chart">
            <c:chart xmlns:c="http://schemas.openxmlformats.org/drawingml/2006/chart" r:id="rId5"/>
          </a:graphicData>
        </a:graphic>
      </p:graphicFrame>
      <p:sp>
        <p:nvSpPr>
          <p:cNvPr id="28" name="文本框 27">
            <a:extLst>
              <a:ext uri="{FF2B5EF4-FFF2-40B4-BE49-F238E27FC236}">
                <a16:creationId xmlns:a16="http://schemas.microsoft.com/office/drawing/2014/main" id="{2818A048-B169-4398-BEE1-87029671BAFA}"/>
              </a:ext>
            </a:extLst>
          </p:cNvPr>
          <p:cNvSpPr txBox="1"/>
          <p:nvPr/>
        </p:nvSpPr>
        <p:spPr>
          <a:xfrm>
            <a:off x="1990394" y="2425447"/>
            <a:ext cx="1104904" cy="1005840"/>
          </a:xfrm>
          <a:prstGeom prst="rect">
            <a:avLst/>
          </a:prstGeom>
          <a:noFill/>
        </p:spPr>
        <p:txBody>
          <a:bodyPr rtlCol="0" wrap="square">
            <a:spAutoFit/>
          </a:bodyPr>
          <a:lstStyle/>
          <a:p>
            <a:pPr algn="ctr"/>
            <a:r>
              <a:rPr altLang="zh-CN" lang="en-US" sz="6000">
                <a:solidFill>
                  <a:srgbClr val="08AEEA"/>
                </a:solidFill>
              </a:rPr>
              <a:t>45</a:t>
            </a:r>
          </a:p>
        </p:txBody>
      </p:sp>
      <p:sp>
        <p:nvSpPr>
          <p:cNvPr id="29" name="文本框 28">
            <a:extLst>
              <a:ext uri="{FF2B5EF4-FFF2-40B4-BE49-F238E27FC236}">
                <a16:creationId xmlns:a16="http://schemas.microsoft.com/office/drawing/2014/main" id="{20B6443F-8299-49EB-9F00-0496F586319C}"/>
              </a:ext>
            </a:extLst>
          </p:cNvPr>
          <p:cNvSpPr txBox="1"/>
          <p:nvPr/>
        </p:nvSpPr>
        <p:spPr>
          <a:xfrm>
            <a:off x="2852411" y="2887960"/>
            <a:ext cx="336008" cy="365760"/>
          </a:xfrm>
          <a:prstGeom prst="rect">
            <a:avLst/>
          </a:prstGeom>
          <a:noFill/>
        </p:spPr>
        <p:txBody>
          <a:bodyPr rtlCol="0" wrap="square">
            <a:spAutoFit/>
          </a:bodyPr>
          <a:lstStyle/>
          <a:p>
            <a:r>
              <a:rPr altLang="en-US" lang="zh-CN">
                <a:solidFill>
                  <a:schemeClr val="bg1">
                    <a:lumMod val="75000"/>
                  </a:schemeClr>
                </a:solidFill>
              </a:rPr>
              <a:t>％</a:t>
            </a:r>
          </a:p>
        </p:txBody>
      </p:sp>
      <p:sp>
        <p:nvSpPr>
          <p:cNvPr id="30" name="文本框 29">
            <a:extLst>
              <a:ext uri="{FF2B5EF4-FFF2-40B4-BE49-F238E27FC236}">
                <a16:creationId xmlns:a16="http://schemas.microsoft.com/office/drawing/2014/main" id="{77A61B19-3989-4E43-A651-FC045A27D502}"/>
              </a:ext>
            </a:extLst>
          </p:cNvPr>
          <p:cNvSpPr txBox="1"/>
          <p:nvPr/>
        </p:nvSpPr>
        <p:spPr>
          <a:xfrm>
            <a:off x="2197709" y="3892970"/>
            <a:ext cx="690880" cy="396240"/>
          </a:xfrm>
          <a:prstGeom prst="rect">
            <a:avLst/>
          </a:prstGeom>
          <a:noFill/>
        </p:spPr>
        <p:txBody>
          <a:bodyPr rtlCol="0" wrap="none">
            <a:spAutoFit/>
          </a:bodyPr>
          <a:lstStyle/>
          <a:p>
            <a:pPr algn="ctr"/>
            <a:r>
              <a:rPr altLang="en-US" lang="zh-CN" sz="2000">
                <a:solidFill>
                  <a:schemeClr val="tx1">
                    <a:lumMod val="85000"/>
                    <a:lumOff val="15000"/>
                  </a:schemeClr>
                </a:solidFill>
              </a:rPr>
              <a:t>标题</a:t>
            </a:r>
          </a:p>
        </p:txBody>
      </p:sp>
      <p:sp>
        <p:nvSpPr>
          <p:cNvPr id="31" name="文本框 30">
            <a:extLst>
              <a:ext uri="{FF2B5EF4-FFF2-40B4-BE49-F238E27FC236}">
                <a16:creationId xmlns:a16="http://schemas.microsoft.com/office/drawing/2014/main" id="{EAAE4792-FCED-4533-88AA-B9D1FFB2DD6C}"/>
              </a:ext>
            </a:extLst>
          </p:cNvPr>
          <p:cNvSpPr txBox="1"/>
          <p:nvPr/>
        </p:nvSpPr>
        <p:spPr>
          <a:xfrm>
            <a:off x="1266798" y="4451015"/>
            <a:ext cx="2552094" cy="923544"/>
          </a:xfrm>
          <a:prstGeom prst="rect">
            <a:avLst/>
          </a:prstGeom>
          <a:noFill/>
        </p:spPr>
        <p:txBody>
          <a:bodyPr rtlCol="0" wrap="square">
            <a:spAutoFit/>
          </a:bodyPr>
          <a:lstStyle/>
          <a:p>
            <a:pPr algn="ctr">
              <a:lnSpc>
                <a:spcPct val="130000"/>
              </a:lnSpc>
            </a:pPr>
            <a:r>
              <a:rPr altLang="en-US" lang="zh-CN" sz="1400">
                <a:solidFill>
                  <a:schemeClr val="tx1">
                    <a:lumMod val="50000"/>
                    <a:lumOff val="50000"/>
                  </a:schemeClr>
                </a:solidFill>
              </a:rPr>
              <a:t>添加相关内容的文字添加相关内容的文字添加相关内容的文字添加相关内容的文字 </a:t>
            </a:r>
          </a:p>
        </p:txBody>
      </p:sp>
      <p:cxnSp>
        <p:nvCxnSpPr>
          <p:cNvPr id="32" name="直接连接符 31">
            <a:extLst>
              <a:ext uri="{FF2B5EF4-FFF2-40B4-BE49-F238E27FC236}">
                <a16:creationId xmlns:a16="http://schemas.microsoft.com/office/drawing/2014/main" id="{F9E9ACDB-DD69-4265-B746-3999A518CA2D}"/>
              </a:ext>
            </a:extLst>
          </p:cNvPr>
          <p:cNvCxnSpPr/>
          <p:nvPr/>
        </p:nvCxnSpPr>
        <p:spPr>
          <a:xfrm>
            <a:off x="1675361" y="4400446"/>
            <a:ext cx="173557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92D05C4A-9FCE-491B-8FDD-3EF3A5177AA5}"/>
              </a:ext>
            </a:extLst>
          </p:cNvPr>
          <p:cNvGrpSpPr/>
          <p:nvPr/>
        </p:nvGrpSpPr>
        <p:grpSpPr>
          <a:xfrm>
            <a:off x="642000" y="369777"/>
            <a:ext cx="2696787" cy="901673"/>
            <a:chOff x="6171606" y="2363147"/>
            <a:chExt cx="2696787" cy="901673"/>
          </a:xfrm>
        </p:grpSpPr>
        <p:sp>
          <p:nvSpPr>
            <p:cNvPr id="26" name="文本框 25">
              <a:extLst>
                <a:ext uri="{FF2B5EF4-FFF2-40B4-BE49-F238E27FC236}">
                  <a16:creationId xmlns:a16="http://schemas.microsoft.com/office/drawing/2014/main" id="{3935F2C1-3165-45D8-8D02-AD4FFB1A1595}"/>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02</a:t>
              </a:r>
            </a:p>
          </p:txBody>
        </p:sp>
        <p:sp>
          <p:nvSpPr>
            <p:cNvPr id="34" name="文本框 33">
              <a:extLst>
                <a:ext uri="{FF2B5EF4-FFF2-40B4-BE49-F238E27FC236}">
                  <a16:creationId xmlns:a16="http://schemas.microsoft.com/office/drawing/2014/main" id="{13FAC674-C5BA-42DA-AA89-5C5F1FFB393E}"/>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市场透析</a:t>
              </a:r>
            </a:p>
          </p:txBody>
        </p:sp>
        <p:sp>
          <p:nvSpPr>
            <p:cNvPr id="35" name="椭圆 34">
              <a:extLst>
                <a:ext uri="{FF2B5EF4-FFF2-40B4-BE49-F238E27FC236}">
                  <a16:creationId xmlns:a16="http://schemas.microsoft.com/office/drawing/2014/main" id="{B27ED250-CEFC-414C-945A-AEFB0700A5B7}"/>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48842309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ur="1000" fill="hold" id="29"/>
                                        <p:tgtEl>
                                          <p:spTgt spid="1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1000" id="32"/>
                                        <p:tgtEl>
                                          <p:spTgt spid="13"/>
                                        </p:tgtEl>
                                      </p:cBhvr>
                                    </p:animEffect>
                                    <p:anim calcmode="lin" valueType="num">
                                      <p:cBhvr>
                                        <p:cTn dur="1000" fill="hold" id="33"/>
                                        <p:tgtEl>
                                          <p:spTgt spid="13"/>
                                        </p:tgtEl>
                                        <p:attrNameLst>
                                          <p:attrName>ppt_x</p:attrName>
                                        </p:attrNameLst>
                                      </p:cBhvr>
                                      <p:tavLst>
                                        <p:tav tm="0">
                                          <p:val>
                                            <p:strVal val="#ppt_x"/>
                                          </p:val>
                                        </p:tav>
                                        <p:tav tm="100000">
                                          <p:val>
                                            <p:strVal val="#ppt_x"/>
                                          </p:val>
                                        </p:tav>
                                      </p:tavLst>
                                    </p:anim>
                                    <p:anim calcmode="lin" valueType="num">
                                      <p:cBhvr>
                                        <p:cTn dur="1000" fill="hold" id="34"/>
                                        <p:tgtEl>
                                          <p:spTgt spid="13"/>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1000" id="37"/>
                                        <p:tgtEl>
                                          <p:spTgt spid="14"/>
                                        </p:tgtEl>
                                      </p:cBhvr>
                                    </p:animEffect>
                                    <p:anim calcmode="lin" valueType="num">
                                      <p:cBhvr>
                                        <p:cTn dur="1000" fill="hold" id="38"/>
                                        <p:tgtEl>
                                          <p:spTgt spid="14"/>
                                        </p:tgtEl>
                                        <p:attrNameLst>
                                          <p:attrName>ppt_x</p:attrName>
                                        </p:attrNameLst>
                                      </p:cBhvr>
                                      <p:tavLst>
                                        <p:tav tm="0">
                                          <p:val>
                                            <p:strVal val="#ppt_x"/>
                                          </p:val>
                                        </p:tav>
                                        <p:tav tm="100000">
                                          <p:val>
                                            <p:strVal val="#ppt_x"/>
                                          </p:val>
                                        </p:tav>
                                      </p:tavLst>
                                    </p:anim>
                                    <p:anim calcmode="lin" valueType="num">
                                      <p:cBhvr>
                                        <p:cTn dur="1000" fill="hold" id="39"/>
                                        <p:tgtEl>
                                          <p:spTgt spid="14"/>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000" id="47"/>
                                        <p:tgtEl>
                                          <p:spTgt spid="16"/>
                                        </p:tgtEl>
                                      </p:cBhvr>
                                    </p:animEffect>
                                    <p:anim calcmode="lin" valueType="num">
                                      <p:cBhvr>
                                        <p:cTn dur="1000" fill="hold" id="48"/>
                                        <p:tgtEl>
                                          <p:spTgt spid="16"/>
                                        </p:tgtEl>
                                        <p:attrNameLst>
                                          <p:attrName>ppt_x</p:attrName>
                                        </p:attrNameLst>
                                      </p:cBhvr>
                                      <p:tavLst>
                                        <p:tav tm="0">
                                          <p:val>
                                            <p:strVal val="#ppt_x"/>
                                          </p:val>
                                        </p:tav>
                                        <p:tav tm="100000">
                                          <p:val>
                                            <p:strVal val="#ppt_x"/>
                                          </p:val>
                                        </p:tav>
                                      </p:tavLst>
                                    </p:anim>
                                    <p:anim calcmode="lin" valueType="num">
                                      <p:cBhvr>
                                        <p:cTn dur="1000" fill="hold" id="49"/>
                                        <p:tgtEl>
                                          <p:spTgt spid="16"/>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1000" id="52"/>
                                        <p:tgtEl>
                                          <p:spTgt spid="19"/>
                                        </p:tgtEl>
                                      </p:cBhvr>
                                    </p:animEffect>
                                    <p:anim calcmode="lin" valueType="num">
                                      <p:cBhvr>
                                        <p:cTn dur="1000" fill="hold" id="53"/>
                                        <p:tgtEl>
                                          <p:spTgt spid="19"/>
                                        </p:tgtEl>
                                        <p:attrNameLst>
                                          <p:attrName>ppt_x</p:attrName>
                                        </p:attrNameLst>
                                      </p:cBhvr>
                                      <p:tavLst>
                                        <p:tav tm="0">
                                          <p:val>
                                            <p:strVal val="#ppt_x"/>
                                          </p:val>
                                        </p:tav>
                                        <p:tav tm="100000">
                                          <p:val>
                                            <p:strVal val="#ppt_x"/>
                                          </p:val>
                                        </p:tav>
                                      </p:tavLst>
                                    </p:anim>
                                    <p:anim calcmode="lin" valueType="num">
                                      <p:cBhvr>
                                        <p:cTn dur="1000" fill="hold" id="54"/>
                                        <p:tgtEl>
                                          <p:spTgt spid="19"/>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0"/>
                                        </p:tgtEl>
                                        <p:attrNameLst>
                                          <p:attrName>style.visibility</p:attrName>
                                        </p:attrNameLst>
                                      </p:cBhvr>
                                      <p:to>
                                        <p:strVal val="visible"/>
                                      </p:to>
                                    </p:set>
                                    <p:animEffect filter="fade" transition="in">
                                      <p:cBhvr>
                                        <p:cTn dur="1000" id="57"/>
                                        <p:tgtEl>
                                          <p:spTgt spid="20"/>
                                        </p:tgtEl>
                                      </p:cBhvr>
                                    </p:animEffect>
                                    <p:anim calcmode="lin" valueType="num">
                                      <p:cBhvr>
                                        <p:cTn dur="1000" fill="hold" id="58"/>
                                        <p:tgtEl>
                                          <p:spTgt spid="20"/>
                                        </p:tgtEl>
                                        <p:attrNameLst>
                                          <p:attrName>ppt_x</p:attrName>
                                        </p:attrNameLst>
                                      </p:cBhvr>
                                      <p:tavLst>
                                        <p:tav tm="0">
                                          <p:val>
                                            <p:strVal val="#ppt_x"/>
                                          </p:val>
                                        </p:tav>
                                        <p:tav tm="100000">
                                          <p:val>
                                            <p:strVal val="#ppt_x"/>
                                          </p:val>
                                        </p:tav>
                                      </p:tavLst>
                                    </p:anim>
                                    <p:anim calcmode="lin" valueType="num">
                                      <p:cBhvr>
                                        <p:cTn dur="1000" fill="hold" id="59"/>
                                        <p:tgtEl>
                                          <p:spTgt spid="20"/>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21"/>
                                        </p:tgtEl>
                                        <p:attrNameLst>
                                          <p:attrName>style.visibility</p:attrName>
                                        </p:attrNameLst>
                                      </p:cBhvr>
                                      <p:to>
                                        <p:strVal val="visible"/>
                                      </p:to>
                                    </p:set>
                                    <p:animEffect filter="fade" transition="in">
                                      <p:cBhvr>
                                        <p:cTn dur="1000" id="62"/>
                                        <p:tgtEl>
                                          <p:spTgt spid="21"/>
                                        </p:tgtEl>
                                      </p:cBhvr>
                                    </p:animEffect>
                                    <p:anim calcmode="lin" valueType="num">
                                      <p:cBhvr>
                                        <p:cTn dur="1000" fill="hold" id="63"/>
                                        <p:tgtEl>
                                          <p:spTgt spid="21"/>
                                        </p:tgtEl>
                                        <p:attrNameLst>
                                          <p:attrName>ppt_x</p:attrName>
                                        </p:attrNameLst>
                                      </p:cBhvr>
                                      <p:tavLst>
                                        <p:tav tm="0">
                                          <p:val>
                                            <p:strVal val="#ppt_x"/>
                                          </p:val>
                                        </p:tav>
                                        <p:tav tm="100000">
                                          <p:val>
                                            <p:strVal val="#ppt_x"/>
                                          </p:val>
                                        </p:tav>
                                      </p:tavLst>
                                    </p:anim>
                                    <p:anim calcmode="lin" valueType="num">
                                      <p:cBhvr>
                                        <p:cTn dur="1000" fill="hold" id="64"/>
                                        <p:tgtEl>
                                          <p:spTgt spid="21"/>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22"/>
                                        </p:tgtEl>
                                        <p:attrNameLst>
                                          <p:attrName>style.visibility</p:attrName>
                                        </p:attrNameLst>
                                      </p:cBhvr>
                                      <p:to>
                                        <p:strVal val="visible"/>
                                      </p:to>
                                    </p:set>
                                    <p:animEffect filter="fade" transition="in">
                                      <p:cBhvr>
                                        <p:cTn dur="1000" id="67"/>
                                        <p:tgtEl>
                                          <p:spTgt spid="22"/>
                                        </p:tgtEl>
                                      </p:cBhvr>
                                    </p:animEffect>
                                    <p:anim calcmode="lin" valueType="num">
                                      <p:cBhvr>
                                        <p:cTn dur="1000" fill="hold" id="68"/>
                                        <p:tgtEl>
                                          <p:spTgt spid="22"/>
                                        </p:tgtEl>
                                        <p:attrNameLst>
                                          <p:attrName>ppt_x</p:attrName>
                                        </p:attrNameLst>
                                      </p:cBhvr>
                                      <p:tavLst>
                                        <p:tav tm="0">
                                          <p:val>
                                            <p:strVal val="#ppt_x"/>
                                          </p:val>
                                        </p:tav>
                                        <p:tav tm="100000">
                                          <p:val>
                                            <p:strVal val="#ppt_x"/>
                                          </p:val>
                                        </p:tav>
                                      </p:tavLst>
                                    </p:anim>
                                    <p:anim calcmode="lin" valueType="num">
                                      <p:cBhvr>
                                        <p:cTn dur="1000" fill="hold" id="69"/>
                                        <p:tgtEl>
                                          <p:spTgt spid="22"/>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23"/>
                                        </p:tgtEl>
                                        <p:attrNameLst>
                                          <p:attrName>style.visibility</p:attrName>
                                        </p:attrNameLst>
                                      </p:cBhvr>
                                      <p:to>
                                        <p:strVal val="visible"/>
                                      </p:to>
                                    </p:set>
                                    <p:animEffect filter="fade" transition="in">
                                      <p:cBhvr>
                                        <p:cTn dur="1000" id="72"/>
                                        <p:tgtEl>
                                          <p:spTgt spid="23"/>
                                        </p:tgtEl>
                                      </p:cBhvr>
                                    </p:animEffect>
                                    <p:anim calcmode="lin" valueType="num">
                                      <p:cBhvr>
                                        <p:cTn dur="1000" fill="hold" id="73"/>
                                        <p:tgtEl>
                                          <p:spTgt spid="23"/>
                                        </p:tgtEl>
                                        <p:attrNameLst>
                                          <p:attrName>ppt_x</p:attrName>
                                        </p:attrNameLst>
                                      </p:cBhvr>
                                      <p:tavLst>
                                        <p:tav tm="0">
                                          <p:val>
                                            <p:strVal val="#ppt_x"/>
                                          </p:val>
                                        </p:tav>
                                        <p:tav tm="100000">
                                          <p:val>
                                            <p:strVal val="#ppt_x"/>
                                          </p:val>
                                        </p:tav>
                                      </p:tavLst>
                                    </p:anim>
                                    <p:anim calcmode="lin" valueType="num">
                                      <p:cBhvr>
                                        <p:cTn dur="1000" fill="hold" id="74"/>
                                        <p:tgtEl>
                                          <p:spTgt spid="23"/>
                                        </p:tgtEl>
                                        <p:attrNameLst>
                                          <p:attrName>ppt_y</p:attrName>
                                        </p:attrNameLst>
                                      </p:cBhvr>
                                      <p:tavLst>
                                        <p:tav tm="0">
                                          <p:val>
                                            <p:strVal val="#ppt_y+.1"/>
                                          </p:val>
                                        </p:tav>
                                        <p:tav tm="100000">
                                          <p:val>
                                            <p:strVal val="#ppt_y"/>
                                          </p:val>
                                        </p:tav>
                                      </p:tavLst>
                                    </p:anim>
                                  </p:childTnLst>
                                </p:cTn>
                              </p:par>
                              <p:par>
                                <p:cTn fill="hold" id="75" nodeType="withEffect" presetClass="entr" presetID="42" presetSubtype="0">
                                  <p:stCondLst>
                                    <p:cond delay="0"/>
                                  </p:stCondLst>
                                  <p:childTnLst>
                                    <p:set>
                                      <p:cBhvr>
                                        <p:cTn dur="1" fill="hold" id="76">
                                          <p:stCondLst>
                                            <p:cond delay="0"/>
                                          </p:stCondLst>
                                        </p:cTn>
                                        <p:tgtEl>
                                          <p:spTgt spid="24"/>
                                        </p:tgtEl>
                                        <p:attrNameLst>
                                          <p:attrName>style.visibility</p:attrName>
                                        </p:attrNameLst>
                                      </p:cBhvr>
                                      <p:to>
                                        <p:strVal val="visible"/>
                                      </p:to>
                                    </p:set>
                                    <p:animEffect filter="fade" transition="in">
                                      <p:cBhvr>
                                        <p:cTn dur="1000" id="77"/>
                                        <p:tgtEl>
                                          <p:spTgt spid="24"/>
                                        </p:tgtEl>
                                      </p:cBhvr>
                                    </p:animEffect>
                                    <p:anim calcmode="lin" valueType="num">
                                      <p:cBhvr>
                                        <p:cTn dur="1000" fill="hold" id="78"/>
                                        <p:tgtEl>
                                          <p:spTgt spid="24"/>
                                        </p:tgtEl>
                                        <p:attrNameLst>
                                          <p:attrName>ppt_x</p:attrName>
                                        </p:attrNameLst>
                                      </p:cBhvr>
                                      <p:tavLst>
                                        <p:tav tm="0">
                                          <p:val>
                                            <p:strVal val="#ppt_x"/>
                                          </p:val>
                                        </p:tav>
                                        <p:tav tm="100000">
                                          <p:val>
                                            <p:strVal val="#ppt_x"/>
                                          </p:val>
                                        </p:tav>
                                      </p:tavLst>
                                    </p:anim>
                                    <p:anim calcmode="lin" valueType="num">
                                      <p:cBhvr>
                                        <p:cTn dur="1000" fill="hold" id="79"/>
                                        <p:tgtEl>
                                          <p:spTgt spid="24"/>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27"/>
                                        </p:tgtEl>
                                        <p:attrNameLst>
                                          <p:attrName>style.visibility</p:attrName>
                                        </p:attrNameLst>
                                      </p:cBhvr>
                                      <p:to>
                                        <p:strVal val="visible"/>
                                      </p:to>
                                    </p:set>
                                    <p:animEffect filter="fade" transition="in">
                                      <p:cBhvr>
                                        <p:cTn dur="1000" id="82"/>
                                        <p:tgtEl>
                                          <p:spTgt spid="27"/>
                                        </p:tgtEl>
                                      </p:cBhvr>
                                    </p:animEffect>
                                    <p:anim calcmode="lin" valueType="num">
                                      <p:cBhvr>
                                        <p:cTn dur="1000" fill="hold" id="83"/>
                                        <p:tgtEl>
                                          <p:spTgt spid="27"/>
                                        </p:tgtEl>
                                        <p:attrNameLst>
                                          <p:attrName>ppt_x</p:attrName>
                                        </p:attrNameLst>
                                      </p:cBhvr>
                                      <p:tavLst>
                                        <p:tav tm="0">
                                          <p:val>
                                            <p:strVal val="#ppt_x"/>
                                          </p:val>
                                        </p:tav>
                                        <p:tav tm="100000">
                                          <p:val>
                                            <p:strVal val="#ppt_x"/>
                                          </p:val>
                                        </p:tav>
                                      </p:tavLst>
                                    </p:anim>
                                    <p:anim calcmode="lin" valueType="num">
                                      <p:cBhvr>
                                        <p:cTn dur="1000" fill="hold" id="84"/>
                                        <p:tgtEl>
                                          <p:spTgt spid="27"/>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28"/>
                                        </p:tgtEl>
                                        <p:attrNameLst>
                                          <p:attrName>style.visibility</p:attrName>
                                        </p:attrNameLst>
                                      </p:cBhvr>
                                      <p:to>
                                        <p:strVal val="visible"/>
                                      </p:to>
                                    </p:set>
                                    <p:animEffect filter="fade" transition="in">
                                      <p:cBhvr>
                                        <p:cTn dur="1000" id="87"/>
                                        <p:tgtEl>
                                          <p:spTgt spid="28"/>
                                        </p:tgtEl>
                                      </p:cBhvr>
                                    </p:animEffect>
                                    <p:anim calcmode="lin" valueType="num">
                                      <p:cBhvr>
                                        <p:cTn dur="1000" fill="hold" id="88"/>
                                        <p:tgtEl>
                                          <p:spTgt spid="28"/>
                                        </p:tgtEl>
                                        <p:attrNameLst>
                                          <p:attrName>ppt_x</p:attrName>
                                        </p:attrNameLst>
                                      </p:cBhvr>
                                      <p:tavLst>
                                        <p:tav tm="0">
                                          <p:val>
                                            <p:strVal val="#ppt_x"/>
                                          </p:val>
                                        </p:tav>
                                        <p:tav tm="100000">
                                          <p:val>
                                            <p:strVal val="#ppt_x"/>
                                          </p:val>
                                        </p:tav>
                                      </p:tavLst>
                                    </p:anim>
                                    <p:anim calcmode="lin" valueType="num">
                                      <p:cBhvr>
                                        <p:cTn dur="1000" fill="hold" id="89"/>
                                        <p:tgtEl>
                                          <p:spTgt spid="28"/>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29"/>
                                        </p:tgtEl>
                                        <p:attrNameLst>
                                          <p:attrName>style.visibility</p:attrName>
                                        </p:attrNameLst>
                                      </p:cBhvr>
                                      <p:to>
                                        <p:strVal val="visible"/>
                                      </p:to>
                                    </p:set>
                                    <p:animEffect filter="fade" transition="in">
                                      <p:cBhvr>
                                        <p:cTn dur="1000" id="92"/>
                                        <p:tgtEl>
                                          <p:spTgt spid="29"/>
                                        </p:tgtEl>
                                      </p:cBhvr>
                                    </p:animEffect>
                                    <p:anim calcmode="lin" valueType="num">
                                      <p:cBhvr>
                                        <p:cTn dur="1000" fill="hold" id="93"/>
                                        <p:tgtEl>
                                          <p:spTgt spid="29"/>
                                        </p:tgtEl>
                                        <p:attrNameLst>
                                          <p:attrName>ppt_x</p:attrName>
                                        </p:attrNameLst>
                                      </p:cBhvr>
                                      <p:tavLst>
                                        <p:tav tm="0">
                                          <p:val>
                                            <p:strVal val="#ppt_x"/>
                                          </p:val>
                                        </p:tav>
                                        <p:tav tm="100000">
                                          <p:val>
                                            <p:strVal val="#ppt_x"/>
                                          </p:val>
                                        </p:tav>
                                      </p:tavLst>
                                    </p:anim>
                                    <p:anim calcmode="lin" valueType="num">
                                      <p:cBhvr>
                                        <p:cTn dur="1000" fill="hold" id="94"/>
                                        <p:tgtEl>
                                          <p:spTgt spid="29"/>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30"/>
                                        </p:tgtEl>
                                        <p:attrNameLst>
                                          <p:attrName>style.visibility</p:attrName>
                                        </p:attrNameLst>
                                      </p:cBhvr>
                                      <p:to>
                                        <p:strVal val="visible"/>
                                      </p:to>
                                    </p:set>
                                    <p:animEffect filter="fade" transition="in">
                                      <p:cBhvr>
                                        <p:cTn dur="1000" id="97"/>
                                        <p:tgtEl>
                                          <p:spTgt spid="30"/>
                                        </p:tgtEl>
                                      </p:cBhvr>
                                    </p:animEffect>
                                    <p:anim calcmode="lin" valueType="num">
                                      <p:cBhvr>
                                        <p:cTn dur="1000" fill="hold" id="98"/>
                                        <p:tgtEl>
                                          <p:spTgt spid="30"/>
                                        </p:tgtEl>
                                        <p:attrNameLst>
                                          <p:attrName>ppt_x</p:attrName>
                                        </p:attrNameLst>
                                      </p:cBhvr>
                                      <p:tavLst>
                                        <p:tav tm="0">
                                          <p:val>
                                            <p:strVal val="#ppt_x"/>
                                          </p:val>
                                        </p:tav>
                                        <p:tav tm="100000">
                                          <p:val>
                                            <p:strVal val="#ppt_x"/>
                                          </p:val>
                                        </p:tav>
                                      </p:tavLst>
                                    </p:anim>
                                    <p:anim calcmode="lin" valueType="num">
                                      <p:cBhvr>
                                        <p:cTn dur="1000" fill="hold" id="99"/>
                                        <p:tgtEl>
                                          <p:spTgt spid="30"/>
                                        </p:tgtEl>
                                        <p:attrNameLst>
                                          <p:attrName>ppt_y</p:attrName>
                                        </p:attrNameLst>
                                      </p:cBhvr>
                                      <p:tavLst>
                                        <p:tav tm="0">
                                          <p:val>
                                            <p:strVal val="#ppt_y+.1"/>
                                          </p:val>
                                        </p:tav>
                                        <p:tav tm="100000">
                                          <p:val>
                                            <p:strVal val="#ppt_y"/>
                                          </p:val>
                                        </p:tav>
                                      </p:tavLst>
                                    </p:anim>
                                  </p:childTnLst>
                                </p:cTn>
                              </p:par>
                              <p:par>
                                <p:cTn fill="hold" grpId="0" id="100" nodeType="withEffect" presetClass="entr" presetID="42" presetSubtype="0">
                                  <p:stCondLst>
                                    <p:cond delay="0"/>
                                  </p:stCondLst>
                                  <p:childTnLst>
                                    <p:set>
                                      <p:cBhvr>
                                        <p:cTn dur="1" fill="hold" id="101">
                                          <p:stCondLst>
                                            <p:cond delay="0"/>
                                          </p:stCondLst>
                                        </p:cTn>
                                        <p:tgtEl>
                                          <p:spTgt spid="31"/>
                                        </p:tgtEl>
                                        <p:attrNameLst>
                                          <p:attrName>style.visibility</p:attrName>
                                        </p:attrNameLst>
                                      </p:cBhvr>
                                      <p:to>
                                        <p:strVal val="visible"/>
                                      </p:to>
                                    </p:set>
                                    <p:animEffect filter="fade" transition="in">
                                      <p:cBhvr>
                                        <p:cTn dur="1000" id="102"/>
                                        <p:tgtEl>
                                          <p:spTgt spid="31"/>
                                        </p:tgtEl>
                                      </p:cBhvr>
                                    </p:animEffect>
                                    <p:anim calcmode="lin" valueType="num">
                                      <p:cBhvr>
                                        <p:cTn dur="1000" fill="hold" id="103"/>
                                        <p:tgtEl>
                                          <p:spTgt spid="31"/>
                                        </p:tgtEl>
                                        <p:attrNameLst>
                                          <p:attrName>ppt_x</p:attrName>
                                        </p:attrNameLst>
                                      </p:cBhvr>
                                      <p:tavLst>
                                        <p:tav tm="0">
                                          <p:val>
                                            <p:strVal val="#ppt_x"/>
                                          </p:val>
                                        </p:tav>
                                        <p:tav tm="100000">
                                          <p:val>
                                            <p:strVal val="#ppt_x"/>
                                          </p:val>
                                        </p:tav>
                                      </p:tavLst>
                                    </p:anim>
                                    <p:anim calcmode="lin" valueType="num">
                                      <p:cBhvr>
                                        <p:cTn dur="1000" fill="hold" id="104"/>
                                        <p:tgtEl>
                                          <p:spTgt spid="31"/>
                                        </p:tgtEl>
                                        <p:attrNameLst>
                                          <p:attrName>ppt_y</p:attrName>
                                        </p:attrNameLst>
                                      </p:cBhvr>
                                      <p:tavLst>
                                        <p:tav tm="0">
                                          <p:val>
                                            <p:strVal val="#ppt_y+.1"/>
                                          </p:val>
                                        </p:tav>
                                        <p:tav tm="100000">
                                          <p:val>
                                            <p:strVal val="#ppt_y"/>
                                          </p:val>
                                        </p:tav>
                                      </p:tavLst>
                                    </p:anim>
                                  </p:childTnLst>
                                </p:cTn>
                              </p:par>
                              <p:par>
                                <p:cTn fill="hold" id="105" nodeType="withEffect" presetClass="entr" presetID="42" presetSubtype="0">
                                  <p:stCondLst>
                                    <p:cond delay="0"/>
                                  </p:stCondLst>
                                  <p:childTnLst>
                                    <p:set>
                                      <p:cBhvr>
                                        <p:cTn dur="1" fill="hold" id="106">
                                          <p:stCondLst>
                                            <p:cond delay="0"/>
                                          </p:stCondLst>
                                        </p:cTn>
                                        <p:tgtEl>
                                          <p:spTgt spid="32"/>
                                        </p:tgtEl>
                                        <p:attrNameLst>
                                          <p:attrName>style.visibility</p:attrName>
                                        </p:attrNameLst>
                                      </p:cBhvr>
                                      <p:to>
                                        <p:strVal val="visible"/>
                                      </p:to>
                                    </p:set>
                                    <p:animEffect filter="fade" transition="in">
                                      <p:cBhvr>
                                        <p:cTn dur="1000" id="107"/>
                                        <p:tgtEl>
                                          <p:spTgt spid="32"/>
                                        </p:tgtEl>
                                      </p:cBhvr>
                                    </p:animEffect>
                                    <p:anim calcmode="lin" valueType="num">
                                      <p:cBhvr>
                                        <p:cTn dur="1000" fill="hold" id="108"/>
                                        <p:tgtEl>
                                          <p:spTgt spid="32"/>
                                        </p:tgtEl>
                                        <p:attrNameLst>
                                          <p:attrName>ppt_x</p:attrName>
                                        </p:attrNameLst>
                                      </p:cBhvr>
                                      <p:tavLst>
                                        <p:tav tm="0">
                                          <p:val>
                                            <p:strVal val="#ppt_x"/>
                                          </p:val>
                                        </p:tav>
                                        <p:tav tm="100000">
                                          <p:val>
                                            <p:strVal val="#ppt_x"/>
                                          </p:val>
                                        </p:tav>
                                      </p:tavLst>
                                    </p:anim>
                                    <p:anim calcmode="lin" valueType="num">
                                      <p:cBhvr>
                                        <p:cTn dur="1000" fill="hold" id="10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12"/>
      <p:bldP grpId="0" spid="13"/>
      <p:bldP grpId="0" spid="14"/>
      <p:bldP grpId="0" spid="15"/>
      <p:bldP grpId="0" spid="20"/>
      <p:bldP grpId="0" spid="21"/>
      <p:bldP grpId="0" spid="22"/>
      <p:bldP grpId="0" spid="23"/>
      <p:bldP grpId="0" spid="28"/>
      <p:bldP grpId="0" spid="29"/>
      <p:bldP grpId="0" spid="30"/>
      <p:bldP grpId="0" spid="31"/>
      <p:bldGraphic grpId="0" spid="11">
        <p:bldAsOne/>
      </p:bldGraphic>
      <p:bldGraphic grpId="0" spid="19">
        <p:bldAsOne/>
      </p:bldGraphic>
      <p:bldGraphic grpId="0" spid="27">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AD9FA747-D839-41A1-AC0C-B270A2D3F5A6}"/>
              </a:ext>
            </a:extLst>
          </p:cNvPr>
          <p:cNvSpPr txBox="1"/>
          <p:nvPr/>
        </p:nvSpPr>
        <p:spPr>
          <a:xfrm>
            <a:off x="4328159" y="2875003"/>
            <a:ext cx="3535680" cy="1097280"/>
          </a:xfrm>
          <a:prstGeom prst="rect">
            <a:avLst/>
          </a:prstGeom>
          <a:noFill/>
        </p:spPr>
        <p:txBody>
          <a:bodyPr rtlCol="0" wrap="none">
            <a:spAutoFit/>
          </a:bodyPr>
          <a:lstStyle/>
          <a:p>
            <a:pPr algn="ctr"/>
            <a:r>
              <a:rPr altLang="en-US" lang="zh-CN" sz="6600">
                <a:solidFill>
                  <a:schemeClr val="tx1">
                    <a:lumMod val="85000"/>
                    <a:lumOff val="15000"/>
                  </a:schemeClr>
                </a:solidFill>
              </a:rPr>
              <a:t>整体规划</a:t>
            </a:r>
          </a:p>
        </p:txBody>
      </p:sp>
      <p:sp>
        <p:nvSpPr>
          <p:cNvPr id="3" name="文本框 2">
            <a:extLst>
              <a:ext uri="{FF2B5EF4-FFF2-40B4-BE49-F238E27FC236}">
                <a16:creationId xmlns:a16="http://schemas.microsoft.com/office/drawing/2014/main" id="{84AEDD83-5C31-458D-A5B8-EFB09AB6EA83}"/>
              </a:ext>
            </a:extLst>
          </p:cNvPr>
          <p:cNvSpPr txBox="1"/>
          <p:nvPr/>
        </p:nvSpPr>
        <p:spPr>
          <a:xfrm>
            <a:off x="4647281" y="-352540"/>
            <a:ext cx="2897437" cy="3124200"/>
          </a:xfrm>
          <a:prstGeom prst="rect">
            <a:avLst/>
          </a:prstGeom>
          <a:noFill/>
        </p:spPr>
        <p:txBody>
          <a:bodyPr rtlCol="0" wrap="square">
            <a:spAutoFit/>
          </a:bodyPr>
          <a:lstStyle/>
          <a:p>
            <a:pPr algn="ctr"/>
            <a:r>
              <a:rPr altLang="zh-CN" lang="en-US" sz="19900">
                <a:solidFill>
                  <a:schemeClr val="tx1">
                    <a:lumMod val="50000"/>
                    <a:lumOff val="50000"/>
                  </a:schemeClr>
                </a:solidFill>
              </a:rPr>
              <a:t>03</a:t>
            </a:r>
          </a:p>
        </p:txBody>
      </p:sp>
      <p:sp>
        <p:nvSpPr>
          <p:cNvPr id="24" name="圆: 空心 23">
            <a:extLst>
              <a:ext uri="{FF2B5EF4-FFF2-40B4-BE49-F238E27FC236}">
                <a16:creationId xmlns:a16="http://schemas.microsoft.com/office/drawing/2014/main" id="{FAFA8A35-E06E-42A5-8180-809DB8A0316E}"/>
              </a:ext>
            </a:extLst>
          </p:cNvPr>
          <p:cNvSpPr/>
          <p:nvPr/>
        </p:nvSpPr>
        <p:spPr>
          <a:xfrm>
            <a:off x="2399792" y="-4821241"/>
            <a:ext cx="7400352" cy="7400352"/>
          </a:xfrm>
          <a:prstGeom prst="donut">
            <a:avLst>
              <a:gd fmla="val 5729" name="adj"/>
            </a:avLst>
          </a:prstGeom>
          <a:gradFill>
            <a:gsLst>
              <a:gs pos="0">
                <a:srgbClr val="08AEEA"/>
              </a:gs>
              <a:gs pos="100000">
                <a:srgbClr val="2AF598"/>
              </a:gs>
            </a:gsLst>
            <a:lin ang="2700000" scaled="0"/>
          </a:gradFill>
          <a:ln>
            <a:noFill/>
          </a:ln>
          <a:effectLst>
            <a:outerShdw blurRad="63500" dir="16200000" dist="381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文本框 6">
            <a:extLst>
              <a:ext uri="{FF2B5EF4-FFF2-40B4-BE49-F238E27FC236}">
                <a16:creationId xmlns:a16="http://schemas.microsoft.com/office/drawing/2014/main" id="{1D7DD1EB-C449-4CEF-B286-D62600979BA1}"/>
              </a:ext>
            </a:extLst>
          </p:cNvPr>
          <p:cNvSpPr txBox="1"/>
          <p:nvPr/>
        </p:nvSpPr>
        <p:spPr>
          <a:xfrm>
            <a:off x="2395824" y="3982998"/>
            <a:ext cx="7400352" cy="914400"/>
          </a:xfrm>
          <a:prstGeom prst="rect">
            <a:avLst/>
          </a:prstGeom>
          <a:noFill/>
        </p:spPr>
        <p:txBody>
          <a:bodyPr rtlCol="0" wrap="square">
            <a:spAutoFit/>
          </a:bodyPr>
          <a:lstStyle/>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sym typeface="+mn-ea"/>
              </a:rPr>
              <a:t>出色的计划摘要，与筹集资金最相干的细节</a:t>
            </a:r>
          </a:p>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sym typeface="+mn-ea"/>
              </a:rPr>
              <a:t>Excellent plan summary, the most coherent and funding details.</a:t>
            </a:r>
          </a:p>
        </p:txBody>
      </p:sp>
      <p:sp>
        <p:nvSpPr>
          <p:cNvPr id="9" name="矩形: 圆角 8">
            <a:extLst>
              <a:ext uri="{FF2B5EF4-FFF2-40B4-BE49-F238E27FC236}">
                <a16:creationId xmlns:a16="http://schemas.microsoft.com/office/drawing/2014/main" id="{0F497FD3-EC48-41FE-A6D9-FA50BCFC8882}"/>
              </a:ext>
            </a:extLst>
          </p:cNvPr>
          <p:cNvSpPr/>
          <p:nvPr/>
        </p:nvSpPr>
        <p:spPr>
          <a:xfrm>
            <a:off x="5219700" y="5895587"/>
            <a:ext cx="1752600" cy="452854"/>
          </a:xfrm>
          <a:prstGeom prst="roundRect">
            <a:avLst>
              <a:gd fmla="val 50000" name="adj"/>
            </a:avLst>
          </a:prstGeom>
          <a:noFill/>
          <a:ln>
            <a:gradFill>
              <a:gsLst>
                <a:gs pos="0">
                  <a:srgbClr val="08AEEA"/>
                </a:gs>
                <a:gs pos="100000">
                  <a:srgbClr val="2AF598"/>
                </a:gs>
              </a:gsLst>
              <a:lin ang="2700000" scaled="0"/>
            </a:gradFill>
          </a:ln>
          <a:effectLst>
            <a:outerShdw algn="t" blurRad="317500" dir="5400000" dist="114300" rotWithShape="0" sx="90000" sy="9000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6C9C169D-2396-4576-B48C-843DA95BC5C1}"/>
              </a:ext>
            </a:extLst>
          </p:cNvPr>
          <p:cNvSpPr txBox="1"/>
          <p:nvPr/>
        </p:nvSpPr>
        <p:spPr>
          <a:xfrm>
            <a:off x="5468779" y="5937348"/>
            <a:ext cx="1254442" cy="365760"/>
          </a:xfrm>
          <a:prstGeom prst="rect">
            <a:avLst/>
          </a:prstGeom>
          <a:noFill/>
        </p:spPr>
        <p:txBody>
          <a:bodyPr rtlCol="0" wrap="none">
            <a:spAutoFit/>
          </a:bodyPr>
          <a:lstStyle/>
          <a:p>
            <a:pPr algn="ctr"/>
            <a:r>
              <a:rPr altLang="zh-CN" lang="en-US">
                <a:gradFill>
                  <a:gsLst>
                    <a:gs pos="0">
                      <a:srgbClr val="08AEEA"/>
                    </a:gs>
                    <a:gs pos="100000">
                      <a:srgbClr val="2AF598"/>
                    </a:gs>
                  </a:gsLst>
                  <a:lin ang="2700000" scaled="0"/>
                </a:gradFill>
                <a:latin typeface="+mj-lt"/>
                <a:ea typeface="+mj-ea"/>
              </a:rPr>
              <a:t>CONTINUE</a:t>
            </a:r>
          </a:p>
        </p:txBody>
      </p:sp>
      <p:grpSp>
        <p:nvGrpSpPr>
          <p:cNvPr id="12" name="Group 4">
            <a:extLst>
              <a:ext uri="{FF2B5EF4-FFF2-40B4-BE49-F238E27FC236}">
                <a16:creationId xmlns:a16="http://schemas.microsoft.com/office/drawing/2014/main" id="{4CE3D156-6078-4267-AB58-28D56C60981B}"/>
              </a:ext>
            </a:extLst>
          </p:cNvPr>
          <p:cNvGrpSpPr>
            <a:grpSpLocks noChangeAspect="1"/>
          </p:cNvGrpSpPr>
          <p:nvPr/>
        </p:nvGrpSpPr>
        <p:grpSpPr>
          <a:xfrm>
            <a:off x="5812630" y="5043932"/>
            <a:ext cx="566738" cy="603250"/>
            <a:chOff x="5979" y="3076"/>
            <a:chExt cx="357" cy="380"/>
          </a:xfrm>
          <a:gradFill>
            <a:gsLst>
              <a:gs pos="0">
                <a:srgbClr val="08AEEA"/>
              </a:gs>
              <a:gs pos="100000">
                <a:srgbClr val="2AF598"/>
              </a:gs>
            </a:gsLst>
            <a:lin ang="2700000" scaled="0"/>
          </a:gradFill>
        </p:grpSpPr>
        <p:sp>
          <p:nvSpPr>
            <p:cNvPr id="14" name="Freeform 5">
              <a:extLst>
                <a:ext uri="{FF2B5EF4-FFF2-40B4-BE49-F238E27FC236}">
                  <a16:creationId xmlns:a16="http://schemas.microsoft.com/office/drawing/2014/main" id="{CDE32D2A-965F-4A67-BFB3-86869D4C4DC9}"/>
                </a:ext>
              </a:extLst>
            </p:cNvPr>
            <p:cNvSpPr>
              <a:spLocks noEditPoints="1"/>
            </p:cNvSpPr>
            <p:nvPr/>
          </p:nvSpPr>
          <p:spPr bwMode="auto">
            <a:xfrm>
              <a:off x="6160" y="3243"/>
              <a:ext cx="28" cy="213"/>
            </a:xfrm>
            <a:custGeom>
              <a:gdLst>
                <a:gd fmla="*/ 3 w 15" name="T0"/>
                <a:gd fmla="*/ 1 h 106" name="T1"/>
                <a:gd fmla="*/ 0 w 15" name="T2"/>
                <a:gd fmla="*/ 4 h 106" name="T3"/>
                <a:gd fmla="*/ 7 w 15" name="T4"/>
                <a:gd fmla="*/ 103 h 106" name="T5"/>
                <a:gd fmla="*/ 10 w 15" name="T6"/>
                <a:gd fmla="*/ 106 h 106" name="T7"/>
                <a:gd fmla="*/ 10 w 15" name="T8"/>
                <a:gd fmla="*/ 106 h 106" name="T9"/>
                <a:gd fmla="*/ 13 w 15" name="T10"/>
                <a:gd fmla="*/ 103 h 106" name="T11"/>
                <a:gd fmla="*/ 7 w 15" name="T12"/>
                <a:gd fmla="*/ 3 h 106" name="T13"/>
                <a:gd fmla="*/ 3 w 15" name="T14"/>
                <a:gd fmla="*/ 1 h 106" name="T15"/>
                <a:gd fmla="*/ 3 w 15" name="T16"/>
                <a:gd fmla="*/ 1 h 106" name="T17"/>
                <a:gd fmla="*/ 3 w 15" name="T18"/>
                <a:gd fmla="*/ 1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5">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
              <a:extLst>
                <a:ext uri="{FF2B5EF4-FFF2-40B4-BE49-F238E27FC236}">
                  <a16:creationId xmlns:a16="http://schemas.microsoft.com/office/drawing/2014/main" id="{E2175DDE-DA03-4C8B-85C0-1F1D52B0C8ED}"/>
                </a:ext>
              </a:extLst>
            </p:cNvPr>
            <p:cNvSpPr>
              <a:spLocks noEditPoints="1"/>
            </p:cNvSpPr>
            <p:nvPr/>
          </p:nvSpPr>
          <p:spPr bwMode="auto">
            <a:xfrm>
              <a:off x="6068" y="3076"/>
              <a:ext cx="268" cy="213"/>
            </a:xfrm>
            <a:custGeom>
              <a:gdLst>
                <a:gd fmla="*/ 131 w 141" name="T0"/>
                <a:gd fmla="*/ 53 h 106" name="T1"/>
                <a:gd fmla="*/ 51 w 141" name="T2"/>
                <a:gd fmla="*/ 0 h 106" name="T3"/>
                <a:gd fmla="*/ 18 w 141" name="T4"/>
                <a:gd fmla="*/ 7 h 106" name="T5"/>
                <a:gd fmla="*/ 2 w 141" name="T6"/>
                <a:gd fmla="*/ 16 h 106" name="T7"/>
                <a:gd fmla="*/ 1 w 141" name="T8"/>
                <a:gd fmla="*/ 20 h 106" name="T9"/>
                <a:gd fmla="*/ 5 w 141" name="T10"/>
                <a:gd fmla="*/ 21 h 106" name="T11"/>
                <a:gd fmla="*/ 21 w 141" name="T12"/>
                <a:gd fmla="*/ 13 h 106" name="T13"/>
                <a:gd fmla="*/ 51 w 141" name="T14"/>
                <a:gd fmla="*/ 7 h 106" name="T15"/>
                <a:gd fmla="*/ 125 w 141" name="T16"/>
                <a:gd fmla="*/ 55 h 106" name="T17"/>
                <a:gd fmla="*/ 134 w 141" name="T18"/>
                <a:gd fmla="*/ 103 h 106" name="T19"/>
                <a:gd fmla="*/ 138 w 141" name="T20"/>
                <a:gd fmla="*/ 106 h 106" name="T21"/>
                <a:gd fmla="*/ 138 w 141" name="T22"/>
                <a:gd fmla="*/ 106 h 106" name="T23"/>
                <a:gd fmla="*/ 141 w 141" name="T24"/>
                <a:gd fmla="*/ 102 h 106" name="T25"/>
                <a:gd fmla="*/ 131 w 141" name="T26"/>
                <a:gd fmla="*/ 53 h 106" name="T27"/>
                <a:gd fmla="*/ 131 w 141" name="T28"/>
                <a:gd fmla="*/ 53 h 106" name="T29"/>
                <a:gd fmla="*/ 131 w 141" name="T30"/>
                <a:gd fmla="*/ 53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141">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7">
              <a:extLst>
                <a:ext uri="{FF2B5EF4-FFF2-40B4-BE49-F238E27FC236}">
                  <a16:creationId xmlns:a16="http://schemas.microsoft.com/office/drawing/2014/main" id="{5CBFADE2-CA40-4C83-AC7E-0FA2FAE69C6D}"/>
                </a:ext>
              </a:extLst>
            </p:cNvPr>
            <p:cNvSpPr>
              <a:spLocks noEditPoints="1"/>
            </p:cNvSpPr>
            <p:nvPr/>
          </p:nvSpPr>
          <p:spPr bwMode="auto">
            <a:xfrm>
              <a:off x="5979" y="3126"/>
              <a:ext cx="76" cy="213"/>
            </a:xfrm>
            <a:custGeom>
              <a:gdLst>
                <a:gd fmla="*/ 39 w 40" name="T0"/>
                <a:gd fmla="*/ 6 h 106" name="T1"/>
                <a:gd fmla="*/ 39 w 40" name="T2"/>
                <a:gd fmla="*/ 2 h 106" name="T3"/>
                <a:gd fmla="*/ 35 w 40" name="T4"/>
                <a:gd fmla="*/ 2 h 106" name="T5"/>
                <a:gd fmla="*/ 16 w 40" name="T6"/>
                <a:gd fmla="*/ 104 h 106" name="T7"/>
                <a:gd fmla="*/ 19 w 40" name="T8"/>
                <a:gd fmla="*/ 106 h 106" name="T9"/>
                <a:gd fmla="*/ 20 w 40" name="T10"/>
                <a:gd fmla="*/ 106 h 106" name="T11"/>
                <a:gd fmla="*/ 23 w 40" name="T12"/>
                <a:gd fmla="*/ 102 h 106" name="T13"/>
                <a:gd fmla="*/ 39 w 40" name="T14"/>
                <a:gd fmla="*/ 6 h 106" name="T15"/>
                <a:gd fmla="*/ 39 w 40" name="T16"/>
                <a:gd fmla="*/ 6 h 106" name="T17"/>
                <a:gd fmla="*/ 39 w 40" name="T18"/>
                <a:gd fmla="*/ 6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40">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
              <a:extLst>
                <a:ext uri="{FF2B5EF4-FFF2-40B4-BE49-F238E27FC236}">
                  <a16:creationId xmlns:a16="http://schemas.microsoft.com/office/drawing/2014/main" id="{4C0478BB-375D-44CD-B4B3-470BC0EF7045}"/>
                </a:ext>
              </a:extLst>
            </p:cNvPr>
            <p:cNvSpPr>
              <a:spLocks noEditPoints="1"/>
            </p:cNvSpPr>
            <p:nvPr/>
          </p:nvSpPr>
          <p:spPr bwMode="auto">
            <a:xfrm>
              <a:off x="6025" y="3114"/>
              <a:ext cx="277" cy="290"/>
            </a:xfrm>
            <a:custGeom>
              <a:gdLst>
                <a:gd fmla="*/ 77 w 146" name="T0"/>
                <a:gd fmla="*/ 0 h 144" name="T1"/>
                <a:gd fmla="*/ 49 w 146" name="T2"/>
                <a:gd fmla="*/ 6 h 144" name="T3"/>
                <a:gd fmla="*/ 10 w 146" name="T4"/>
                <a:gd fmla="*/ 86 h 144" name="T5"/>
                <a:gd fmla="*/ 12 w 146" name="T6"/>
                <a:gd fmla="*/ 96 h 144" name="T7"/>
                <a:gd fmla="*/ 13 w 146" name="T8"/>
                <a:gd fmla="*/ 141 h 144" name="T9"/>
                <a:gd fmla="*/ 17 w 146" name="T10"/>
                <a:gd fmla="*/ 144 h 144" name="T11"/>
                <a:gd fmla="*/ 20 w 146" name="T12"/>
                <a:gd fmla="*/ 141 h 144" name="T13"/>
                <a:gd fmla="*/ 18 w 146" name="T14"/>
                <a:gd fmla="*/ 95 h 144" name="T15"/>
                <a:gd fmla="*/ 16 w 146" name="T16"/>
                <a:gd fmla="*/ 84 h 144" name="T17"/>
                <a:gd fmla="*/ 51 w 146" name="T18"/>
                <a:gd fmla="*/ 11 h 144" name="T19"/>
                <a:gd fmla="*/ 77 w 146" name="T20"/>
                <a:gd fmla="*/ 7 h 144" name="T21"/>
                <a:gd fmla="*/ 133 w 146" name="T22"/>
                <a:gd fmla="*/ 51 h 144" name="T23"/>
                <a:gd fmla="*/ 139 w 146" name="T24"/>
                <a:gd fmla="*/ 135 h 144" name="T25"/>
                <a:gd fmla="*/ 142 w 146" name="T26"/>
                <a:gd fmla="*/ 138 h 144" name="T27"/>
                <a:gd fmla="*/ 145 w 146" name="T28"/>
                <a:gd fmla="*/ 135 h 144" name="T29"/>
                <a:gd fmla="*/ 139 w 146" name="T30"/>
                <a:gd fmla="*/ 49 h 144" name="T31"/>
                <a:gd fmla="*/ 77 w 146" name="T32"/>
                <a:gd fmla="*/ 0 h 144" name="T33"/>
                <a:gd fmla="*/ 77 w 146" name="T34"/>
                <a:gd fmla="*/ 0 h 144" name="T35"/>
                <a:gd fmla="*/ 77 w 146" name="T36"/>
                <a:gd fmla="*/ 0 h 1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4" w="146">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9">
              <a:extLst>
                <a:ext uri="{FF2B5EF4-FFF2-40B4-BE49-F238E27FC236}">
                  <a16:creationId xmlns:a16="http://schemas.microsoft.com/office/drawing/2014/main" id="{30A540C8-F0A9-45B1-BEC8-210E2EC5C92A}"/>
                </a:ext>
              </a:extLst>
            </p:cNvPr>
            <p:cNvSpPr>
              <a:spLocks noEditPoints="1"/>
            </p:cNvSpPr>
            <p:nvPr/>
          </p:nvSpPr>
          <p:spPr bwMode="auto">
            <a:xfrm>
              <a:off x="6141" y="3154"/>
              <a:ext cx="125" cy="270"/>
            </a:xfrm>
            <a:custGeom>
              <a:gdLst>
                <a:gd fmla="*/ 13 w 66" name="T0"/>
                <a:gd fmla="*/ 0 h 134" name="T1"/>
                <a:gd fmla="*/ 3 w 66" name="T2"/>
                <a:gd fmla="*/ 1 h 134" name="T3"/>
                <a:gd fmla="*/ 1 w 66" name="T4"/>
                <a:gd fmla="*/ 5 h 134" name="T5"/>
                <a:gd fmla="*/ 5 w 66" name="T6"/>
                <a:gd fmla="*/ 7 h 134" name="T7"/>
                <a:gd fmla="*/ 13 w 66" name="T8"/>
                <a:gd fmla="*/ 6 h 134" name="T9"/>
                <a:gd fmla="*/ 52 w 66" name="T10"/>
                <a:gd fmla="*/ 31 h 134" name="T11"/>
                <a:gd fmla="*/ 58 w 66" name="T12"/>
                <a:gd fmla="*/ 131 h 134" name="T13"/>
                <a:gd fmla="*/ 61 w 66" name="T14"/>
                <a:gd fmla="*/ 134 h 134" name="T15"/>
                <a:gd fmla="*/ 61 w 66" name="T16"/>
                <a:gd fmla="*/ 134 h 134" name="T17"/>
                <a:gd fmla="*/ 65 w 66" name="T18"/>
                <a:gd fmla="*/ 131 h 134" name="T19"/>
                <a:gd fmla="*/ 58 w 66" name="T20"/>
                <a:gd fmla="*/ 29 h 134" name="T21"/>
                <a:gd fmla="*/ 13 w 66" name="T22"/>
                <a:gd fmla="*/ 0 h 134" name="T23"/>
                <a:gd fmla="*/ 13 w 66" name="T24"/>
                <a:gd fmla="*/ 0 h 134" name="T25"/>
                <a:gd fmla="*/ 13 w 66" name="T26"/>
                <a:gd fmla="*/ 0 h 1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4" w="66">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0">
              <a:extLst>
                <a:ext uri="{FF2B5EF4-FFF2-40B4-BE49-F238E27FC236}">
                  <a16:creationId xmlns:a16="http://schemas.microsoft.com/office/drawing/2014/main" id="{8E2FF822-9905-47AD-8C02-FB6C86E0AE20}"/>
                </a:ext>
              </a:extLst>
            </p:cNvPr>
            <p:cNvSpPr>
              <a:spLocks noEditPoints="1"/>
            </p:cNvSpPr>
            <p:nvPr/>
          </p:nvSpPr>
          <p:spPr bwMode="auto">
            <a:xfrm>
              <a:off x="6068" y="3169"/>
              <a:ext cx="55" cy="243"/>
            </a:xfrm>
            <a:custGeom>
              <a:gdLst>
                <a:gd fmla="*/ 28 w 29" name="T0"/>
                <a:gd fmla="*/ 6 h 121" name="T1"/>
                <a:gd fmla="*/ 28 w 29" name="T2"/>
                <a:gd fmla="*/ 2 h 121" name="T3"/>
                <a:gd fmla="*/ 24 w 29" name="T4"/>
                <a:gd fmla="*/ 1 h 121" name="T5"/>
                <a:gd fmla="*/ 6 w 29" name="T6"/>
                <a:gd fmla="*/ 57 h 121" name="T7"/>
                <a:gd fmla="*/ 13 w 29" name="T8"/>
                <a:gd fmla="*/ 117 h 121" name="T9"/>
                <a:gd fmla="*/ 16 w 29" name="T10"/>
                <a:gd fmla="*/ 121 h 121" name="T11"/>
                <a:gd fmla="*/ 19 w 29" name="T12"/>
                <a:gd fmla="*/ 117 h 121" name="T13"/>
                <a:gd fmla="*/ 12 w 29" name="T14"/>
                <a:gd fmla="*/ 55 h 121" name="T15"/>
                <a:gd fmla="*/ 28 w 29" name="T16"/>
                <a:gd fmla="*/ 6 h 121" name="T17"/>
                <a:gd fmla="*/ 28 w 29" name="T18"/>
                <a:gd fmla="*/ 6 h 121" name="T19"/>
                <a:gd fmla="*/ 28 w 29" name="T20"/>
                <a:gd fmla="*/ 6 h 1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28">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1">
              <a:extLst>
                <a:ext uri="{FF2B5EF4-FFF2-40B4-BE49-F238E27FC236}">
                  <a16:creationId xmlns:a16="http://schemas.microsoft.com/office/drawing/2014/main" id="{3BADF2CC-A645-4042-BDB6-15BACDBC219E}"/>
                </a:ext>
              </a:extLst>
            </p:cNvPr>
            <p:cNvSpPr>
              <a:spLocks noEditPoints="1"/>
            </p:cNvSpPr>
            <p:nvPr/>
          </p:nvSpPr>
          <p:spPr bwMode="auto">
            <a:xfrm>
              <a:off x="6215" y="3380"/>
              <a:ext cx="13" cy="64"/>
            </a:xfrm>
            <a:custGeom>
              <a:gdLst>
                <a:gd fmla="*/ 6 w 7" name="T0"/>
                <a:gd fmla="*/ 3 h 32" name="T1"/>
                <a:gd fmla="*/ 3 w 7" name="T2"/>
                <a:gd fmla="*/ 0 h 32" name="T3"/>
                <a:gd fmla="*/ 3 w 7" name="T4"/>
                <a:gd fmla="*/ 0 h 32" name="T5"/>
                <a:gd fmla="*/ 0 w 7" name="T6"/>
                <a:gd fmla="*/ 3 h 32" name="T7"/>
                <a:gd fmla="*/ 0 w 7" name="T8"/>
                <a:gd fmla="*/ 13 h 32" name="T9"/>
                <a:gd fmla="*/ 0 w 7" name="T10"/>
                <a:gd fmla="*/ 28 h 32" name="T11"/>
                <a:gd fmla="*/ 3 w 7" name="T12"/>
                <a:gd fmla="*/ 32 h 32" name="T13"/>
                <a:gd fmla="*/ 3 w 7" name="T14"/>
                <a:gd fmla="*/ 32 h 32" name="T15"/>
                <a:gd fmla="*/ 6 w 7" name="T16"/>
                <a:gd fmla="*/ 29 h 32" name="T17"/>
                <a:gd fmla="*/ 6 w 7" name="T18"/>
                <a:gd fmla="*/ 12 h 32" name="T19"/>
                <a:gd fmla="*/ 6 w 7" name="T20"/>
                <a:gd fmla="*/ 3 h 32" name="T21"/>
                <a:gd fmla="*/ 6 w 7" name="T22"/>
                <a:gd fmla="*/ 3 h 32" name="T23"/>
                <a:gd fmla="*/ 6 w 7" name="T24"/>
                <a:gd fmla="*/ 3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7">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2">
              <a:extLst>
                <a:ext uri="{FF2B5EF4-FFF2-40B4-BE49-F238E27FC236}">
                  <a16:creationId xmlns:a16="http://schemas.microsoft.com/office/drawing/2014/main" id="{3113CE77-DF2D-40B1-A998-A9A93DB38794}"/>
                </a:ext>
              </a:extLst>
            </p:cNvPr>
            <p:cNvSpPr>
              <a:spLocks noEditPoints="1"/>
            </p:cNvSpPr>
            <p:nvPr/>
          </p:nvSpPr>
          <p:spPr bwMode="auto">
            <a:xfrm>
              <a:off x="6112" y="3199"/>
              <a:ext cx="116" cy="245"/>
            </a:xfrm>
            <a:custGeom>
              <a:gdLst>
                <a:gd fmla="*/ 28 w 61" name="T0"/>
                <a:gd fmla="*/ 0 h 122" name="T1"/>
                <a:gd fmla="*/ 19 w 61" name="T2"/>
                <a:gd fmla="*/ 2 h 122" name="T3"/>
                <a:gd fmla="*/ 4 w 61" name="T4"/>
                <a:gd fmla="*/ 35 h 122" name="T5"/>
                <a:gd fmla="*/ 9 w 61" name="T6"/>
                <a:gd fmla="*/ 118 h 122" name="T7"/>
                <a:gd fmla="*/ 12 w 61" name="T8"/>
                <a:gd fmla="*/ 122 h 122" name="T9"/>
                <a:gd fmla="*/ 15 w 61" name="T10"/>
                <a:gd fmla="*/ 118 h 122" name="T11"/>
                <a:gd fmla="*/ 11 w 61" name="T12"/>
                <a:gd fmla="*/ 33 h 122" name="T13"/>
                <a:gd fmla="*/ 21 w 61" name="T14"/>
                <a:gd fmla="*/ 8 h 122" name="T15"/>
                <a:gd fmla="*/ 28 w 61" name="T16"/>
                <a:gd fmla="*/ 6 h 122" name="T17"/>
                <a:gd fmla="*/ 46 w 61" name="T18"/>
                <a:gd fmla="*/ 18 h 122" name="T19"/>
                <a:gd fmla="*/ 54 w 61" name="T20"/>
                <a:gd fmla="*/ 77 h 122" name="T21"/>
                <a:gd fmla="*/ 58 w 61" name="T22"/>
                <a:gd fmla="*/ 80 h 122" name="T23"/>
                <a:gd fmla="*/ 58 w 61" name="T24"/>
                <a:gd fmla="*/ 80 h 122" name="T25"/>
                <a:gd fmla="*/ 61 w 61" name="T26"/>
                <a:gd fmla="*/ 77 h 122" name="T27"/>
                <a:gd fmla="*/ 52 w 61" name="T28"/>
                <a:gd fmla="*/ 16 h 122" name="T29"/>
                <a:gd fmla="*/ 28 w 61" name="T30"/>
                <a:gd fmla="*/ 0 h 122" name="T31"/>
                <a:gd fmla="*/ 28 w 61" name="T32"/>
                <a:gd fmla="*/ 0 h 122" name="T33"/>
                <a:gd fmla="*/ 28 w 61" name="T34"/>
                <a:gd fmla="*/ 0 h 12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2" w="61">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858360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ur="1000" fill="hold" id="26"/>
                                        <p:tgtEl>
                                          <p:spTgt spid="7"/>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24"/>
      <p:bldP grpId="0" spid="7"/>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a:extLst>
              <a:ext uri="{FF2B5EF4-FFF2-40B4-BE49-F238E27FC236}">
                <a16:creationId xmlns:a16="http://schemas.microsoft.com/office/drawing/2014/main" id="{3A9B8C77-6C9E-4712-A481-1A44D71CA601}"/>
              </a:ext>
            </a:extLst>
          </p:cNvPr>
          <p:cNvCxnSpPr/>
          <p:nvPr/>
        </p:nvCxnSpPr>
        <p:spPr>
          <a:xfrm>
            <a:off x="0" y="3166830"/>
            <a:ext cx="12192000" cy="0"/>
          </a:xfrm>
          <a:prstGeom prst="line">
            <a:avLst/>
          </a:prstGeom>
          <a:ln w="25400">
            <a:gradFill>
              <a:gsLst>
                <a:gs pos="0">
                  <a:srgbClr val="08AEEA"/>
                </a:gs>
                <a:gs pos="100000">
                  <a:srgbClr val="29F3AF"/>
                </a:gs>
              </a:gsLst>
              <a:lin ang="0" scaled="0"/>
            </a:gradFill>
          </a:ln>
          <a:effectLst>
            <a:outerShdw algn="t" blurRad="127000" dir="5400000" dist="76200" rotWithShape="0">
              <a:schemeClr val="accent5">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42B560AB-FED7-48FB-BBAD-480A65F0D772}"/>
              </a:ext>
            </a:extLst>
          </p:cNvPr>
          <p:cNvSpPr txBox="1"/>
          <p:nvPr/>
        </p:nvSpPr>
        <p:spPr>
          <a:xfrm>
            <a:off x="1011068" y="2680458"/>
            <a:ext cx="1576705" cy="457200"/>
          </a:xfrm>
          <a:prstGeom prst="rect">
            <a:avLst/>
          </a:prstGeom>
          <a:noFill/>
        </p:spPr>
        <p:txBody>
          <a:bodyPr rtlCol="0" wrap="none">
            <a:spAutoFit/>
          </a:bodyPr>
          <a:lstStyle/>
          <a:p>
            <a:pPr algn="ctr"/>
            <a:r>
              <a:rPr altLang="zh-CN" lang="en-US" sz="2400">
                <a:solidFill>
                  <a:schemeClr val="tx1">
                    <a:lumMod val="85000"/>
                    <a:lumOff val="15000"/>
                  </a:schemeClr>
                </a:solidFill>
              </a:rPr>
              <a:t>2015.02.23</a:t>
            </a:r>
          </a:p>
        </p:txBody>
      </p:sp>
      <p:sp>
        <p:nvSpPr>
          <p:cNvPr id="9" name="文本框 8">
            <a:extLst>
              <a:ext uri="{FF2B5EF4-FFF2-40B4-BE49-F238E27FC236}">
                <a16:creationId xmlns:a16="http://schemas.microsoft.com/office/drawing/2014/main" id="{91CE7CC6-6991-4633-84CC-66F20F20F9EB}"/>
              </a:ext>
            </a:extLst>
          </p:cNvPr>
          <p:cNvSpPr txBox="1"/>
          <p:nvPr/>
        </p:nvSpPr>
        <p:spPr>
          <a:xfrm>
            <a:off x="3875453" y="2680458"/>
            <a:ext cx="1576705" cy="457200"/>
          </a:xfrm>
          <a:prstGeom prst="rect">
            <a:avLst/>
          </a:prstGeom>
          <a:noFill/>
        </p:spPr>
        <p:txBody>
          <a:bodyPr rtlCol="0" wrap="none">
            <a:spAutoFit/>
          </a:bodyPr>
          <a:lstStyle/>
          <a:p>
            <a:pPr algn="ctr"/>
            <a:r>
              <a:rPr altLang="zh-CN" lang="en-US" sz="2400">
                <a:solidFill>
                  <a:schemeClr val="tx1">
                    <a:lumMod val="85000"/>
                    <a:lumOff val="15000"/>
                  </a:schemeClr>
                </a:solidFill>
              </a:rPr>
              <a:t>2016.05.19</a:t>
            </a:r>
          </a:p>
        </p:txBody>
      </p:sp>
      <p:sp>
        <p:nvSpPr>
          <p:cNvPr id="10" name="文本框 9">
            <a:extLst>
              <a:ext uri="{FF2B5EF4-FFF2-40B4-BE49-F238E27FC236}">
                <a16:creationId xmlns:a16="http://schemas.microsoft.com/office/drawing/2014/main" id="{30745090-ED0B-45C1-A640-393E60CF8781}"/>
              </a:ext>
            </a:extLst>
          </p:cNvPr>
          <p:cNvSpPr txBox="1"/>
          <p:nvPr/>
        </p:nvSpPr>
        <p:spPr>
          <a:xfrm>
            <a:off x="6739839" y="2680458"/>
            <a:ext cx="1576705" cy="457200"/>
          </a:xfrm>
          <a:prstGeom prst="rect">
            <a:avLst/>
          </a:prstGeom>
          <a:noFill/>
        </p:spPr>
        <p:txBody>
          <a:bodyPr rtlCol="0" wrap="none">
            <a:spAutoFit/>
          </a:bodyPr>
          <a:lstStyle/>
          <a:p>
            <a:pPr algn="ctr"/>
            <a:r>
              <a:rPr altLang="zh-CN" lang="en-US" sz="2400">
                <a:solidFill>
                  <a:schemeClr val="tx1">
                    <a:lumMod val="85000"/>
                    <a:lumOff val="15000"/>
                  </a:schemeClr>
                </a:solidFill>
              </a:rPr>
              <a:t>2017.06.10</a:t>
            </a:r>
          </a:p>
        </p:txBody>
      </p:sp>
      <p:sp>
        <p:nvSpPr>
          <p:cNvPr id="11" name="文本框 10">
            <a:extLst>
              <a:ext uri="{FF2B5EF4-FFF2-40B4-BE49-F238E27FC236}">
                <a16:creationId xmlns:a16="http://schemas.microsoft.com/office/drawing/2014/main" id="{B98DC90B-D823-439A-B5BA-F3873DD8A4F9}"/>
              </a:ext>
            </a:extLst>
          </p:cNvPr>
          <p:cNvSpPr txBox="1"/>
          <p:nvPr/>
        </p:nvSpPr>
        <p:spPr>
          <a:xfrm>
            <a:off x="9604226" y="2680458"/>
            <a:ext cx="1576705" cy="457200"/>
          </a:xfrm>
          <a:prstGeom prst="rect">
            <a:avLst/>
          </a:prstGeom>
          <a:noFill/>
        </p:spPr>
        <p:txBody>
          <a:bodyPr rtlCol="0" wrap="none">
            <a:spAutoFit/>
          </a:bodyPr>
          <a:lstStyle/>
          <a:p>
            <a:pPr algn="ctr"/>
            <a:r>
              <a:rPr altLang="zh-CN" lang="en-US" sz="2400">
                <a:solidFill>
                  <a:schemeClr val="tx1">
                    <a:lumMod val="85000"/>
                    <a:lumOff val="15000"/>
                  </a:schemeClr>
                </a:solidFill>
              </a:rPr>
              <a:t>2017.08.11</a:t>
            </a:r>
          </a:p>
        </p:txBody>
      </p:sp>
      <p:sp>
        <p:nvSpPr>
          <p:cNvPr id="19" name="文本框 18">
            <a:extLst>
              <a:ext uri="{FF2B5EF4-FFF2-40B4-BE49-F238E27FC236}">
                <a16:creationId xmlns:a16="http://schemas.microsoft.com/office/drawing/2014/main" id="{05210134-62C2-4F6C-AD09-647714A8C21F}"/>
              </a:ext>
            </a:extLst>
          </p:cNvPr>
          <p:cNvSpPr txBox="1"/>
          <p:nvPr/>
        </p:nvSpPr>
        <p:spPr>
          <a:xfrm>
            <a:off x="1246990" y="3166828"/>
            <a:ext cx="1141730" cy="457200"/>
          </a:xfrm>
          <a:prstGeom prst="rect">
            <a:avLst/>
          </a:prstGeom>
          <a:noFill/>
        </p:spPr>
        <p:txBody>
          <a:bodyPr rtlCol="0" wrap="none">
            <a:spAutoFit/>
          </a:bodyPr>
          <a:lstStyle/>
          <a:p>
            <a:pPr algn="ctr"/>
            <a:r>
              <a:rPr altLang="zh-CN" lang="en-US" sz="2400">
                <a:solidFill>
                  <a:schemeClr val="tx1">
                    <a:lumMod val="50000"/>
                    <a:lumOff val="50000"/>
                  </a:schemeClr>
                </a:solidFill>
              </a:rPr>
              <a:t>Jiaozuo</a:t>
            </a:r>
          </a:p>
        </p:txBody>
      </p:sp>
      <p:sp>
        <p:nvSpPr>
          <p:cNvPr id="21" name="文本框 20">
            <a:extLst>
              <a:ext uri="{FF2B5EF4-FFF2-40B4-BE49-F238E27FC236}">
                <a16:creationId xmlns:a16="http://schemas.microsoft.com/office/drawing/2014/main" id="{0F831123-8950-4757-B3B7-32E0C15F89F1}"/>
              </a:ext>
            </a:extLst>
          </p:cNvPr>
          <p:cNvSpPr txBox="1"/>
          <p:nvPr/>
        </p:nvSpPr>
        <p:spPr>
          <a:xfrm>
            <a:off x="4274793" y="3166828"/>
            <a:ext cx="730567" cy="457200"/>
          </a:xfrm>
          <a:prstGeom prst="rect">
            <a:avLst/>
          </a:prstGeom>
          <a:noFill/>
        </p:spPr>
        <p:txBody>
          <a:bodyPr rtlCol="0" wrap="none">
            <a:spAutoFit/>
          </a:bodyPr>
          <a:lstStyle/>
          <a:p>
            <a:pPr algn="ctr"/>
            <a:r>
              <a:rPr altLang="zh-CN" lang="en-US" sz="2400">
                <a:solidFill>
                  <a:schemeClr val="tx1">
                    <a:lumMod val="50000"/>
                    <a:lumOff val="50000"/>
                  </a:schemeClr>
                </a:solidFill>
              </a:rPr>
              <a:t>Xian</a:t>
            </a:r>
          </a:p>
        </p:txBody>
      </p:sp>
      <p:sp>
        <p:nvSpPr>
          <p:cNvPr id="22" name="文本框 21">
            <a:extLst>
              <a:ext uri="{FF2B5EF4-FFF2-40B4-BE49-F238E27FC236}">
                <a16:creationId xmlns:a16="http://schemas.microsoft.com/office/drawing/2014/main" id="{763E4AFE-E18E-4597-BA84-938C9E2A061D}"/>
              </a:ext>
            </a:extLst>
          </p:cNvPr>
          <p:cNvSpPr txBox="1"/>
          <p:nvPr/>
        </p:nvSpPr>
        <p:spPr>
          <a:xfrm>
            <a:off x="6848583" y="3166828"/>
            <a:ext cx="1359217" cy="457200"/>
          </a:xfrm>
          <a:prstGeom prst="rect">
            <a:avLst/>
          </a:prstGeom>
          <a:noFill/>
        </p:spPr>
        <p:txBody>
          <a:bodyPr rtlCol="0" wrap="none">
            <a:spAutoFit/>
          </a:bodyPr>
          <a:lstStyle/>
          <a:p>
            <a:pPr algn="ctr"/>
            <a:r>
              <a:rPr altLang="zh-CN" lang="en-US" sz="2400">
                <a:solidFill>
                  <a:schemeClr val="tx1">
                    <a:lumMod val="50000"/>
                    <a:lumOff val="50000"/>
                  </a:schemeClr>
                </a:solidFill>
              </a:rPr>
              <a:t>Shanghai</a:t>
            </a:r>
          </a:p>
        </p:txBody>
      </p:sp>
      <p:sp>
        <p:nvSpPr>
          <p:cNvPr id="23" name="文本框 22">
            <a:extLst>
              <a:ext uri="{FF2B5EF4-FFF2-40B4-BE49-F238E27FC236}">
                <a16:creationId xmlns:a16="http://schemas.microsoft.com/office/drawing/2014/main" id="{EDD0796B-886E-4E11-9D74-0803698524E7}"/>
              </a:ext>
            </a:extLst>
          </p:cNvPr>
          <p:cNvSpPr txBox="1"/>
          <p:nvPr/>
        </p:nvSpPr>
        <p:spPr>
          <a:xfrm>
            <a:off x="9673280" y="3166828"/>
            <a:ext cx="1438592" cy="457200"/>
          </a:xfrm>
          <a:prstGeom prst="rect">
            <a:avLst/>
          </a:prstGeom>
          <a:noFill/>
        </p:spPr>
        <p:txBody>
          <a:bodyPr rtlCol="0" wrap="none">
            <a:spAutoFit/>
          </a:bodyPr>
          <a:lstStyle/>
          <a:p>
            <a:pPr algn="ctr"/>
            <a:r>
              <a:rPr altLang="zh-CN" lang="en-US" sz="2400">
                <a:solidFill>
                  <a:schemeClr val="tx1">
                    <a:lumMod val="50000"/>
                    <a:lumOff val="50000"/>
                  </a:schemeClr>
                </a:solidFill>
              </a:rPr>
              <a:t>Shenyang</a:t>
            </a:r>
          </a:p>
        </p:txBody>
      </p:sp>
      <p:sp>
        <p:nvSpPr>
          <p:cNvPr id="25" name="Freeform 95">
            <a:extLst>
              <a:ext uri="{FF2B5EF4-FFF2-40B4-BE49-F238E27FC236}">
                <a16:creationId xmlns:a16="http://schemas.microsoft.com/office/drawing/2014/main" id="{034F65AB-0FDB-492D-B07B-91CDA8C65549}"/>
              </a:ext>
            </a:extLst>
          </p:cNvPr>
          <p:cNvSpPr>
            <a:spLocks noEditPoints="1"/>
          </p:cNvSpPr>
          <p:nvPr/>
        </p:nvSpPr>
        <p:spPr bwMode="auto">
          <a:xfrm>
            <a:off x="7275779" y="2111519"/>
            <a:ext cx="514350" cy="509588"/>
          </a:xfrm>
          <a:custGeom>
            <a:gdLst>
              <a:gd fmla="*/ 1495 w 1495" name="T0"/>
              <a:gd fmla="*/ 748 h 1482" name="T1"/>
              <a:gd fmla="*/ 1276 w 1495" name="T2"/>
              <a:gd fmla="*/ 219 h 1482" name="T3"/>
              <a:gd fmla="*/ 748 w 1495" name="T4"/>
              <a:gd fmla="*/ 0 h 1482" name="T5"/>
              <a:gd fmla="*/ 219 w 1495" name="T6"/>
              <a:gd fmla="*/ 219 h 1482" name="T7"/>
              <a:gd fmla="*/ 0 w 1495" name="T8"/>
              <a:gd fmla="*/ 748 h 1482" name="T9"/>
              <a:gd fmla="*/ 0 w 1495" name="T10"/>
              <a:gd fmla="*/ 1101 h 1482" name="T11"/>
              <a:gd fmla="*/ 363 w 1495" name="T12"/>
              <a:gd fmla="*/ 1464 h 1482" name="T13"/>
              <a:gd fmla="*/ 406 w 1495" name="T14"/>
              <a:gd fmla="*/ 1421 h 1482" name="T15"/>
              <a:gd fmla="*/ 406 w 1495" name="T16"/>
              <a:gd fmla="*/ 782 h 1482" name="T17"/>
              <a:gd fmla="*/ 363 w 1495" name="T18"/>
              <a:gd fmla="*/ 739 h 1482" name="T19"/>
              <a:gd fmla="*/ 86 w 1495" name="T20"/>
              <a:gd fmla="*/ 867 h 1482" name="T21"/>
              <a:gd fmla="*/ 86 w 1495" name="T22"/>
              <a:gd fmla="*/ 748 h 1482" name="T23"/>
              <a:gd fmla="*/ 748 w 1495" name="T24"/>
              <a:gd fmla="*/ 86 h 1482" name="T25"/>
              <a:gd fmla="*/ 1409 w 1495" name="T26"/>
              <a:gd fmla="*/ 748 h 1482" name="T27"/>
              <a:gd fmla="*/ 1410 w 1495" name="T28"/>
              <a:gd fmla="*/ 756 h 1482" name="T29"/>
              <a:gd fmla="*/ 1409 w 1495" name="T30"/>
              <a:gd fmla="*/ 765 h 1482" name="T31"/>
              <a:gd fmla="*/ 1409 w 1495" name="T32"/>
              <a:gd fmla="*/ 884 h 1482" name="T33"/>
              <a:gd fmla="*/ 1132 w 1495" name="T34"/>
              <a:gd fmla="*/ 756 h 1482" name="T35"/>
              <a:gd fmla="*/ 1089 w 1495" name="T36"/>
              <a:gd fmla="*/ 799 h 1482" name="T37"/>
              <a:gd fmla="*/ 1089 w 1495" name="T38"/>
              <a:gd fmla="*/ 1438 h 1482" name="T39"/>
              <a:gd fmla="*/ 1132 w 1495" name="T40"/>
              <a:gd fmla="*/ 1482 h 1482" name="T41"/>
              <a:gd fmla="*/ 1495 w 1495" name="T42"/>
              <a:gd fmla="*/ 1119 h 1482" name="T43"/>
              <a:gd fmla="*/ 1495 w 1495" name="T44"/>
              <a:gd fmla="*/ 765 h 1482" name="T45"/>
              <a:gd fmla="*/ 1494 w 1495" name="T46"/>
              <a:gd fmla="*/ 756 h 1482" name="T47"/>
              <a:gd fmla="*/ 1495 w 1495" name="T48"/>
              <a:gd fmla="*/ 748 h 1482" name="T49"/>
              <a:gd fmla="*/ 319 w 1495" name="T50"/>
              <a:gd fmla="*/ 828 h 1482" name="T51"/>
              <a:gd fmla="*/ 319 w 1495" name="T52"/>
              <a:gd fmla="*/ 1374 h 1482" name="T53"/>
              <a:gd fmla="*/ 86 w 1495" name="T54"/>
              <a:gd fmla="*/ 1101 h 1482" name="T55"/>
              <a:gd fmla="*/ 319 w 1495" name="T56"/>
              <a:gd fmla="*/ 828 h 1482" name="T57"/>
              <a:gd fmla="*/ 1176 w 1495" name="T58"/>
              <a:gd fmla="*/ 1392 h 1482" name="T59"/>
              <a:gd fmla="*/ 1176 w 1495" name="T60"/>
              <a:gd fmla="*/ 846 h 1482" name="T61"/>
              <a:gd fmla="*/ 1409 w 1495" name="T62"/>
              <a:gd fmla="*/ 1119 h 1482" name="T63"/>
              <a:gd fmla="*/ 1176 w 1495" name="T64"/>
              <a:gd fmla="*/ 1392 h 1482" name="T65"/>
              <a:gd fmla="*/ 1176 w 1495" name="T66"/>
              <a:gd fmla="*/ 1392 h 1482" name="T67"/>
              <a:gd fmla="*/ 1176 w 1495" name="T68"/>
              <a:gd fmla="*/ 1392 h 14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82" w="1495">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gradFill>
            <a:gsLst>
              <a:gs pos="0">
                <a:srgbClr val="08AEEA"/>
              </a:gs>
              <a:gs pos="100000">
                <a:srgbClr val="29F3AF"/>
              </a:gs>
            </a:gsLst>
            <a:lin ang="2700000" scaled="0"/>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46">
            <a:extLst>
              <a:ext uri="{FF2B5EF4-FFF2-40B4-BE49-F238E27FC236}">
                <a16:creationId xmlns:a16="http://schemas.microsoft.com/office/drawing/2014/main" id="{1EC78F6C-9435-4BC1-9D3A-37AD84C28187}"/>
              </a:ext>
            </a:extLst>
          </p:cNvPr>
          <p:cNvSpPr>
            <a:spLocks noEditPoints="1"/>
          </p:cNvSpPr>
          <p:nvPr/>
        </p:nvSpPr>
        <p:spPr bwMode="auto">
          <a:xfrm>
            <a:off x="10133815" y="2102116"/>
            <a:ext cx="517525" cy="517526"/>
          </a:xfrm>
          <a:custGeom>
            <a:gdLst>
              <a:gd fmla="*/ 1489 w 1505" name="T0"/>
              <a:gd fmla="*/ 16 h 1504" name="T1"/>
              <a:gd fmla="*/ 1441 w 1505" name="T2"/>
              <a:gd fmla="*/ 7 h 1504" name="T3"/>
              <a:gd fmla="*/ 27 w 1505" name="T4"/>
              <a:gd fmla="*/ 627 h 1504" name="T5"/>
              <a:gd fmla="*/ 1 w 1505" name="T6"/>
              <a:gd fmla="*/ 664 h 1504" name="T7"/>
              <a:gd fmla="*/ 23 w 1505" name="T8"/>
              <a:gd fmla="*/ 704 h 1504" name="T9"/>
              <a:gd fmla="*/ 516 w 1505" name="T10"/>
              <a:gd fmla="*/ 984 h 1504" name="T11"/>
              <a:gd fmla="*/ 809 w 1505" name="T12"/>
              <a:gd fmla="*/ 1482 h 1504" name="T13"/>
              <a:gd fmla="*/ 846 w 1505" name="T14"/>
              <a:gd fmla="*/ 1504 h 1504" name="T15"/>
              <a:gd fmla="*/ 848 w 1505" name="T16"/>
              <a:gd fmla="*/ 1504 h 1504" name="T17"/>
              <a:gd fmla="*/ 886 w 1505" name="T18"/>
              <a:gd fmla="*/ 1478 h 1504" name="T19"/>
              <a:gd fmla="*/ 1498 w 1505" name="T20"/>
              <a:gd fmla="*/ 64 h 1504" name="T21"/>
              <a:gd fmla="*/ 1489 w 1505" name="T22"/>
              <a:gd fmla="*/ 16 h 1504" name="T23"/>
              <a:gd fmla="*/ 1264 w 1505" name="T24"/>
              <a:gd fmla="*/ 179 h 1504" name="T25"/>
              <a:gd fmla="*/ 540 w 1505" name="T26"/>
              <a:gd fmla="*/ 898 h 1504" name="T27"/>
              <a:gd fmla="*/ 141 w 1505" name="T28"/>
              <a:gd fmla="*/ 672 h 1504" name="T29"/>
              <a:gd fmla="*/ 1264 w 1505" name="T30"/>
              <a:gd fmla="*/ 179 h 1504" name="T31"/>
              <a:gd fmla="*/ 840 w 1505" name="T32"/>
              <a:gd fmla="*/ 1365 h 1504" name="T33"/>
              <a:gd fmla="*/ 602 w 1505" name="T34"/>
              <a:gd fmla="*/ 959 h 1504" name="T35"/>
              <a:gd fmla="*/ 1330 w 1505" name="T36"/>
              <a:gd fmla="*/ 236 h 1504" name="T37"/>
              <a:gd fmla="*/ 840 w 1505" name="T38"/>
              <a:gd fmla="*/ 1365 h 1504" name="T39"/>
              <a:gd fmla="*/ 840 w 1505" name="T40"/>
              <a:gd fmla="*/ 1365 h 1504" name="T41"/>
              <a:gd fmla="*/ 840 w 1505" name="T42"/>
              <a:gd fmla="*/ 1365 h 150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04" w="1505">
                <a:moveTo>
                  <a:pt x="1489" y="16"/>
                </a:moveTo>
                <a:cubicBezTo>
                  <a:pt x="1477" y="4"/>
                  <a:pt x="1457" y="0"/>
                  <a:pt x="1441" y="7"/>
                </a:cubicBezTo>
                <a:cubicBezTo>
                  <a:pt x="27" y="627"/>
                  <a:pt x="27" y="627"/>
                  <a:pt x="27" y="627"/>
                </a:cubicBezTo>
                <a:cubicBezTo>
                  <a:pt x="12" y="634"/>
                  <a:pt x="2" y="648"/>
                  <a:pt x="1" y="664"/>
                </a:cubicBezTo>
                <a:cubicBezTo>
                  <a:pt x="0" y="681"/>
                  <a:pt x="9" y="696"/>
                  <a:pt x="23" y="704"/>
                </a:cubicBezTo>
                <a:cubicBezTo>
                  <a:pt x="516" y="984"/>
                  <a:pt x="516" y="984"/>
                  <a:pt x="516" y="984"/>
                </a:cubicBezTo>
                <a:cubicBezTo>
                  <a:pt x="809" y="1482"/>
                  <a:pt x="809" y="1482"/>
                  <a:pt x="809" y="1482"/>
                </a:cubicBezTo>
                <a:cubicBezTo>
                  <a:pt x="816" y="1495"/>
                  <a:pt x="831" y="1504"/>
                  <a:pt x="846" y="1504"/>
                </a:cubicBezTo>
                <a:cubicBezTo>
                  <a:pt x="848" y="1504"/>
                  <a:pt x="848" y="1504"/>
                  <a:pt x="848" y="1504"/>
                </a:cubicBezTo>
                <a:cubicBezTo>
                  <a:pt x="865" y="1503"/>
                  <a:pt x="879" y="1493"/>
                  <a:pt x="886" y="1478"/>
                </a:cubicBezTo>
                <a:cubicBezTo>
                  <a:pt x="1498" y="64"/>
                  <a:pt x="1498" y="64"/>
                  <a:pt x="1498" y="64"/>
                </a:cubicBezTo>
                <a:cubicBezTo>
                  <a:pt x="1505" y="48"/>
                  <a:pt x="1502" y="29"/>
                  <a:pt x="1489" y="16"/>
                </a:cubicBezTo>
                <a:close/>
                <a:moveTo>
                  <a:pt x="1264" y="179"/>
                </a:moveTo>
                <a:cubicBezTo>
                  <a:pt x="540" y="898"/>
                  <a:pt x="540" y="898"/>
                  <a:pt x="540" y="898"/>
                </a:cubicBezTo>
                <a:cubicBezTo>
                  <a:pt x="141" y="672"/>
                  <a:pt x="141" y="672"/>
                  <a:pt x="141" y="672"/>
                </a:cubicBezTo>
                <a:lnTo>
                  <a:pt x="1264" y="179"/>
                </a:lnTo>
                <a:close/>
                <a:moveTo>
                  <a:pt x="840" y="1365"/>
                </a:moveTo>
                <a:cubicBezTo>
                  <a:pt x="602" y="959"/>
                  <a:pt x="602" y="959"/>
                  <a:pt x="602" y="959"/>
                </a:cubicBezTo>
                <a:cubicBezTo>
                  <a:pt x="1330" y="236"/>
                  <a:pt x="1330" y="236"/>
                  <a:pt x="1330" y="236"/>
                </a:cubicBezTo>
                <a:lnTo>
                  <a:pt x="840" y="1365"/>
                </a:lnTo>
                <a:close/>
                <a:moveTo>
                  <a:pt x="840" y="1365"/>
                </a:moveTo>
                <a:cubicBezTo>
                  <a:pt x="840" y="1365"/>
                  <a:pt x="840" y="1365"/>
                  <a:pt x="840" y="1365"/>
                </a:cubicBezTo>
              </a:path>
            </a:pathLst>
          </a:custGeom>
          <a:gradFill>
            <a:gsLst>
              <a:gs pos="0">
                <a:srgbClr val="08AEEA"/>
              </a:gs>
              <a:gs pos="100000">
                <a:srgbClr val="29F3AF"/>
              </a:gs>
            </a:gsLst>
            <a:lin ang="2700000" scaled="0"/>
          </a:gra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7" name="Group 155">
            <a:extLst>
              <a:ext uri="{FF2B5EF4-FFF2-40B4-BE49-F238E27FC236}">
                <a16:creationId xmlns:a16="http://schemas.microsoft.com/office/drawing/2014/main" id="{B570C7B8-4689-47BE-9F85-5C98FB19EF97}"/>
              </a:ext>
            </a:extLst>
          </p:cNvPr>
          <p:cNvGrpSpPr>
            <a:grpSpLocks noChangeAspect="1"/>
          </p:cNvGrpSpPr>
          <p:nvPr/>
        </p:nvGrpSpPr>
        <p:grpSpPr>
          <a:xfrm>
            <a:off x="4395518" y="2181491"/>
            <a:ext cx="536575" cy="444500"/>
            <a:chOff x="2702" y="2322"/>
            <a:chExt cx="338" cy="280"/>
          </a:xfrm>
          <a:gradFill>
            <a:gsLst>
              <a:gs pos="0">
                <a:srgbClr val="08AEEA"/>
              </a:gs>
              <a:gs pos="100000">
                <a:srgbClr val="29F3AF"/>
              </a:gs>
            </a:gsLst>
            <a:lin ang="2700000" scaled="0"/>
          </a:gradFill>
        </p:grpSpPr>
        <p:sp>
          <p:nvSpPr>
            <p:cNvPr id="28" name="Freeform 156">
              <a:extLst>
                <a:ext uri="{FF2B5EF4-FFF2-40B4-BE49-F238E27FC236}">
                  <a16:creationId xmlns:a16="http://schemas.microsoft.com/office/drawing/2014/main" id="{146D9C8A-9F66-4555-98B6-8D0FA36942D8}"/>
                </a:ext>
              </a:extLst>
            </p:cNvPr>
            <p:cNvSpPr>
              <a:spLocks noEditPoints="1"/>
            </p:cNvSpPr>
            <p:nvPr/>
          </p:nvSpPr>
          <p:spPr bwMode="auto">
            <a:xfrm>
              <a:off x="2702" y="2322"/>
              <a:ext cx="338" cy="275"/>
            </a:xfrm>
            <a:custGeom>
              <a:gdLst>
                <a:gd fmla="*/ 1538 w 1561" name="T0"/>
                <a:gd fmla="*/ 352 h 1268" name="T1"/>
                <a:gd fmla="*/ 1132 w 1561" name="T2"/>
                <a:gd fmla="*/ 223 h 1268" name="T3"/>
                <a:gd fmla="*/ 1122 w 1561" name="T4"/>
                <a:gd fmla="*/ 182 h 1268" name="T5"/>
                <a:gd fmla="*/ 892 w 1561" name="T6"/>
                <a:gd fmla="*/ 0 h 1268" name="T7"/>
                <a:gd fmla="*/ 668 w 1561" name="T8"/>
                <a:gd fmla="*/ 0 h 1268" name="T9"/>
                <a:gd fmla="*/ 438 w 1561" name="T10"/>
                <a:gd fmla="*/ 182 h 1268" name="T11"/>
                <a:gd fmla="*/ 429 w 1561" name="T12"/>
                <a:gd fmla="*/ 223 h 1268" name="T13"/>
                <a:gd fmla="*/ 23 w 1561" name="T14"/>
                <a:gd fmla="*/ 352 h 1268" name="T15"/>
                <a:gd fmla="*/ 0 w 1561" name="T16"/>
                <a:gd fmla="*/ 390 h 1268" name="T17"/>
                <a:gd fmla="*/ 0 w 1561" name="T18"/>
                <a:gd fmla="*/ 899 h 1268" name="T19"/>
                <a:gd fmla="*/ 370 w 1561" name="T20"/>
                <a:gd fmla="*/ 1268 h 1268" name="T21"/>
                <a:gd fmla="*/ 413 w 1561" name="T22"/>
                <a:gd fmla="*/ 1225 h 1268" name="T23"/>
                <a:gd fmla="*/ 370 w 1561" name="T24"/>
                <a:gd fmla="*/ 1182 h 1268" name="T25"/>
                <a:gd fmla="*/ 86 w 1561" name="T26"/>
                <a:gd fmla="*/ 899 h 1268" name="T27"/>
                <a:gd fmla="*/ 86 w 1561" name="T28"/>
                <a:gd fmla="*/ 417 h 1268" name="T29"/>
                <a:gd fmla="*/ 472 w 1561" name="T30"/>
                <a:gd fmla="*/ 303 h 1268" name="T31"/>
                <a:gd fmla="*/ 507 w 1561" name="T32"/>
                <a:gd fmla="*/ 271 h 1268" name="T33"/>
                <a:gd fmla="*/ 523 w 1561" name="T34"/>
                <a:gd fmla="*/ 202 h 1268" name="T35"/>
                <a:gd fmla="*/ 668 w 1561" name="T36"/>
                <a:gd fmla="*/ 86 h 1268" name="T37"/>
                <a:gd fmla="*/ 892 w 1561" name="T38"/>
                <a:gd fmla="*/ 86 h 1268" name="T39"/>
                <a:gd fmla="*/ 1038 w 1561" name="T40"/>
                <a:gd fmla="*/ 202 h 1268" name="T41"/>
                <a:gd fmla="*/ 1054 w 1561" name="T42"/>
                <a:gd fmla="*/ 271 h 1268" name="T43"/>
                <a:gd fmla="*/ 1089 w 1561" name="T44"/>
                <a:gd fmla="*/ 303 h 1268" name="T45"/>
                <a:gd fmla="*/ 1474 w 1561" name="T46"/>
                <a:gd fmla="*/ 417 h 1268" name="T47"/>
                <a:gd fmla="*/ 1474 w 1561" name="T48"/>
                <a:gd fmla="*/ 899 h 1268" name="T49"/>
                <a:gd fmla="*/ 1191 w 1561" name="T50"/>
                <a:gd fmla="*/ 1182 h 1268" name="T51"/>
                <a:gd fmla="*/ 1148 w 1561" name="T52"/>
                <a:gd fmla="*/ 1225 h 1268" name="T53"/>
                <a:gd fmla="*/ 1191 w 1561" name="T54"/>
                <a:gd fmla="*/ 1268 h 1268" name="T55"/>
                <a:gd fmla="*/ 1561 w 1561" name="T56"/>
                <a:gd fmla="*/ 899 h 1268" name="T57"/>
                <a:gd fmla="*/ 1561 w 1561" name="T58"/>
                <a:gd fmla="*/ 390 h 1268" name="T59"/>
                <a:gd fmla="*/ 1538 w 1561" name="T60"/>
                <a:gd fmla="*/ 352 h 1268" name="T61"/>
                <a:gd fmla="*/ 1538 w 1561" name="T62"/>
                <a:gd fmla="*/ 352 h 1268" name="T63"/>
                <a:gd fmla="*/ 1538 w 1561" name="T64"/>
                <a:gd fmla="*/ 352 h 126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68" w="1561">
                  <a:moveTo>
                    <a:pt x="1538" y="352"/>
                  </a:moveTo>
                  <a:cubicBezTo>
                    <a:pt x="1531" y="348"/>
                    <a:pt x="1381" y="270"/>
                    <a:pt x="1132" y="223"/>
                  </a:cubicBezTo>
                  <a:cubicBezTo>
                    <a:pt x="1122" y="182"/>
                    <a:pt x="1122" y="182"/>
                    <a:pt x="1122" y="182"/>
                  </a:cubicBezTo>
                  <a:cubicBezTo>
                    <a:pt x="1097" y="75"/>
                    <a:pt x="1003" y="0"/>
                    <a:pt x="892" y="0"/>
                  </a:cubicBezTo>
                  <a:cubicBezTo>
                    <a:pt x="668" y="0"/>
                    <a:pt x="668" y="0"/>
                    <a:pt x="668" y="0"/>
                  </a:cubicBezTo>
                  <a:cubicBezTo>
                    <a:pt x="558" y="0"/>
                    <a:pt x="464" y="75"/>
                    <a:pt x="438" y="182"/>
                  </a:cubicBezTo>
                  <a:cubicBezTo>
                    <a:pt x="429" y="223"/>
                    <a:pt x="429" y="223"/>
                    <a:pt x="429" y="223"/>
                  </a:cubicBezTo>
                  <a:cubicBezTo>
                    <a:pt x="179" y="270"/>
                    <a:pt x="29" y="348"/>
                    <a:pt x="23" y="352"/>
                  </a:cubicBezTo>
                  <a:cubicBezTo>
                    <a:pt x="9" y="359"/>
                    <a:pt x="0" y="374"/>
                    <a:pt x="0" y="390"/>
                  </a:cubicBezTo>
                  <a:cubicBezTo>
                    <a:pt x="0" y="899"/>
                    <a:pt x="0" y="899"/>
                    <a:pt x="0" y="899"/>
                  </a:cubicBezTo>
                  <a:cubicBezTo>
                    <a:pt x="0" y="1102"/>
                    <a:pt x="166" y="1268"/>
                    <a:pt x="370" y="1268"/>
                  </a:cubicBezTo>
                  <a:cubicBezTo>
                    <a:pt x="394" y="1268"/>
                    <a:pt x="413" y="1249"/>
                    <a:pt x="413" y="1225"/>
                  </a:cubicBezTo>
                  <a:cubicBezTo>
                    <a:pt x="413" y="1201"/>
                    <a:pt x="394" y="1182"/>
                    <a:pt x="370" y="1182"/>
                  </a:cubicBezTo>
                  <a:cubicBezTo>
                    <a:pt x="214" y="1182"/>
                    <a:pt x="86" y="1055"/>
                    <a:pt x="86" y="899"/>
                  </a:cubicBezTo>
                  <a:cubicBezTo>
                    <a:pt x="86" y="417"/>
                    <a:pt x="86" y="417"/>
                    <a:pt x="86" y="417"/>
                  </a:cubicBezTo>
                  <a:cubicBezTo>
                    <a:pt x="138" y="393"/>
                    <a:pt x="275" y="337"/>
                    <a:pt x="472" y="303"/>
                  </a:cubicBezTo>
                  <a:cubicBezTo>
                    <a:pt x="489" y="300"/>
                    <a:pt x="503" y="287"/>
                    <a:pt x="507" y="271"/>
                  </a:cubicBezTo>
                  <a:cubicBezTo>
                    <a:pt x="523" y="202"/>
                    <a:pt x="523" y="202"/>
                    <a:pt x="523" y="202"/>
                  </a:cubicBezTo>
                  <a:cubicBezTo>
                    <a:pt x="539" y="134"/>
                    <a:pt x="598" y="86"/>
                    <a:pt x="668" y="86"/>
                  </a:cubicBezTo>
                  <a:cubicBezTo>
                    <a:pt x="892" y="86"/>
                    <a:pt x="892" y="86"/>
                    <a:pt x="892" y="86"/>
                  </a:cubicBezTo>
                  <a:cubicBezTo>
                    <a:pt x="962" y="86"/>
                    <a:pt x="1022" y="134"/>
                    <a:pt x="1038" y="202"/>
                  </a:cubicBezTo>
                  <a:cubicBezTo>
                    <a:pt x="1054" y="271"/>
                    <a:pt x="1054" y="271"/>
                    <a:pt x="1054" y="271"/>
                  </a:cubicBezTo>
                  <a:cubicBezTo>
                    <a:pt x="1058" y="288"/>
                    <a:pt x="1072" y="300"/>
                    <a:pt x="1089" y="303"/>
                  </a:cubicBezTo>
                  <a:cubicBezTo>
                    <a:pt x="1285" y="337"/>
                    <a:pt x="1422" y="393"/>
                    <a:pt x="1474" y="417"/>
                  </a:cubicBezTo>
                  <a:cubicBezTo>
                    <a:pt x="1474" y="899"/>
                    <a:pt x="1474" y="899"/>
                    <a:pt x="1474" y="899"/>
                  </a:cubicBezTo>
                  <a:cubicBezTo>
                    <a:pt x="1474" y="1055"/>
                    <a:pt x="1347" y="1182"/>
                    <a:pt x="1191" y="1182"/>
                  </a:cubicBezTo>
                  <a:cubicBezTo>
                    <a:pt x="1167" y="1182"/>
                    <a:pt x="1148" y="1201"/>
                    <a:pt x="1148" y="1225"/>
                  </a:cubicBezTo>
                  <a:cubicBezTo>
                    <a:pt x="1148" y="1249"/>
                    <a:pt x="1167" y="1268"/>
                    <a:pt x="1191" y="1268"/>
                  </a:cubicBezTo>
                  <a:cubicBezTo>
                    <a:pt x="1395" y="1268"/>
                    <a:pt x="1561" y="1103"/>
                    <a:pt x="1561" y="899"/>
                  </a:cubicBezTo>
                  <a:cubicBezTo>
                    <a:pt x="1561" y="390"/>
                    <a:pt x="1561" y="390"/>
                    <a:pt x="1561" y="390"/>
                  </a:cubicBezTo>
                  <a:cubicBezTo>
                    <a:pt x="1561" y="374"/>
                    <a:pt x="1552" y="359"/>
                    <a:pt x="1538" y="352"/>
                  </a:cubicBezTo>
                  <a:close/>
                  <a:moveTo>
                    <a:pt x="1538" y="352"/>
                  </a:moveTo>
                  <a:cubicBezTo>
                    <a:pt x="1538" y="352"/>
                    <a:pt x="1538" y="352"/>
                    <a:pt x="1538" y="35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57">
              <a:extLst>
                <a:ext uri="{FF2B5EF4-FFF2-40B4-BE49-F238E27FC236}">
                  <a16:creationId xmlns:a16="http://schemas.microsoft.com/office/drawing/2014/main" id="{586C322E-6397-445E-A131-17966D47447F}"/>
                </a:ext>
              </a:extLst>
            </p:cNvPr>
            <p:cNvSpPr>
              <a:spLocks noEditPoints="1"/>
            </p:cNvSpPr>
            <p:nvPr/>
          </p:nvSpPr>
          <p:spPr bwMode="auto">
            <a:xfrm>
              <a:off x="2722" y="2351"/>
              <a:ext cx="52" cy="28"/>
            </a:xfrm>
            <a:custGeom>
              <a:gdLst>
                <a:gd fmla="*/ 48 w 241" name="T0"/>
                <a:gd fmla="*/ 131 h 131" name="T1"/>
                <a:gd fmla="*/ 62 w 241" name="T2"/>
                <a:gd fmla="*/ 129 h 131" name="T3"/>
                <a:gd fmla="*/ 204 w 241" name="T4"/>
                <a:gd fmla="*/ 89 h 131" name="T5"/>
                <a:gd fmla="*/ 236 w 241" name="T6"/>
                <a:gd fmla="*/ 37 h 131" name="T7"/>
                <a:gd fmla="*/ 184 w 241" name="T8"/>
                <a:gd fmla="*/ 5 h 131" name="T9"/>
                <a:gd fmla="*/ 35 w 241" name="T10"/>
                <a:gd fmla="*/ 47 h 131" name="T11"/>
                <a:gd fmla="*/ 7 w 241" name="T12"/>
                <a:gd fmla="*/ 102 h 131" name="T13"/>
                <a:gd fmla="*/ 48 w 241" name="T14"/>
                <a:gd fmla="*/ 131 h 131" name="T15"/>
                <a:gd fmla="*/ 48 w 241" name="T16"/>
                <a:gd fmla="*/ 131 h 131" name="T17"/>
                <a:gd fmla="*/ 48 w 241" name="T18"/>
                <a:gd fmla="*/ 131 h 1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1" w="241">
                  <a:moveTo>
                    <a:pt x="48" y="131"/>
                  </a:moveTo>
                  <a:cubicBezTo>
                    <a:pt x="53" y="131"/>
                    <a:pt x="57" y="131"/>
                    <a:pt x="62" y="129"/>
                  </a:cubicBezTo>
                  <a:cubicBezTo>
                    <a:pt x="107" y="114"/>
                    <a:pt x="155" y="101"/>
                    <a:pt x="204" y="89"/>
                  </a:cubicBezTo>
                  <a:cubicBezTo>
                    <a:pt x="227" y="84"/>
                    <a:pt x="241" y="60"/>
                    <a:pt x="236" y="37"/>
                  </a:cubicBezTo>
                  <a:cubicBezTo>
                    <a:pt x="230" y="14"/>
                    <a:pt x="207" y="0"/>
                    <a:pt x="184" y="5"/>
                  </a:cubicBezTo>
                  <a:cubicBezTo>
                    <a:pt x="133" y="17"/>
                    <a:pt x="83" y="32"/>
                    <a:pt x="35" y="47"/>
                  </a:cubicBezTo>
                  <a:cubicBezTo>
                    <a:pt x="12" y="55"/>
                    <a:pt x="0" y="79"/>
                    <a:pt x="7" y="102"/>
                  </a:cubicBezTo>
                  <a:cubicBezTo>
                    <a:pt x="14" y="120"/>
                    <a:pt x="31" y="131"/>
                    <a:pt x="48" y="131"/>
                  </a:cubicBezTo>
                  <a:close/>
                  <a:moveTo>
                    <a:pt x="48" y="131"/>
                  </a:moveTo>
                  <a:cubicBezTo>
                    <a:pt x="48" y="131"/>
                    <a:pt x="48" y="131"/>
                    <a:pt x="48" y="13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58">
              <a:extLst>
                <a:ext uri="{FF2B5EF4-FFF2-40B4-BE49-F238E27FC236}">
                  <a16:creationId xmlns:a16="http://schemas.microsoft.com/office/drawing/2014/main" id="{0C901FAB-0D51-41AB-924B-98651D165288}"/>
                </a:ext>
              </a:extLst>
            </p:cNvPr>
            <p:cNvSpPr>
              <a:spLocks noEditPoints="1"/>
            </p:cNvSpPr>
            <p:nvPr/>
          </p:nvSpPr>
          <p:spPr bwMode="auto">
            <a:xfrm>
              <a:off x="2763" y="2387"/>
              <a:ext cx="216" cy="215"/>
            </a:xfrm>
            <a:custGeom>
              <a:gdLst>
                <a:gd fmla="*/ 497 w 995" name="T0"/>
                <a:gd fmla="*/ 0 h 994" name="T1"/>
                <a:gd fmla="*/ 0 w 995" name="T2"/>
                <a:gd fmla="*/ 497 h 994" name="T3"/>
                <a:gd fmla="*/ 497 w 995" name="T4"/>
                <a:gd fmla="*/ 994 h 994" name="T5"/>
                <a:gd fmla="*/ 995 w 995" name="T6"/>
                <a:gd fmla="*/ 497 h 994" name="T7"/>
                <a:gd fmla="*/ 497 w 995" name="T8"/>
                <a:gd fmla="*/ 0 h 994" name="T9"/>
                <a:gd fmla="*/ 497 w 995" name="T10"/>
                <a:gd fmla="*/ 908 h 994" name="T11"/>
                <a:gd fmla="*/ 87 w 995" name="T12"/>
                <a:gd fmla="*/ 497 h 994" name="T13"/>
                <a:gd fmla="*/ 497 w 995" name="T14"/>
                <a:gd fmla="*/ 86 h 994" name="T15"/>
                <a:gd fmla="*/ 908 w 995" name="T16"/>
                <a:gd fmla="*/ 497 h 994" name="T17"/>
                <a:gd fmla="*/ 497 w 995" name="T18"/>
                <a:gd fmla="*/ 908 h 994" name="T19"/>
                <a:gd fmla="*/ 497 w 995" name="T20"/>
                <a:gd fmla="*/ 908 h 994" name="T21"/>
                <a:gd fmla="*/ 497 w 995" name="T22"/>
                <a:gd fmla="*/ 908 h 99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94" w="995">
                  <a:moveTo>
                    <a:pt x="497" y="0"/>
                  </a:moveTo>
                  <a:cubicBezTo>
                    <a:pt x="223" y="0"/>
                    <a:pt x="0" y="223"/>
                    <a:pt x="0" y="497"/>
                  </a:cubicBezTo>
                  <a:cubicBezTo>
                    <a:pt x="0" y="771"/>
                    <a:pt x="223" y="994"/>
                    <a:pt x="497" y="994"/>
                  </a:cubicBezTo>
                  <a:cubicBezTo>
                    <a:pt x="772" y="994"/>
                    <a:pt x="995" y="771"/>
                    <a:pt x="995" y="497"/>
                  </a:cubicBezTo>
                  <a:cubicBezTo>
                    <a:pt x="995" y="223"/>
                    <a:pt x="772" y="0"/>
                    <a:pt x="497" y="0"/>
                  </a:cubicBezTo>
                  <a:close/>
                  <a:moveTo>
                    <a:pt x="497" y="908"/>
                  </a:moveTo>
                  <a:cubicBezTo>
                    <a:pt x="271" y="908"/>
                    <a:pt x="87" y="724"/>
                    <a:pt x="87" y="497"/>
                  </a:cubicBezTo>
                  <a:cubicBezTo>
                    <a:pt x="87" y="271"/>
                    <a:pt x="271" y="86"/>
                    <a:pt x="497" y="86"/>
                  </a:cubicBezTo>
                  <a:cubicBezTo>
                    <a:pt x="724" y="86"/>
                    <a:pt x="908" y="270"/>
                    <a:pt x="908" y="497"/>
                  </a:cubicBezTo>
                  <a:cubicBezTo>
                    <a:pt x="908" y="723"/>
                    <a:pt x="724" y="908"/>
                    <a:pt x="497" y="908"/>
                  </a:cubicBezTo>
                  <a:close/>
                  <a:moveTo>
                    <a:pt x="497" y="908"/>
                  </a:moveTo>
                  <a:cubicBezTo>
                    <a:pt x="497" y="908"/>
                    <a:pt x="497" y="908"/>
                    <a:pt x="497" y="90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Group 170">
            <a:extLst>
              <a:ext uri="{FF2B5EF4-FFF2-40B4-BE49-F238E27FC236}">
                <a16:creationId xmlns:a16="http://schemas.microsoft.com/office/drawing/2014/main" id="{25C3B577-03FB-44C8-B2A2-7C96E7446859}"/>
              </a:ext>
            </a:extLst>
          </p:cNvPr>
          <p:cNvGrpSpPr>
            <a:grpSpLocks noChangeAspect="1"/>
          </p:cNvGrpSpPr>
          <p:nvPr/>
        </p:nvGrpSpPr>
        <p:grpSpPr>
          <a:xfrm>
            <a:off x="1589076" y="2130781"/>
            <a:ext cx="397669" cy="495210"/>
            <a:chOff x="4142" y="2322"/>
            <a:chExt cx="265" cy="330"/>
          </a:xfrm>
          <a:gradFill>
            <a:gsLst>
              <a:gs pos="0">
                <a:srgbClr val="08AEEA"/>
              </a:gs>
              <a:gs pos="100000">
                <a:srgbClr val="29F3AF"/>
              </a:gs>
            </a:gsLst>
            <a:lin ang="2700000" scaled="0"/>
          </a:gradFill>
        </p:grpSpPr>
        <p:sp>
          <p:nvSpPr>
            <p:cNvPr id="32" name="Freeform 171">
              <a:extLst>
                <a:ext uri="{FF2B5EF4-FFF2-40B4-BE49-F238E27FC236}">
                  <a16:creationId xmlns:a16="http://schemas.microsoft.com/office/drawing/2014/main" id="{5BF50922-48BB-479F-838C-35D67EAC9043}"/>
                </a:ext>
              </a:extLst>
            </p:cNvPr>
            <p:cNvSpPr>
              <a:spLocks noEditPoints="1"/>
            </p:cNvSpPr>
            <p:nvPr/>
          </p:nvSpPr>
          <p:spPr bwMode="auto">
            <a:xfrm>
              <a:off x="4142" y="2322"/>
              <a:ext cx="265" cy="330"/>
            </a:xfrm>
            <a:custGeom>
              <a:gdLst>
                <a:gd fmla="*/ 612 w 1224" name="T0"/>
                <a:gd fmla="*/ 0 h 1526" name="T1"/>
                <a:gd fmla="*/ 0 w 1224" name="T2"/>
                <a:gd fmla="*/ 612 h 1526" name="T3"/>
                <a:gd fmla="*/ 11 w 1224" name="T4"/>
                <a:gd fmla="*/ 727 h 1526" name="T5"/>
                <a:gd fmla="*/ 15 w 1224" name="T6"/>
                <a:gd fmla="*/ 747 h 1526" name="T7"/>
                <a:gd fmla="*/ 56 w 1224" name="T8"/>
                <a:gd fmla="*/ 868 h 1526" name="T9"/>
                <a:gd fmla="*/ 585 w 1224" name="T10"/>
                <a:gd fmla="*/ 1517 h 1526" name="T11"/>
                <a:gd fmla="*/ 612 w 1224" name="T12"/>
                <a:gd fmla="*/ 1526 h 1526" name="T13"/>
                <a:gd fmla="*/ 639 w 1224" name="T14"/>
                <a:gd fmla="*/ 1517 h 1526" name="T15"/>
                <a:gd fmla="*/ 1168 w 1224" name="T16"/>
                <a:gd fmla="*/ 868 h 1526" name="T17"/>
                <a:gd fmla="*/ 1209 w 1224" name="T18"/>
                <a:gd fmla="*/ 747 h 1526" name="T19"/>
                <a:gd fmla="*/ 1213 w 1224" name="T20"/>
                <a:gd fmla="*/ 727 h 1526" name="T21"/>
                <a:gd fmla="*/ 1224 w 1224" name="T22"/>
                <a:gd fmla="*/ 612 h 1526" name="T23"/>
                <a:gd fmla="*/ 612 w 1224" name="T24"/>
                <a:gd fmla="*/ 0 h 1526" name="T25"/>
                <a:gd fmla="*/ 1128 w 1224" name="T26"/>
                <a:gd fmla="*/ 712 h 1526" name="T27"/>
                <a:gd fmla="*/ 1127 w 1224" name="T28"/>
                <a:gd fmla="*/ 714 h 1526" name="T29"/>
                <a:gd fmla="*/ 1124 w 1224" name="T30"/>
                <a:gd fmla="*/ 727 h 1526" name="T31"/>
                <a:gd fmla="*/ 1124 w 1224" name="T32"/>
                <a:gd fmla="*/ 728 h 1526" name="T33"/>
                <a:gd fmla="*/ 1089 w 1224" name="T34"/>
                <a:gd fmla="*/ 832 h 1526" name="T35"/>
                <a:gd fmla="*/ 1088 w 1224" name="T36"/>
                <a:gd fmla="*/ 834 h 1526" name="T37"/>
                <a:gd fmla="*/ 612 w 1224" name="T38"/>
                <a:gd fmla="*/ 1428 h 1526" name="T39"/>
                <a:gd fmla="*/ 135 w 1224" name="T40"/>
                <a:gd fmla="*/ 834 h 1526" name="T41"/>
                <a:gd fmla="*/ 135 w 1224" name="T42"/>
                <a:gd fmla="*/ 832 h 1526" name="T43"/>
                <a:gd fmla="*/ 99 w 1224" name="T44"/>
                <a:gd fmla="*/ 728 h 1526" name="T45"/>
                <a:gd fmla="*/ 99 w 1224" name="T46"/>
                <a:gd fmla="*/ 727 h 1526" name="T47"/>
                <a:gd fmla="*/ 96 w 1224" name="T48"/>
                <a:gd fmla="*/ 714 h 1526" name="T49"/>
                <a:gd fmla="*/ 96 w 1224" name="T50"/>
                <a:gd fmla="*/ 711 h 1526" name="T51"/>
                <a:gd fmla="*/ 86 w 1224" name="T52"/>
                <a:gd fmla="*/ 612 h 1526" name="T53"/>
                <a:gd fmla="*/ 612 w 1224" name="T54"/>
                <a:gd fmla="*/ 86 h 1526" name="T55"/>
                <a:gd fmla="*/ 1137 w 1224" name="T56"/>
                <a:gd fmla="*/ 612 h 1526" name="T57"/>
                <a:gd fmla="*/ 1128 w 1224" name="T58"/>
                <a:gd fmla="*/ 712 h 1526" name="T59"/>
                <a:gd fmla="*/ 1128 w 1224" name="T60"/>
                <a:gd fmla="*/ 712 h 1526" name="T61"/>
                <a:gd fmla="*/ 1128 w 1224" name="T62"/>
                <a:gd fmla="*/ 712 h 15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26" w="1224">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72">
              <a:extLst>
                <a:ext uri="{FF2B5EF4-FFF2-40B4-BE49-F238E27FC236}">
                  <a16:creationId xmlns:a16="http://schemas.microsoft.com/office/drawing/2014/main" id="{C170A63D-0047-402F-8435-E31DCAAD01FB}"/>
                </a:ext>
              </a:extLst>
            </p:cNvPr>
            <p:cNvSpPr>
              <a:spLocks noEditPoints="1"/>
            </p:cNvSpPr>
            <p:nvPr/>
          </p:nvSpPr>
          <p:spPr bwMode="auto">
            <a:xfrm>
              <a:off x="4190" y="2372"/>
              <a:ext cx="169" cy="168"/>
            </a:xfrm>
            <a:custGeom>
              <a:gdLst>
                <a:gd fmla="*/ 389 w 777" name="T0"/>
                <a:gd fmla="*/ 0 h 777" name="T1"/>
                <a:gd fmla="*/ 0 w 777" name="T2"/>
                <a:gd fmla="*/ 389 h 777" name="T3"/>
                <a:gd fmla="*/ 389 w 777" name="T4"/>
                <a:gd fmla="*/ 777 h 777" name="T5"/>
                <a:gd fmla="*/ 777 w 777" name="T6"/>
                <a:gd fmla="*/ 389 h 777" name="T7"/>
                <a:gd fmla="*/ 389 w 777" name="T8"/>
                <a:gd fmla="*/ 0 h 777" name="T9"/>
                <a:gd fmla="*/ 389 w 777" name="T10"/>
                <a:gd fmla="*/ 691 h 777" name="T11"/>
                <a:gd fmla="*/ 87 w 777" name="T12"/>
                <a:gd fmla="*/ 389 h 777" name="T13"/>
                <a:gd fmla="*/ 389 w 777" name="T14"/>
                <a:gd fmla="*/ 86 h 777" name="T15"/>
                <a:gd fmla="*/ 691 w 777" name="T16"/>
                <a:gd fmla="*/ 389 h 777" name="T17"/>
                <a:gd fmla="*/ 389 w 777" name="T18"/>
                <a:gd fmla="*/ 691 h 777" name="T19"/>
                <a:gd fmla="*/ 389 w 777" name="T20"/>
                <a:gd fmla="*/ 691 h 777" name="T21"/>
                <a:gd fmla="*/ 389 w 777" name="T22"/>
                <a:gd fmla="*/ 691 h 7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7" w="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2" name="任意多边形: 形状 51">
            <a:extLst>
              <a:ext uri="{FF2B5EF4-FFF2-40B4-BE49-F238E27FC236}">
                <a16:creationId xmlns:a16="http://schemas.microsoft.com/office/drawing/2014/main" id="{F764AEB7-D47C-4AAE-913F-D01F37F1A104}"/>
              </a:ext>
            </a:extLst>
          </p:cNvPr>
          <p:cNvSpPr/>
          <p:nvPr/>
        </p:nvSpPr>
        <p:spPr>
          <a:xfrm>
            <a:off x="479425" y="3580523"/>
            <a:ext cx="2676860" cy="2286645"/>
          </a:xfrm>
          <a:custGeom>
            <a:gdLst>
              <a:gd fmla="*/ 1338431 w 2676860" name="connsiteX0"/>
              <a:gd fmla="*/ 0 h 2286645" name="connsiteY0"/>
              <a:gd fmla="*/ 1493859 w 2676860" name="connsiteX1"/>
              <a:gd fmla="*/ 217386 h 2286645" name="connsiteY1"/>
              <a:gd fmla="*/ 2638786 w 2676860" name="connsiteX2"/>
              <a:gd fmla="*/ 217386 h 2286645" name="connsiteY2"/>
              <a:gd fmla="*/ 2676860 w 2676860" name="connsiteX3"/>
              <a:gd fmla="*/ 255460 h 2286645" name="connsiteY3"/>
              <a:gd fmla="*/ 2676860 w 2676860" name="connsiteX4"/>
              <a:gd fmla="*/ 2248571 h 2286645" name="connsiteY4"/>
              <a:gd fmla="*/ 2638786 w 2676860" name="connsiteX5"/>
              <a:gd fmla="*/ 2286645 h 2286645" name="connsiteY5"/>
              <a:gd fmla="*/ 38074 w 2676860" name="connsiteX6"/>
              <a:gd fmla="*/ 2286645 h 2286645" name="connsiteY6"/>
              <a:gd fmla="*/ 0 w 2676860" name="connsiteX7"/>
              <a:gd fmla="*/ 2248571 h 2286645" name="connsiteY7"/>
              <a:gd fmla="*/ 0 w 2676860" name="connsiteX8"/>
              <a:gd fmla="*/ 255460 h 2286645" name="connsiteY8"/>
              <a:gd fmla="*/ 38074 w 2676860" name="connsiteX9"/>
              <a:gd fmla="*/ 217386 h 2286645" name="connsiteY9"/>
              <a:gd fmla="*/ 1183003 w 2676860" name="connsiteX10"/>
              <a:gd fmla="*/ 217386 h 22866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286645" w="2676860">
                <a:moveTo>
                  <a:pt x="1338431" y="0"/>
                </a:moveTo>
                <a:lnTo>
                  <a:pt x="1493859"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3" y="217386"/>
                </a:lnTo>
                <a:close/>
              </a:path>
            </a:pathLst>
          </a:custGeom>
          <a:solidFill>
            <a:schemeClr val="bg1"/>
          </a:solidFill>
          <a:ln>
            <a:noFill/>
          </a:ln>
          <a:effectLst>
            <a:outerShdw algn="t" blurRad="3810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7" name="文本框 36">
            <a:extLst>
              <a:ext uri="{FF2B5EF4-FFF2-40B4-BE49-F238E27FC236}">
                <a16:creationId xmlns:a16="http://schemas.microsoft.com/office/drawing/2014/main" id="{3FEBD1AF-BE20-4A5E-B38F-DA078C394736}"/>
              </a:ext>
            </a:extLst>
          </p:cNvPr>
          <p:cNvSpPr txBox="1"/>
          <p:nvPr/>
        </p:nvSpPr>
        <p:spPr>
          <a:xfrm>
            <a:off x="663911" y="3986152"/>
            <a:ext cx="2307890" cy="1676400"/>
          </a:xfrm>
          <a:prstGeom prst="rect">
            <a:avLst/>
          </a:prstGeom>
          <a:noFill/>
        </p:spPr>
        <p:txBody>
          <a:bodyPr rtlCol="0" wrap="square">
            <a:spAutoFit/>
          </a:bodyPr>
          <a:lstStyle/>
          <a:p>
            <a:pPr algn="ctr">
              <a:lnSpc>
                <a:spcPct val="130000"/>
              </a:lnSpc>
            </a:pPr>
            <a:r>
              <a:rPr altLang="en-US" lang="zh-CN" sz="1600">
                <a:solidFill>
                  <a:schemeClr val="tx1">
                    <a:lumMod val="85000"/>
                    <a:lumOff val="15000"/>
                  </a:schemeClr>
                </a:solidFill>
              </a:rPr>
              <a:t>添加相关内容的文字添加相关内容的文字添加相关内容的文字添加相关内容的文字添加相关内容的文字 </a:t>
            </a:r>
          </a:p>
        </p:txBody>
      </p:sp>
      <p:sp>
        <p:nvSpPr>
          <p:cNvPr id="53" name="任意多边形: 形状 52">
            <a:extLst>
              <a:ext uri="{FF2B5EF4-FFF2-40B4-BE49-F238E27FC236}">
                <a16:creationId xmlns:a16="http://schemas.microsoft.com/office/drawing/2014/main" id="{ACF65764-1E08-4B79-9372-138EC2E0A607}"/>
              </a:ext>
            </a:extLst>
          </p:cNvPr>
          <p:cNvSpPr/>
          <p:nvPr/>
        </p:nvSpPr>
        <p:spPr>
          <a:xfrm>
            <a:off x="3325375" y="3580523"/>
            <a:ext cx="2676860" cy="2286645"/>
          </a:xfrm>
          <a:custGeom>
            <a:gdLst>
              <a:gd fmla="*/ 1338430 w 2676860" name="connsiteX0"/>
              <a:gd fmla="*/ 0 h 2286645" name="connsiteY0"/>
              <a:gd fmla="*/ 1493858 w 2676860" name="connsiteX1"/>
              <a:gd fmla="*/ 217386 h 2286645" name="connsiteY1"/>
              <a:gd fmla="*/ 2638786 w 2676860" name="connsiteX2"/>
              <a:gd fmla="*/ 217386 h 2286645" name="connsiteY2"/>
              <a:gd fmla="*/ 2676860 w 2676860" name="connsiteX3"/>
              <a:gd fmla="*/ 255460 h 2286645" name="connsiteY3"/>
              <a:gd fmla="*/ 2676860 w 2676860" name="connsiteX4"/>
              <a:gd fmla="*/ 2248571 h 2286645" name="connsiteY4"/>
              <a:gd fmla="*/ 2638786 w 2676860" name="connsiteX5"/>
              <a:gd fmla="*/ 2286645 h 2286645" name="connsiteY5"/>
              <a:gd fmla="*/ 38074 w 2676860" name="connsiteX6"/>
              <a:gd fmla="*/ 2286645 h 2286645" name="connsiteY6"/>
              <a:gd fmla="*/ 0 w 2676860" name="connsiteX7"/>
              <a:gd fmla="*/ 2248571 h 2286645" name="connsiteY7"/>
              <a:gd fmla="*/ 0 w 2676860" name="connsiteX8"/>
              <a:gd fmla="*/ 255460 h 2286645" name="connsiteY8"/>
              <a:gd fmla="*/ 38074 w 2676860" name="connsiteX9"/>
              <a:gd fmla="*/ 217386 h 2286645" name="connsiteY9"/>
              <a:gd fmla="*/ 1183002 w 2676860" name="connsiteX10"/>
              <a:gd fmla="*/ 217386 h 22866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286645" w="2676860">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algn="t" blurRad="3810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1" name="文本框 40">
            <a:extLst>
              <a:ext uri="{FF2B5EF4-FFF2-40B4-BE49-F238E27FC236}">
                <a16:creationId xmlns:a16="http://schemas.microsoft.com/office/drawing/2014/main" id="{6A7C026F-E09E-4FFD-A0B5-735F1E2E45A2}"/>
              </a:ext>
            </a:extLst>
          </p:cNvPr>
          <p:cNvSpPr txBox="1"/>
          <p:nvPr/>
        </p:nvSpPr>
        <p:spPr>
          <a:xfrm>
            <a:off x="3509861" y="3986152"/>
            <a:ext cx="2307890" cy="1676400"/>
          </a:xfrm>
          <a:prstGeom prst="rect">
            <a:avLst/>
          </a:prstGeom>
          <a:noFill/>
        </p:spPr>
        <p:txBody>
          <a:bodyPr rtlCol="0" wrap="square">
            <a:spAutoFit/>
          </a:bodyPr>
          <a:lstStyle/>
          <a:p>
            <a:pPr algn="ctr">
              <a:lnSpc>
                <a:spcPct val="130000"/>
              </a:lnSpc>
            </a:pPr>
            <a:r>
              <a:rPr altLang="en-US" lang="zh-CN" sz="1600">
                <a:solidFill>
                  <a:schemeClr val="tx1">
                    <a:lumMod val="85000"/>
                    <a:lumOff val="15000"/>
                  </a:schemeClr>
                </a:solidFill>
              </a:rPr>
              <a:t>添加相关内容的文字添加相关内容的文字添加相关内容的文字添加相关内容的文字添加相关内容的文字 </a:t>
            </a:r>
          </a:p>
        </p:txBody>
      </p:sp>
      <p:sp>
        <p:nvSpPr>
          <p:cNvPr id="54" name="任意多边形: 形状 53">
            <a:extLst>
              <a:ext uri="{FF2B5EF4-FFF2-40B4-BE49-F238E27FC236}">
                <a16:creationId xmlns:a16="http://schemas.microsoft.com/office/drawing/2014/main" id="{D6308194-D54F-49E0-BB60-4369F4F685A7}"/>
              </a:ext>
            </a:extLst>
          </p:cNvPr>
          <p:cNvSpPr/>
          <p:nvPr/>
        </p:nvSpPr>
        <p:spPr>
          <a:xfrm>
            <a:off x="6171325" y="3580523"/>
            <a:ext cx="2676860" cy="2286645"/>
          </a:xfrm>
          <a:custGeom>
            <a:gdLst>
              <a:gd fmla="*/ 1338430 w 2676860" name="connsiteX0"/>
              <a:gd fmla="*/ 0 h 2286645" name="connsiteY0"/>
              <a:gd fmla="*/ 1493858 w 2676860" name="connsiteX1"/>
              <a:gd fmla="*/ 217386 h 2286645" name="connsiteY1"/>
              <a:gd fmla="*/ 2638786 w 2676860" name="connsiteX2"/>
              <a:gd fmla="*/ 217386 h 2286645" name="connsiteY2"/>
              <a:gd fmla="*/ 2676860 w 2676860" name="connsiteX3"/>
              <a:gd fmla="*/ 255460 h 2286645" name="connsiteY3"/>
              <a:gd fmla="*/ 2676860 w 2676860" name="connsiteX4"/>
              <a:gd fmla="*/ 2248571 h 2286645" name="connsiteY4"/>
              <a:gd fmla="*/ 2638786 w 2676860" name="connsiteX5"/>
              <a:gd fmla="*/ 2286645 h 2286645" name="connsiteY5"/>
              <a:gd fmla="*/ 38074 w 2676860" name="connsiteX6"/>
              <a:gd fmla="*/ 2286645 h 2286645" name="connsiteY6"/>
              <a:gd fmla="*/ 0 w 2676860" name="connsiteX7"/>
              <a:gd fmla="*/ 2248571 h 2286645" name="connsiteY7"/>
              <a:gd fmla="*/ 0 w 2676860" name="connsiteX8"/>
              <a:gd fmla="*/ 255460 h 2286645" name="connsiteY8"/>
              <a:gd fmla="*/ 38074 w 2676860" name="connsiteX9"/>
              <a:gd fmla="*/ 217386 h 2286645" name="connsiteY9"/>
              <a:gd fmla="*/ 1183002 w 2676860" name="connsiteX10"/>
              <a:gd fmla="*/ 217386 h 22866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286645" w="2676860">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algn="t" blurRad="3810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文本框 43">
            <a:extLst>
              <a:ext uri="{FF2B5EF4-FFF2-40B4-BE49-F238E27FC236}">
                <a16:creationId xmlns:a16="http://schemas.microsoft.com/office/drawing/2014/main" id="{4EFDB5FF-0842-415A-B892-8ED08166380D}"/>
              </a:ext>
            </a:extLst>
          </p:cNvPr>
          <p:cNvSpPr txBox="1"/>
          <p:nvPr/>
        </p:nvSpPr>
        <p:spPr>
          <a:xfrm>
            <a:off x="6355810" y="3986152"/>
            <a:ext cx="2307890" cy="1676400"/>
          </a:xfrm>
          <a:prstGeom prst="rect">
            <a:avLst/>
          </a:prstGeom>
          <a:noFill/>
        </p:spPr>
        <p:txBody>
          <a:bodyPr rtlCol="0" wrap="square">
            <a:spAutoFit/>
          </a:bodyPr>
          <a:lstStyle/>
          <a:p>
            <a:pPr algn="ctr">
              <a:lnSpc>
                <a:spcPct val="130000"/>
              </a:lnSpc>
            </a:pPr>
            <a:r>
              <a:rPr altLang="en-US" lang="zh-CN" sz="1600">
                <a:solidFill>
                  <a:schemeClr val="tx1">
                    <a:lumMod val="85000"/>
                    <a:lumOff val="15000"/>
                  </a:schemeClr>
                </a:solidFill>
              </a:rPr>
              <a:t>添加相关内容的文字添加相关内容的文字添加相关内容的文字添加相关内容的文字添加相关内容的文字 </a:t>
            </a:r>
          </a:p>
        </p:txBody>
      </p:sp>
      <p:sp>
        <p:nvSpPr>
          <p:cNvPr id="55" name="任意多边形: 形状 54">
            <a:extLst>
              <a:ext uri="{FF2B5EF4-FFF2-40B4-BE49-F238E27FC236}">
                <a16:creationId xmlns:a16="http://schemas.microsoft.com/office/drawing/2014/main" id="{BDE7CE18-2B93-43EF-A15B-4744E1C1A854}"/>
              </a:ext>
            </a:extLst>
          </p:cNvPr>
          <p:cNvSpPr/>
          <p:nvPr/>
        </p:nvSpPr>
        <p:spPr>
          <a:xfrm>
            <a:off x="9017275" y="3580523"/>
            <a:ext cx="2676860" cy="2286645"/>
          </a:xfrm>
          <a:custGeom>
            <a:gdLst>
              <a:gd fmla="*/ 1338430 w 2676860" name="connsiteX0"/>
              <a:gd fmla="*/ 0 h 2286645" name="connsiteY0"/>
              <a:gd fmla="*/ 1493858 w 2676860" name="connsiteX1"/>
              <a:gd fmla="*/ 217386 h 2286645" name="connsiteY1"/>
              <a:gd fmla="*/ 2638786 w 2676860" name="connsiteX2"/>
              <a:gd fmla="*/ 217386 h 2286645" name="connsiteY2"/>
              <a:gd fmla="*/ 2676860 w 2676860" name="connsiteX3"/>
              <a:gd fmla="*/ 255460 h 2286645" name="connsiteY3"/>
              <a:gd fmla="*/ 2676860 w 2676860" name="connsiteX4"/>
              <a:gd fmla="*/ 2248571 h 2286645" name="connsiteY4"/>
              <a:gd fmla="*/ 2638786 w 2676860" name="connsiteX5"/>
              <a:gd fmla="*/ 2286645 h 2286645" name="connsiteY5"/>
              <a:gd fmla="*/ 38074 w 2676860" name="connsiteX6"/>
              <a:gd fmla="*/ 2286645 h 2286645" name="connsiteY6"/>
              <a:gd fmla="*/ 0 w 2676860" name="connsiteX7"/>
              <a:gd fmla="*/ 2248571 h 2286645" name="connsiteY7"/>
              <a:gd fmla="*/ 0 w 2676860" name="connsiteX8"/>
              <a:gd fmla="*/ 255460 h 2286645" name="connsiteY8"/>
              <a:gd fmla="*/ 38074 w 2676860" name="connsiteX9"/>
              <a:gd fmla="*/ 217386 h 2286645" name="connsiteY9"/>
              <a:gd fmla="*/ 1183002 w 2676860" name="connsiteX10"/>
              <a:gd fmla="*/ 217386 h 22866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286645" w="2676860">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algn="t" blurRad="3810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7" name="文本框 46">
            <a:extLst>
              <a:ext uri="{FF2B5EF4-FFF2-40B4-BE49-F238E27FC236}">
                <a16:creationId xmlns:a16="http://schemas.microsoft.com/office/drawing/2014/main" id="{AD4B8403-5708-4235-BA05-20144CAF0329}"/>
              </a:ext>
            </a:extLst>
          </p:cNvPr>
          <p:cNvSpPr txBox="1"/>
          <p:nvPr/>
        </p:nvSpPr>
        <p:spPr>
          <a:xfrm>
            <a:off x="9201760" y="3986152"/>
            <a:ext cx="2307890" cy="1676400"/>
          </a:xfrm>
          <a:prstGeom prst="rect">
            <a:avLst/>
          </a:prstGeom>
          <a:noFill/>
        </p:spPr>
        <p:txBody>
          <a:bodyPr rtlCol="0" wrap="square">
            <a:spAutoFit/>
          </a:bodyPr>
          <a:lstStyle/>
          <a:p>
            <a:pPr algn="ctr">
              <a:lnSpc>
                <a:spcPct val="130000"/>
              </a:lnSpc>
            </a:pPr>
            <a:r>
              <a:rPr altLang="en-US" lang="zh-CN" sz="1600">
                <a:solidFill>
                  <a:schemeClr val="tx1">
                    <a:lumMod val="85000"/>
                    <a:lumOff val="15000"/>
                  </a:schemeClr>
                </a:solidFill>
              </a:rPr>
              <a:t>添加相关内容的文字添加相关内容的文字添加相关内容的文字添加相关内容的文字添加相关内容的文字 </a:t>
            </a:r>
          </a:p>
        </p:txBody>
      </p:sp>
      <p:sp>
        <p:nvSpPr>
          <p:cNvPr id="57" name="任意多边形: 形状 56">
            <a:extLst>
              <a:ext uri="{FF2B5EF4-FFF2-40B4-BE49-F238E27FC236}">
                <a16:creationId xmlns:a16="http://schemas.microsoft.com/office/drawing/2014/main" id="{1D0052B9-40B0-48A3-AEC2-BD634148B7E4}"/>
              </a:ext>
            </a:extLst>
          </p:cNvPr>
          <p:cNvSpPr/>
          <p:nvPr/>
        </p:nvSpPr>
        <p:spPr>
          <a:xfrm flipV="1">
            <a:off x="0" y="-20267"/>
            <a:ext cx="12191999" cy="783738"/>
          </a:xfrm>
          <a:custGeom>
            <a:gdLst>
              <a:gd fmla="*/ 12191999 w 12191999" name="connsiteX0"/>
              <a:gd fmla="*/ 0 h 783738" name="connsiteY0"/>
              <a:gd fmla="*/ 12191999 w 12191999" name="connsiteX1"/>
              <a:gd fmla="*/ 783738 h 783738" name="connsiteY1"/>
              <a:gd fmla="*/ 0 w 12191999" name="connsiteX2"/>
              <a:gd fmla="*/ 783738 h 783738" name="connsiteY2"/>
              <a:gd fmla="*/ 0 w 12191999" name="connsiteX3"/>
              <a:gd fmla="*/ 1 h 783738" name="connsiteY3"/>
              <a:gd fmla="*/ 425923 w 12191999" name="connsiteX4"/>
              <a:gd fmla="*/ 98859 h 783738" name="connsiteY4"/>
              <a:gd fmla="*/ 6095997 w 12191999" name="connsiteX5"/>
              <a:gd fmla="*/ 686882 h 783738" name="connsiteY5"/>
              <a:gd fmla="*/ 11766072 w 12191999" name="connsiteX6"/>
              <a:gd fmla="*/ 98859 h 7837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3738" w="12191999">
                <a:moveTo>
                  <a:pt x="12191999" y="0"/>
                </a:moveTo>
                <a:lnTo>
                  <a:pt x="12191999" y="783738"/>
                </a:lnTo>
                <a:lnTo>
                  <a:pt x="0" y="783738"/>
                </a:lnTo>
                <a:lnTo>
                  <a:pt x="0" y="1"/>
                </a:lnTo>
                <a:lnTo>
                  <a:pt x="425923" y="98859"/>
                </a:lnTo>
                <a:cubicBezTo>
                  <a:pt x="2217098" y="481013"/>
                  <a:pt x="4121499" y="686882"/>
                  <a:pt x="6095997" y="686882"/>
                </a:cubicBezTo>
                <a:cubicBezTo>
                  <a:pt x="8070496" y="686882"/>
                  <a:pt x="9974897" y="481013"/>
                  <a:pt x="11766072" y="98859"/>
                </a:cubicBezTo>
                <a:close/>
              </a:path>
            </a:pathLst>
          </a:cu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9" name="组合 38">
            <a:extLst>
              <a:ext uri="{FF2B5EF4-FFF2-40B4-BE49-F238E27FC236}">
                <a16:creationId xmlns:a16="http://schemas.microsoft.com/office/drawing/2014/main" id="{C2571B1F-6E9E-4D85-8BCE-130EE8D55A6A}"/>
              </a:ext>
            </a:extLst>
          </p:cNvPr>
          <p:cNvGrpSpPr/>
          <p:nvPr/>
        </p:nvGrpSpPr>
        <p:grpSpPr>
          <a:xfrm>
            <a:off x="5008928" y="590088"/>
            <a:ext cx="2696787" cy="901673"/>
            <a:chOff x="6171606" y="2363147"/>
            <a:chExt cx="2696787" cy="901673"/>
          </a:xfrm>
        </p:grpSpPr>
        <p:sp>
          <p:nvSpPr>
            <p:cNvPr id="40" name="文本框 39">
              <a:extLst>
                <a:ext uri="{FF2B5EF4-FFF2-40B4-BE49-F238E27FC236}">
                  <a16:creationId xmlns:a16="http://schemas.microsoft.com/office/drawing/2014/main" id="{8DFD0C9D-AB87-4AE7-A53B-BFC3E8A2CD59}"/>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03</a:t>
              </a:r>
            </a:p>
          </p:txBody>
        </p:sp>
        <p:sp>
          <p:nvSpPr>
            <p:cNvPr id="42" name="文本框 41">
              <a:extLst>
                <a:ext uri="{FF2B5EF4-FFF2-40B4-BE49-F238E27FC236}">
                  <a16:creationId xmlns:a16="http://schemas.microsoft.com/office/drawing/2014/main" id="{6AB1FBEE-67F5-45F9-A024-18B11664FE92}"/>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整体规划</a:t>
              </a:r>
            </a:p>
          </p:txBody>
        </p:sp>
        <p:sp>
          <p:nvSpPr>
            <p:cNvPr id="43" name="椭圆 42">
              <a:extLst>
                <a:ext uri="{FF2B5EF4-FFF2-40B4-BE49-F238E27FC236}">
                  <a16:creationId xmlns:a16="http://schemas.microsoft.com/office/drawing/2014/main" id="{6C013A3F-2E01-488B-9F09-974702115BCF}"/>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3003465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0-#ppt_w/2"/>
                                          </p:val>
                                        </p:tav>
                                        <p:tav tm="100000">
                                          <p:val>
                                            <p:strVal val="#ppt_x"/>
                                          </p:val>
                                        </p:tav>
                                      </p:tavLst>
                                    </p:anim>
                                    <p:anim calcmode="lin" valueType="num">
                                      <p:cBhvr additive="base">
                                        <p:cTn dur="500" fill="hold" id="24"/>
                                        <p:tgtEl>
                                          <p:spTgt spid="1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0-#ppt_w/2"/>
                                          </p:val>
                                        </p:tav>
                                        <p:tav tm="100000">
                                          <p:val>
                                            <p:strVal val="#ppt_x"/>
                                          </p:val>
                                        </p:tav>
                                      </p:tavLst>
                                    </p:anim>
                                    <p:anim calcmode="lin" valueType="num">
                                      <p:cBhvr additive="base">
                                        <p:cTn dur="500" fill="hold" id="28"/>
                                        <p:tgtEl>
                                          <p:spTgt spid="1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0-#ppt_w/2"/>
                                          </p:val>
                                        </p:tav>
                                        <p:tav tm="100000">
                                          <p:val>
                                            <p:strVal val="#ppt_x"/>
                                          </p:val>
                                        </p:tav>
                                      </p:tavLst>
                                    </p:anim>
                                    <p:anim calcmode="lin" valueType="num">
                                      <p:cBhvr additive="base">
                                        <p:cTn dur="500" fill="hold" id="32"/>
                                        <p:tgtEl>
                                          <p:spTgt spid="2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22"/>
                                        </p:tgtEl>
                                        <p:attrNameLst>
                                          <p:attrName>style.visibility</p:attrName>
                                        </p:attrNameLst>
                                      </p:cBhvr>
                                      <p:to>
                                        <p:strVal val="visible"/>
                                      </p:to>
                                    </p:set>
                                    <p:anim calcmode="lin" valueType="num">
                                      <p:cBhvr additive="base">
                                        <p:cTn dur="500" fill="hold" id="35"/>
                                        <p:tgtEl>
                                          <p:spTgt spid="22"/>
                                        </p:tgtEl>
                                        <p:attrNameLst>
                                          <p:attrName>ppt_x</p:attrName>
                                        </p:attrNameLst>
                                      </p:cBhvr>
                                      <p:tavLst>
                                        <p:tav tm="0">
                                          <p:val>
                                            <p:strVal val="0-#ppt_w/2"/>
                                          </p:val>
                                        </p:tav>
                                        <p:tav tm="100000">
                                          <p:val>
                                            <p:strVal val="#ppt_x"/>
                                          </p:val>
                                        </p:tav>
                                      </p:tavLst>
                                    </p:anim>
                                    <p:anim calcmode="lin" valueType="num">
                                      <p:cBhvr additive="base">
                                        <p:cTn dur="500" fill="hold" id="36"/>
                                        <p:tgtEl>
                                          <p:spTgt spid="22"/>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500" fill="hold" id="39"/>
                                        <p:tgtEl>
                                          <p:spTgt spid="23"/>
                                        </p:tgtEl>
                                        <p:attrNameLst>
                                          <p:attrName>ppt_x</p:attrName>
                                        </p:attrNameLst>
                                      </p:cBhvr>
                                      <p:tavLst>
                                        <p:tav tm="0">
                                          <p:val>
                                            <p:strVal val="0-#ppt_w/2"/>
                                          </p:val>
                                        </p:tav>
                                        <p:tav tm="100000">
                                          <p:val>
                                            <p:strVal val="#ppt_x"/>
                                          </p:val>
                                        </p:tav>
                                      </p:tavLst>
                                    </p:anim>
                                    <p:anim calcmode="lin" valueType="num">
                                      <p:cBhvr additive="base">
                                        <p:cTn dur="500" fill="hold" id="40"/>
                                        <p:tgtEl>
                                          <p:spTgt spid="2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additive="base">
                                        <p:cTn dur="500" fill="hold" id="43"/>
                                        <p:tgtEl>
                                          <p:spTgt spid="25"/>
                                        </p:tgtEl>
                                        <p:attrNameLst>
                                          <p:attrName>ppt_x</p:attrName>
                                        </p:attrNameLst>
                                      </p:cBhvr>
                                      <p:tavLst>
                                        <p:tav tm="0">
                                          <p:val>
                                            <p:strVal val="0-#ppt_w/2"/>
                                          </p:val>
                                        </p:tav>
                                        <p:tav tm="100000">
                                          <p:val>
                                            <p:strVal val="#ppt_x"/>
                                          </p:val>
                                        </p:tav>
                                      </p:tavLst>
                                    </p:anim>
                                    <p:anim calcmode="lin" valueType="num">
                                      <p:cBhvr additive="base">
                                        <p:cTn dur="500" fill="hold" id="44"/>
                                        <p:tgtEl>
                                          <p:spTgt spid="25"/>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additive="base">
                                        <p:cTn dur="500" fill="hold" id="47"/>
                                        <p:tgtEl>
                                          <p:spTgt spid="26"/>
                                        </p:tgtEl>
                                        <p:attrNameLst>
                                          <p:attrName>ppt_x</p:attrName>
                                        </p:attrNameLst>
                                      </p:cBhvr>
                                      <p:tavLst>
                                        <p:tav tm="0">
                                          <p:val>
                                            <p:strVal val="0-#ppt_w/2"/>
                                          </p:val>
                                        </p:tav>
                                        <p:tav tm="100000">
                                          <p:val>
                                            <p:strVal val="#ppt_x"/>
                                          </p:val>
                                        </p:tav>
                                      </p:tavLst>
                                    </p:anim>
                                    <p:anim calcmode="lin" valueType="num">
                                      <p:cBhvr additive="base">
                                        <p:cTn dur="500" fill="hold" id="48"/>
                                        <p:tgtEl>
                                          <p:spTgt spid="26"/>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0"/>
                                  </p:stCondLst>
                                  <p:childTnLst>
                                    <p:set>
                                      <p:cBhvr>
                                        <p:cTn dur="1" fill="hold" id="50">
                                          <p:stCondLst>
                                            <p:cond delay="0"/>
                                          </p:stCondLst>
                                        </p:cTn>
                                        <p:tgtEl>
                                          <p:spTgt spid="27"/>
                                        </p:tgtEl>
                                        <p:attrNameLst>
                                          <p:attrName>style.visibility</p:attrName>
                                        </p:attrNameLst>
                                      </p:cBhvr>
                                      <p:to>
                                        <p:strVal val="visible"/>
                                      </p:to>
                                    </p:set>
                                    <p:anim calcmode="lin" valueType="num">
                                      <p:cBhvr additive="base">
                                        <p:cTn dur="500" fill="hold" id="51"/>
                                        <p:tgtEl>
                                          <p:spTgt spid="27"/>
                                        </p:tgtEl>
                                        <p:attrNameLst>
                                          <p:attrName>ppt_x</p:attrName>
                                        </p:attrNameLst>
                                      </p:cBhvr>
                                      <p:tavLst>
                                        <p:tav tm="0">
                                          <p:val>
                                            <p:strVal val="0-#ppt_w/2"/>
                                          </p:val>
                                        </p:tav>
                                        <p:tav tm="100000">
                                          <p:val>
                                            <p:strVal val="#ppt_x"/>
                                          </p:val>
                                        </p:tav>
                                      </p:tavLst>
                                    </p:anim>
                                    <p:anim calcmode="lin" valueType="num">
                                      <p:cBhvr additive="base">
                                        <p:cTn dur="500" fill="hold" id="52"/>
                                        <p:tgtEl>
                                          <p:spTgt spid="27"/>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0"/>
                                  </p:stCondLst>
                                  <p:childTnLst>
                                    <p:set>
                                      <p:cBhvr>
                                        <p:cTn dur="1" fill="hold" id="54">
                                          <p:stCondLst>
                                            <p:cond delay="0"/>
                                          </p:stCondLst>
                                        </p:cTn>
                                        <p:tgtEl>
                                          <p:spTgt spid="31"/>
                                        </p:tgtEl>
                                        <p:attrNameLst>
                                          <p:attrName>style.visibility</p:attrName>
                                        </p:attrNameLst>
                                      </p:cBhvr>
                                      <p:to>
                                        <p:strVal val="visible"/>
                                      </p:to>
                                    </p:set>
                                    <p:anim calcmode="lin" valueType="num">
                                      <p:cBhvr additive="base">
                                        <p:cTn dur="500" fill="hold" id="55"/>
                                        <p:tgtEl>
                                          <p:spTgt spid="31"/>
                                        </p:tgtEl>
                                        <p:attrNameLst>
                                          <p:attrName>ppt_x</p:attrName>
                                        </p:attrNameLst>
                                      </p:cBhvr>
                                      <p:tavLst>
                                        <p:tav tm="0">
                                          <p:val>
                                            <p:strVal val="0-#ppt_w/2"/>
                                          </p:val>
                                        </p:tav>
                                        <p:tav tm="100000">
                                          <p:val>
                                            <p:strVal val="#ppt_x"/>
                                          </p:val>
                                        </p:tav>
                                      </p:tavLst>
                                    </p:anim>
                                    <p:anim calcmode="lin" valueType="num">
                                      <p:cBhvr additive="base">
                                        <p:cTn dur="500" fill="hold" id="56"/>
                                        <p:tgtEl>
                                          <p:spTgt spid="31"/>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52"/>
                                        </p:tgtEl>
                                        <p:attrNameLst>
                                          <p:attrName>style.visibility</p:attrName>
                                        </p:attrNameLst>
                                      </p:cBhvr>
                                      <p:to>
                                        <p:strVal val="visible"/>
                                      </p:to>
                                    </p:set>
                                    <p:anim calcmode="lin" valueType="num">
                                      <p:cBhvr additive="base">
                                        <p:cTn dur="500" fill="hold" id="59"/>
                                        <p:tgtEl>
                                          <p:spTgt spid="52"/>
                                        </p:tgtEl>
                                        <p:attrNameLst>
                                          <p:attrName>ppt_x</p:attrName>
                                        </p:attrNameLst>
                                      </p:cBhvr>
                                      <p:tavLst>
                                        <p:tav tm="0">
                                          <p:val>
                                            <p:strVal val="0-#ppt_w/2"/>
                                          </p:val>
                                        </p:tav>
                                        <p:tav tm="100000">
                                          <p:val>
                                            <p:strVal val="#ppt_x"/>
                                          </p:val>
                                        </p:tav>
                                      </p:tavLst>
                                    </p:anim>
                                    <p:anim calcmode="lin" valueType="num">
                                      <p:cBhvr additive="base">
                                        <p:cTn dur="500" fill="hold" id="60"/>
                                        <p:tgtEl>
                                          <p:spTgt spid="52"/>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37"/>
                                        </p:tgtEl>
                                        <p:attrNameLst>
                                          <p:attrName>style.visibility</p:attrName>
                                        </p:attrNameLst>
                                      </p:cBhvr>
                                      <p:to>
                                        <p:strVal val="visible"/>
                                      </p:to>
                                    </p:set>
                                    <p:anim calcmode="lin" valueType="num">
                                      <p:cBhvr additive="base">
                                        <p:cTn dur="500" fill="hold" id="63"/>
                                        <p:tgtEl>
                                          <p:spTgt spid="37"/>
                                        </p:tgtEl>
                                        <p:attrNameLst>
                                          <p:attrName>ppt_x</p:attrName>
                                        </p:attrNameLst>
                                      </p:cBhvr>
                                      <p:tavLst>
                                        <p:tav tm="0">
                                          <p:val>
                                            <p:strVal val="0-#ppt_w/2"/>
                                          </p:val>
                                        </p:tav>
                                        <p:tav tm="100000">
                                          <p:val>
                                            <p:strVal val="#ppt_x"/>
                                          </p:val>
                                        </p:tav>
                                      </p:tavLst>
                                    </p:anim>
                                    <p:anim calcmode="lin" valueType="num">
                                      <p:cBhvr additive="base">
                                        <p:cTn dur="500" fill="hold" id="64"/>
                                        <p:tgtEl>
                                          <p:spTgt spid="37"/>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53"/>
                                        </p:tgtEl>
                                        <p:attrNameLst>
                                          <p:attrName>style.visibility</p:attrName>
                                        </p:attrNameLst>
                                      </p:cBhvr>
                                      <p:to>
                                        <p:strVal val="visible"/>
                                      </p:to>
                                    </p:set>
                                    <p:anim calcmode="lin" valueType="num">
                                      <p:cBhvr additive="base">
                                        <p:cTn dur="500" fill="hold" id="67"/>
                                        <p:tgtEl>
                                          <p:spTgt spid="53"/>
                                        </p:tgtEl>
                                        <p:attrNameLst>
                                          <p:attrName>ppt_x</p:attrName>
                                        </p:attrNameLst>
                                      </p:cBhvr>
                                      <p:tavLst>
                                        <p:tav tm="0">
                                          <p:val>
                                            <p:strVal val="0-#ppt_w/2"/>
                                          </p:val>
                                        </p:tav>
                                        <p:tav tm="100000">
                                          <p:val>
                                            <p:strVal val="#ppt_x"/>
                                          </p:val>
                                        </p:tav>
                                      </p:tavLst>
                                    </p:anim>
                                    <p:anim calcmode="lin" valueType="num">
                                      <p:cBhvr additive="base">
                                        <p:cTn dur="500" fill="hold" id="68"/>
                                        <p:tgtEl>
                                          <p:spTgt spid="53"/>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0"/>
                                  </p:stCondLst>
                                  <p:childTnLst>
                                    <p:set>
                                      <p:cBhvr>
                                        <p:cTn dur="1" fill="hold" id="70">
                                          <p:stCondLst>
                                            <p:cond delay="0"/>
                                          </p:stCondLst>
                                        </p:cTn>
                                        <p:tgtEl>
                                          <p:spTgt spid="41"/>
                                        </p:tgtEl>
                                        <p:attrNameLst>
                                          <p:attrName>style.visibility</p:attrName>
                                        </p:attrNameLst>
                                      </p:cBhvr>
                                      <p:to>
                                        <p:strVal val="visible"/>
                                      </p:to>
                                    </p:set>
                                    <p:anim calcmode="lin" valueType="num">
                                      <p:cBhvr additive="base">
                                        <p:cTn dur="500" fill="hold" id="71"/>
                                        <p:tgtEl>
                                          <p:spTgt spid="41"/>
                                        </p:tgtEl>
                                        <p:attrNameLst>
                                          <p:attrName>ppt_x</p:attrName>
                                        </p:attrNameLst>
                                      </p:cBhvr>
                                      <p:tavLst>
                                        <p:tav tm="0">
                                          <p:val>
                                            <p:strVal val="0-#ppt_w/2"/>
                                          </p:val>
                                        </p:tav>
                                        <p:tav tm="100000">
                                          <p:val>
                                            <p:strVal val="#ppt_x"/>
                                          </p:val>
                                        </p:tav>
                                      </p:tavLst>
                                    </p:anim>
                                    <p:anim calcmode="lin" valueType="num">
                                      <p:cBhvr additive="base">
                                        <p:cTn dur="500" fill="hold" id="72"/>
                                        <p:tgtEl>
                                          <p:spTgt spid="41"/>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54"/>
                                        </p:tgtEl>
                                        <p:attrNameLst>
                                          <p:attrName>style.visibility</p:attrName>
                                        </p:attrNameLst>
                                      </p:cBhvr>
                                      <p:to>
                                        <p:strVal val="visible"/>
                                      </p:to>
                                    </p:set>
                                    <p:anim calcmode="lin" valueType="num">
                                      <p:cBhvr additive="base">
                                        <p:cTn dur="500" fill="hold" id="75"/>
                                        <p:tgtEl>
                                          <p:spTgt spid="54"/>
                                        </p:tgtEl>
                                        <p:attrNameLst>
                                          <p:attrName>ppt_x</p:attrName>
                                        </p:attrNameLst>
                                      </p:cBhvr>
                                      <p:tavLst>
                                        <p:tav tm="0">
                                          <p:val>
                                            <p:strVal val="0-#ppt_w/2"/>
                                          </p:val>
                                        </p:tav>
                                        <p:tav tm="100000">
                                          <p:val>
                                            <p:strVal val="#ppt_x"/>
                                          </p:val>
                                        </p:tav>
                                      </p:tavLst>
                                    </p:anim>
                                    <p:anim calcmode="lin" valueType="num">
                                      <p:cBhvr additive="base">
                                        <p:cTn dur="500" fill="hold" id="76"/>
                                        <p:tgtEl>
                                          <p:spTgt spid="54"/>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44"/>
                                        </p:tgtEl>
                                        <p:attrNameLst>
                                          <p:attrName>style.visibility</p:attrName>
                                        </p:attrNameLst>
                                      </p:cBhvr>
                                      <p:to>
                                        <p:strVal val="visible"/>
                                      </p:to>
                                    </p:set>
                                    <p:anim calcmode="lin" valueType="num">
                                      <p:cBhvr additive="base">
                                        <p:cTn dur="500" fill="hold" id="79"/>
                                        <p:tgtEl>
                                          <p:spTgt spid="44"/>
                                        </p:tgtEl>
                                        <p:attrNameLst>
                                          <p:attrName>ppt_x</p:attrName>
                                        </p:attrNameLst>
                                      </p:cBhvr>
                                      <p:tavLst>
                                        <p:tav tm="0">
                                          <p:val>
                                            <p:strVal val="0-#ppt_w/2"/>
                                          </p:val>
                                        </p:tav>
                                        <p:tav tm="100000">
                                          <p:val>
                                            <p:strVal val="#ppt_x"/>
                                          </p:val>
                                        </p:tav>
                                      </p:tavLst>
                                    </p:anim>
                                    <p:anim calcmode="lin" valueType="num">
                                      <p:cBhvr additive="base">
                                        <p:cTn dur="500" fill="hold" id="80"/>
                                        <p:tgtEl>
                                          <p:spTgt spid="44"/>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55"/>
                                        </p:tgtEl>
                                        <p:attrNameLst>
                                          <p:attrName>style.visibility</p:attrName>
                                        </p:attrNameLst>
                                      </p:cBhvr>
                                      <p:to>
                                        <p:strVal val="visible"/>
                                      </p:to>
                                    </p:set>
                                    <p:anim calcmode="lin" valueType="num">
                                      <p:cBhvr additive="base">
                                        <p:cTn dur="500" fill="hold" id="83"/>
                                        <p:tgtEl>
                                          <p:spTgt spid="55"/>
                                        </p:tgtEl>
                                        <p:attrNameLst>
                                          <p:attrName>ppt_x</p:attrName>
                                        </p:attrNameLst>
                                      </p:cBhvr>
                                      <p:tavLst>
                                        <p:tav tm="0">
                                          <p:val>
                                            <p:strVal val="0-#ppt_w/2"/>
                                          </p:val>
                                        </p:tav>
                                        <p:tav tm="100000">
                                          <p:val>
                                            <p:strVal val="#ppt_x"/>
                                          </p:val>
                                        </p:tav>
                                      </p:tavLst>
                                    </p:anim>
                                    <p:anim calcmode="lin" valueType="num">
                                      <p:cBhvr additive="base">
                                        <p:cTn dur="500" fill="hold" id="84"/>
                                        <p:tgtEl>
                                          <p:spTgt spid="55"/>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47"/>
                                        </p:tgtEl>
                                        <p:attrNameLst>
                                          <p:attrName>style.visibility</p:attrName>
                                        </p:attrNameLst>
                                      </p:cBhvr>
                                      <p:to>
                                        <p:strVal val="visible"/>
                                      </p:to>
                                    </p:set>
                                    <p:anim calcmode="lin" valueType="num">
                                      <p:cBhvr additive="base">
                                        <p:cTn dur="500" fill="hold" id="87"/>
                                        <p:tgtEl>
                                          <p:spTgt spid="47"/>
                                        </p:tgtEl>
                                        <p:attrNameLst>
                                          <p:attrName>ppt_x</p:attrName>
                                        </p:attrNameLst>
                                      </p:cBhvr>
                                      <p:tavLst>
                                        <p:tav tm="0">
                                          <p:val>
                                            <p:strVal val="0-#ppt_w/2"/>
                                          </p:val>
                                        </p:tav>
                                        <p:tav tm="100000">
                                          <p:val>
                                            <p:strVal val="#ppt_x"/>
                                          </p:val>
                                        </p:tav>
                                      </p:tavLst>
                                    </p:anim>
                                    <p:anim calcmode="lin" valueType="num">
                                      <p:cBhvr additive="base">
                                        <p:cTn dur="500" fill="hold" id="88"/>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9"/>
      <p:bldP grpId="0" spid="21"/>
      <p:bldP grpId="0" spid="22"/>
      <p:bldP grpId="0" spid="23"/>
      <p:bldP grpId="0" spid="25"/>
      <p:bldP grpId="0" spid="26"/>
      <p:bldP grpId="0" spid="52"/>
      <p:bldP grpId="0" spid="37"/>
      <p:bldP grpId="0" spid="53"/>
      <p:bldP grpId="0" spid="41"/>
      <p:bldP grpId="0" spid="54"/>
      <p:bldP grpId="0" spid="44"/>
      <p:bldP grpId="0" spid="55"/>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D8E43C2-2BCC-4964-BBA7-58E6A165D548}"/>
              </a:ext>
            </a:extLst>
          </p:cNvPr>
          <p:cNvGrpSpPr/>
          <p:nvPr/>
        </p:nvGrpSpPr>
        <p:grpSpPr>
          <a:xfrm>
            <a:off x="5008928" y="590088"/>
            <a:ext cx="2696787" cy="901673"/>
            <a:chOff x="6171606" y="2363147"/>
            <a:chExt cx="2696787" cy="901673"/>
          </a:xfrm>
        </p:grpSpPr>
        <p:sp>
          <p:nvSpPr>
            <p:cNvPr id="3" name="文本框 2">
              <a:extLst>
                <a:ext uri="{FF2B5EF4-FFF2-40B4-BE49-F238E27FC236}">
                  <a16:creationId xmlns:a16="http://schemas.microsoft.com/office/drawing/2014/main" id="{C6010D25-90E6-4C71-ACA9-418DD68B657C}"/>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03</a:t>
              </a:r>
            </a:p>
          </p:txBody>
        </p:sp>
        <p:sp>
          <p:nvSpPr>
            <p:cNvPr id="4" name="文本框 3">
              <a:extLst>
                <a:ext uri="{FF2B5EF4-FFF2-40B4-BE49-F238E27FC236}">
                  <a16:creationId xmlns:a16="http://schemas.microsoft.com/office/drawing/2014/main" id="{D77860D4-4B78-4700-B16B-14301E1985CE}"/>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整体规划</a:t>
              </a:r>
            </a:p>
          </p:txBody>
        </p:sp>
        <p:sp>
          <p:nvSpPr>
            <p:cNvPr id="5" name="椭圆 4">
              <a:extLst>
                <a:ext uri="{FF2B5EF4-FFF2-40B4-BE49-F238E27FC236}">
                  <a16:creationId xmlns:a16="http://schemas.microsoft.com/office/drawing/2014/main" id="{08B389B8-1809-4E4F-9ED2-29B9DEE5F3BD}"/>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23" name="图片 22">
            <a:extLst>
              <a:ext uri="{FF2B5EF4-FFF2-40B4-BE49-F238E27FC236}">
                <a16:creationId xmlns:a16="http://schemas.microsoft.com/office/drawing/2014/main" id="{A91573A3-F4D2-4FA1-B3FA-0EA74FD9BA6F}"/>
              </a:ext>
            </a:extLst>
          </p:cNvPr>
          <p:cNvPicPr>
            <a:picLocks noChangeAspect="1"/>
          </p:cNvPicPr>
          <p:nvPr/>
        </p:nvPicPr>
        <p:blipFill>
          <a:blip r:embed="rId3">
            <a:extLst>
              <a:ext uri="{28A0092B-C50C-407E-A947-70E740481C1C}">
                <a14:useLocalDpi/>
              </a:ext>
            </a:extLst>
          </a:blip>
          <a:stretch>
            <a:fillRect/>
          </a:stretch>
        </p:blipFill>
        <p:spPr>
          <a:xfrm>
            <a:off x="413878" y="1126112"/>
            <a:ext cx="2443164" cy="4820124"/>
          </a:xfrm>
          <a:prstGeom prst="rect">
            <a:avLst/>
          </a:prstGeom>
        </p:spPr>
      </p:pic>
      <p:sp>
        <p:nvSpPr>
          <p:cNvPr id="24" name="文本框 23">
            <a:extLst>
              <a:ext uri="{FF2B5EF4-FFF2-40B4-BE49-F238E27FC236}">
                <a16:creationId xmlns:a16="http://schemas.microsoft.com/office/drawing/2014/main" id="{6EDE1280-EE63-4E85-9148-0ADAE3A412AE}"/>
              </a:ext>
            </a:extLst>
          </p:cNvPr>
          <p:cNvSpPr txBox="1"/>
          <p:nvPr/>
        </p:nvSpPr>
        <p:spPr>
          <a:xfrm>
            <a:off x="485176" y="2606186"/>
            <a:ext cx="2300568" cy="2103120"/>
          </a:xfrm>
          <a:prstGeom prst="rect">
            <a:avLst/>
          </a:prstGeom>
          <a:noFill/>
        </p:spPr>
        <p:txBody>
          <a:bodyPr rtlCol="0" wrap="square">
            <a:spAutoFit/>
          </a:bodyPr>
          <a:lstStyle/>
          <a:p>
            <a:pPr algn="ctr"/>
            <a:r>
              <a:rPr altLang="zh-CN" lang="en-US" sz="4400">
                <a:solidFill>
                  <a:schemeClr val="bg1"/>
                </a:solidFill>
                <a:latin typeface="+mj-lt"/>
              </a:rPr>
              <a:t>Our </a:t>
            </a:r>
          </a:p>
          <a:p>
            <a:pPr algn="ctr"/>
            <a:r>
              <a:rPr altLang="zh-CN" lang="en-US" sz="4400">
                <a:solidFill>
                  <a:schemeClr val="bg1"/>
                </a:solidFill>
                <a:latin typeface="+mj-lt"/>
              </a:rPr>
              <a:t>advantage</a:t>
            </a:r>
          </a:p>
        </p:txBody>
      </p:sp>
      <p:sp>
        <p:nvSpPr>
          <p:cNvPr id="25" name="文本框 24">
            <a:extLst>
              <a:ext uri="{FF2B5EF4-FFF2-40B4-BE49-F238E27FC236}">
                <a16:creationId xmlns:a16="http://schemas.microsoft.com/office/drawing/2014/main" id="{7D2B5219-304D-4CE6-9C14-E10E55120B96}"/>
              </a:ext>
            </a:extLst>
          </p:cNvPr>
          <p:cNvSpPr txBox="1"/>
          <p:nvPr/>
        </p:nvSpPr>
        <p:spPr>
          <a:xfrm>
            <a:off x="3341852" y="1463173"/>
            <a:ext cx="7470083" cy="822960"/>
          </a:xfrm>
          <a:prstGeom prst="rect">
            <a:avLst/>
          </a:prstGeom>
          <a:noFill/>
        </p:spPr>
        <p:txBody>
          <a:bodyPr rtlCol="0" wrap="square">
            <a:spAutoFit/>
          </a:bodyPr>
          <a:lstStyle/>
          <a:p>
            <a:pPr algn="ctr" lvl="0">
              <a:lnSpc>
                <a:spcPct val="150000"/>
              </a:lnSpc>
            </a:pPr>
            <a:r>
              <a:rPr altLang="en-US" lang="zh-CN" sz="1600">
                <a:solidFill>
                  <a:prstClr val="black">
                    <a:lumMod val="85000"/>
                    <a:lumOff val="15000"/>
                  </a:prstClr>
                </a:solidFill>
              </a:rPr>
              <a:t>添加相关内容的文字添加相关内容的文字添加相关内容的文字添加相关内容的文字添加相关内容的文字 </a:t>
            </a:r>
          </a:p>
        </p:txBody>
      </p:sp>
      <p:sp>
        <p:nvSpPr>
          <p:cNvPr id="26" name="Freeform 41">
            <a:extLst>
              <a:ext uri="{FF2B5EF4-FFF2-40B4-BE49-F238E27FC236}">
                <a16:creationId xmlns:a16="http://schemas.microsoft.com/office/drawing/2014/main" id="{738E1907-27B2-4E43-894C-36379CB0AE41}"/>
              </a:ext>
            </a:extLst>
          </p:cNvPr>
          <p:cNvSpPr>
            <a:spLocks noEditPoints="1"/>
          </p:cNvSpPr>
          <p:nvPr/>
        </p:nvSpPr>
        <p:spPr bwMode="auto">
          <a:xfrm>
            <a:off x="3341852" y="3445912"/>
            <a:ext cx="425730" cy="423770"/>
          </a:xfrm>
          <a:custGeom>
            <a:gdLst>
              <a:gd fmla="*/ 64 w 128" name="T0"/>
              <a:gd fmla="*/ 80 h 128" name="T1"/>
              <a:gd fmla="*/ 68 w 128" name="T2"/>
              <a:gd fmla="*/ 76 h 128" name="T3"/>
              <a:gd fmla="*/ 68 w 128" name="T4"/>
              <a:gd fmla="*/ 28 h 128" name="T5"/>
              <a:gd fmla="*/ 64 w 128" name="T6"/>
              <a:gd fmla="*/ 24 h 128" name="T7"/>
              <a:gd fmla="*/ 60 w 128" name="T8"/>
              <a:gd fmla="*/ 28 h 128" name="T9"/>
              <a:gd fmla="*/ 60 w 128" name="T10"/>
              <a:gd fmla="*/ 76 h 128" name="T11"/>
              <a:gd fmla="*/ 64 w 128" name="T12"/>
              <a:gd fmla="*/ 80 h 128" name="T13"/>
              <a:gd fmla="*/ 88 w 128" name="T14"/>
              <a:gd fmla="*/ 80 h 128" name="T15"/>
              <a:gd fmla="*/ 92 w 128" name="T16"/>
              <a:gd fmla="*/ 76 h 128" name="T17"/>
              <a:gd fmla="*/ 92 w 128" name="T18"/>
              <a:gd fmla="*/ 40 h 128" name="T19"/>
              <a:gd fmla="*/ 88 w 128" name="T20"/>
              <a:gd fmla="*/ 36 h 128" name="T21"/>
              <a:gd fmla="*/ 84 w 128" name="T22"/>
              <a:gd fmla="*/ 40 h 128" name="T23"/>
              <a:gd fmla="*/ 84 w 128" name="T24"/>
              <a:gd fmla="*/ 76 h 128" name="T25"/>
              <a:gd fmla="*/ 88 w 128" name="T26"/>
              <a:gd fmla="*/ 80 h 128" name="T27"/>
              <a:gd fmla="*/ 40 w 128" name="T28"/>
              <a:gd fmla="*/ 80 h 128" name="T29"/>
              <a:gd fmla="*/ 44 w 128" name="T30"/>
              <a:gd fmla="*/ 76 h 128" name="T31"/>
              <a:gd fmla="*/ 44 w 128" name="T32"/>
              <a:gd fmla="*/ 60 h 128" name="T33"/>
              <a:gd fmla="*/ 40 w 128" name="T34"/>
              <a:gd fmla="*/ 56 h 128" name="T35"/>
              <a:gd fmla="*/ 36 w 128" name="T36"/>
              <a:gd fmla="*/ 60 h 128" name="T37"/>
              <a:gd fmla="*/ 36 w 128" name="T38"/>
              <a:gd fmla="*/ 76 h 128" name="T39"/>
              <a:gd fmla="*/ 40 w 128" name="T40"/>
              <a:gd fmla="*/ 80 h 128" name="T41"/>
              <a:gd fmla="*/ 0 w 128" name="T42"/>
              <a:gd fmla="*/ 0 h 128" name="T43"/>
              <a:gd fmla="*/ 0 w 128" name="T44"/>
              <a:gd fmla="*/ 8 h 128" name="T45"/>
              <a:gd fmla="*/ 8 w 128" name="T46"/>
              <a:gd fmla="*/ 8 h 128" name="T47"/>
              <a:gd fmla="*/ 8 w 128" name="T48"/>
              <a:gd fmla="*/ 84 h 128" name="T49"/>
              <a:gd fmla="*/ 24 w 128" name="T50"/>
              <a:gd fmla="*/ 100 h 128" name="T51"/>
              <a:gd fmla="*/ 48 w 128" name="T52"/>
              <a:gd fmla="*/ 100 h 128" name="T53"/>
              <a:gd fmla="*/ 32 w 128" name="T54"/>
              <a:gd fmla="*/ 128 h 128" name="T55"/>
              <a:gd fmla="*/ 44 w 128" name="T56"/>
              <a:gd fmla="*/ 128 h 128" name="T57"/>
              <a:gd fmla="*/ 60 w 128" name="T58"/>
              <a:gd fmla="*/ 100 h 128" name="T59"/>
              <a:gd fmla="*/ 68 w 128" name="T60"/>
              <a:gd fmla="*/ 100 h 128" name="T61"/>
              <a:gd fmla="*/ 84 w 128" name="T62"/>
              <a:gd fmla="*/ 128 h 128" name="T63"/>
              <a:gd fmla="*/ 96 w 128" name="T64"/>
              <a:gd fmla="*/ 128 h 128" name="T65"/>
              <a:gd fmla="*/ 80 w 128" name="T66"/>
              <a:gd fmla="*/ 100 h 128" name="T67"/>
              <a:gd fmla="*/ 104 w 128" name="T68"/>
              <a:gd fmla="*/ 100 h 128" name="T69"/>
              <a:gd fmla="*/ 120 w 128" name="T70"/>
              <a:gd fmla="*/ 84 h 128" name="T71"/>
              <a:gd fmla="*/ 120 w 128" name="T72"/>
              <a:gd fmla="*/ 8 h 128" name="T73"/>
              <a:gd fmla="*/ 128 w 128" name="T74"/>
              <a:gd fmla="*/ 8 h 128" name="T75"/>
              <a:gd fmla="*/ 128 w 128" name="T76"/>
              <a:gd fmla="*/ 0 h 128" name="T77"/>
              <a:gd fmla="*/ 0 w 128" name="T78"/>
              <a:gd fmla="*/ 0 h 128" name="T79"/>
              <a:gd fmla="*/ 112 w 128" name="T80"/>
              <a:gd fmla="*/ 84 h 128" name="T81"/>
              <a:gd fmla="*/ 104 w 128" name="T82"/>
              <a:gd fmla="*/ 92 h 128" name="T83"/>
              <a:gd fmla="*/ 24 w 128" name="T84"/>
              <a:gd fmla="*/ 92 h 128" name="T85"/>
              <a:gd fmla="*/ 16 w 128" name="T86"/>
              <a:gd fmla="*/ 84 h 128" name="T87"/>
              <a:gd fmla="*/ 16 w 128" name="T88"/>
              <a:gd fmla="*/ 8 h 128" name="T89"/>
              <a:gd fmla="*/ 112 w 128" name="T90"/>
              <a:gd fmla="*/ 8 h 128" name="T91"/>
              <a:gd fmla="*/ 112 w 128" name="T92"/>
              <a:gd fmla="*/ 84 h 12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28" w="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gradFill>
            <a:gsLst>
              <a:gs pos="0">
                <a:srgbClr val="2AF598"/>
              </a:gs>
              <a:gs pos="100000">
                <a:srgbClr val="1FDDD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文本框 26">
            <a:extLst>
              <a:ext uri="{FF2B5EF4-FFF2-40B4-BE49-F238E27FC236}">
                <a16:creationId xmlns:a16="http://schemas.microsoft.com/office/drawing/2014/main" id="{E59EFD5B-5950-4E1C-8837-A9CDE8A2F468}"/>
              </a:ext>
            </a:extLst>
          </p:cNvPr>
          <p:cNvSpPr txBox="1"/>
          <p:nvPr/>
        </p:nvSpPr>
        <p:spPr>
          <a:xfrm>
            <a:off x="3980544" y="3421659"/>
            <a:ext cx="2383834" cy="335280"/>
          </a:xfrm>
          <a:prstGeom prst="rect">
            <a:avLst/>
          </a:prstGeom>
          <a:noFill/>
        </p:spPr>
        <p:txBody>
          <a:bodyPr rtlCol="0" wrap="square">
            <a:spAutoFit/>
          </a:bodyPr>
          <a:lstStyle/>
          <a:p>
            <a:r>
              <a:rPr altLang="en-US" lang="zh-CN" sz="1600">
                <a:solidFill>
                  <a:srgbClr val="0E2438"/>
                </a:solidFill>
              </a:rPr>
              <a:t>添加你的标题</a:t>
            </a:r>
          </a:p>
        </p:txBody>
      </p:sp>
      <p:sp>
        <p:nvSpPr>
          <p:cNvPr id="28" name="Freeform 97">
            <a:extLst>
              <a:ext uri="{FF2B5EF4-FFF2-40B4-BE49-F238E27FC236}">
                <a16:creationId xmlns:a16="http://schemas.microsoft.com/office/drawing/2014/main" id="{0FEAD57D-FC04-4654-A4C5-7BBDCE4AC137}"/>
              </a:ext>
            </a:extLst>
          </p:cNvPr>
          <p:cNvSpPr>
            <a:spLocks noEditPoints="1"/>
          </p:cNvSpPr>
          <p:nvPr/>
        </p:nvSpPr>
        <p:spPr bwMode="auto">
          <a:xfrm>
            <a:off x="3377799" y="4411911"/>
            <a:ext cx="365208" cy="367110"/>
          </a:xfrm>
          <a:custGeom>
            <a:gdLst>
              <a:gd fmla="*/ 2147483646 w 2556" name="T0"/>
              <a:gd fmla="*/ 0 h 2576" name="T1"/>
              <a:gd fmla="*/ 2147483646 w 2556" name="T2"/>
              <a:gd fmla="*/ 0 h 2576" name="T3"/>
              <a:gd fmla="*/ 2147483646 w 2556" name="T4"/>
              <a:gd fmla="*/ 2147483646 h 2576" name="T5"/>
              <a:gd fmla="*/ 2147483646 w 2556" name="T6"/>
              <a:gd fmla="*/ 2147483646 h 2576" name="T7"/>
              <a:gd fmla="*/ 2147483646 w 2556" name="T8"/>
              <a:gd fmla="*/ 2147483646 h 2576" name="T9"/>
              <a:gd fmla="*/ 2147483646 w 2556" name="T10"/>
              <a:gd fmla="*/ 2147483646 h 2576" name="T11"/>
              <a:gd fmla="*/ 2147483646 w 2556" name="T12"/>
              <a:gd fmla="*/ 2147483646 h 2576" name="T13"/>
              <a:gd fmla="*/ 2147483646 w 2556" name="T14"/>
              <a:gd fmla="*/ 2147483646 h 2576" name="T15"/>
              <a:gd fmla="*/ 2147483646 w 2556" name="T16"/>
              <a:gd fmla="*/ 2147483646 h 2576" name="T17"/>
              <a:gd fmla="*/ 2147483646 w 2556" name="T18"/>
              <a:gd fmla="*/ 2147483646 h 2576" name="T19"/>
              <a:gd fmla="*/ 2147483646 w 2556" name="T20"/>
              <a:gd fmla="*/ 2147483646 h 2576" name="T21"/>
              <a:gd fmla="*/ 2147483646 w 2556" name="T22"/>
              <a:gd fmla="*/ 2147483646 h 2576" name="T23"/>
              <a:gd fmla="*/ 2147483646 w 2556" name="T24"/>
              <a:gd fmla="*/ 2147483646 h 2576" name="T25"/>
              <a:gd fmla="*/ 2147483646 w 2556" name="T26"/>
              <a:gd fmla="*/ 2147483646 h 2576" name="T27"/>
              <a:gd fmla="*/ 2147483646 w 2556" name="T28"/>
              <a:gd fmla="*/ 2147483646 h 2576" name="T29"/>
              <a:gd fmla="*/ 2147483646 w 2556" name="T30"/>
              <a:gd fmla="*/ 2147483646 h 2576" name="T31"/>
              <a:gd fmla="*/ 595118780 w 2556" name="T32"/>
              <a:gd fmla="*/ 2147483646 h 2576" name="T33"/>
              <a:gd fmla="*/ 0 w 2556" name="T34"/>
              <a:gd fmla="*/ 2147483646 h 2576" name="T35"/>
              <a:gd fmla="*/ 0 w 2556" name="T36"/>
              <a:gd fmla="*/ 2147483646 h 2576" name="T37"/>
              <a:gd fmla="*/ 2147483646 w 2556" name="T38"/>
              <a:gd fmla="*/ 2147483646 h 2576" name="T39"/>
              <a:gd fmla="*/ 2147483646 w 2556" name="T40"/>
              <a:gd fmla="*/ 2147483646 h 2576" name="T41"/>
              <a:gd fmla="*/ 2147483646 w 2556" name="T42"/>
              <a:gd fmla="*/ 2147483646 h 2576" name="T43"/>
              <a:gd fmla="*/ 2147483646 w 2556" name="T44"/>
              <a:gd fmla="*/ 2147483646 h 2576" name="T45"/>
              <a:gd fmla="*/ 2147483646 w 2556" name="T46"/>
              <a:gd fmla="*/ 2147483646 h 2576" name="T47"/>
              <a:gd fmla="*/ 2147483646 w 2556" name="T48"/>
              <a:gd fmla="*/ 2147483646 h 2576" name="T49"/>
              <a:gd fmla="*/ 2147483646 w 2556" name="T50"/>
              <a:gd fmla="*/ 2147483646 h 2576" name="T51"/>
              <a:gd fmla="*/ 2147483646 w 2556" name="T52"/>
              <a:gd fmla="*/ 2147483646 h 2576" name="T53"/>
              <a:gd fmla="*/ 2147483646 w 2556" name="T54"/>
              <a:gd fmla="*/ 0 h 2576" name="T55"/>
              <a:gd fmla="*/ 2147483646 w 2556" name="T56"/>
              <a:gd fmla="*/ 2147483646 h 2576" name="T57"/>
              <a:gd fmla="*/ 2147483646 w 2556" name="T58"/>
              <a:gd fmla="*/ 2147483646 h 2576" name="T59"/>
              <a:gd fmla="*/ 2147483646 w 2556" name="T60"/>
              <a:gd fmla="*/ 2147483646 h 2576" name="T61"/>
              <a:gd fmla="*/ 2147483646 w 2556" name="T62"/>
              <a:gd fmla="*/ 2147483646 h 2576" name="T63"/>
              <a:gd fmla="*/ 2147483646 w 2556" name="T64"/>
              <a:gd fmla="*/ 2147483646 h 2576" name="T65"/>
              <a:gd fmla="*/ 2147483646 w 2556" name="T66"/>
              <a:gd fmla="*/ 2147483646 h 2576" name="T67"/>
              <a:gd fmla="*/ 2147483646 w 2556" name="T68"/>
              <a:gd fmla="*/ 2147483646 h 2576" name="T69"/>
              <a:gd fmla="*/ 2147483646 w 2556" name="T70"/>
              <a:gd fmla="*/ 2147483646 h 2576" name="T71"/>
              <a:gd fmla="*/ 2147483646 w 2556" name="T72"/>
              <a:gd fmla="*/ 2147483646 h 2576" name="T73"/>
              <a:gd fmla="*/ 2147483646 w 2556" name="T74"/>
              <a:gd fmla="*/ 2147483646 h 2576" name="T75"/>
              <a:gd fmla="*/ 2147483646 w 2556" name="T76"/>
              <a:gd fmla="*/ 2147483646 h 2576" name="T77"/>
              <a:gd fmla="*/ 2147483646 w 2556" name="T78"/>
              <a:gd fmla="*/ 2147483646 h 2576" name="T79"/>
              <a:gd fmla="*/ 2147483646 w 2556" name="T80"/>
              <a:gd fmla="*/ 2147483646 h 2576" name="T81"/>
              <a:gd fmla="*/ 2147483646 w 2556" name="T82"/>
              <a:gd fmla="*/ 2147483646 h 2576" name="T83"/>
              <a:gd fmla="*/ 2147483646 w 2556" name="T84"/>
              <a:gd fmla="*/ 2147483646 h 2576" name="T85"/>
              <a:gd fmla="*/ 2147483646 w 2556" name="T86"/>
              <a:gd fmla="*/ 2147483646 h 2576" name="T87"/>
              <a:gd fmla="*/ 2147483646 w 2556" name="T88"/>
              <a:gd fmla="*/ 2147483646 h 2576" name="T89"/>
              <a:gd fmla="*/ 2147483646 w 2556" name="T90"/>
              <a:gd fmla="*/ 2147483646 h 2576" name="T91"/>
              <a:gd fmla="*/ 2147483646 w 2556" name="T92"/>
              <a:gd fmla="*/ 2147483646 h 2576" name="T93"/>
              <a:gd fmla="*/ 2147483646 w 2556" name="T94"/>
              <a:gd fmla="*/ 2147483646 h 2576" name="T95"/>
              <a:gd fmla="*/ 2147483646 w 2556" name="T96"/>
              <a:gd fmla="*/ 2147483646 h 2576" name="T97"/>
              <a:gd fmla="*/ 2147483646 w 2556" name="T98"/>
              <a:gd fmla="*/ 2147483646 h 2576" name="T99"/>
              <a:gd fmla="*/ 2147483646 w 2556" name="T100"/>
              <a:gd fmla="*/ 2147483646 h 2576" name="T101"/>
              <a:gd fmla="*/ 2147483646 w 2556" name="T102"/>
              <a:gd fmla="*/ 2147483646 h 2576" name="T103"/>
              <a:gd fmla="*/ 2147483646 w 2556" name="T104"/>
              <a:gd fmla="*/ 2147483646 h 2576" name="T105"/>
              <a:gd fmla="*/ 2147483646 w 2556" name="T106"/>
              <a:gd fmla="*/ 2147483646 h 2576" name="T107"/>
              <a:gd fmla="*/ 2147483646 w 2556" name="T108"/>
              <a:gd fmla="*/ 2147483646 h 2576" name="T109"/>
              <a:gd fmla="*/ 2147483646 w 2556" name="T110"/>
              <a:gd fmla="*/ 2147483646 h 2576" name="T111"/>
              <a:gd fmla="*/ 2147483646 w 2556" name="T112"/>
              <a:gd fmla="*/ 2147483646 h 2576" name="T113"/>
              <a:gd fmla="*/ 2147483646 w 2556" name="T114"/>
              <a:gd fmla="*/ 2147483646 h 2576" name="T115"/>
              <a:gd fmla="*/ 2147483646 w 2556" name="T116"/>
              <a:gd fmla="*/ 2147483646 h 2576" name="T117"/>
              <a:gd fmla="*/ 2147483646 w 2556" name="T118"/>
              <a:gd fmla="*/ 2147483646 h 257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2576" w="255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gradFill>
            <a:gsLst>
              <a:gs pos="0">
                <a:srgbClr val="2AF598"/>
              </a:gs>
              <a:gs pos="100000">
                <a:srgbClr val="1FDDD8"/>
              </a:gs>
            </a:gsLst>
            <a:lin ang="5400000" scaled="1"/>
          </a:gradFill>
          <a:ln>
            <a:noFill/>
          </a:ln>
          <a:extLst/>
        </p:spPr>
        <p:txBody>
          <a:bodyPr/>
          <a:lstStyle/>
          <a:p>
            <a:endParaRPr altLang="en-US" lang="zh-CN"/>
          </a:p>
        </p:txBody>
      </p:sp>
      <p:sp>
        <p:nvSpPr>
          <p:cNvPr id="29" name="文本框 28">
            <a:extLst>
              <a:ext uri="{FF2B5EF4-FFF2-40B4-BE49-F238E27FC236}">
                <a16:creationId xmlns:a16="http://schemas.microsoft.com/office/drawing/2014/main" id="{109F7205-F371-4424-BFA8-D355B467A4CA}"/>
              </a:ext>
            </a:extLst>
          </p:cNvPr>
          <p:cNvSpPr txBox="1"/>
          <p:nvPr/>
        </p:nvSpPr>
        <p:spPr>
          <a:xfrm>
            <a:off x="3980544" y="4400809"/>
            <a:ext cx="2383834" cy="335280"/>
          </a:xfrm>
          <a:prstGeom prst="rect">
            <a:avLst/>
          </a:prstGeom>
          <a:noFill/>
        </p:spPr>
        <p:txBody>
          <a:bodyPr rtlCol="0" wrap="square">
            <a:spAutoFit/>
          </a:bodyPr>
          <a:lstStyle/>
          <a:p>
            <a:r>
              <a:rPr altLang="en-US" lang="zh-CN" sz="1600">
                <a:solidFill>
                  <a:srgbClr val="0E2438"/>
                </a:solidFill>
              </a:rPr>
              <a:t>添加你的标题</a:t>
            </a:r>
          </a:p>
        </p:txBody>
      </p:sp>
      <p:sp>
        <p:nvSpPr>
          <p:cNvPr id="30" name="Freeform 5">
            <a:extLst>
              <a:ext uri="{FF2B5EF4-FFF2-40B4-BE49-F238E27FC236}">
                <a16:creationId xmlns:a16="http://schemas.microsoft.com/office/drawing/2014/main" id="{EE0DEAE8-5056-4D4F-B039-B66E70A67107}"/>
              </a:ext>
            </a:extLst>
          </p:cNvPr>
          <p:cNvSpPr>
            <a:spLocks noEditPoints="1"/>
          </p:cNvSpPr>
          <p:nvPr/>
        </p:nvSpPr>
        <p:spPr bwMode="auto">
          <a:xfrm>
            <a:off x="3368829" y="5321249"/>
            <a:ext cx="359878" cy="258906"/>
          </a:xfrm>
          <a:custGeom>
            <a:gdLst>
              <a:gd fmla="*/ 8 w 112" name="T0"/>
              <a:gd fmla="*/ 64 h 80" name="T1"/>
              <a:gd fmla="*/ 0 w 112" name="T2"/>
              <a:gd fmla="*/ 72 h 80" name="T3"/>
              <a:gd fmla="*/ 8 w 112" name="T4"/>
              <a:gd fmla="*/ 80 h 80" name="T5"/>
              <a:gd fmla="*/ 16 w 112" name="T6"/>
              <a:gd fmla="*/ 72 h 80" name="T7"/>
              <a:gd fmla="*/ 8 w 112" name="T8"/>
              <a:gd fmla="*/ 64 h 80" name="T9"/>
              <a:gd fmla="*/ 8 w 112" name="T10"/>
              <a:gd fmla="*/ 32 h 80" name="T11"/>
              <a:gd fmla="*/ 0 w 112" name="T12"/>
              <a:gd fmla="*/ 40 h 80" name="T13"/>
              <a:gd fmla="*/ 8 w 112" name="T14"/>
              <a:gd fmla="*/ 48 h 80" name="T15"/>
              <a:gd fmla="*/ 16 w 112" name="T16"/>
              <a:gd fmla="*/ 40 h 80" name="T17"/>
              <a:gd fmla="*/ 8 w 112" name="T18"/>
              <a:gd fmla="*/ 32 h 80" name="T19"/>
              <a:gd fmla="*/ 108 w 112" name="T20"/>
              <a:gd fmla="*/ 36 h 80" name="T21"/>
              <a:gd fmla="*/ 36 w 112" name="T22"/>
              <a:gd fmla="*/ 36 h 80" name="T23"/>
              <a:gd fmla="*/ 32 w 112" name="T24"/>
              <a:gd fmla="*/ 40 h 80" name="T25"/>
              <a:gd fmla="*/ 36 w 112" name="T26"/>
              <a:gd fmla="*/ 44 h 80" name="T27"/>
              <a:gd fmla="*/ 108 w 112" name="T28"/>
              <a:gd fmla="*/ 44 h 80" name="T29"/>
              <a:gd fmla="*/ 112 w 112" name="T30"/>
              <a:gd fmla="*/ 40 h 80" name="T31"/>
              <a:gd fmla="*/ 108 w 112" name="T32"/>
              <a:gd fmla="*/ 36 h 80" name="T33"/>
              <a:gd fmla="*/ 36 w 112" name="T34"/>
              <a:gd fmla="*/ 12 h 80" name="T35"/>
              <a:gd fmla="*/ 108 w 112" name="T36"/>
              <a:gd fmla="*/ 12 h 80" name="T37"/>
              <a:gd fmla="*/ 112 w 112" name="T38"/>
              <a:gd fmla="*/ 8 h 80" name="T39"/>
              <a:gd fmla="*/ 108 w 112" name="T40"/>
              <a:gd fmla="*/ 4 h 80" name="T41"/>
              <a:gd fmla="*/ 36 w 112" name="T42"/>
              <a:gd fmla="*/ 4 h 80" name="T43"/>
              <a:gd fmla="*/ 32 w 112" name="T44"/>
              <a:gd fmla="*/ 8 h 80" name="T45"/>
              <a:gd fmla="*/ 36 w 112" name="T46"/>
              <a:gd fmla="*/ 12 h 80" name="T47"/>
              <a:gd fmla="*/ 8 w 112" name="T48"/>
              <a:gd fmla="*/ 0 h 80" name="T49"/>
              <a:gd fmla="*/ 0 w 112" name="T50"/>
              <a:gd fmla="*/ 8 h 80" name="T51"/>
              <a:gd fmla="*/ 8 w 112" name="T52"/>
              <a:gd fmla="*/ 16 h 80" name="T53"/>
              <a:gd fmla="*/ 16 w 112" name="T54"/>
              <a:gd fmla="*/ 8 h 80" name="T55"/>
              <a:gd fmla="*/ 8 w 112" name="T56"/>
              <a:gd fmla="*/ 0 h 80" name="T57"/>
              <a:gd fmla="*/ 108 w 112" name="T58"/>
              <a:gd fmla="*/ 68 h 80" name="T59"/>
              <a:gd fmla="*/ 36 w 112" name="T60"/>
              <a:gd fmla="*/ 68 h 80" name="T61"/>
              <a:gd fmla="*/ 32 w 112" name="T62"/>
              <a:gd fmla="*/ 72 h 80" name="T63"/>
              <a:gd fmla="*/ 36 w 112" name="T64"/>
              <a:gd fmla="*/ 76 h 80" name="T65"/>
              <a:gd fmla="*/ 108 w 112" name="T66"/>
              <a:gd fmla="*/ 76 h 80" name="T67"/>
              <a:gd fmla="*/ 112 w 112" name="T68"/>
              <a:gd fmla="*/ 72 h 80" name="T69"/>
              <a:gd fmla="*/ 108 w 112" name="T70"/>
              <a:gd fmla="*/ 68 h 8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0" w="112">
                <a:moveTo>
                  <a:pt x="8" y="64"/>
                </a:moveTo>
                <a:cubicBezTo>
                  <a:pt x="4" y="64"/>
                  <a:pt x="0" y="68"/>
                  <a:pt x="0" y="72"/>
                </a:cubicBezTo>
                <a:cubicBezTo>
                  <a:pt x="0" y="76"/>
                  <a:pt x="4" y="80"/>
                  <a:pt x="8" y="80"/>
                </a:cubicBezTo>
                <a:cubicBezTo>
                  <a:pt x="12" y="80"/>
                  <a:pt x="16" y="76"/>
                  <a:pt x="16" y="72"/>
                </a:cubicBezTo>
                <a:cubicBezTo>
                  <a:pt x="16" y="68"/>
                  <a:pt x="12" y="64"/>
                  <a:pt x="8" y="64"/>
                </a:cubicBezTo>
                <a:close/>
                <a:moveTo>
                  <a:pt x="8" y="32"/>
                </a:moveTo>
                <a:cubicBezTo>
                  <a:pt x="4" y="32"/>
                  <a:pt x="0" y="36"/>
                  <a:pt x="0" y="40"/>
                </a:cubicBezTo>
                <a:cubicBezTo>
                  <a:pt x="0" y="44"/>
                  <a:pt x="4" y="48"/>
                  <a:pt x="8" y="48"/>
                </a:cubicBezTo>
                <a:cubicBezTo>
                  <a:pt x="12" y="48"/>
                  <a:pt x="16" y="44"/>
                  <a:pt x="16" y="40"/>
                </a:cubicBezTo>
                <a:cubicBezTo>
                  <a:pt x="16" y="36"/>
                  <a:pt x="12" y="32"/>
                  <a:pt x="8" y="32"/>
                </a:cubicBezTo>
                <a:close/>
                <a:moveTo>
                  <a:pt x="108" y="36"/>
                </a:moveTo>
                <a:cubicBezTo>
                  <a:pt x="36" y="36"/>
                  <a:pt x="36" y="36"/>
                  <a:pt x="36" y="36"/>
                </a:cubicBezTo>
                <a:cubicBezTo>
                  <a:pt x="34" y="36"/>
                  <a:pt x="32" y="38"/>
                  <a:pt x="32" y="40"/>
                </a:cubicBezTo>
                <a:cubicBezTo>
                  <a:pt x="32" y="42"/>
                  <a:pt x="34" y="44"/>
                  <a:pt x="36" y="44"/>
                </a:cubicBezTo>
                <a:cubicBezTo>
                  <a:pt x="108" y="44"/>
                  <a:pt x="108" y="44"/>
                  <a:pt x="108" y="44"/>
                </a:cubicBezTo>
                <a:cubicBezTo>
                  <a:pt x="110" y="44"/>
                  <a:pt x="112" y="42"/>
                  <a:pt x="112" y="40"/>
                </a:cubicBezTo>
                <a:cubicBezTo>
                  <a:pt x="112" y="38"/>
                  <a:pt x="110" y="36"/>
                  <a:pt x="108" y="36"/>
                </a:cubicBezTo>
                <a:close/>
                <a:moveTo>
                  <a:pt x="36" y="12"/>
                </a:moveTo>
                <a:cubicBezTo>
                  <a:pt x="108" y="12"/>
                  <a:pt x="108" y="12"/>
                  <a:pt x="108" y="12"/>
                </a:cubicBezTo>
                <a:cubicBezTo>
                  <a:pt x="110" y="12"/>
                  <a:pt x="112" y="10"/>
                  <a:pt x="112" y="8"/>
                </a:cubicBezTo>
                <a:cubicBezTo>
                  <a:pt x="112" y="6"/>
                  <a:pt x="110" y="4"/>
                  <a:pt x="108" y="4"/>
                </a:cubicBezTo>
                <a:cubicBezTo>
                  <a:pt x="36" y="4"/>
                  <a:pt x="36" y="4"/>
                  <a:pt x="36" y="4"/>
                </a:cubicBezTo>
                <a:cubicBezTo>
                  <a:pt x="34" y="4"/>
                  <a:pt x="32" y="6"/>
                  <a:pt x="32" y="8"/>
                </a:cubicBezTo>
                <a:cubicBezTo>
                  <a:pt x="32" y="10"/>
                  <a:pt x="34" y="12"/>
                  <a:pt x="36" y="12"/>
                </a:cubicBezTo>
                <a:close/>
                <a:moveTo>
                  <a:pt x="8" y="0"/>
                </a:moveTo>
                <a:cubicBezTo>
                  <a:pt x="4" y="0"/>
                  <a:pt x="0" y="4"/>
                  <a:pt x="0" y="8"/>
                </a:cubicBezTo>
                <a:cubicBezTo>
                  <a:pt x="0" y="12"/>
                  <a:pt x="4" y="16"/>
                  <a:pt x="8" y="16"/>
                </a:cubicBezTo>
                <a:cubicBezTo>
                  <a:pt x="12" y="16"/>
                  <a:pt x="16" y="12"/>
                  <a:pt x="16" y="8"/>
                </a:cubicBezTo>
                <a:cubicBezTo>
                  <a:pt x="16" y="4"/>
                  <a:pt x="12" y="0"/>
                  <a:pt x="8" y="0"/>
                </a:cubicBezTo>
                <a:close/>
                <a:moveTo>
                  <a:pt x="108" y="68"/>
                </a:moveTo>
                <a:cubicBezTo>
                  <a:pt x="36" y="68"/>
                  <a:pt x="36" y="68"/>
                  <a:pt x="36" y="68"/>
                </a:cubicBezTo>
                <a:cubicBezTo>
                  <a:pt x="34" y="68"/>
                  <a:pt x="32" y="70"/>
                  <a:pt x="32" y="72"/>
                </a:cubicBezTo>
                <a:cubicBezTo>
                  <a:pt x="32" y="74"/>
                  <a:pt x="34" y="76"/>
                  <a:pt x="36" y="76"/>
                </a:cubicBezTo>
                <a:cubicBezTo>
                  <a:pt x="108" y="76"/>
                  <a:pt x="108" y="76"/>
                  <a:pt x="108" y="76"/>
                </a:cubicBezTo>
                <a:cubicBezTo>
                  <a:pt x="110" y="76"/>
                  <a:pt x="112" y="74"/>
                  <a:pt x="112" y="72"/>
                </a:cubicBezTo>
                <a:cubicBezTo>
                  <a:pt x="112" y="70"/>
                  <a:pt x="110" y="68"/>
                  <a:pt x="108" y="68"/>
                </a:cubicBezTo>
                <a:close/>
              </a:path>
            </a:pathLst>
          </a:custGeom>
          <a:gradFill>
            <a:gsLst>
              <a:gs pos="0">
                <a:srgbClr val="2AF598"/>
              </a:gs>
              <a:gs pos="100000">
                <a:srgbClr val="1FDDD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文本框 30">
            <a:extLst>
              <a:ext uri="{FF2B5EF4-FFF2-40B4-BE49-F238E27FC236}">
                <a16:creationId xmlns:a16="http://schemas.microsoft.com/office/drawing/2014/main" id="{E2CA9E49-CAC1-4907-8F38-9AA9F4A0543C}"/>
              </a:ext>
            </a:extLst>
          </p:cNvPr>
          <p:cNvSpPr txBox="1"/>
          <p:nvPr/>
        </p:nvSpPr>
        <p:spPr>
          <a:xfrm>
            <a:off x="3980544" y="5253572"/>
            <a:ext cx="2383834" cy="335280"/>
          </a:xfrm>
          <a:prstGeom prst="rect">
            <a:avLst/>
          </a:prstGeom>
          <a:noFill/>
        </p:spPr>
        <p:txBody>
          <a:bodyPr rtlCol="0" wrap="square">
            <a:spAutoFit/>
          </a:bodyPr>
          <a:lstStyle/>
          <a:p>
            <a:r>
              <a:rPr altLang="en-US" lang="zh-CN" sz="1600">
                <a:solidFill>
                  <a:srgbClr val="0E2438"/>
                </a:solidFill>
              </a:rPr>
              <a:t>添加你的标题</a:t>
            </a:r>
          </a:p>
        </p:txBody>
      </p:sp>
      <p:sp>
        <p:nvSpPr>
          <p:cNvPr id="32" name="Freeform 13">
            <a:extLst>
              <a:ext uri="{FF2B5EF4-FFF2-40B4-BE49-F238E27FC236}">
                <a16:creationId xmlns:a16="http://schemas.microsoft.com/office/drawing/2014/main" id="{953AB257-8F50-4D53-B7CE-EF301CAD6DB8}"/>
              </a:ext>
            </a:extLst>
          </p:cNvPr>
          <p:cNvSpPr>
            <a:spLocks noEditPoints="1"/>
          </p:cNvSpPr>
          <p:nvPr/>
        </p:nvSpPr>
        <p:spPr bwMode="auto">
          <a:xfrm>
            <a:off x="7187827" y="3393678"/>
            <a:ext cx="403928" cy="401868"/>
          </a:xfrm>
          <a:custGeom>
            <a:gdLst>
              <a:gd fmla="*/ 104 w 112" name="T0"/>
              <a:gd fmla="*/ 52 h 112" name="T1"/>
              <a:gd fmla="*/ 104 w 112" name="T2"/>
              <a:gd fmla="*/ 96 h 112" name="T3"/>
              <a:gd fmla="*/ 96 w 112" name="T4"/>
              <a:gd fmla="*/ 104 h 112" name="T5"/>
              <a:gd fmla="*/ 16 w 112" name="T6"/>
              <a:gd fmla="*/ 104 h 112" name="T7"/>
              <a:gd fmla="*/ 8 w 112" name="T8"/>
              <a:gd fmla="*/ 96 h 112" name="T9"/>
              <a:gd fmla="*/ 8 w 112" name="T10"/>
              <a:gd fmla="*/ 16 h 112" name="T11"/>
              <a:gd fmla="*/ 16 w 112" name="T12"/>
              <a:gd fmla="*/ 8 h 112" name="T13"/>
              <a:gd fmla="*/ 60 w 112" name="T14"/>
              <a:gd fmla="*/ 8 h 112" name="T15"/>
              <a:gd fmla="*/ 60 w 112" name="T16"/>
              <a:gd fmla="*/ 0 h 112" name="T17"/>
              <a:gd fmla="*/ 16 w 112" name="T18"/>
              <a:gd fmla="*/ 0 h 112" name="T19"/>
              <a:gd fmla="*/ 0 w 112" name="T20"/>
              <a:gd fmla="*/ 18 h 112" name="T21"/>
              <a:gd fmla="*/ 0 w 112" name="T22"/>
              <a:gd fmla="*/ 96 h 112" name="T23"/>
              <a:gd fmla="*/ 16 w 112" name="T24"/>
              <a:gd fmla="*/ 112 h 112" name="T25"/>
              <a:gd fmla="*/ 94 w 112" name="T26"/>
              <a:gd fmla="*/ 112 h 112" name="T27"/>
              <a:gd fmla="*/ 112 w 112" name="T28"/>
              <a:gd fmla="*/ 96 h 112" name="T29"/>
              <a:gd fmla="*/ 112 w 112" name="T30"/>
              <a:gd fmla="*/ 52 h 112" name="T31"/>
              <a:gd fmla="*/ 104 w 112" name="T32"/>
              <a:gd fmla="*/ 52 h 112" name="T33"/>
              <a:gd fmla="*/ 44 w 112" name="T34"/>
              <a:gd fmla="*/ 44 h 112" name="T35"/>
              <a:gd fmla="*/ 40 w 112" name="T36"/>
              <a:gd fmla="*/ 40 h 112" name="T37"/>
              <a:gd fmla="*/ 36 w 112" name="T38"/>
              <a:gd fmla="*/ 44 h 112" name="T39"/>
              <a:gd fmla="*/ 36 w 112" name="T40"/>
              <a:gd fmla="*/ 72 h 112" name="T41"/>
              <a:gd fmla="*/ 40 w 112" name="T42"/>
              <a:gd fmla="*/ 76 h 112" name="T43"/>
              <a:gd fmla="*/ 68 w 112" name="T44"/>
              <a:gd fmla="*/ 76 h 112" name="T45"/>
              <a:gd fmla="*/ 72 w 112" name="T46"/>
              <a:gd fmla="*/ 72 h 112" name="T47"/>
              <a:gd fmla="*/ 68 w 112" name="T48"/>
              <a:gd fmla="*/ 68 h 112" name="T49"/>
              <a:gd fmla="*/ 50 w 112" name="T50"/>
              <a:gd fmla="*/ 68 h 112" name="T51"/>
              <a:gd fmla="*/ 109 w 112" name="T52"/>
              <a:gd fmla="*/ 9 h 112" name="T53"/>
              <a:gd fmla="*/ 109 w 112" name="T54"/>
              <a:gd fmla="*/ 3 h 112" name="T55"/>
              <a:gd fmla="*/ 104 w 112" name="T56"/>
              <a:gd fmla="*/ 3 h 112" name="T57"/>
              <a:gd fmla="*/ 44 w 112" name="T58"/>
              <a:gd fmla="*/ 63 h 112" name="T59"/>
              <a:gd fmla="*/ 44 w 112" name="T60"/>
              <a:gd fmla="*/ 44 h 11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2" w="112">
                <a:moveTo>
                  <a:pt x="104" y="52"/>
                </a:moveTo>
                <a:cubicBezTo>
                  <a:pt x="104" y="96"/>
                  <a:pt x="104" y="96"/>
                  <a:pt x="104" y="96"/>
                </a:cubicBez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lnTo>
                  <a:pt x="104" y="52"/>
                </a:lnTo>
                <a:close/>
                <a:moveTo>
                  <a:pt x="44" y="44"/>
                </a:moveTo>
                <a:cubicBezTo>
                  <a:pt x="44" y="42"/>
                  <a:pt x="42" y="40"/>
                  <a:pt x="40" y="40"/>
                </a:cubicBezTo>
                <a:cubicBezTo>
                  <a:pt x="38" y="40"/>
                  <a:pt x="36" y="42"/>
                  <a:pt x="36" y="44"/>
                </a:cubicBezTo>
                <a:cubicBezTo>
                  <a:pt x="36" y="72"/>
                  <a:pt x="36" y="72"/>
                  <a:pt x="36" y="72"/>
                </a:cubicBezTo>
                <a:cubicBezTo>
                  <a:pt x="36" y="74"/>
                  <a:pt x="38" y="76"/>
                  <a:pt x="40" y="76"/>
                </a:cubicBezTo>
                <a:cubicBezTo>
                  <a:pt x="68" y="76"/>
                  <a:pt x="68" y="76"/>
                  <a:pt x="68" y="76"/>
                </a:cubicBezTo>
                <a:cubicBezTo>
                  <a:pt x="70" y="76"/>
                  <a:pt x="72" y="74"/>
                  <a:pt x="72" y="72"/>
                </a:cubicBezTo>
                <a:cubicBezTo>
                  <a:pt x="72" y="70"/>
                  <a:pt x="70" y="68"/>
                  <a:pt x="68" y="68"/>
                </a:cubicBezTo>
                <a:cubicBezTo>
                  <a:pt x="50" y="68"/>
                  <a:pt x="50" y="68"/>
                  <a:pt x="50" y="68"/>
                </a:cubicBezTo>
                <a:cubicBezTo>
                  <a:pt x="109" y="9"/>
                  <a:pt x="109" y="9"/>
                  <a:pt x="109" y="9"/>
                </a:cubicBezTo>
                <a:cubicBezTo>
                  <a:pt x="111" y="7"/>
                  <a:pt x="111" y="5"/>
                  <a:pt x="109" y="3"/>
                </a:cubicBezTo>
                <a:cubicBezTo>
                  <a:pt x="108" y="2"/>
                  <a:pt x="105" y="2"/>
                  <a:pt x="104" y="3"/>
                </a:cubicBezTo>
                <a:cubicBezTo>
                  <a:pt x="44" y="63"/>
                  <a:pt x="44" y="63"/>
                  <a:pt x="44" y="63"/>
                </a:cubicBezTo>
                <a:lnTo>
                  <a:pt x="44" y="44"/>
                </a:lnTo>
                <a:close/>
              </a:path>
            </a:pathLst>
          </a:custGeom>
          <a:gradFill>
            <a:gsLst>
              <a:gs pos="0">
                <a:srgbClr val="2AF598"/>
              </a:gs>
              <a:gs pos="100000">
                <a:srgbClr val="1FDDD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文本框 32">
            <a:extLst>
              <a:ext uri="{FF2B5EF4-FFF2-40B4-BE49-F238E27FC236}">
                <a16:creationId xmlns:a16="http://schemas.microsoft.com/office/drawing/2014/main" id="{B0BF5B86-9ADA-4121-B124-4B0037180542}"/>
              </a:ext>
            </a:extLst>
          </p:cNvPr>
          <p:cNvSpPr txBox="1"/>
          <p:nvPr/>
        </p:nvSpPr>
        <p:spPr>
          <a:xfrm>
            <a:off x="7804778" y="3435946"/>
            <a:ext cx="2383834" cy="335280"/>
          </a:xfrm>
          <a:prstGeom prst="rect">
            <a:avLst/>
          </a:prstGeom>
          <a:noFill/>
        </p:spPr>
        <p:txBody>
          <a:bodyPr rtlCol="0" wrap="square">
            <a:spAutoFit/>
          </a:bodyPr>
          <a:lstStyle/>
          <a:p>
            <a:r>
              <a:rPr altLang="en-US" lang="zh-CN" sz="1600">
                <a:solidFill>
                  <a:srgbClr val="0E2438"/>
                </a:solidFill>
              </a:rPr>
              <a:t>添加你的标题</a:t>
            </a:r>
          </a:p>
        </p:txBody>
      </p:sp>
      <p:grpSp>
        <p:nvGrpSpPr>
          <p:cNvPr id="34" name="组合 33">
            <a:extLst>
              <a:ext uri="{FF2B5EF4-FFF2-40B4-BE49-F238E27FC236}">
                <a16:creationId xmlns:a16="http://schemas.microsoft.com/office/drawing/2014/main" id="{F074369C-838F-406D-96EC-E27FB2004E47}"/>
              </a:ext>
            </a:extLst>
          </p:cNvPr>
          <p:cNvGrpSpPr/>
          <p:nvPr/>
        </p:nvGrpSpPr>
        <p:grpSpPr>
          <a:xfrm>
            <a:off x="7227905" y="4371684"/>
            <a:ext cx="323772" cy="438804"/>
            <a:chOff x="4752975" y="4500563"/>
            <a:chExt cx="1157288" cy="1568450"/>
          </a:xfrm>
          <a:gradFill>
            <a:gsLst>
              <a:gs pos="0">
                <a:srgbClr val="2AF598"/>
              </a:gs>
              <a:gs pos="100000">
                <a:srgbClr val="1FDDD8"/>
              </a:gs>
            </a:gsLst>
            <a:lin ang="5400000" scaled="1"/>
          </a:gradFill>
        </p:grpSpPr>
        <p:sp>
          <p:nvSpPr>
            <p:cNvPr id="35" name="Freeform 110">
              <a:extLst>
                <a:ext uri="{FF2B5EF4-FFF2-40B4-BE49-F238E27FC236}">
                  <a16:creationId xmlns:a16="http://schemas.microsoft.com/office/drawing/2014/main" id="{3723540C-8BEF-4CD9-AE1D-4E8AF30E7B2D}"/>
                </a:ext>
              </a:extLst>
            </p:cNvPr>
            <p:cNvSpPr>
              <a:spLocks noEditPoints="1"/>
            </p:cNvSpPr>
            <p:nvPr/>
          </p:nvSpPr>
          <p:spPr bwMode="auto">
            <a:xfrm>
              <a:off x="4752975" y="4500563"/>
              <a:ext cx="1157288" cy="1568450"/>
            </a:xfrm>
            <a:custGeom>
              <a:gdLst>
                <a:gd fmla="*/ 1990 w 3999" name="T0"/>
                <a:gd fmla="*/ 0 h 5443" name="T1"/>
                <a:gd fmla="*/ 2012 w 3999" name="T2"/>
                <a:gd fmla="*/ 0 h 5443" name="T3"/>
                <a:gd fmla="*/ 2910 w 3999" name="T4"/>
                <a:gd fmla="*/ 137 h 5443" name="T5"/>
                <a:gd fmla="*/ 3322 w 3999" name="T6"/>
                <a:gd fmla="*/ 340 h 5443" name="T7"/>
                <a:gd fmla="*/ 3656 w 3999" name="T8"/>
                <a:gd fmla="*/ 654 h 5443" name="T9"/>
                <a:gd fmla="*/ 3859 w 3999" name="T10"/>
                <a:gd fmla="*/ 1012 h 5443" name="T11"/>
                <a:gd fmla="*/ 3997 w 3999" name="T12"/>
                <a:gd fmla="*/ 1812 h 5443" name="T13"/>
                <a:gd fmla="*/ 3870 w 3999" name="T14"/>
                <a:gd fmla="*/ 2443 h 5443" name="T15"/>
                <a:gd fmla="*/ 3662 w 3999" name="T16"/>
                <a:gd fmla="*/ 2943 h 5443" name="T17"/>
                <a:gd fmla="*/ 3212 w 3999" name="T18"/>
                <a:gd fmla="*/ 3749 h 5443" name="T19"/>
                <a:gd fmla="*/ 2134 w 3999" name="T20"/>
                <a:gd fmla="*/ 5263 h 5443" name="T21"/>
                <a:gd fmla="*/ 2011 w 3999" name="T22"/>
                <a:gd fmla="*/ 5443 h 5443" name="T23"/>
                <a:gd fmla="*/ 1851 w 3999" name="T24"/>
                <a:gd fmla="*/ 5248 h 5443" name="T25"/>
                <a:gd fmla="*/ 1278 w 3999" name="T26"/>
                <a:gd fmla="*/ 4472 h 5443" name="T27"/>
                <a:gd fmla="*/ 507 w 3999" name="T28"/>
                <a:gd fmla="*/ 3239 h 5443" name="T29"/>
                <a:gd fmla="*/ 125 w 3999" name="T30"/>
                <a:gd fmla="*/ 2394 h 5443" name="T31"/>
                <a:gd fmla="*/ 10 w 3999" name="T32"/>
                <a:gd fmla="*/ 1907 h 5443" name="T33"/>
                <a:gd fmla="*/ 6 w 3999" name="T34"/>
                <a:gd fmla="*/ 1635 h 5443" name="T35"/>
                <a:gd fmla="*/ 185 w 3999" name="T36"/>
                <a:gd fmla="*/ 939 h 5443" name="T37"/>
                <a:gd fmla="*/ 535 w 3999" name="T38"/>
                <a:gd fmla="*/ 480 h 5443" name="T39"/>
                <a:gd fmla="*/ 1050 w 3999" name="T40"/>
                <a:gd fmla="*/ 167 h 5443" name="T41"/>
                <a:gd fmla="*/ 1990 w 3999" name="T42"/>
                <a:gd fmla="*/ 0 h 5443" name="T43"/>
                <a:gd fmla="*/ 1479 w 3999" name="T44"/>
                <a:gd fmla="*/ 272 h 5443" name="T45"/>
                <a:gd fmla="*/ 1000 w 3999" name="T46"/>
                <a:gd fmla="*/ 432 h 5443" name="T47"/>
                <a:gd fmla="*/ 605 w 3999" name="T48"/>
                <a:gd fmla="*/ 722 h 5443" name="T49"/>
                <a:gd fmla="*/ 357 w 3999" name="T50"/>
                <a:gd fmla="*/ 1094 h 5443" name="T51"/>
                <a:gd fmla="*/ 225 w 3999" name="T52"/>
                <a:gd fmla="*/ 1804 h 5443" name="T53"/>
                <a:gd fmla="*/ 268 w 3999" name="T54"/>
                <a:gd fmla="*/ 2100 h 5443" name="T55"/>
                <a:gd fmla="*/ 435 w 3999" name="T56"/>
                <a:gd fmla="*/ 2588 h 5443" name="T57"/>
                <a:gd fmla="*/ 652 w 3999" name="T58"/>
                <a:gd fmla="*/ 3039 h 5443" name="T59"/>
                <a:gd fmla="*/ 1099 w 3999" name="T60"/>
                <a:gd fmla="*/ 3801 h 5443" name="T61"/>
                <a:gd fmla="*/ 1467 w 3999" name="T62"/>
                <a:gd fmla="*/ 4352 h 5443" name="T63"/>
                <a:gd fmla="*/ 1998 w 3999" name="T64"/>
                <a:gd fmla="*/ 5074 h 5443" name="T65"/>
                <a:gd fmla="*/ 3024 w 3999" name="T66"/>
                <a:gd fmla="*/ 3629 h 5443" name="T67"/>
                <a:gd fmla="*/ 3506 w 3999" name="T68"/>
                <a:gd fmla="*/ 2751 h 5443" name="T69"/>
                <a:gd fmla="*/ 3713 w 3999" name="T70"/>
                <a:gd fmla="*/ 2197 h 5443" name="T71"/>
                <a:gd fmla="*/ 3775 w 3999" name="T72"/>
                <a:gd fmla="*/ 1784 h 5443" name="T73"/>
                <a:gd fmla="*/ 3695 w 3999" name="T74"/>
                <a:gd fmla="*/ 1216 h 5443" name="T75"/>
                <a:gd fmla="*/ 3525 w 3999" name="T76"/>
                <a:gd fmla="*/ 854 h 5443" name="T77"/>
                <a:gd fmla="*/ 3233 w 3999" name="T78"/>
                <a:gd fmla="*/ 553 h 5443" name="T79"/>
                <a:gd fmla="*/ 2832 w 3999" name="T80"/>
                <a:gd fmla="*/ 347 h 5443" name="T81"/>
                <a:gd fmla="*/ 2235 w 3999" name="T82"/>
                <a:gd fmla="*/ 232 h 5443" name="T83"/>
                <a:gd fmla="*/ 1479 w 3999" name="T84"/>
                <a:gd fmla="*/ 272 h 54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443" w="3999">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36" name="Freeform 111">
              <a:extLst>
                <a:ext uri="{FF2B5EF4-FFF2-40B4-BE49-F238E27FC236}">
                  <a16:creationId xmlns:a16="http://schemas.microsoft.com/office/drawing/2014/main" id="{6B1AEA20-97FD-477A-8D99-67916F9AEE31}"/>
                </a:ext>
              </a:extLst>
            </p:cNvPr>
            <p:cNvSpPr>
              <a:spLocks noEditPoints="1"/>
            </p:cNvSpPr>
            <p:nvPr/>
          </p:nvSpPr>
          <p:spPr bwMode="auto">
            <a:xfrm>
              <a:off x="5102225" y="4819650"/>
              <a:ext cx="455613" cy="458787"/>
            </a:xfrm>
            <a:custGeom>
              <a:gdLst>
                <a:gd fmla="*/ 709 w 1574" name="T0"/>
                <a:gd fmla="*/ 16 h 1593" name="T1"/>
                <a:gd fmla="*/ 1151 w 1574" name="T2"/>
                <a:gd fmla="*/ 101 h 1593" name="T3"/>
                <a:gd fmla="*/ 1473 w 1574" name="T4"/>
                <a:gd fmla="*/ 420 h 1593" name="T5"/>
                <a:gd fmla="*/ 1567 w 1574" name="T6"/>
                <a:gd fmla="*/ 829 h 1593" name="T7"/>
                <a:gd fmla="*/ 1441 w 1574" name="T8"/>
                <a:gd fmla="*/ 1223 h 1593" name="T9"/>
                <a:gd fmla="*/ 1102 w 1574" name="T10"/>
                <a:gd fmla="*/ 1512 h 1593" name="T11"/>
                <a:gd fmla="*/ 655 w 1574" name="T12"/>
                <a:gd fmla="*/ 1566 h 1593" name="T13"/>
                <a:gd fmla="*/ 298 w 1574" name="T14"/>
                <a:gd fmla="*/ 1398 h 1593" name="T15"/>
                <a:gd fmla="*/ 60 w 1574" name="T16"/>
                <a:gd fmla="*/ 1056 h 1593" name="T17"/>
                <a:gd fmla="*/ 53 w 1574" name="T18"/>
                <a:gd fmla="*/ 554 h 1593" name="T19"/>
                <a:gd fmla="*/ 400 w 1574" name="T20"/>
                <a:gd fmla="*/ 119 h 1593" name="T21"/>
                <a:gd fmla="*/ 709 w 1574" name="T22"/>
                <a:gd fmla="*/ 16 h 1593" name="T23"/>
                <a:gd fmla="*/ 721 w 1574" name="T24"/>
                <a:gd fmla="*/ 240 h 1593" name="T25"/>
                <a:gd fmla="*/ 326 w 1574" name="T26"/>
                <a:gd fmla="*/ 492 h 1593" name="T27"/>
                <a:gd fmla="*/ 252 w 1574" name="T28"/>
                <a:gd fmla="*/ 924 h 1593" name="T29"/>
                <a:gd fmla="*/ 465 w 1574" name="T30"/>
                <a:gd fmla="*/ 1246 h 1593" name="T31"/>
                <a:gd fmla="*/ 887 w 1574" name="T32"/>
                <a:gd fmla="*/ 1346 h 1593" name="T33"/>
                <a:gd fmla="*/ 1225 w 1574" name="T34"/>
                <a:gd fmla="*/ 1143 h 1593" name="T35"/>
                <a:gd fmla="*/ 1344 w 1574" name="T36"/>
                <a:gd fmla="*/ 746 h 1593" name="T37"/>
                <a:gd fmla="*/ 1138 w 1574" name="T38"/>
                <a:gd fmla="*/ 358 h 1593" name="T39"/>
                <a:gd fmla="*/ 721 w 1574" name="T40"/>
                <a:gd fmla="*/ 240 h 159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92" w="1574">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37" name="文本框 36">
            <a:extLst>
              <a:ext uri="{FF2B5EF4-FFF2-40B4-BE49-F238E27FC236}">
                <a16:creationId xmlns:a16="http://schemas.microsoft.com/office/drawing/2014/main" id="{B2BCE7B9-1F49-413A-BAB0-BC3F0AA3DE5D}"/>
              </a:ext>
            </a:extLst>
          </p:cNvPr>
          <p:cNvSpPr txBox="1"/>
          <p:nvPr/>
        </p:nvSpPr>
        <p:spPr>
          <a:xfrm>
            <a:off x="7804778" y="4415094"/>
            <a:ext cx="2383834" cy="335280"/>
          </a:xfrm>
          <a:prstGeom prst="rect">
            <a:avLst/>
          </a:prstGeom>
          <a:noFill/>
        </p:spPr>
        <p:txBody>
          <a:bodyPr rtlCol="0" wrap="square">
            <a:spAutoFit/>
          </a:bodyPr>
          <a:lstStyle/>
          <a:p>
            <a:r>
              <a:rPr altLang="en-US" lang="zh-CN" sz="1600">
                <a:solidFill>
                  <a:srgbClr val="0E2438"/>
                </a:solidFill>
              </a:rPr>
              <a:t>添加你的标题</a:t>
            </a:r>
          </a:p>
        </p:txBody>
      </p:sp>
      <p:sp>
        <p:nvSpPr>
          <p:cNvPr id="38" name="Freeform 45">
            <a:extLst>
              <a:ext uri="{FF2B5EF4-FFF2-40B4-BE49-F238E27FC236}">
                <a16:creationId xmlns:a16="http://schemas.microsoft.com/office/drawing/2014/main" id="{0CC976A0-A0BA-40EA-AD0C-788120FDD424}"/>
              </a:ext>
            </a:extLst>
          </p:cNvPr>
          <p:cNvSpPr>
            <a:spLocks noEditPoints="1"/>
          </p:cNvSpPr>
          <p:nvPr/>
        </p:nvSpPr>
        <p:spPr bwMode="auto">
          <a:xfrm>
            <a:off x="7198674" y="5215167"/>
            <a:ext cx="381346" cy="379160"/>
          </a:xfrm>
          <a:custGeom>
            <a:gdLst>
              <a:gd fmla="*/ 60 w 128" name="T0"/>
              <a:gd fmla="*/ 0 h 128" name="T1"/>
              <a:gd fmla="*/ 52 w 128" name="T2"/>
              <a:gd fmla="*/ 0 h 128" name="T3"/>
              <a:gd fmla="*/ 52 w 128" name="T4"/>
              <a:gd fmla="*/ 12 h 128" name="T5"/>
              <a:gd fmla="*/ 0 w 128" name="T6"/>
              <a:gd fmla="*/ 70 h 128" name="T7"/>
              <a:gd fmla="*/ 58 w 128" name="T8"/>
              <a:gd fmla="*/ 128 h 128" name="T9"/>
              <a:gd fmla="*/ 111 w 128" name="T10"/>
              <a:gd fmla="*/ 94 h 128" name="T11"/>
              <a:gd fmla="*/ 120 w 128" name="T12"/>
              <a:gd fmla="*/ 96 h 128" name="T13"/>
              <a:gd fmla="*/ 128 w 128" name="T14"/>
              <a:gd fmla="*/ 66 h 128" name="T15"/>
              <a:gd fmla="*/ 60 w 128" name="T16"/>
              <a:gd fmla="*/ 0 h 128" name="T17"/>
              <a:gd fmla="*/ 58 w 128" name="T18"/>
              <a:gd fmla="*/ 120 h 128" name="T19"/>
              <a:gd fmla="*/ 8 w 128" name="T20"/>
              <a:gd fmla="*/ 70 h 128" name="T21"/>
              <a:gd fmla="*/ 52 w 128" name="T22"/>
              <a:gd fmla="*/ 20 h 128" name="T23"/>
              <a:gd fmla="*/ 52 w 128" name="T24"/>
              <a:gd fmla="*/ 74 h 128" name="T25"/>
              <a:gd fmla="*/ 103 w 128" name="T26"/>
              <a:gd fmla="*/ 91 h 128" name="T27"/>
              <a:gd fmla="*/ 58 w 128" name="T28"/>
              <a:gd fmla="*/ 120 h 128" name="T29"/>
              <a:gd fmla="*/ 114 w 128" name="T30"/>
              <a:gd fmla="*/ 86 h 128" name="T31"/>
              <a:gd fmla="*/ 60 w 128" name="T32"/>
              <a:gd fmla="*/ 68 h 128" name="T33"/>
              <a:gd fmla="*/ 60 w 128" name="T34"/>
              <a:gd fmla="*/ 8 h 128" name="T35"/>
              <a:gd fmla="*/ 120 w 128" name="T36"/>
              <a:gd fmla="*/ 66 h 128" name="T37"/>
              <a:gd fmla="*/ 114 w 128" name="T38"/>
              <a:gd fmla="*/ 86 h 1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8" w="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gradFill>
            <a:gsLst>
              <a:gs pos="0">
                <a:srgbClr val="2AF598"/>
              </a:gs>
              <a:gs pos="100000">
                <a:srgbClr val="1FDDD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文本框 38">
            <a:extLst>
              <a:ext uri="{FF2B5EF4-FFF2-40B4-BE49-F238E27FC236}">
                <a16:creationId xmlns:a16="http://schemas.microsoft.com/office/drawing/2014/main" id="{A62A00D9-81CA-48C7-905B-37A77FD9A94F}"/>
              </a:ext>
            </a:extLst>
          </p:cNvPr>
          <p:cNvSpPr txBox="1"/>
          <p:nvPr/>
        </p:nvSpPr>
        <p:spPr>
          <a:xfrm>
            <a:off x="7804778" y="5267859"/>
            <a:ext cx="2383834" cy="335280"/>
          </a:xfrm>
          <a:prstGeom prst="rect">
            <a:avLst/>
          </a:prstGeom>
          <a:noFill/>
        </p:spPr>
        <p:txBody>
          <a:bodyPr rtlCol="0" wrap="square">
            <a:spAutoFit/>
          </a:bodyPr>
          <a:lstStyle/>
          <a:p>
            <a:r>
              <a:rPr altLang="en-US" lang="zh-CN" sz="1600">
                <a:solidFill>
                  <a:srgbClr val="0E2438"/>
                </a:solidFill>
              </a:rPr>
              <a:t>添加你的标题</a:t>
            </a:r>
          </a:p>
        </p:txBody>
      </p:sp>
      <p:cxnSp>
        <p:nvCxnSpPr>
          <p:cNvPr id="40" name="直接连接符 39">
            <a:extLst>
              <a:ext uri="{FF2B5EF4-FFF2-40B4-BE49-F238E27FC236}">
                <a16:creationId xmlns:a16="http://schemas.microsoft.com/office/drawing/2014/main" id="{0BB6A759-0314-42FC-8D78-A504702E1C34}"/>
              </a:ext>
            </a:extLst>
          </p:cNvPr>
          <p:cNvCxnSpPr/>
          <p:nvPr/>
        </p:nvCxnSpPr>
        <p:spPr>
          <a:xfrm>
            <a:off x="3357561" y="2827403"/>
            <a:ext cx="89230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493357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1">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500" fill="hold" id="12"/>
                                        <p:tgtEl>
                                          <p:spTgt spid="24"/>
                                        </p:tgtEl>
                                        <p:attrNameLst>
                                          <p:attrName>ppt_x</p:attrName>
                                        </p:attrNameLst>
                                      </p:cBhvr>
                                      <p:tavLst>
                                        <p:tav tm="0">
                                          <p:val>
                                            <p:strVal val="#ppt_x"/>
                                          </p:val>
                                        </p:tav>
                                        <p:tav tm="100000">
                                          <p:val>
                                            <p:strVal val="#ppt_x"/>
                                          </p:val>
                                        </p:tav>
                                      </p:tavLst>
                                    </p:anim>
                                    <p:anim calcmode="lin" valueType="num">
                                      <p:cBhvr additive="base">
                                        <p:cTn dur="500" fill="hold" id="13"/>
                                        <p:tgtEl>
                                          <p:spTgt spid="24"/>
                                        </p:tgtEl>
                                        <p:attrNameLst>
                                          <p:attrName>ppt_y</p:attrName>
                                        </p:attrNameLst>
                                      </p:cBhvr>
                                      <p:tavLst>
                                        <p:tav tm="0">
                                          <p:val>
                                            <p:strVal val="0-#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0" presetSubtype="0">
                                  <p:stCondLst>
                                    <p:cond delay="0"/>
                                  </p:stCondLst>
                                  <p:iterate type="wd">
                                    <p:tmPct val="10000"/>
                                  </p:iterate>
                                  <p:childTnLst>
                                    <p:set>
                                      <p:cBhvr>
                                        <p:cTn dur="1" fill="hold" id="17">
                                          <p:stCondLst>
                                            <p:cond delay="0"/>
                                          </p:stCondLst>
                                        </p:cTn>
                                        <p:tgtEl>
                                          <p:spTgt spid="25"/>
                                        </p:tgtEl>
                                        <p:attrNameLst>
                                          <p:attrName>style.visibility</p:attrName>
                                        </p:attrNameLst>
                                      </p:cBhvr>
                                      <p:to>
                                        <p:strVal val="visible"/>
                                      </p:to>
                                    </p:set>
                                    <p:animEffect filter="fade" transition="in">
                                      <p:cBhvr>
                                        <p:cTn dur="500" id="18"/>
                                        <p:tgtEl>
                                          <p:spTgt spid="25"/>
                                        </p:tgtEl>
                                      </p:cBhvr>
                                    </p:animEffect>
                                  </p:childTnLst>
                                </p:cTn>
                              </p:par>
                            </p:childTnLst>
                          </p:cTn>
                        </p:par>
                        <p:par>
                          <p:cTn fill="hold" id="19" nodeType="afterGroup">
                            <p:stCondLst>
                              <p:cond delay="500"/>
                            </p:stCondLst>
                            <p:childTnLst>
                              <p:par>
                                <p:cTn fill="hold" id="20" nodeType="afterEffect" presetClass="entr" presetID="22" presetSubtype="8">
                                  <p:stCondLst>
                                    <p:cond delay="0"/>
                                  </p:stCondLst>
                                  <p:childTnLst>
                                    <p:set>
                                      <p:cBhvr>
                                        <p:cTn dur="1" fill="hold" id="21">
                                          <p:stCondLst>
                                            <p:cond delay="0"/>
                                          </p:stCondLst>
                                        </p:cTn>
                                        <p:tgtEl>
                                          <p:spTgt spid="40"/>
                                        </p:tgtEl>
                                        <p:attrNameLst>
                                          <p:attrName>style.visibility</p:attrName>
                                        </p:attrNameLst>
                                      </p:cBhvr>
                                      <p:to>
                                        <p:strVal val="visible"/>
                                      </p:to>
                                    </p:set>
                                    <p:animEffect filter="wipe(left)" transition="in">
                                      <p:cBhvr>
                                        <p:cTn dur="250" id="22"/>
                                        <p:tgtEl>
                                          <p:spTgt spid="40"/>
                                        </p:tgtEl>
                                      </p:cBhvr>
                                    </p:animEffect>
                                  </p:childTnLst>
                                </p:cTn>
                              </p:par>
                            </p:childTnLst>
                          </p:cTn>
                        </p:par>
                        <p:par>
                          <p:cTn fill="hold" id="23" nodeType="afterGroup">
                            <p:stCondLst>
                              <p:cond delay="750"/>
                            </p:stCondLst>
                            <p:childTnLst>
                              <p:par>
                                <p:cTn fill="hold" grpId="0" id="24" nodeType="afterEffect" presetClass="entr" presetID="42" presetSubtype="0">
                                  <p:stCondLst>
                                    <p:cond delay="0"/>
                                  </p:stCondLst>
                                  <p:childTnLst>
                                    <p:set>
                                      <p:cBhvr>
                                        <p:cTn dur="1" fill="hold" id="25">
                                          <p:stCondLst>
                                            <p:cond delay="0"/>
                                          </p:stCondLst>
                                        </p:cTn>
                                        <p:tgtEl>
                                          <p:spTgt spid="26"/>
                                        </p:tgtEl>
                                        <p:attrNameLst>
                                          <p:attrName>style.visibility</p:attrName>
                                        </p:attrNameLst>
                                      </p:cBhvr>
                                      <p:to>
                                        <p:strVal val="visible"/>
                                      </p:to>
                                    </p:set>
                                    <p:animEffect filter="fade" transition="in">
                                      <p:cBhvr>
                                        <p:cTn dur="250" id="26"/>
                                        <p:tgtEl>
                                          <p:spTgt spid="26"/>
                                        </p:tgtEl>
                                      </p:cBhvr>
                                    </p:animEffect>
                                    <p:anim calcmode="lin" valueType="num">
                                      <p:cBhvr>
                                        <p:cTn dur="250" fill="hold" id="27"/>
                                        <p:tgtEl>
                                          <p:spTgt spid="26"/>
                                        </p:tgtEl>
                                        <p:attrNameLst>
                                          <p:attrName>ppt_x</p:attrName>
                                        </p:attrNameLst>
                                      </p:cBhvr>
                                      <p:tavLst>
                                        <p:tav tm="0">
                                          <p:val>
                                            <p:strVal val="#ppt_x"/>
                                          </p:val>
                                        </p:tav>
                                        <p:tav tm="100000">
                                          <p:val>
                                            <p:strVal val="#ppt_x"/>
                                          </p:val>
                                        </p:tav>
                                      </p:tavLst>
                                    </p:anim>
                                    <p:anim calcmode="lin" valueType="num">
                                      <p:cBhvr>
                                        <p:cTn dur="250" fill="hold" id="28"/>
                                        <p:tgtEl>
                                          <p:spTgt spid="26"/>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22" presetSubtype="8">
                                  <p:stCondLst>
                                    <p:cond delay="0"/>
                                  </p:stCondLst>
                                  <p:childTnLst>
                                    <p:set>
                                      <p:cBhvr>
                                        <p:cTn dur="1" fill="hold" id="31">
                                          <p:stCondLst>
                                            <p:cond delay="0"/>
                                          </p:stCondLst>
                                        </p:cTn>
                                        <p:tgtEl>
                                          <p:spTgt spid="27"/>
                                        </p:tgtEl>
                                        <p:attrNameLst>
                                          <p:attrName>style.visibility</p:attrName>
                                        </p:attrNameLst>
                                      </p:cBhvr>
                                      <p:to>
                                        <p:strVal val="visible"/>
                                      </p:to>
                                    </p:set>
                                    <p:animEffect filter="wipe(left)" transition="in">
                                      <p:cBhvr>
                                        <p:cTn dur="250" id="32"/>
                                        <p:tgtEl>
                                          <p:spTgt spid="27"/>
                                        </p:tgtEl>
                                      </p:cBhvr>
                                    </p:animEffect>
                                  </p:childTnLst>
                                </p:cTn>
                              </p:par>
                            </p:childTnLst>
                          </p:cTn>
                        </p:par>
                        <p:par>
                          <p:cTn fill="hold" id="33" nodeType="afterGroup">
                            <p:stCondLst>
                              <p:cond delay="1250"/>
                            </p:stCondLst>
                            <p:childTnLst>
                              <p:par>
                                <p:cTn fill="hold" grpId="0" id="34" nodeType="afterEffect" presetClass="entr" presetID="42" presetSubtype="0">
                                  <p:stCondLst>
                                    <p:cond delay="0"/>
                                  </p:stCondLst>
                                  <p:childTnLst>
                                    <p:set>
                                      <p:cBhvr>
                                        <p:cTn dur="1" fill="hold" id="35">
                                          <p:stCondLst>
                                            <p:cond delay="0"/>
                                          </p:stCondLst>
                                        </p:cTn>
                                        <p:tgtEl>
                                          <p:spTgt spid="32"/>
                                        </p:tgtEl>
                                        <p:attrNameLst>
                                          <p:attrName>style.visibility</p:attrName>
                                        </p:attrNameLst>
                                      </p:cBhvr>
                                      <p:to>
                                        <p:strVal val="visible"/>
                                      </p:to>
                                    </p:set>
                                    <p:animEffect filter="fade" transition="in">
                                      <p:cBhvr>
                                        <p:cTn dur="250" id="36"/>
                                        <p:tgtEl>
                                          <p:spTgt spid="32"/>
                                        </p:tgtEl>
                                      </p:cBhvr>
                                    </p:animEffect>
                                    <p:anim calcmode="lin" valueType="num">
                                      <p:cBhvr>
                                        <p:cTn dur="250" fill="hold" id="37"/>
                                        <p:tgtEl>
                                          <p:spTgt spid="32"/>
                                        </p:tgtEl>
                                        <p:attrNameLst>
                                          <p:attrName>ppt_x</p:attrName>
                                        </p:attrNameLst>
                                      </p:cBhvr>
                                      <p:tavLst>
                                        <p:tav tm="0">
                                          <p:val>
                                            <p:strVal val="#ppt_x"/>
                                          </p:val>
                                        </p:tav>
                                        <p:tav tm="100000">
                                          <p:val>
                                            <p:strVal val="#ppt_x"/>
                                          </p:val>
                                        </p:tav>
                                      </p:tavLst>
                                    </p:anim>
                                    <p:anim calcmode="lin" valueType="num">
                                      <p:cBhvr>
                                        <p:cTn dur="250" fill="hold" id="38"/>
                                        <p:tgtEl>
                                          <p:spTgt spid="3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22" presetSubtype="8">
                                  <p:stCondLst>
                                    <p:cond delay="0"/>
                                  </p:stCondLst>
                                  <p:childTnLst>
                                    <p:set>
                                      <p:cBhvr>
                                        <p:cTn dur="1" fill="hold" id="41">
                                          <p:stCondLst>
                                            <p:cond delay="0"/>
                                          </p:stCondLst>
                                        </p:cTn>
                                        <p:tgtEl>
                                          <p:spTgt spid="33"/>
                                        </p:tgtEl>
                                        <p:attrNameLst>
                                          <p:attrName>style.visibility</p:attrName>
                                        </p:attrNameLst>
                                      </p:cBhvr>
                                      <p:to>
                                        <p:strVal val="visible"/>
                                      </p:to>
                                    </p:set>
                                    <p:animEffect filter="wipe(left)" transition="in">
                                      <p:cBhvr>
                                        <p:cTn dur="250" id="42"/>
                                        <p:tgtEl>
                                          <p:spTgt spid="33"/>
                                        </p:tgtEl>
                                      </p:cBhvr>
                                    </p:animEffect>
                                  </p:childTnLst>
                                </p:cTn>
                              </p:par>
                            </p:childTnLst>
                          </p:cTn>
                        </p:par>
                        <p:par>
                          <p:cTn fill="hold" id="43" nodeType="afterGroup">
                            <p:stCondLst>
                              <p:cond delay="1750"/>
                            </p:stCondLst>
                            <p:childTnLst>
                              <p:par>
                                <p:cTn fill="hold" grpId="0" id="44" nodeType="afterEffect" presetClass="entr" presetID="42" presetSubtype="0">
                                  <p:stCondLst>
                                    <p:cond delay="0"/>
                                  </p:stCondLst>
                                  <p:childTnLst>
                                    <p:set>
                                      <p:cBhvr>
                                        <p:cTn dur="1" fill="hold" id="45">
                                          <p:stCondLst>
                                            <p:cond delay="0"/>
                                          </p:stCondLst>
                                        </p:cTn>
                                        <p:tgtEl>
                                          <p:spTgt spid="28"/>
                                        </p:tgtEl>
                                        <p:attrNameLst>
                                          <p:attrName>style.visibility</p:attrName>
                                        </p:attrNameLst>
                                      </p:cBhvr>
                                      <p:to>
                                        <p:strVal val="visible"/>
                                      </p:to>
                                    </p:set>
                                    <p:animEffect filter="fade" transition="in">
                                      <p:cBhvr>
                                        <p:cTn dur="250" id="46"/>
                                        <p:tgtEl>
                                          <p:spTgt spid="28"/>
                                        </p:tgtEl>
                                      </p:cBhvr>
                                    </p:animEffect>
                                    <p:anim calcmode="lin" valueType="num">
                                      <p:cBhvr>
                                        <p:cTn dur="250" fill="hold" id="47"/>
                                        <p:tgtEl>
                                          <p:spTgt spid="28"/>
                                        </p:tgtEl>
                                        <p:attrNameLst>
                                          <p:attrName>ppt_x</p:attrName>
                                        </p:attrNameLst>
                                      </p:cBhvr>
                                      <p:tavLst>
                                        <p:tav tm="0">
                                          <p:val>
                                            <p:strVal val="#ppt_x"/>
                                          </p:val>
                                        </p:tav>
                                        <p:tav tm="100000">
                                          <p:val>
                                            <p:strVal val="#ppt_x"/>
                                          </p:val>
                                        </p:tav>
                                      </p:tavLst>
                                    </p:anim>
                                    <p:anim calcmode="lin" valueType="num">
                                      <p:cBhvr>
                                        <p:cTn dur="250" fill="hold" id="48"/>
                                        <p:tgtEl>
                                          <p:spTgt spid="28"/>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2000"/>
                            </p:stCondLst>
                            <p:childTnLst>
                              <p:par>
                                <p:cTn fill="hold" grpId="0" id="50" nodeType="afterEffect" presetClass="entr" presetID="22" presetSubtype="8">
                                  <p:stCondLst>
                                    <p:cond delay="0"/>
                                  </p:stCondLst>
                                  <p:childTnLst>
                                    <p:set>
                                      <p:cBhvr>
                                        <p:cTn dur="1" fill="hold" id="51">
                                          <p:stCondLst>
                                            <p:cond delay="0"/>
                                          </p:stCondLst>
                                        </p:cTn>
                                        <p:tgtEl>
                                          <p:spTgt spid="29"/>
                                        </p:tgtEl>
                                        <p:attrNameLst>
                                          <p:attrName>style.visibility</p:attrName>
                                        </p:attrNameLst>
                                      </p:cBhvr>
                                      <p:to>
                                        <p:strVal val="visible"/>
                                      </p:to>
                                    </p:set>
                                    <p:animEffect filter="wipe(left)" transition="in">
                                      <p:cBhvr>
                                        <p:cTn dur="250" id="52"/>
                                        <p:tgtEl>
                                          <p:spTgt spid="29"/>
                                        </p:tgtEl>
                                      </p:cBhvr>
                                    </p:animEffect>
                                  </p:childTnLst>
                                </p:cTn>
                              </p:par>
                            </p:childTnLst>
                          </p:cTn>
                        </p:par>
                        <p:par>
                          <p:cTn fill="hold" id="53" nodeType="afterGroup">
                            <p:stCondLst>
                              <p:cond delay="2250"/>
                            </p:stCondLst>
                            <p:childTnLst>
                              <p:par>
                                <p:cTn fill="hold" id="54" nodeType="afterEffect" presetClass="entr" presetID="42" presetSubtype="0">
                                  <p:stCondLst>
                                    <p:cond delay="0"/>
                                  </p:stCondLst>
                                  <p:childTnLst>
                                    <p:set>
                                      <p:cBhvr>
                                        <p:cTn dur="1" fill="hold" id="55">
                                          <p:stCondLst>
                                            <p:cond delay="0"/>
                                          </p:stCondLst>
                                        </p:cTn>
                                        <p:tgtEl>
                                          <p:spTgt spid="34"/>
                                        </p:tgtEl>
                                        <p:attrNameLst>
                                          <p:attrName>style.visibility</p:attrName>
                                        </p:attrNameLst>
                                      </p:cBhvr>
                                      <p:to>
                                        <p:strVal val="visible"/>
                                      </p:to>
                                    </p:set>
                                    <p:animEffect filter="fade" transition="in">
                                      <p:cBhvr>
                                        <p:cTn dur="250" id="56"/>
                                        <p:tgtEl>
                                          <p:spTgt spid="34"/>
                                        </p:tgtEl>
                                      </p:cBhvr>
                                    </p:animEffect>
                                    <p:anim calcmode="lin" valueType="num">
                                      <p:cBhvr>
                                        <p:cTn dur="250" fill="hold" id="57"/>
                                        <p:tgtEl>
                                          <p:spTgt spid="34"/>
                                        </p:tgtEl>
                                        <p:attrNameLst>
                                          <p:attrName>ppt_x</p:attrName>
                                        </p:attrNameLst>
                                      </p:cBhvr>
                                      <p:tavLst>
                                        <p:tav tm="0">
                                          <p:val>
                                            <p:strVal val="#ppt_x"/>
                                          </p:val>
                                        </p:tav>
                                        <p:tav tm="100000">
                                          <p:val>
                                            <p:strVal val="#ppt_x"/>
                                          </p:val>
                                        </p:tav>
                                      </p:tavLst>
                                    </p:anim>
                                    <p:anim calcmode="lin" valueType="num">
                                      <p:cBhvr>
                                        <p:cTn dur="250" fill="hold" id="58"/>
                                        <p:tgtEl>
                                          <p:spTgt spid="34"/>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2500"/>
                            </p:stCondLst>
                            <p:childTnLst>
                              <p:par>
                                <p:cTn fill="hold" grpId="0" id="60" nodeType="afterEffect" presetClass="entr" presetID="22" presetSubtype="8">
                                  <p:stCondLst>
                                    <p:cond delay="0"/>
                                  </p:stCondLst>
                                  <p:childTnLst>
                                    <p:set>
                                      <p:cBhvr>
                                        <p:cTn dur="1" fill="hold" id="61">
                                          <p:stCondLst>
                                            <p:cond delay="0"/>
                                          </p:stCondLst>
                                        </p:cTn>
                                        <p:tgtEl>
                                          <p:spTgt spid="37"/>
                                        </p:tgtEl>
                                        <p:attrNameLst>
                                          <p:attrName>style.visibility</p:attrName>
                                        </p:attrNameLst>
                                      </p:cBhvr>
                                      <p:to>
                                        <p:strVal val="visible"/>
                                      </p:to>
                                    </p:set>
                                    <p:animEffect filter="wipe(left)" transition="in">
                                      <p:cBhvr>
                                        <p:cTn dur="250" id="62"/>
                                        <p:tgtEl>
                                          <p:spTgt spid="37"/>
                                        </p:tgtEl>
                                      </p:cBhvr>
                                    </p:animEffect>
                                  </p:childTnLst>
                                </p:cTn>
                              </p:par>
                            </p:childTnLst>
                          </p:cTn>
                        </p:par>
                        <p:par>
                          <p:cTn fill="hold" id="63" nodeType="afterGroup">
                            <p:stCondLst>
                              <p:cond delay="2750"/>
                            </p:stCondLst>
                            <p:childTnLst>
                              <p:par>
                                <p:cTn fill="hold" grpId="0" id="64" nodeType="afterEffect" presetClass="entr" presetID="42" presetSubtype="0">
                                  <p:stCondLst>
                                    <p:cond delay="0"/>
                                  </p:stCondLst>
                                  <p:childTnLst>
                                    <p:set>
                                      <p:cBhvr>
                                        <p:cTn dur="1" fill="hold" id="65">
                                          <p:stCondLst>
                                            <p:cond delay="0"/>
                                          </p:stCondLst>
                                        </p:cTn>
                                        <p:tgtEl>
                                          <p:spTgt spid="30"/>
                                        </p:tgtEl>
                                        <p:attrNameLst>
                                          <p:attrName>style.visibility</p:attrName>
                                        </p:attrNameLst>
                                      </p:cBhvr>
                                      <p:to>
                                        <p:strVal val="visible"/>
                                      </p:to>
                                    </p:set>
                                    <p:animEffect filter="fade" transition="in">
                                      <p:cBhvr>
                                        <p:cTn dur="250" id="66"/>
                                        <p:tgtEl>
                                          <p:spTgt spid="30"/>
                                        </p:tgtEl>
                                      </p:cBhvr>
                                    </p:animEffect>
                                    <p:anim calcmode="lin" valueType="num">
                                      <p:cBhvr>
                                        <p:cTn dur="250" fill="hold" id="67"/>
                                        <p:tgtEl>
                                          <p:spTgt spid="30"/>
                                        </p:tgtEl>
                                        <p:attrNameLst>
                                          <p:attrName>ppt_x</p:attrName>
                                        </p:attrNameLst>
                                      </p:cBhvr>
                                      <p:tavLst>
                                        <p:tav tm="0">
                                          <p:val>
                                            <p:strVal val="#ppt_x"/>
                                          </p:val>
                                        </p:tav>
                                        <p:tav tm="100000">
                                          <p:val>
                                            <p:strVal val="#ppt_x"/>
                                          </p:val>
                                        </p:tav>
                                      </p:tavLst>
                                    </p:anim>
                                    <p:anim calcmode="lin" valueType="num">
                                      <p:cBhvr>
                                        <p:cTn dur="250" fill="hold" id="68"/>
                                        <p:tgtEl>
                                          <p:spTgt spid="30"/>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3000"/>
                            </p:stCondLst>
                            <p:childTnLst>
                              <p:par>
                                <p:cTn fill="hold" grpId="0" id="70" nodeType="afterEffect" presetClass="entr" presetID="22" presetSubtype="8">
                                  <p:stCondLst>
                                    <p:cond delay="0"/>
                                  </p:stCondLst>
                                  <p:childTnLst>
                                    <p:set>
                                      <p:cBhvr>
                                        <p:cTn dur="1" fill="hold" id="71">
                                          <p:stCondLst>
                                            <p:cond delay="0"/>
                                          </p:stCondLst>
                                        </p:cTn>
                                        <p:tgtEl>
                                          <p:spTgt spid="31"/>
                                        </p:tgtEl>
                                        <p:attrNameLst>
                                          <p:attrName>style.visibility</p:attrName>
                                        </p:attrNameLst>
                                      </p:cBhvr>
                                      <p:to>
                                        <p:strVal val="visible"/>
                                      </p:to>
                                    </p:set>
                                    <p:animEffect filter="wipe(left)" transition="in">
                                      <p:cBhvr>
                                        <p:cTn dur="250" id="72"/>
                                        <p:tgtEl>
                                          <p:spTgt spid="31"/>
                                        </p:tgtEl>
                                      </p:cBhvr>
                                    </p:animEffect>
                                  </p:childTnLst>
                                </p:cTn>
                              </p:par>
                            </p:childTnLst>
                          </p:cTn>
                        </p:par>
                        <p:par>
                          <p:cTn fill="hold" id="73" nodeType="afterGroup">
                            <p:stCondLst>
                              <p:cond delay="3250"/>
                            </p:stCondLst>
                            <p:childTnLst>
                              <p:par>
                                <p:cTn fill="hold" grpId="0" id="74" nodeType="afterEffect" presetClass="entr" presetID="42" presetSubtype="0">
                                  <p:stCondLst>
                                    <p:cond delay="0"/>
                                  </p:stCondLst>
                                  <p:childTnLst>
                                    <p:set>
                                      <p:cBhvr>
                                        <p:cTn dur="1" fill="hold" id="75">
                                          <p:stCondLst>
                                            <p:cond delay="0"/>
                                          </p:stCondLst>
                                        </p:cTn>
                                        <p:tgtEl>
                                          <p:spTgt spid="38"/>
                                        </p:tgtEl>
                                        <p:attrNameLst>
                                          <p:attrName>style.visibility</p:attrName>
                                        </p:attrNameLst>
                                      </p:cBhvr>
                                      <p:to>
                                        <p:strVal val="visible"/>
                                      </p:to>
                                    </p:set>
                                    <p:animEffect filter="fade" transition="in">
                                      <p:cBhvr>
                                        <p:cTn dur="250" id="76"/>
                                        <p:tgtEl>
                                          <p:spTgt spid="38"/>
                                        </p:tgtEl>
                                      </p:cBhvr>
                                    </p:animEffect>
                                    <p:anim calcmode="lin" valueType="num">
                                      <p:cBhvr>
                                        <p:cTn dur="250" fill="hold" id="77"/>
                                        <p:tgtEl>
                                          <p:spTgt spid="38"/>
                                        </p:tgtEl>
                                        <p:attrNameLst>
                                          <p:attrName>ppt_x</p:attrName>
                                        </p:attrNameLst>
                                      </p:cBhvr>
                                      <p:tavLst>
                                        <p:tav tm="0">
                                          <p:val>
                                            <p:strVal val="#ppt_x"/>
                                          </p:val>
                                        </p:tav>
                                        <p:tav tm="100000">
                                          <p:val>
                                            <p:strVal val="#ppt_x"/>
                                          </p:val>
                                        </p:tav>
                                      </p:tavLst>
                                    </p:anim>
                                    <p:anim calcmode="lin" valueType="num">
                                      <p:cBhvr>
                                        <p:cTn dur="250" fill="hold" id="78"/>
                                        <p:tgtEl>
                                          <p:spTgt spid="38"/>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3500"/>
                            </p:stCondLst>
                            <p:childTnLst>
                              <p:par>
                                <p:cTn fill="hold" grpId="0" id="80" nodeType="afterEffect" presetClass="entr" presetID="22" presetSubtype="8">
                                  <p:stCondLst>
                                    <p:cond delay="0"/>
                                  </p:stCondLst>
                                  <p:childTnLst>
                                    <p:set>
                                      <p:cBhvr>
                                        <p:cTn dur="1" fill="hold" id="81">
                                          <p:stCondLst>
                                            <p:cond delay="0"/>
                                          </p:stCondLst>
                                        </p:cTn>
                                        <p:tgtEl>
                                          <p:spTgt spid="39"/>
                                        </p:tgtEl>
                                        <p:attrNameLst>
                                          <p:attrName>style.visibility</p:attrName>
                                        </p:attrNameLst>
                                      </p:cBhvr>
                                      <p:to>
                                        <p:strVal val="visible"/>
                                      </p:to>
                                    </p:set>
                                    <p:animEffect filter="wipe(left)" transition="in">
                                      <p:cBhvr>
                                        <p:cTn dur="250" id="82"/>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P grpId="0" spid="37"/>
      <p:bldP grpId="0" spid="38"/>
      <p:bldP grpId="0" spid="3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6BE503C4-642C-44F8-9AE0-8A57975CB2B4}"/>
              </a:ext>
            </a:extLst>
          </p:cNvPr>
          <p:cNvGrpSpPr/>
          <p:nvPr/>
        </p:nvGrpSpPr>
        <p:grpSpPr>
          <a:xfrm>
            <a:off x="5008928" y="590088"/>
            <a:ext cx="2696787" cy="901673"/>
            <a:chOff x="6171606" y="2363147"/>
            <a:chExt cx="2696787" cy="901673"/>
          </a:xfrm>
        </p:grpSpPr>
        <p:sp>
          <p:nvSpPr>
            <p:cNvPr id="3" name="文本框 2">
              <a:extLst>
                <a:ext uri="{FF2B5EF4-FFF2-40B4-BE49-F238E27FC236}">
                  <a16:creationId xmlns:a16="http://schemas.microsoft.com/office/drawing/2014/main" id="{A3DE64FD-BBF1-45B4-AA42-345785AA7092}"/>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03</a:t>
              </a:r>
            </a:p>
          </p:txBody>
        </p:sp>
        <p:sp>
          <p:nvSpPr>
            <p:cNvPr id="4" name="文本框 3">
              <a:extLst>
                <a:ext uri="{FF2B5EF4-FFF2-40B4-BE49-F238E27FC236}">
                  <a16:creationId xmlns:a16="http://schemas.microsoft.com/office/drawing/2014/main" id="{772BBA3B-50D5-4B78-8BD3-FC0186E624C9}"/>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整体规划</a:t>
              </a:r>
            </a:p>
          </p:txBody>
        </p:sp>
        <p:sp>
          <p:nvSpPr>
            <p:cNvPr id="5" name="椭圆 4">
              <a:extLst>
                <a:ext uri="{FF2B5EF4-FFF2-40B4-BE49-F238E27FC236}">
                  <a16:creationId xmlns:a16="http://schemas.microsoft.com/office/drawing/2014/main" id="{71F6D5FC-9083-4E03-8723-F4495E60ABF8}"/>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6" name="图片 5">
            <a:extLst>
              <a:ext uri="{FF2B5EF4-FFF2-40B4-BE49-F238E27FC236}">
                <a16:creationId xmlns:a16="http://schemas.microsoft.com/office/drawing/2014/main" id="{B9751217-6A6D-413B-8D2B-A9DF8EFA4966}"/>
              </a:ext>
            </a:extLst>
          </p:cNvPr>
          <p:cNvPicPr>
            <a:picLocks noChangeAspect="1"/>
          </p:cNvPicPr>
          <p:nvPr/>
        </p:nvPicPr>
        <p:blipFill>
          <a:blip r:embed="rId3">
            <a:extLst>
              <a:ext uri="{28A0092B-C50C-407E-A947-70E740481C1C}">
                <a14:useLocalDpi val="0"/>
              </a:ext>
            </a:extLst>
          </a:blip>
          <a:stretch>
            <a:fillRect/>
          </a:stretch>
        </p:blipFill>
        <p:spPr>
          <a:xfrm>
            <a:off x="5163774" y="1867459"/>
            <a:ext cx="2369342" cy="3558772"/>
          </a:xfrm>
          <a:prstGeom prst="rect">
            <a:avLst/>
          </a:prstGeom>
        </p:spPr>
      </p:pic>
      <p:pic>
        <p:nvPicPr>
          <p:cNvPr id="7" name="图片 6">
            <a:extLst>
              <a:ext uri="{FF2B5EF4-FFF2-40B4-BE49-F238E27FC236}">
                <a16:creationId xmlns:a16="http://schemas.microsoft.com/office/drawing/2014/main" id="{A21E277B-212A-4149-BBDE-391E0ACEBA24}"/>
              </a:ext>
            </a:extLst>
          </p:cNvPr>
          <p:cNvPicPr>
            <a:picLocks noChangeAspect="1"/>
          </p:cNvPicPr>
          <p:nvPr/>
        </p:nvPicPr>
        <p:blipFill>
          <a:blip r:embed="rId4">
            <a:extLst>
              <a:ext uri="{28A0092B-C50C-407E-A947-70E740481C1C}">
                <a14:useLocalDpi val="0"/>
              </a:ext>
            </a:extLst>
          </a:blip>
          <a:stretch>
            <a:fillRect/>
          </a:stretch>
        </p:blipFill>
        <p:spPr>
          <a:xfrm>
            <a:off x="2747086" y="1867459"/>
            <a:ext cx="2369342" cy="3558772"/>
          </a:xfrm>
          <a:prstGeom prst="rect">
            <a:avLst/>
          </a:prstGeom>
        </p:spPr>
      </p:pic>
      <p:pic>
        <p:nvPicPr>
          <p:cNvPr id="8" name="图片 7">
            <a:extLst>
              <a:ext uri="{FF2B5EF4-FFF2-40B4-BE49-F238E27FC236}">
                <a16:creationId xmlns:a16="http://schemas.microsoft.com/office/drawing/2014/main" id="{E2AFC359-26E2-4E98-8C92-3D0C9E36AB40}"/>
              </a:ext>
            </a:extLst>
          </p:cNvPr>
          <p:cNvPicPr>
            <a:picLocks noChangeAspect="1"/>
          </p:cNvPicPr>
          <p:nvPr/>
        </p:nvPicPr>
        <p:blipFill>
          <a:blip r:embed="rId5">
            <a:extLst>
              <a:ext uri="{28A0092B-C50C-407E-A947-70E740481C1C}">
                <a14:useLocalDpi val="0"/>
              </a:ext>
            </a:extLst>
          </a:blip>
          <a:stretch>
            <a:fillRect/>
          </a:stretch>
        </p:blipFill>
        <p:spPr>
          <a:xfrm>
            <a:off x="344479" y="1867459"/>
            <a:ext cx="2369342" cy="3558772"/>
          </a:xfrm>
          <a:prstGeom prst="rect">
            <a:avLst/>
          </a:prstGeom>
        </p:spPr>
      </p:pic>
      <p:grpSp>
        <p:nvGrpSpPr>
          <p:cNvPr id="9" name="组合 8">
            <a:extLst>
              <a:ext uri="{FF2B5EF4-FFF2-40B4-BE49-F238E27FC236}">
                <a16:creationId xmlns:a16="http://schemas.microsoft.com/office/drawing/2014/main" id="{85D8077B-D1B8-4BB5-A811-58FA330D61A8}"/>
              </a:ext>
            </a:extLst>
          </p:cNvPr>
          <p:cNvGrpSpPr/>
          <p:nvPr/>
        </p:nvGrpSpPr>
        <p:grpSpPr>
          <a:xfrm>
            <a:off x="7975653" y="1867459"/>
            <a:ext cx="551543" cy="551543"/>
            <a:chOff x="7975653" y="1867459"/>
            <a:chExt cx="551543" cy="551543"/>
          </a:xfrm>
        </p:grpSpPr>
        <p:sp>
          <p:nvSpPr>
            <p:cNvPr id="10" name="椭圆 9">
              <a:extLst>
                <a:ext uri="{FF2B5EF4-FFF2-40B4-BE49-F238E27FC236}">
                  <a16:creationId xmlns:a16="http://schemas.microsoft.com/office/drawing/2014/main" id="{7C3AAC64-4FAA-4410-BA1F-A6BF64163B29}"/>
                </a:ext>
              </a:extLst>
            </p:cNvPr>
            <p:cNvSpPr/>
            <p:nvPr/>
          </p:nvSpPr>
          <p:spPr>
            <a:xfrm>
              <a:off x="7975653" y="1867459"/>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9">
              <a:extLst>
                <a:ext uri="{FF2B5EF4-FFF2-40B4-BE49-F238E27FC236}">
                  <a16:creationId xmlns:a16="http://schemas.microsoft.com/office/drawing/2014/main" id="{B990F1E2-AD23-4CB2-AB15-E97F129A64B3}"/>
                </a:ext>
              </a:extLst>
            </p:cNvPr>
            <p:cNvSpPr>
              <a:spLocks noEditPoints="1"/>
            </p:cNvSpPr>
            <p:nvPr/>
          </p:nvSpPr>
          <p:spPr bwMode="auto">
            <a:xfrm>
              <a:off x="8133411" y="2042206"/>
              <a:ext cx="237934" cy="236672"/>
            </a:xfrm>
            <a:custGeom>
              <a:gdLst>
                <a:gd fmla="*/ 112 w 128" name="T0"/>
                <a:gd fmla="*/ 0 h 128" name="T1"/>
                <a:gd fmla="*/ 68 w 128" name="T2"/>
                <a:gd fmla="*/ 12 h 128" name="T3"/>
                <a:gd fmla="*/ 60 w 128" name="T4"/>
                <a:gd fmla="*/ 12 h 128" name="T5"/>
                <a:gd fmla="*/ 16 w 128" name="T6"/>
                <a:gd fmla="*/ 0 h 128" name="T7"/>
                <a:gd fmla="*/ 0 w 128" name="T8"/>
                <a:gd fmla="*/ 16 h 128" name="T9"/>
                <a:gd fmla="*/ 0 w 128" name="T10"/>
                <a:gd fmla="*/ 100 h 128" name="T11"/>
                <a:gd fmla="*/ 16 w 128" name="T12"/>
                <a:gd fmla="*/ 116 h 128" name="T13"/>
                <a:gd fmla="*/ 60 w 128" name="T14"/>
                <a:gd fmla="*/ 128 h 128" name="T15"/>
                <a:gd fmla="*/ 68 w 128" name="T16"/>
                <a:gd fmla="*/ 128 h 128" name="T17"/>
                <a:gd fmla="*/ 112 w 128" name="T18"/>
                <a:gd fmla="*/ 116 h 128" name="T19"/>
                <a:gd fmla="*/ 128 w 128" name="T20"/>
                <a:gd fmla="*/ 100 h 128" name="T21"/>
                <a:gd fmla="*/ 128 w 128" name="T22"/>
                <a:gd fmla="*/ 16 h 128" name="T23"/>
                <a:gd fmla="*/ 112 w 128" name="T24"/>
                <a:gd fmla="*/ 0 h 128" name="T25"/>
                <a:gd fmla="*/ 60 w 128" name="T26"/>
                <a:gd fmla="*/ 120 h 128" name="T27"/>
                <a:gd fmla="*/ 16 w 128" name="T28"/>
                <a:gd fmla="*/ 108 h 128" name="T29"/>
                <a:gd fmla="*/ 8 w 128" name="T30"/>
                <a:gd fmla="*/ 100 h 128" name="T31"/>
                <a:gd fmla="*/ 8 w 128" name="T32"/>
                <a:gd fmla="*/ 16 h 128" name="T33"/>
                <a:gd fmla="*/ 16 w 128" name="T34"/>
                <a:gd fmla="*/ 8 h 128" name="T35"/>
                <a:gd fmla="*/ 60 w 128" name="T36"/>
                <a:gd fmla="*/ 20 h 128" name="T37"/>
                <a:gd fmla="*/ 60 w 128" name="T38"/>
                <a:gd fmla="*/ 120 h 128" name="T39"/>
                <a:gd fmla="*/ 120 w 128" name="T40"/>
                <a:gd fmla="*/ 100 h 128" name="T41"/>
                <a:gd fmla="*/ 112 w 128" name="T42"/>
                <a:gd fmla="*/ 108 h 128" name="T43"/>
                <a:gd fmla="*/ 68 w 128" name="T44"/>
                <a:gd fmla="*/ 120 h 128" name="T45"/>
                <a:gd fmla="*/ 68 w 128" name="T46"/>
                <a:gd fmla="*/ 20 h 128" name="T47"/>
                <a:gd fmla="*/ 112 w 128" name="T48"/>
                <a:gd fmla="*/ 8 h 128" name="T49"/>
                <a:gd fmla="*/ 120 w 128" name="T50"/>
                <a:gd fmla="*/ 16 h 128" name="T51"/>
                <a:gd fmla="*/ 120 w 128" name="T52"/>
                <a:gd fmla="*/ 100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2" name="文本框 11">
            <a:extLst>
              <a:ext uri="{FF2B5EF4-FFF2-40B4-BE49-F238E27FC236}">
                <a16:creationId xmlns:a16="http://schemas.microsoft.com/office/drawing/2014/main" id="{89E72CE5-8F82-4B4C-944E-CD8399A51E63}"/>
              </a:ext>
            </a:extLst>
          </p:cNvPr>
          <p:cNvSpPr txBox="1"/>
          <p:nvPr/>
        </p:nvSpPr>
        <p:spPr>
          <a:xfrm>
            <a:off x="8727545" y="1961305"/>
            <a:ext cx="1557542" cy="335280"/>
          </a:xfrm>
          <a:prstGeom prst="rect">
            <a:avLst/>
          </a:prstGeom>
          <a:noFill/>
        </p:spPr>
        <p:txBody>
          <a:bodyPr rtlCol="0" wrap="square">
            <a:spAutoFit/>
          </a:bodyPr>
          <a:lstStyle/>
          <a:p>
            <a:r>
              <a:rPr altLang="en-US" lang="zh-CN" sz="1600">
                <a:solidFill>
                  <a:srgbClr val="0E2438"/>
                </a:solidFill>
              </a:rPr>
              <a:t>添加你的标题</a:t>
            </a:r>
          </a:p>
        </p:txBody>
      </p:sp>
      <p:sp>
        <p:nvSpPr>
          <p:cNvPr id="13" name="文本框 12">
            <a:extLst>
              <a:ext uri="{FF2B5EF4-FFF2-40B4-BE49-F238E27FC236}">
                <a16:creationId xmlns:a16="http://schemas.microsoft.com/office/drawing/2014/main" id="{10549ED0-E09F-4101-B497-59E44518FB78}"/>
              </a:ext>
            </a:extLst>
          </p:cNvPr>
          <p:cNvSpPr txBox="1"/>
          <p:nvPr/>
        </p:nvSpPr>
        <p:spPr>
          <a:xfrm>
            <a:off x="8731378" y="2322209"/>
            <a:ext cx="2865431" cy="566928"/>
          </a:xfrm>
          <a:prstGeom prst="rect">
            <a:avLst/>
          </a:prstGeom>
          <a:noFill/>
        </p:spPr>
        <p:txBody>
          <a:bodyPr rtlCol="0" wrap="square">
            <a:spAutoFit/>
          </a:bodyPr>
          <a:lstStyle/>
          <a:p>
            <a:pPr>
              <a:lnSpc>
                <a:spcPct val="130000"/>
              </a:lnSpc>
            </a:pPr>
            <a:r>
              <a:rPr altLang="en-US" lang="zh-CN" sz="1200">
                <a:solidFill>
                  <a:schemeClr val="bg1">
                    <a:lumMod val="50000"/>
                  </a:schemeClr>
                </a:solidFill>
              </a:rPr>
              <a:t>添加你的标题 Add your 标题 add your 标题 </a:t>
            </a:r>
          </a:p>
        </p:txBody>
      </p:sp>
      <p:cxnSp>
        <p:nvCxnSpPr>
          <p:cNvPr id="14" name="直接连接符 13">
            <a:extLst>
              <a:ext uri="{FF2B5EF4-FFF2-40B4-BE49-F238E27FC236}">
                <a16:creationId xmlns:a16="http://schemas.microsoft.com/office/drawing/2014/main" id="{2C1B86CE-4B0C-4288-9880-0AF7522DC78E}"/>
              </a:ext>
            </a:extLst>
          </p:cNvPr>
          <p:cNvCxnSpPr/>
          <p:nvPr/>
        </p:nvCxnSpPr>
        <p:spPr>
          <a:xfrm>
            <a:off x="8828700" y="2299859"/>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F5DD637-3AE9-43E2-9FD3-A2C2946F9F93}"/>
              </a:ext>
            </a:extLst>
          </p:cNvPr>
          <p:cNvSpPr txBox="1"/>
          <p:nvPr/>
        </p:nvSpPr>
        <p:spPr>
          <a:xfrm>
            <a:off x="8727545" y="3433487"/>
            <a:ext cx="1557542" cy="335280"/>
          </a:xfrm>
          <a:prstGeom prst="rect">
            <a:avLst/>
          </a:prstGeom>
          <a:noFill/>
        </p:spPr>
        <p:txBody>
          <a:bodyPr rtlCol="0" wrap="square">
            <a:spAutoFit/>
          </a:bodyPr>
          <a:lstStyle/>
          <a:p>
            <a:r>
              <a:rPr altLang="en-US" lang="zh-CN" sz="1600">
                <a:latin typeface="+mj-lt"/>
              </a:rPr>
              <a:t>添加你的标题</a:t>
            </a:r>
          </a:p>
        </p:txBody>
      </p:sp>
      <p:sp>
        <p:nvSpPr>
          <p:cNvPr id="16" name="文本框 15">
            <a:extLst>
              <a:ext uri="{FF2B5EF4-FFF2-40B4-BE49-F238E27FC236}">
                <a16:creationId xmlns:a16="http://schemas.microsoft.com/office/drawing/2014/main" id="{185C244D-570E-47E7-BA1B-19C91B62DD24}"/>
              </a:ext>
            </a:extLst>
          </p:cNvPr>
          <p:cNvSpPr txBox="1"/>
          <p:nvPr/>
        </p:nvSpPr>
        <p:spPr>
          <a:xfrm>
            <a:off x="8731379" y="3794390"/>
            <a:ext cx="2865430" cy="566928"/>
          </a:xfrm>
          <a:prstGeom prst="rect">
            <a:avLst/>
          </a:prstGeom>
          <a:noFill/>
        </p:spPr>
        <p:txBody>
          <a:bodyPr rtlCol="0" wrap="square">
            <a:spAutoFit/>
          </a:bodyPr>
          <a:lstStyle/>
          <a:p>
            <a:pPr>
              <a:lnSpc>
                <a:spcPct val="130000"/>
              </a:lnSpc>
            </a:pPr>
            <a:r>
              <a:rPr altLang="en-US" lang="zh-CN" sz="1200">
                <a:solidFill>
                  <a:schemeClr val="bg1">
                    <a:lumMod val="50000"/>
                  </a:schemeClr>
                </a:solidFill>
              </a:rPr>
              <a:t>添加你的标题 Add your 标题 add your 标题 </a:t>
            </a:r>
          </a:p>
        </p:txBody>
      </p:sp>
      <p:cxnSp>
        <p:nvCxnSpPr>
          <p:cNvPr id="17" name="直接连接符 16">
            <a:extLst>
              <a:ext uri="{FF2B5EF4-FFF2-40B4-BE49-F238E27FC236}">
                <a16:creationId xmlns:a16="http://schemas.microsoft.com/office/drawing/2014/main" id="{138F8048-8F9D-403F-9B65-E9FE10CBCF7C}"/>
              </a:ext>
            </a:extLst>
          </p:cNvPr>
          <p:cNvCxnSpPr/>
          <p:nvPr/>
        </p:nvCxnSpPr>
        <p:spPr>
          <a:xfrm>
            <a:off x="8828700" y="3772041"/>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1252A92-5113-4288-A6C7-4F0FC05C5369}"/>
              </a:ext>
            </a:extLst>
          </p:cNvPr>
          <p:cNvSpPr txBox="1"/>
          <p:nvPr/>
        </p:nvSpPr>
        <p:spPr>
          <a:xfrm>
            <a:off x="8727545" y="4905670"/>
            <a:ext cx="1557542" cy="335280"/>
          </a:xfrm>
          <a:prstGeom prst="rect">
            <a:avLst/>
          </a:prstGeom>
          <a:noFill/>
        </p:spPr>
        <p:txBody>
          <a:bodyPr rtlCol="0" wrap="square">
            <a:spAutoFit/>
          </a:bodyPr>
          <a:lstStyle/>
          <a:p>
            <a:r>
              <a:rPr altLang="en-US" lang="zh-CN" sz="1600">
                <a:latin typeface="+mj-lt"/>
              </a:rPr>
              <a:t>添加你的标题</a:t>
            </a:r>
          </a:p>
        </p:txBody>
      </p:sp>
      <p:sp>
        <p:nvSpPr>
          <p:cNvPr id="19" name="文本框 18">
            <a:extLst>
              <a:ext uri="{FF2B5EF4-FFF2-40B4-BE49-F238E27FC236}">
                <a16:creationId xmlns:a16="http://schemas.microsoft.com/office/drawing/2014/main" id="{C146FB37-0966-447A-9584-28B5AE847024}"/>
              </a:ext>
            </a:extLst>
          </p:cNvPr>
          <p:cNvSpPr txBox="1"/>
          <p:nvPr/>
        </p:nvSpPr>
        <p:spPr>
          <a:xfrm>
            <a:off x="8731379" y="5266573"/>
            <a:ext cx="2865430" cy="566928"/>
          </a:xfrm>
          <a:prstGeom prst="rect">
            <a:avLst/>
          </a:prstGeom>
          <a:noFill/>
        </p:spPr>
        <p:txBody>
          <a:bodyPr rtlCol="0" wrap="square">
            <a:spAutoFit/>
          </a:bodyPr>
          <a:lstStyle/>
          <a:p>
            <a:pPr>
              <a:lnSpc>
                <a:spcPct val="130000"/>
              </a:lnSpc>
            </a:pPr>
            <a:r>
              <a:rPr altLang="en-US" lang="zh-CN" sz="1200">
                <a:solidFill>
                  <a:schemeClr val="bg1">
                    <a:lumMod val="50000"/>
                  </a:schemeClr>
                </a:solidFill>
              </a:rPr>
              <a:t>添加你的标题 Add your 标题  add your 标题</a:t>
            </a:r>
          </a:p>
        </p:txBody>
      </p:sp>
      <p:cxnSp>
        <p:nvCxnSpPr>
          <p:cNvPr id="20" name="直接连接符 19">
            <a:extLst>
              <a:ext uri="{FF2B5EF4-FFF2-40B4-BE49-F238E27FC236}">
                <a16:creationId xmlns:a16="http://schemas.microsoft.com/office/drawing/2014/main" id="{33933534-5192-4ECF-BBDD-8CB7DACA373A}"/>
              </a:ext>
            </a:extLst>
          </p:cNvPr>
          <p:cNvCxnSpPr/>
          <p:nvPr/>
        </p:nvCxnSpPr>
        <p:spPr>
          <a:xfrm>
            <a:off x="8828700" y="5244223"/>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D6EAF59E-184A-48A9-B130-D7E15B2C497A}"/>
              </a:ext>
            </a:extLst>
          </p:cNvPr>
          <p:cNvGrpSpPr/>
          <p:nvPr/>
        </p:nvGrpSpPr>
        <p:grpSpPr>
          <a:xfrm>
            <a:off x="7975653" y="3339641"/>
            <a:ext cx="551543" cy="551543"/>
            <a:chOff x="7975653" y="3339641"/>
            <a:chExt cx="551543" cy="551543"/>
          </a:xfrm>
        </p:grpSpPr>
        <p:sp>
          <p:nvSpPr>
            <p:cNvPr id="22" name="椭圆 21">
              <a:extLst>
                <a:ext uri="{FF2B5EF4-FFF2-40B4-BE49-F238E27FC236}">
                  <a16:creationId xmlns:a16="http://schemas.microsoft.com/office/drawing/2014/main" id="{16BC812B-D1EC-4243-BD3D-86D41BD757D2}"/>
                </a:ext>
              </a:extLst>
            </p:cNvPr>
            <p:cNvSpPr/>
            <p:nvPr/>
          </p:nvSpPr>
          <p:spPr>
            <a:xfrm>
              <a:off x="7975653" y="3339641"/>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29">
              <a:extLst>
                <a:ext uri="{FF2B5EF4-FFF2-40B4-BE49-F238E27FC236}">
                  <a16:creationId xmlns:a16="http://schemas.microsoft.com/office/drawing/2014/main" id="{5BD24310-D6F9-4D2D-95D7-1D1F4B83FBF7}"/>
                </a:ext>
              </a:extLst>
            </p:cNvPr>
            <p:cNvSpPr>
              <a:spLocks noEditPoints="1"/>
            </p:cNvSpPr>
            <p:nvPr/>
          </p:nvSpPr>
          <p:spPr bwMode="auto">
            <a:xfrm>
              <a:off x="8132457" y="3510137"/>
              <a:ext cx="233574" cy="232458"/>
            </a:xfrm>
            <a:custGeom>
              <a:gdLst>
                <a:gd fmla="*/ 80 w 130" name="T0"/>
                <a:gd fmla="*/ 27 h 130" name="T1"/>
                <a:gd fmla="*/ 80 w 130" name="T2"/>
                <a:gd fmla="*/ 50 h 130" name="T3"/>
                <a:gd fmla="*/ 104 w 130" name="T4"/>
                <a:gd fmla="*/ 50 h 130" name="T5"/>
                <a:gd fmla="*/ 104 w 130" name="T6"/>
                <a:gd fmla="*/ 27 h 130" name="T7"/>
                <a:gd fmla="*/ 80 w 130" name="T8"/>
                <a:gd fmla="*/ 27 h 130" name="T9"/>
                <a:gd fmla="*/ 98 w 130" name="T10"/>
                <a:gd fmla="*/ 44 h 130" name="T11"/>
                <a:gd fmla="*/ 86 w 130" name="T12"/>
                <a:gd fmla="*/ 44 h 130" name="T13"/>
                <a:gd fmla="*/ 86 w 130" name="T14"/>
                <a:gd fmla="*/ 32 h 130" name="T15"/>
                <a:gd fmla="*/ 98 w 130" name="T16"/>
                <a:gd fmla="*/ 32 h 130" name="T17"/>
                <a:gd fmla="*/ 98 w 130" name="T18"/>
                <a:gd fmla="*/ 44 h 130" name="T19"/>
                <a:gd fmla="*/ 122 w 130" name="T20"/>
                <a:gd fmla="*/ 0 h 130" name="T21"/>
                <a:gd fmla="*/ 69 w 130" name="T22"/>
                <a:gd fmla="*/ 0 h 130" name="T23"/>
                <a:gd fmla="*/ 60 w 130" name="T24"/>
                <a:gd fmla="*/ 6 h 130" name="T25"/>
                <a:gd fmla="*/ 7 w 130" name="T26"/>
                <a:gd fmla="*/ 59 h 130" name="T27"/>
                <a:gd fmla="*/ 7 w 130" name="T28"/>
                <a:gd fmla="*/ 82 h 130" name="T29"/>
                <a:gd fmla="*/ 48 w 130" name="T30"/>
                <a:gd fmla="*/ 123 h 130" name="T31"/>
                <a:gd fmla="*/ 71 w 130" name="T32"/>
                <a:gd fmla="*/ 123 h 130" name="T33"/>
                <a:gd fmla="*/ 124 w 130" name="T34"/>
                <a:gd fmla="*/ 70 h 130" name="T35"/>
                <a:gd fmla="*/ 130 w 130" name="T36"/>
                <a:gd fmla="*/ 61 h 130" name="T37"/>
                <a:gd fmla="*/ 130 w 130" name="T38"/>
                <a:gd fmla="*/ 8 h 130" name="T39"/>
                <a:gd fmla="*/ 122 w 130" name="T40"/>
                <a:gd fmla="*/ 0 h 130" name="T41"/>
                <a:gd fmla="*/ 66 w 130" name="T42"/>
                <a:gd fmla="*/ 117 h 130" name="T43"/>
                <a:gd fmla="*/ 54 w 130" name="T44"/>
                <a:gd fmla="*/ 117 h 130" name="T45"/>
                <a:gd fmla="*/ 13 w 130" name="T46"/>
                <a:gd fmla="*/ 76 h 130" name="T47"/>
                <a:gd fmla="*/ 13 w 130" name="T48"/>
                <a:gd fmla="*/ 65 h 130" name="T49"/>
                <a:gd fmla="*/ 19 w 130" name="T50"/>
                <a:gd fmla="*/ 59 h 130" name="T51"/>
                <a:gd fmla="*/ 71 w 130" name="T52"/>
                <a:gd fmla="*/ 111 h 130" name="T53"/>
                <a:gd fmla="*/ 66 w 130" name="T54"/>
                <a:gd fmla="*/ 117 h 130" name="T55"/>
                <a:gd fmla="*/ 122 w 130" name="T56"/>
                <a:gd fmla="*/ 57 h 130" name="T57"/>
                <a:gd fmla="*/ 118 w 130" name="T58"/>
                <a:gd fmla="*/ 65 h 130" name="T59"/>
                <a:gd fmla="*/ 77 w 130" name="T60"/>
                <a:gd fmla="*/ 106 h 130" name="T61"/>
                <a:gd fmla="*/ 25 w 130" name="T62"/>
                <a:gd fmla="*/ 53 h 130" name="T63"/>
                <a:gd fmla="*/ 66 w 130" name="T64"/>
                <a:gd fmla="*/ 12 h 130" name="T65"/>
                <a:gd fmla="*/ 73 w 130" name="T66"/>
                <a:gd fmla="*/ 8 h 130" name="T67"/>
                <a:gd fmla="*/ 119 w 130" name="T68"/>
                <a:gd fmla="*/ 8 h 130" name="T69"/>
                <a:gd fmla="*/ 122 w 130" name="T70"/>
                <a:gd fmla="*/ 11 h 130" name="T71"/>
                <a:gd fmla="*/ 122 w 130" name="T72"/>
                <a:gd fmla="*/ 57 h 13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0" w="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24" name="组合 23">
            <a:extLst>
              <a:ext uri="{FF2B5EF4-FFF2-40B4-BE49-F238E27FC236}">
                <a16:creationId xmlns:a16="http://schemas.microsoft.com/office/drawing/2014/main" id="{91AF8919-0CC7-4DDF-9BBF-34C697A8BB2A}"/>
              </a:ext>
            </a:extLst>
          </p:cNvPr>
          <p:cNvGrpSpPr/>
          <p:nvPr/>
        </p:nvGrpSpPr>
        <p:grpSpPr>
          <a:xfrm>
            <a:off x="7975653" y="4811823"/>
            <a:ext cx="551543" cy="551543"/>
            <a:chOff x="7975653" y="4811823"/>
            <a:chExt cx="551543" cy="551543"/>
          </a:xfrm>
        </p:grpSpPr>
        <p:sp>
          <p:nvSpPr>
            <p:cNvPr id="25" name="椭圆 24">
              <a:extLst>
                <a:ext uri="{FF2B5EF4-FFF2-40B4-BE49-F238E27FC236}">
                  <a16:creationId xmlns:a16="http://schemas.microsoft.com/office/drawing/2014/main" id="{33DC62F7-A68B-4E68-AC92-98C6D4303BEC}"/>
                </a:ext>
              </a:extLst>
            </p:cNvPr>
            <p:cNvSpPr/>
            <p:nvPr/>
          </p:nvSpPr>
          <p:spPr>
            <a:xfrm>
              <a:off x="7975653" y="4811823"/>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25">
              <a:extLst>
                <a:ext uri="{FF2B5EF4-FFF2-40B4-BE49-F238E27FC236}">
                  <a16:creationId xmlns:a16="http://schemas.microsoft.com/office/drawing/2014/main" id="{C951D0BA-1D8C-448B-9985-6475A83C9E00}"/>
                </a:ext>
              </a:extLst>
            </p:cNvPr>
            <p:cNvSpPr>
              <a:spLocks noEditPoints="1"/>
            </p:cNvSpPr>
            <p:nvPr/>
          </p:nvSpPr>
          <p:spPr bwMode="auto">
            <a:xfrm>
              <a:off x="8124837" y="4986189"/>
              <a:ext cx="234328" cy="219194"/>
            </a:xfrm>
            <a:custGeom>
              <a:gdLst>
                <a:gd fmla="*/ 40 w 128" name="T0"/>
                <a:gd fmla="*/ 32 h 120" name="T1"/>
                <a:gd fmla="*/ 30 w 128" name="T2"/>
                <a:gd fmla="*/ 0 h 120" name="T3"/>
                <a:gd fmla="*/ 4 w 128" name="T4"/>
                <a:gd fmla="*/ 0 h 120" name="T5"/>
                <a:gd fmla="*/ 0 w 128" name="T6"/>
                <a:gd fmla="*/ 4 h 120" name="T7"/>
                <a:gd fmla="*/ 4 w 128" name="T8"/>
                <a:gd fmla="*/ 8 h 120" name="T9"/>
                <a:gd fmla="*/ 24 w 128" name="T10"/>
                <a:gd fmla="*/ 8 h 120" name="T11"/>
                <a:gd fmla="*/ 32 w 128" name="T12"/>
                <a:gd fmla="*/ 32 h 120" name="T13"/>
                <a:gd fmla="*/ 32 w 128" name="T14"/>
                <a:gd fmla="*/ 32 h 120" name="T15"/>
                <a:gd fmla="*/ 40 w 128" name="T16"/>
                <a:gd fmla="*/ 80 h 120" name="T17"/>
                <a:gd fmla="*/ 56 w 128" name="T18"/>
                <a:gd fmla="*/ 96 h 120" name="T19"/>
                <a:gd fmla="*/ 100 w 128" name="T20"/>
                <a:gd fmla="*/ 96 h 120" name="T21"/>
                <a:gd fmla="*/ 116 w 128" name="T22"/>
                <a:gd fmla="*/ 80 h 120" name="T23"/>
                <a:gd fmla="*/ 128 w 128" name="T24"/>
                <a:gd fmla="*/ 32 h 120" name="T25"/>
                <a:gd fmla="*/ 40 w 128" name="T26"/>
                <a:gd fmla="*/ 32 h 120" name="T27"/>
                <a:gd fmla="*/ 108 w 128" name="T28"/>
                <a:gd fmla="*/ 80 h 120" name="T29"/>
                <a:gd fmla="*/ 100 w 128" name="T30"/>
                <a:gd fmla="*/ 88 h 120" name="T31"/>
                <a:gd fmla="*/ 56 w 128" name="T32"/>
                <a:gd fmla="*/ 88 h 120" name="T33"/>
                <a:gd fmla="*/ 48 w 128" name="T34"/>
                <a:gd fmla="*/ 80 h 120" name="T35"/>
                <a:gd fmla="*/ 41 w 128" name="T36"/>
                <a:gd fmla="*/ 40 h 120" name="T37"/>
                <a:gd fmla="*/ 118 w 128" name="T38"/>
                <a:gd fmla="*/ 40 h 120" name="T39"/>
                <a:gd fmla="*/ 108 w 128" name="T40"/>
                <a:gd fmla="*/ 80 h 120" name="T41"/>
                <a:gd fmla="*/ 56 w 128" name="T42"/>
                <a:gd fmla="*/ 104 h 120" name="T43"/>
                <a:gd fmla="*/ 48 w 128" name="T44"/>
                <a:gd fmla="*/ 112 h 120" name="T45"/>
                <a:gd fmla="*/ 56 w 128" name="T46"/>
                <a:gd fmla="*/ 120 h 120" name="T47"/>
                <a:gd fmla="*/ 64 w 128" name="T48"/>
                <a:gd fmla="*/ 112 h 120" name="T49"/>
                <a:gd fmla="*/ 56 w 128" name="T50"/>
                <a:gd fmla="*/ 104 h 120" name="T51"/>
                <a:gd fmla="*/ 96 w 128" name="T52"/>
                <a:gd fmla="*/ 104 h 120" name="T53"/>
                <a:gd fmla="*/ 88 w 128" name="T54"/>
                <a:gd fmla="*/ 112 h 120" name="T55"/>
                <a:gd fmla="*/ 96 w 128" name="T56"/>
                <a:gd fmla="*/ 120 h 120" name="T57"/>
                <a:gd fmla="*/ 104 w 128" name="T58"/>
                <a:gd fmla="*/ 112 h 120" name="T59"/>
                <a:gd fmla="*/ 96 w 128" name="T60"/>
                <a:gd fmla="*/ 104 h 12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0" w="128">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27" name="组合 26">
            <a:extLst>
              <a:ext uri="{FF2B5EF4-FFF2-40B4-BE49-F238E27FC236}">
                <a16:creationId xmlns:a16="http://schemas.microsoft.com/office/drawing/2014/main" id="{21BF2C4F-7C51-4AA8-A678-54F01184C492}"/>
              </a:ext>
            </a:extLst>
          </p:cNvPr>
          <p:cNvGrpSpPr/>
          <p:nvPr/>
        </p:nvGrpSpPr>
        <p:grpSpPr>
          <a:xfrm>
            <a:off x="341375" y="5426231"/>
            <a:ext cx="2374032" cy="523719"/>
            <a:chOff x="341375" y="5426231"/>
            <a:chExt cx="2374032" cy="523719"/>
          </a:xfrm>
        </p:grpSpPr>
        <p:sp>
          <p:nvSpPr>
            <p:cNvPr id="28" name="矩形 27">
              <a:extLst>
                <a:ext uri="{FF2B5EF4-FFF2-40B4-BE49-F238E27FC236}">
                  <a16:creationId xmlns:a16="http://schemas.microsoft.com/office/drawing/2014/main" id="{2A5ABBBA-D39B-4267-AB55-CDEB67D32309}"/>
                </a:ext>
              </a:extLst>
            </p:cNvPr>
            <p:cNvSpPr/>
            <p:nvPr/>
          </p:nvSpPr>
          <p:spPr>
            <a:xfrm>
              <a:off x="342893" y="5426231"/>
              <a:ext cx="2372514" cy="523719"/>
            </a:xfrm>
            <a:prstGeom prst="rect">
              <a:avLst/>
            </a:prstGeom>
            <a:solidFill>
              <a:schemeClr val="bg1"/>
            </a:solidFill>
            <a:ln>
              <a:noFill/>
            </a:ln>
            <a:effectLst>
              <a:outerShdw algn="ctr" blurRad="63500"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a:extLst>
                <a:ext uri="{FF2B5EF4-FFF2-40B4-BE49-F238E27FC236}">
                  <a16:creationId xmlns:a16="http://schemas.microsoft.com/office/drawing/2014/main" id="{92AEDA8E-320D-421B-81CB-6FCF7445A434}"/>
                </a:ext>
              </a:extLst>
            </p:cNvPr>
            <p:cNvSpPr txBox="1"/>
            <p:nvPr/>
          </p:nvSpPr>
          <p:spPr>
            <a:xfrm>
              <a:off x="341375" y="5558404"/>
              <a:ext cx="1452500" cy="304800"/>
            </a:xfrm>
            <a:prstGeom prst="rect">
              <a:avLst/>
            </a:prstGeom>
            <a:noFill/>
          </p:spPr>
          <p:txBody>
            <a:bodyPr rtlCol="0" wrap="square">
              <a:spAutoFit/>
            </a:bodyPr>
            <a:lstStyle/>
            <a:p>
              <a:r>
                <a:rPr altLang="zh-CN" lang="en-US" sz="1400">
                  <a:solidFill>
                    <a:schemeClr val="bg1">
                      <a:lumMod val="65000"/>
                    </a:schemeClr>
                  </a:solidFill>
                  <a:latin typeface="+mj-lt"/>
                </a:rPr>
                <a:t>Picture option</a:t>
              </a:r>
            </a:p>
          </p:txBody>
        </p:sp>
      </p:grpSp>
      <p:grpSp>
        <p:nvGrpSpPr>
          <p:cNvPr id="30" name="组合 29">
            <a:extLst>
              <a:ext uri="{FF2B5EF4-FFF2-40B4-BE49-F238E27FC236}">
                <a16:creationId xmlns:a16="http://schemas.microsoft.com/office/drawing/2014/main" id="{4B457EA9-AAA8-4E40-A78F-5834FAF3A329}"/>
              </a:ext>
            </a:extLst>
          </p:cNvPr>
          <p:cNvGrpSpPr/>
          <p:nvPr/>
        </p:nvGrpSpPr>
        <p:grpSpPr>
          <a:xfrm>
            <a:off x="2745500" y="5426231"/>
            <a:ext cx="2372514" cy="523719"/>
            <a:chOff x="2745500" y="5426231"/>
            <a:chExt cx="2372514" cy="523719"/>
          </a:xfrm>
        </p:grpSpPr>
        <p:sp>
          <p:nvSpPr>
            <p:cNvPr id="31" name="矩形 30">
              <a:extLst>
                <a:ext uri="{FF2B5EF4-FFF2-40B4-BE49-F238E27FC236}">
                  <a16:creationId xmlns:a16="http://schemas.microsoft.com/office/drawing/2014/main" id="{C816EE83-A913-46A1-9388-2C2F54CFE207}"/>
                </a:ext>
              </a:extLst>
            </p:cNvPr>
            <p:cNvSpPr/>
            <p:nvPr/>
          </p:nvSpPr>
          <p:spPr>
            <a:xfrm>
              <a:off x="2745500" y="5426231"/>
              <a:ext cx="2372514" cy="523719"/>
            </a:xfrm>
            <a:prstGeom prst="rect">
              <a:avLst/>
            </a:prstGeom>
            <a:solidFill>
              <a:schemeClr val="bg1"/>
            </a:solidFill>
            <a:ln>
              <a:noFill/>
            </a:ln>
            <a:effectLst>
              <a:outerShdw algn="ctr" blurRad="63500"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a:extLst>
                <a:ext uri="{FF2B5EF4-FFF2-40B4-BE49-F238E27FC236}">
                  <a16:creationId xmlns:a16="http://schemas.microsoft.com/office/drawing/2014/main" id="{2F7BA2E1-2085-4911-870A-A47856957714}"/>
                </a:ext>
              </a:extLst>
            </p:cNvPr>
            <p:cNvSpPr txBox="1"/>
            <p:nvPr/>
          </p:nvSpPr>
          <p:spPr>
            <a:xfrm>
              <a:off x="2750332" y="5558404"/>
              <a:ext cx="1452500" cy="304800"/>
            </a:xfrm>
            <a:prstGeom prst="rect">
              <a:avLst/>
            </a:prstGeom>
            <a:noFill/>
          </p:spPr>
          <p:txBody>
            <a:bodyPr rtlCol="0" wrap="square">
              <a:spAutoFit/>
            </a:bodyPr>
            <a:lstStyle/>
            <a:p>
              <a:r>
                <a:rPr altLang="zh-CN" lang="en-US" sz="1400">
                  <a:solidFill>
                    <a:schemeClr val="bg1">
                      <a:lumMod val="65000"/>
                    </a:schemeClr>
                  </a:solidFill>
                  <a:latin typeface="+mj-lt"/>
                </a:rPr>
                <a:t>Picture option</a:t>
              </a:r>
            </a:p>
          </p:txBody>
        </p:sp>
      </p:grpSp>
      <p:grpSp>
        <p:nvGrpSpPr>
          <p:cNvPr id="33" name="组合 32">
            <a:extLst>
              <a:ext uri="{FF2B5EF4-FFF2-40B4-BE49-F238E27FC236}">
                <a16:creationId xmlns:a16="http://schemas.microsoft.com/office/drawing/2014/main" id="{66882ACD-A2E8-482C-8BE6-98C07FECD1EC}"/>
              </a:ext>
            </a:extLst>
          </p:cNvPr>
          <p:cNvGrpSpPr/>
          <p:nvPr/>
        </p:nvGrpSpPr>
        <p:grpSpPr>
          <a:xfrm>
            <a:off x="5162188" y="5426231"/>
            <a:ext cx="2372514" cy="523719"/>
            <a:chOff x="5162188" y="5426231"/>
            <a:chExt cx="2372514" cy="523719"/>
          </a:xfrm>
        </p:grpSpPr>
        <p:sp>
          <p:nvSpPr>
            <p:cNvPr id="34" name="矩形 33">
              <a:extLst>
                <a:ext uri="{FF2B5EF4-FFF2-40B4-BE49-F238E27FC236}">
                  <a16:creationId xmlns:a16="http://schemas.microsoft.com/office/drawing/2014/main" id="{95796253-94F8-46A1-82DD-095AEC5462FB}"/>
                </a:ext>
              </a:extLst>
            </p:cNvPr>
            <p:cNvSpPr/>
            <p:nvPr/>
          </p:nvSpPr>
          <p:spPr>
            <a:xfrm>
              <a:off x="5162188" y="5426231"/>
              <a:ext cx="2372514" cy="523719"/>
            </a:xfrm>
            <a:prstGeom prst="rect">
              <a:avLst/>
            </a:prstGeom>
            <a:solidFill>
              <a:schemeClr val="bg1"/>
            </a:solidFill>
            <a:ln>
              <a:noFill/>
            </a:ln>
            <a:effectLst>
              <a:outerShdw algn="ctr" blurRad="63500"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4CE6953-46E0-491B-95AA-966A11B52DCC}"/>
                </a:ext>
              </a:extLst>
            </p:cNvPr>
            <p:cNvSpPr txBox="1"/>
            <p:nvPr/>
          </p:nvSpPr>
          <p:spPr>
            <a:xfrm>
              <a:off x="5165639" y="5558404"/>
              <a:ext cx="1452500" cy="304800"/>
            </a:xfrm>
            <a:prstGeom prst="rect">
              <a:avLst/>
            </a:prstGeom>
            <a:noFill/>
          </p:spPr>
          <p:txBody>
            <a:bodyPr rtlCol="0" wrap="square">
              <a:spAutoFit/>
            </a:bodyPr>
            <a:lstStyle/>
            <a:p>
              <a:r>
                <a:rPr altLang="zh-CN" lang="en-US" sz="1400">
                  <a:solidFill>
                    <a:schemeClr val="bg1">
                      <a:lumMod val="65000"/>
                    </a:schemeClr>
                  </a:solidFill>
                  <a:latin typeface="+mj-lt"/>
                </a:rPr>
                <a:t>Picture option</a:t>
              </a:r>
            </a:p>
          </p:txBody>
        </p:sp>
      </p:grpSp>
    </p:spTree>
    <p:extLst>
      <p:ext uri="{BB962C8B-B14F-4D97-AF65-F5344CB8AC3E}">
        <p14:creationId val="37021250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decel="100000" fill="hold" id="18" nodeType="afterEffect" presetClass="entr" presetID="2" presetSubtype="4">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additive="base">
                                        <p:cTn dur="500" fill="hold" id="20"/>
                                        <p:tgtEl>
                                          <p:spTgt spid="33"/>
                                        </p:tgtEl>
                                        <p:attrNameLst>
                                          <p:attrName>ppt_x</p:attrName>
                                        </p:attrNameLst>
                                      </p:cBhvr>
                                      <p:tavLst>
                                        <p:tav tm="0">
                                          <p:val>
                                            <p:strVal val="#ppt_x"/>
                                          </p:val>
                                        </p:tav>
                                        <p:tav tm="100000">
                                          <p:val>
                                            <p:strVal val="#ppt_x"/>
                                          </p:val>
                                        </p:tav>
                                      </p:tavLst>
                                    </p:anim>
                                    <p:anim calcmode="lin" valueType="num">
                                      <p:cBhvr additive="base">
                                        <p:cTn dur="500" fill="hold" id="21"/>
                                        <p:tgtEl>
                                          <p:spTgt spid="33"/>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25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fill="hold" id="24"/>
                                        <p:tgtEl>
                                          <p:spTgt spid="30"/>
                                        </p:tgtEl>
                                        <p:attrNameLst>
                                          <p:attrName>ppt_x</p:attrName>
                                        </p:attrNameLst>
                                      </p:cBhvr>
                                      <p:tavLst>
                                        <p:tav tm="0">
                                          <p:val>
                                            <p:strVal val="#ppt_x"/>
                                          </p:val>
                                        </p:tav>
                                        <p:tav tm="100000">
                                          <p:val>
                                            <p:strVal val="#ppt_x"/>
                                          </p:val>
                                        </p:tav>
                                      </p:tavLst>
                                    </p:anim>
                                    <p:anim calcmode="lin" valueType="num">
                                      <p:cBhvr additive="base">
                                        <p:cTn dur="500" fill="hold" id="25"/>
                                        <p:tgtEl>
                                          <p:spTgt spid="30"/>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50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500" fill="hold" id="28"/>
                                        <p:tgtEl>
                                          <p:spTgt spid="27"/>
                                        </p:tgtEl>
                                        <p:attrNameLst>
                                          <p:attrName>ppt_x</p:attrName>
                                        </p:attrNameLst>
                                      </p:cBhvr>
                                      <p:tavLst>
                                        <p:tav tm="0">
                                          <p:val>
                                            <p:strVal val="#ppt_x"/>
                                          </p:val>
                                        </p:tav>
                                        <p:tav tm="100000">
                                          <p:val>
                                            <p:strVal val="#ppt_x"/>
                                          </p:val>
                                        </p:tav>
                                      </p:tavLst>
                                    </p:anim>
                                    <p:anim calcmode="lin" valueType="num">
                                      <p:cBhvr additive="base">
                                        <p:cTn dur="500" fill="hold" id="29"/>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decel="100000" fill="hold" id="32" nodeType="clickEffect" presetClass="entr" presetID="2" presetSubtype="4">
                                  <p:stCondLst>
                                    <p:cond delay="0"/>
                                  </p:stCondLst>
                                  <p:childTnLst>
                                    <p:set>
                                      <p:cBhvr>
                                        <p:cTn dur="1" fill="hold" id="33">
                                          <p:stCondLst>
                                            <p:cond delay="0"/>
                                          </p:stCondLst>
                                        </p:cTn>
                                        <p:tgtEl>
                                          <p:spTgt spid="9"/>
                                        </p:tgtEl>
                                        <p:attrNameLst>
                                          <p:attrName>style.visibility</p:attrName>
                                        </p:attrNameLst>
                                      </p:cBhvr>
                                      <p:to>
                                        <p:strVal val="visible"/>
                                      </p:to>
                                    </p:set>
                                    <p:anim calcmode="lin" valueType="num">
                                      <p:cBhvr additive="base">
                                        <p:cTn dur="500" fill="hold" id="34"/>
                                        <p:tgtEl>
                                          <p:spTgt spid="9"/>
                                        </p:tgtEl>
                                        <p:attrNameLst>
                                          <p:attrName>ppt_x</p:attrName>
                                        </p:attrNameLst>
                                      </p:cBhvr>
                                      <p:tavLst>
                                        <p:tav tm="0">
                                          <p:val>
                                            <p:strVal val="#ppt_x"/>
                                          </p:val>
                                        </p:tav>
                                        <p:tav tm="100000">
                                          <p:val>
                                            <p:strVal val="#ppt_x"/>
                                          </p:val>
                                        </p:tav>
                                      </p:tavLst>
                                    </p:anim>
                                    <p:anim calcmode="lin" valueType="num">
                                      <p:cBhvr additive="base">
                                        <p:cTn dur="500" fill="hold" id="35"/>
                                        <p:tgtEl>
                                          <p:spTgt spid="9"/>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500"/>
                            </p:stCondLst>
                            <p:childTnLst>
                              <p:par>
                                <p:cTn fill="hold" id="37" nodeType="afterEffect" presetClass="entr" presetID="22" presetSubtype="8">
                                  <p:stCondLst>
                                    <p:cond delay="0"/>
                                  </p:stCondLst>
                                  <p:childTnLst>
                                    <p:set>
                                      <p:cBhvr>
                                        <p:cTn dur="1" fill="hold" id="38">
                                          <p:stCondLst>
                                            <p:cond delay="0"/>
                                          </p:stCondLst>
                                        </p:cTn>
                                        <p:tgtEl>
                                          <p:spTgt spid="14"/>
                                        </p:tgtEl>
                                        <p:attrNameLst>
                                          <p:attrName>style.visibility</p:attrName>
                                        </p:attrNameLst>
                                      </p:cBhvr>
                                      <p:to>
                                        <p:strVal val="visible"/>
                                      </p:to>
                                    </p:set>
                                    <p:animEffect filter="wipe(left)" transition="in">
                                      <p:cBhvr>
                                        <p:cTn dur="250" id="39"/>
                                        <p:tgtEl>
                                          <p:spTgt spid="14"/>
                                        </p:tgtEl>
                                      </p:cBhvr>
                                    </p:animEffect>
                                  </p:childTnLst>
                                </p:cTn>
                              </p:par>
                            </p:childTnLst>
                          </p:cTn>
                        </p:par>
                        <p:par>
                          <p:cTn fill="hold" id="40" nodeType="afterGroup">
                            <p:stCondLst>
                              <p:cond delay="750"/>
                            </p:stCondLst>
                            <p:childTnLst>
                              <p:par>
                                <p:cTn decel="100000" fill="hold" grpId="0" id="41" nodeType="afterEffect" presetClass="entr" presetID="2" presetSubtype="1">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500" fill="hold" id="43"/>
                                        <p:tgtEl>
                                          <p:spTgt spid="12"/>
                                        </p:tgtEl>
                                        <p:attrNameLst>
                                          <p:attrName>ppt_x</p:attrName>
                                        </p:attrNameLst>
                                      </p:cBhvr>
                                      <p:tavLst>
                                        <p:tav tm="0">
                                          <p:val>
                                            <p:strVal val="#ppt_x"/>
                                          </p:val>
                                        </p:tav>
                                        <p:tav tm="100000">
                                          <p:val>
                                            <p:strVal val="#ppt_x"/>
                                          </p:val>
                                        </p:tav>
                                      </p:tavLst>
                                    </p:anim>
                                    <p:anim calcmode="lin" valueType="num">
                                      <p:cBhvr additive="base">
                                        <p:cTn dur="500" fill="hold" id="44"/>
                                        <p:tgtEl>
                                          <p:spTgt spid="12"/>
                                        </p:tgtEl>
                                        <p:attrNameLst>
                                          <p:attrName>ppt_y</p:attrName>
                                        </p:attrNameLst>
                                      </p:cBhvr>
                                      <p:tavLst>
                                        <p:tav tm="0">
                                          <p:val>
                                            <p:strVal val="0-#ppt_h/2"/>
                                          </p:val>
                                        </p:tav>
                                        <p:tav tm="100000">
                                          <p:val>
                                            <p:strVal val="#ppt_y"/>
                                          </p:val>
                                        </p:tav>
                                      </p:tavLst>
                                    </p:anim>
                                  </p:childTnLst>
                                </p:cTn>
                              </p:par>
                              <p:par>
                                <p:cTn decel="100000" fill="hold" grpId="0" id="45" nodeType="withEffect" presetClass="entr" presetID="2" presetSubtype="4">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500" fill="hold" id="47"/>
                                        <p:tgtEl>
                                          <p:spTgt spid="13"/>
                                        </p:tgtEl>
                                        <p:attrNameLst>
                                          <p:attrName>ppt_x</p:attrName>
                                        </p:attrNameLst>
                                      </p:cBhvr>
                                      <p:tavLst>
                                        <p:tav tm="0">
                                          <p:val>
                                            <p:strVal val="#ppt_x"/>
                                          </p:val>
                                        </p:tav>
                                        <p:tav tm="100000">
                                          <p:val>
                                            <p:strVal val="#ppt_x"/>
                                          </p:val>
                                        </p:tav>
                                      </p:tavLst>
                                    </p:anim>
                                    <p:anim calcmode="lin" valueType="num">
                                      <p:cBhvr additive="base">
                                        <p:cTn dur="500" fill="hold" id="48"/>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49" nodeType="clickPar">
                      <p:stCondLst>
                        <p:cond delay="indefinite"/>
                      </p:stCondLst>
                      <p:childTnLst>
                        <p:par>
                          <p:cTn fill="hold" id="50" nodeType="afterGroup">
                            <p:stCondLst>
                              <p:cond delay="0"/>
                            </p:stCondLst>
                            <p:childTnLst>
                              <p:par>
                                <p:cTn decel="100000" fill="hold" id="51" nodeType="clickEffect" presetClass="entr" presetID="2" presetSubtype="4">
                                  <p:stCondLst>
                                    <p:cond delay="0"/>
                                  </p:stCondLst>
                                  <p:childTnLst>
                                    <p:set>
                                      <p:cBhvr>
                                        <p:cTn dur="1" fill="hold" id="52">
                                          <p:stCondLst>
                                            <p:cond delay="0"/>
                                          </p:stCondLst>
                                        </p:cTn>
                                        <p:tgtEl>
                                          <p:spTgt spid="21"/>
                                        </p:tgtEl>
                                        <p:attrNameLst>
                                          <p:attrName>style.visibility</p:attrName>
                                        </p:attrNameLst>
                                      </p:cBhvr>
                                      <p:to>
                                        <p:strVal val="visible"/>
                                      </p:to>
                                    </p:set>
                                    <p:anim calcmode="lin" valueType="num">
                                      <p:cBhvr additive="base">
                                        <p:cTn dur="500" fill="hold" id="53"/>
                                        <p:tgtEl>
                                          <p:spTgt spid="21"/>
                                        </p:tgtEl>
                                        <p:attrNameLst>
                                          <p:attrName>ppt_x</p:attrName>
                                        </p:attrNameLst>
                                      </p:cBhvr>
                                      <p:tavLst>
                                        <p:tav tm="0">
                                          <p:val>
                                            <p:strVal val="#ppt_x"/>
                                          </p:val>
                                        </p:tav>
                                        <p:tav tm="100000">
                                          <p:val>
                                            <p:strVal val="#ppt_x"/>
                                          </p:val>
                                        </p:tav>
                                      </p:tavLst>
                                    </p:anim>
                                    <p:anim calcmode="lin" valueType="num">
                                      <p:cBhvr additive="base">
                                        <p:cTn dur="500" fill="hold" id="54"/>
                                        <p:tgtEl>
                                          <p:spTgt spid="21"/>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00"/>
                            </p:stCondLst>
                            <p:childTnLst>
                              <p:par>
                                <p:cTn fill="hold" id="56" nodeType="afterEffect" presetClass="entr" presetID="22" presetSubtype="8">
                                  <p:stCondLst>
                                    <p:cond delay="0"/>
                                  </p:stCondLst>
                                  <p:childTnLst>
                                    <p:set>
                                      <p:cBhvr>
                                        <p:cTn dur="1" fill="hold" id="57">
                                          <p:stCondLst>
                                            <p:cond delay="0"/>
                                          </p:stCondLst>
                                        </p:cTn>
                                        <p:tgtEl>
                                          <p:spTgt spid="17"/>
                                        </p:tgtEl>
                                        <p:attrNameLst>
                                          <p:attrName>style.visibility</p:attrName>
                                        </p:attrNameLst>
                                      </p:cBhvr>
                                      <p:to>
                                        <p:strVal val="visible"/>
                                      </p:to>
                                    </p:set>
                                    <p:animEffect filter="wipe(left)" transition="in">
                                      <p:cBhvr>
                                        <p:cTn dur="250" id="58"/>
                                        <p:tgtEl>
                                          <p:spTgt spid="17"/>
                                        </p:tgtEl>
                                      </p:cBhvr>
                                    </p:animEffect>
                                  </p:childTnLst>
                                </p:cTn>
                              </p:par>
                            </p:childTnLst>
                          </p:cTn>
                        </p:par>
                        <p:par>
                          <p:cTn fill="hold" id="59" nodeType="afterGroup">
                            <p:stCondLst>
                              <p:cond delay="750"/>
                            </p:stCondLst>
                            <p:childTnLst>
                              <p:par>
                                <p:cTn decel="100000" fill="hold" grpId="0" id="60" nodeType="afterEffect" presetClass="entr" presetID="2" presetSubtype="1">
                                  <p:stCondLst>
                                    <p:cond delay="0"/>
                                  </p:stCondLst>
                                  <p:childTnLst>
                                    <p:set>
                                      <p:cBhvr>
                                        <p:cTn dur="1" fill="hold" id="61">
                                          <p:stCondLst>
                                            <p:cond delay="0"/>
                                          </p:stCondLst>
                                        </p:cTn>
                                        <p:tgtEl>
                                          <p:spTgt spid="15"/>
                                        </p:tgtEl>
                                        <p:attrNameLst>
                                          <p:attrName>style.visibility</p:attrName>
                                        </p:attrNameLst>
                                      </p:cBhvr>
                                      <p:to>
                                        <p:strVal val="visible"/>
                                      </p:to>
                                    </p:set>
                                    <p:anim calcmode="lin" valueType="num">
                                      <p:cBhvr additive="base">
                                        <p:cTn dur="500" fill="hold" id="62"/>
                                        <p:tgtEl>
                                          <p:spTgt spid="15"/>
                                        </p:tgtEl>
                                        <p:attrNameLst>
                                          <p:attrName>ppt_x</p:attrName>
                                        </p:attrNameLst>
                                      </p:cBhvr>
                                      <p:tavLst>
                                        <p:tav tm="0">
                                          <p:val>
                                            <p:strVal val="#ppt_x"/>
                                          </p:val>
                                        </p:tav>
                                        <p:tav tm="100000">
                                          <p:val>
                                            <p:strVal val="#ppt_x"/>
                                          </p:val>
                                        </p:tav>
                                      </p:tavLst>
                                    </p:anim>
                                    <p:anim calcmode="lin" valueType="num">
                                      <p:cBhvr additive="base">
                                        <p:cTn dur="500" fill="hold" id="63"/>
                                        <p:tgtEl>
                                          <p:spTgt spid="15"/>
                                        </p:tgtEl>
                                        <p:attrNameLst>
                                          <p:attrName>ppt_y</p:attrName>
                                        </p:attrNameLst>
                                      </p:cBhvr>
                                      <p:tavLst>
                                        <p:tav tm="0">
                                          <p:val>
                                            <p:strVal val="0-#ppt_h/2"/>
                                          </p:val>
                                        </p:tav>
                                        <p:tav tm="100000">
                                          <p:val>
                                            <p:strVal val="#ppt_y"/>
                                          </p:val>
                                        </p:tav>
                                      </p:tavLst>
                                    </p:anim>
                                  </p:childTnLst>
                                </p:cTn>
                              </p:par>
                              <p:par>
                                <p:cTn decel="100000" fill="hold" grpId="0" id="64" nodeType="withEffect" presetClass="entr" presetID="2" presetSubtype="4">
                                  <p:stCondLst>
                                    <p:cond delay="0"/>
                                  </p:stCondLst>
                                  <p:childTnLst>
                                    <p:set>
                                      <p:cBhvr>
                                        <p:cTn dur="1" fill="hold" id="65">
                                          <p:stCondLst>
                                            <p:cond delay="0"/>
                                          </p:stCondLst>
                                        </p:cTn>
                                        <p:tgtEl>
                                          <p:spTgt spid="16"/>
                                        </p:tgtEl>
                                        <p:attrNameLst>
                                          <p:attrName>style.visibility</p:attrName>
                                        </p:attrNameLst>
                                      </p:cBhvr>
                                      <p:to>
                                        <p:strVal val="visible"/>
                                      </p:to>
                                    </p:set>
                                    <p:anim calcmode="lin" valueType="num">
                                      <p:cBhvr additive="base">
                                        <p:cTn dur="500" fill="hold" id="66"/>
                                        <p:tgtEl>
                                          <p:spTgt spid="16"/>
                                        </p:tgtEl>
                                        <p:attrNameLst>
                                          <p:attrName>ppt_x</p:attrName>
                                        </p:attrNameLst>
                                      </p:cBhvr>
                                      <p:tavLst>
                                        <p:tav tm="0">
                                          <p:val>
                                            <p:strVal val="#ppt_x"/>
                                          </p:val>
                                        </p:tav>
                                        <p:tav tm="100000">
                                          <p:val>
                                            <p:strVal val="#ppt_x"/>
                                          </p:val>
                                        </p:tav>
                                      </p:tavLst>
                                    </p:anim>
                                    <p:anim calcmode="lin" valueType="num">
                                      <p:cBhvr additive="base">
                                        <p:cTn dur="500" fill="hold" id="67"/>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68" nodeType="clickPar">
                      <p:stCondLst>
                        <p:cond delay="indefinite"/>
                      </p:stCondLst>
                      <p:childTnLst>
                        <p:par>
                          <p:cTn fill="hold" id="69" nodeType="afterGroup">
                            <p:stCondLst>
                              <p:cond delay="0"/>
                            </p:stCondLst>
                            <p:childTnLst>
                              <p:par>
                                <p:cTn decel="100000" fill="hold" id="70" nodeType="clickEffect" presetClass="entr" presetID="2" presetSubtype="4">
                                  <p:stCondLst>
                                    <p:cond delay="0"/>
                                  </p:stCondLst>
                                  <p:childTnLst>
                                    <p:set>
                                      <p:cBhvr>
                                        <p:cTn dur="1" fill="hold" id="71">
                                          <p:stCondLst>
                                            <p:cond delay="0"/>
                                          </p:stCondLst>
                                        </p:cTn>
                                        <p:tgtEl>
                                          <p:spTgt spid="24"/>
                                        </p:tgtEl>
                                        <p:attrNameLst>
                                          <p:attrName>style.visibility</p:attrName>
                                        </p:attrNameLst>
                                      </p:cBhvr>
                                      <p:to>
                                        <p:strVal val="visible"/>
                                      </p:to>
                                    </p:set>
                                    <p:anim calcmode="lin" valueType="num">
                                      <p:cBhvr additive="base">
                                        <p:cTn dur="500" fill="hold" id="72"/>
                                        <p:tgtEl>
                                          <p:spTgt spid="24"/>
                                        </p:tgtEl>
                                        <p:attrNameLst>
                                          <p:attrName>ppt_x</p:attrName>
                                        </p:attrNameLst>
                                      </p:cBhvr>
                                      <p:tavLst>
                                        <p:tav tm="0">
                                          <p:val>
                                            <p:strVal val="#ppt_x"/>
                                          </p:val>
                                        </p:tav>
                                        <p:tav tm="100000">
                                          <p:val>
                                            <p:strVal val="#ppt_x"/>
                                          </p:val>
                                        </p:tav>
                                      </p:tavLst>
                                    </p:anim>
                                    <p:anim calcmode="lin" valueType="num">
                                      <p:cBhvr additive="base">
                                        <p:cTn dur="500" fill="hold" id="73"/>
                                        <p:tgtEl>
                                          <p:spTgt spid="24"/>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500"/>
                            </p:stCondLst>
                            <p:childTnLst>
                              <p:par>
                                <p:cTn fill="hold" id="75" nodeType="afterEffect" presetClass="entr" presetID="22" presetSubtype="8">
                                  <p:stCondLst>
                                    <p:cond delay="0"/>
                                  </p:stCondLst>
                                  <p:childTnLst>
                                    <p:set>
                                      <p:cBhvr>
                                        <p:cTn dur="1" fill="hold" id="76">
                                          <p:stCondLst>
                                            <p:cond delay="0"/>
                                          </p:stCondLst>
                                        </p:cTn>
                                        <p:tgtEl>
                                          <p:spTgt spid="20"/>
                                        </p:tgtEl>
                                        <p:attrNameLst>
                                          <p:attrName>style.visibility</p:attrName>
                                        </p:attrNameLst>
                                      </p:cBhvr>
                                      <p:to>
                                        <p:strVal val="visible"/>
                                      </p:to>
                                    </p:set>
                                    <p:animEffect filter="wipe(left)" transition="in">
                                      <p:cBhvr>
                                        <p:cTn dur="250" id="77"/>
                                        <p:tgtEl>
                                          <p:spTgt spid="20"/>
                                        </p:tgtEl>
                                      </p:cBhvr>
                                    </p:animEffect>
                                  </p:childTnLst>
                                </p:cTn>
                              </p:par>
                            </p:childTnLst>
                          </p:cTn>
                        </p:par>
                        <p:par>
                          <p:cTn fill="hold" id="78" nodeType="afterGroup">
                            <p:stCondLst>
                              <p:cond delay="750"/>
                            </p:stCondLst>
                            <p:childTnLst>
                              <p:par>
                                <p:cTn decel="100000" fill="hold" grpId="0" id="79" nodeType="afterEffect" presetClass="entr" presetID="2" presetSubtype="1">
                                  <p:stCondLst>
                                    <p:cond delay="0"/>
                                  </p:stCondLst>
                                  <p:childTnLst>
                                    <p:set>
                                      <p:cBhvr>
                                        <p:cTn dur="1" fill="hold" id="80">
                                          <p:stCondLst>
                                            <p:cond delay="0"/>
                                          </p:stCondLst>
                                        </p:cTn>
                                        <p:tgtEl>
                                          <p:spTgt spid="18"/>
                                        </p:tgtEl>
                                        <p:attrNameLst>
                                          <p:attrName>style.visibility</p:attrName>
                                        </p:attrNameLst>
                                      </p:cBhvr>
                                      <p:to>
                                        <p:strVal val="visible"/>
                                      </p:to>
                                    </p:set>
                                    <p:anim calcmode="lin" valueType="num">
                                      <p:cBhvr additive="base">
                                        <p:cTn dur="500" fill="hold" id="81"/>
                                        <p:tgtEl>
                                          <p:spTgt spid="18"/>
                                        </p:tgtEl>
                                        <p:attrNameLst>
                                          <p:attrName>ppt_x</p:attrName>
                                        </p:attrNameLst>
                                      </p:cBhvr>
                                      <p:tavLst>
                                        <p:tav tm="0">
                                          <p:val>
                                            <p:strVal val="#ppt_x"/>
                                          </p:val>
                                        </p:tav>
                                        <p:tav tm="100000">
                                          <p:val>
                                            <p:strVal val="#ppt_x"/>
                                          </p:val>
                                        </p:tav>
                                      </p:tavLst>
                                    </p:anim>
                                    <p:anim calcmode="lin" valueType="num">
                                      <p:cBhvr additive="base">
                                        <p:cTn dur="500" fill="hold" id="82"/>
                                        <p:tgtEl>
                                          <p:spTgt spid="18"/>
                                        </p:tgtEl>
                                        <p:attrNameLst>
                                          <p:attrName>ppt_y</p:attrName>
                                        </p:attrNameLst>
                                      </p:cBhvr>
                                      <p:tavLst>
                                        <p:tav tm="0">
                                          <p:val>
                                            <p:strVal val="0-#ppt_h/2"/>
                                          </p:val>
                                        </p:tav>
                                        <p:tav tm="100000">
                                          <p:val>
                                            <p:strVal val="#ppt_y"/>
                                          </p:val>
                                        </p:tav>
                                      </p:tavLst>
                                    </p:anim>
                                  </p:childTnLst>
                                </p:cTn>
                              </p:par>
                              <p:par>
                                <p:cTn decel="100000" fill="hold" grpId="0" id="83" nodeType="withEffect" presetClass="entr" presetID="2" presetSubtype="4">
                                  <p:stCondLst>
                                    <p:cond delay="0"/>
                                  </p:stCondLst>
                                  <p:childTnLst>
                                    <p:set>
                                      <p:cBhvr>
                                        <p:cTn dur="1" fill="hold" id="84">
                                          <p:stCondLst>
                                            <p:cond delay="0"/>
                                          </p:stCondLst>
                                        </p:cTn>
                                        <p:tgtEl>
                                          <p:spTgt spid="19"/>
                                        </p:tgtEl>
                                        <p:attrNameLst>
                                          <p:attrName>style.visibility</p:attrName>
                                        </p:attrNameLst>
                                      </p:cBhvr>
                                      <p:to>
                                        <p:strVal val="visible"/>
                                      </p:to>
                                    </p:set>
                                    <p:anim calcmode="lin" valueType="num">
                                      <p:cBhvr additive="base">
                                        <p:cTn dur="500" fill="hold" id="85"/>
                                        <p:tgtEl>
                                          <p:spTgt spid="19"/>
                                        </p:tgtEl>
                                        <p:attrNameLst>
                                          <p:attrName>ppt_x</p:attrName>
                                        </p:attrNameLst>
                                      </p:cBhvr>
                                      <p:tavLst>
                                        <p:tav tm="0">
                                          <p:val>
                                            <p:strVal val="#ppt_x"/>
                                          </p:val>
                                        </p:tav>
                                        <p:tav tm="100000">
                                          <p:val>
                                            <p:strVal val="#ppt_x"/>
                                          </p:val>
                                        </p:tav>
                                      </p:tavLst>
                                    </p:anim>
                                    <p:anim calcmode="lin" valueType="num">
                                      <p:cBhvr additive="base">
                                        <p:cTn dur="500" fill="hold" id="8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5"/>
      <p:bldP grpId="0" spid="16"/>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56D40479-57BF-4E09-A2B0-F9381D4BB845}"/>
              </a:ext>
            </a:extLst>
          </p:cNvPr>
          <p:cNvGrpSpPr/>
          <p:nvPr/>
        </p:nvGrpSpPr>
        <p:grpSpPr>
          <a:xfrm>
            <a:off x="5008928" y="590088"/>
            <a:ext cx="2696787" cy="901673"/>
            <a:chOff x="6171606" y="2363147"/>
            <a:chExt cx="2696787" cy="901673"/>
          </a:xfrm>
        </p:grpSpPr>
        <p:sp>
          <p:nvSpPr>
            <p:cNvPr id="3" name="文本框 2">
              <a:extLst>
                <a:ext uri="{FF2B5EF4-FFF2-40B4-BE49-F238E27FC236}">
                  <a16:creationId xmlns:a16="http://schemas.microsoft.com/office/drawing/2014/main" id="{B62324CC-0955-4D68-A156-34F616DE5333}"/>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03</a:t>
              </a:r>
            </a:p>
          </p:txBody>
        </p:sp>
        <p:sp>
          <p:nvSpPr>
            <p:cNvPr id="4" name="文本框 3">
              <a:extLst>
                <a:ext uri="{FF2B5EF4-FFF2-40B4-BE49-F238E27FC236}">
                  <a16:creationId xmlns:a16="http://schemas.microsoft.com/office/drawing/2014/main" id="{01B9811A-517A-45F6-BE09-EFC44E11ABB9}"/>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整体规划</a:t>
              </a:r>
            </a:p>
          </p:txBody>
        </p:sp>
        <p:sp>
          <p:nvSpPr>
            <p:cNvPr id="5" name="椭圆 4">
              <a:extLst>
                <a:ext uri="{FF2B5EF4-FFF2-40B4-BE49-F238E27FC236}">
                  <a16:creationId xmlns:a16="http://schemas.microsoft.com/office/drawing/2014/main" id="{ADF50A7E-CB8F-4875-8854-2C0CC66606D5}"/>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
        <p:nvSpPr>
          <p:cNvPr id="6" name="矩形 5">
            <a:extLst>
              <a:ext uri="{FF2B5EF4-FFF2-40B4-BE49-F238E27FC236}">
                <a16:creationId xmlns:a16="http://schemas.microsoft.com/office/drawing/2014/main" id="{2EE545D5-8F73-4D24-AE6B-8A4B888CF720}"/>
              </a:ext>
            </a:extLst>
          </p:cNvPr>
          <p:cNvSpPr/>
          <p:nvPr/>
        </p:nvSpPr>
        <p:spPr>
          <a:xfrm>
            <a:off x="766763" y="3923050"/>
            <a:ext cx="5326640" cy="1687286"/>
          </a:xfrm>
          <a:prstGeom prst="rect">
            <a:avLst/>
          </a:prstGeom>
          <a:solidFill>
            <a:schemeClr val="bg1"/>
          </a:solidFill>
          <a:ln>
            <a:noFill/>
          </a:ln>
          <a:effectLst>
            <a:outerShdw algn="ctr" blurRad="63500"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矩形 6">
            <a:extLst>
              <a:ext uri="{FF2B5EF4-FFF2-40B4-BE49-F238E27FC236}">
                <a16:creationId xmlns:a16="http://schemas.microsoft.com/office/drawing/2014/main" id="{A4400734-FB94-4BAD-997B-36946AB2F827}"/>
              </a:ext>
            </a:extLst>
          </p:cNvPr>
          <p:cNvSpPr/>
          <p:nvPr/>
        </p:nvSpPr>
        <p:spPr>
          <a:xfrm>
            <a:off x="6399657" y="3927457"/>
            <a:ext cx="5326640" cy="1687286"/>
          </a:xfrm>
          <a:prstGeom prst="rect">
            <a:avLst/>
          </a:prstGeom>
          <a:solidFill>
            <a:schemeClr val="bg1"/>
          </a:solidFill>
          <a:ln>
            <a:noFill/>
          </a:ln>
          <a:effectLst>
            <a:outerShdw algn="ctr" blurRad="63500"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矩形 7">
            <a:extLst>
              <a:ext uri="{FF2B5EF4-FFF2-40B4-BE49-F238E27FC236}">
                <a16:creationId xmlns:a16="http://schemas.microsoft.com/office/drawing/2014/main" id="{7716A1A4-47BD-4595-B190-8D8E71EBC513}"/>
              </a:ext>
            </a:extLst>
          </p:cNvPr>
          <p:cNvSpPr/>
          <p:nvPr/>
        </p:nvSpPr>
        <p:spPr>
          <a:xfrm>
            <a:off x="6399657" y="1773301"/>
            <a:ext cx="5326640" cy="1687286"/>
          </a:xfrm>
          <a:prstGeom prst="rect">
            <a:avLst/>
          </a:prstGeom>
          <a:solidFill>
            <a:schemeClr val="bg1"/>
          </a:solidFill>
          <a:ln>
            <a:noFill/>
          </a:ln>
          <a:effectLst>
            <a:outerShdw algn="ctr" blurRad="63500"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a:extLst>
              <a:ext uri="{FF2B5EF4-FFF2-40B4-BE49-F238E27FC236}">
                <a16:creationId xmlns:a16="http://schemas.microsoft.com/office/drawing/2014/main" id="{5A0674B2-9190-46A0-A26F-B3C4730135D6}"/>
              </a:ext>
            </a:extLst>
          </p:cNvPr>
          <p:cNvSpPr/>
          <p:nvPr/>
        </p:nvSpPr>
        <p:spPr>
          <a:xfrm>
            <a:off x="769360" y="1748340"/>
            <a:ext cx="5326640" cy="1687286"/>
          </a:xfrm>
          <a:prstGeom prst="rect">
            <a:avLst/>
          </a:prstGeom>
          <a:solidFill>
            <a:schemeClr val="bg1"/>
          </a:solidFill>
          <a:ln>
            <a:noFill/>
          </a:ln>
          <a:effectLst>
            <a:outerShdw algn="ctr" blurRad="63500"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Freeform 5">
            <a:extLst>
              <a:ext uri="{FF2B5EF4-FFF2-40B4-BE49-F238E27FC236}">
                <a16:creationId xmlns:a16="http://schemas.microsoft.com/office/drawing/2014/main" id="{B8D90972-B893-4864-A28F-E6C38A5EB0E1}"/>
              </a:ext>
            </a:extLst>
          </p:cNvPr>
          <p:cNvSpPr>
            <a:spLocks noEditPoints="1"/>
          </p:cNvSpPr>
          <p:nvPr/>
        </p:nvSpPr>
        <p:spPr bwMode="auto">
          <a:xfrm>
            <a:off x="1012651" y="2027351"/>
            <a:ext cx="486876" cy="485872"/>
          </a:xfrm>
          <a:custGeom>
            <a:gdLst>
              <a:gd fmla="*/ 16 w 112" name="T0"/>
              <a:gd fmla="*/ 64 h 112" name="T1"/>
              <a:gd fmla="*/ 0 w 112" name="T2"/>
              <a:gd fmla="*/ 96 h 112" name="T3"/>
              <a:gd fmla="*/ 32 w 112" name="T4"/>
              <a:gd fmla="*/ 112 h 112" name="T5"/>
              <a:gd fmla="*/ 48 w 112" name="T6"/>
              <a:gd fmla="*/ 80 h 112" name="T7"/>
              <a:gd fmla="*/ 40 w 112" name="T8"/>
              <a:gd fmla="*/ 96 h 112" name="T9"/>
              <a:gd fmla="*/ 16 w 112" name="T10"/>
              <a:gd fmla="*/ 104 h 112" name="T11"/>
              <a:gd fmla="*/ 8 w 112" name="T12"/>
              <a:gd fmla="*/ 80 h 112" name="T13"/>
              <a:gd fmla="*/ 32 w 112" name="T14"/>
              <a:gd fmla="*/ 72 h 112" name="T15"/>
              <a:gd fmla="*/ 40 w 112" name="T16"/>
              <a:gd fmla="*/ 96 h 112" name="T17"/>
              <a:gd fmla="*/ 16 w 112" name="T18"/>
              <a:gd fmla="*/ 0 h 112" name="T19"/>
              <a:gd fmla="*/ 0 w 112" name="T20"/>
              <a:gd fmla="*/ 32 h 112" name="T21"/>
              <a:gd fmla="*/ 32 w 112" name="T22"/>
              <a:gd fmla="*/ 48 h 112" name="T23"/>
              <a:gd fmla="*/ 48 w 112" name="T24"/>
              <a:gd fmla="*/ 16 h 112" name="T25"/>
              <a:gd fmla="*/ 40 w 112" name="T26"/>
              <a:gd fmla="*/ 32 h 112" name="T27"/>
              <a:gd fmla="*/ 16 w 112" name="T28"/>
              <a:gd fmla="*/ 40 h 112" name="T29"/>
              <a:gd fmla="*/ 8 w 112" name="T30"/>
              <a:gd fmla="*/ 16 h 112" name="T31"/>
              <a:gd fmla="*/ 32 w 112" name="T32"/>
              <a:gd fmla="*/ 8 h 112" name="T33"/>
              <a:gd fmla="*/ 40 w 112" name="T34"/>
              <a:gd fmla="*/ 32 h 112" name="T35"/>
              <a:gd fmla="*/ 80 w 112" name="T36"/>
              <a:gd fmla="*/ 64 h 112" name="T37"/>
              <a:gd fmla="*/ 64 w 112" name="T38"/>
              <a:gd fmla="*/ 96 h 112" name="T39"/>
              <a:gd fmla="*/ 96 w 112" name="T40"/>
              <a:gd fmla="*/ 112 h 112" name="T41"/>
              <a:gd fmla="*/ 112 w 112" name="T42"/>
              <a:gd fmla="*/ 80 h 112" name="T43"/>
              <a:gd fmla="*/ 104 w 112" name="T44"/>
              <a:gd fmla="*/ 96 h 112" name="T45"/>
              <a:gd fmla="*/ 80 w 112" name="T46"/>
              <a:gd fmla="*/ 104 h 112" name="T47"/>
              <a:gd fmla="*/ 72 w 112" name="T48"/>
              <a:gd fmla="*/ 80 h 112" name="T49"/>
              <a:gd fmla="*/ 96 w 112" name="T50"/>
              <a:gd fmla="*/ 72 h 112" name="T51"/>
              <a:gd fmla="*/ 104 w 112" name="T52"/>
              <a:gd fmla="*/ 96 h 112" name="T53"/>
              <a:gd fmla="*/ 80 w 112" name="T54"/>
              <a:gd fmla="*/ 0 h 112" name="T55"/>
              <a:gd fmla="*/ 64 w 112" name="T56"/>
              <a:gd fmla="*/ 32 h 112" name="T57"/>
              <a:gd fmla="*/ 96 w 112" name="T58"/>
              <a:gd fmla="*/ 48 h 112" name="T59"/>
              <a:gd fmla="*/ 112 w 112" name="T60"/>
              <a:gd fmla="*/ 16 h 112" name="T61"/>
              <a:gd fmla="*/ 104 w 112" name="T62"/>
              <a:gd fmla="*/ 32 h 112" name="T63"/>
              <a:gd fmla="*/ 80 w 112" name="T64"/>
              <a:gd fmla="*/ 40 h 112" name="T65"/>
              <a:gd fmla="*/ 72 w 112" name="T66"/>
              <a:gd fmla="*/ 16 h 112" name="T67"/>
              <a:gd fmla="*/ 96 w 112" name="T68"/>
              <a:gd fmla="*/ 8 h 112" name="T69"/>
              <a:gd fmla="*/ 104 w 112" name="T70"/>
              <a:gd fmla="*/ 32 h 1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2" w="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gradFill>
            <a:gsLst>
              <a:gs pos="0">
                <a:srgbClr val="2AF598"/>
              </a:gs>
              <a:gs pos="100000">
                <a:srgbClr val="1FDDD8"/>
              </a:gs>
            </a:gsLst>
            <a:lin ang="5400000" scaled="1"/>
          </a:gradFill>
          <a:ln>
            <a:noFill/>
          </a:ln>
        </p:spPr>
        <p:txBody>
          <a:bodyPr/>
          <a:lstStyle/>
          <a:p>
            <a:pPr>
              <a:defRPr/>
            </a:pPr>
            <a:endParaRPr altLang="en-US" lang="zh-CN"/>
          </a:p>
        </p:txBody>
      </p:sp>
      <p:sp>
        <p:nvSpPr>
          <p:cNvPr id="11" name="文本框 10">
            <a:extLst>
              <a:ext uri="{FF2B5EF4-FFF2-40B4-BE49-F238E27FC236}">
                <a16:creationId xmlns:a16="http://schemas.microsoft.com/office/drawing/2014/main" id="{51D9BE36-A2C5-42E4-9C3F-4D632FC7EFC2}"/>
              </a:ext>
            </a:extLst>
          </p:cNvPr>
          <p:cNvSpPr txBox="1"/>
          <p:nvPr/>
        </p:nvSpPr>
        <p:spPr>
          <a:xfrm>
            <a:off x="1609853" y="1947316"/>
            <a:ext cx="3490084" cy="640080"/>
          </a:xfrm>
          <a:prstGeom prst="rect">
            <a:avLst/>
          </a:prstGeom>
          <a:noFill/>
        </p:spPr>
        <p:txBody>
          <a:bodyPr rtlCol="0" wrap="square">
            <a:spAutoFit/>
          </a:bodyPr>
          <a:lstStyle/>
          <a:p>
            <a:r>
              <a:rPr altLang="zh-CN" lang="en-US">
                <a:solidFill>
                  <a:schemeClr val="tx1">
                    <a:lumMod val="65000"/>
                    <a:lumOff val="35000"/>
                  </a:schemeClr>
                </a:solidFill>
              </a:rPr>
              <a:t>Add your</a:t>
            </a:r>
          </a:p>
          <a:p>
            <a:r>
              <a:rPr altLang="zh-CN" lang="en-US">
                <a:solidFill>
                  <a:schemeClr val="tx1">
                    <a:lumMod val="65000"/>
                    <a:lumOff val="35000"/>
                  </a:schemeClr>
                </a:solidFill>
              </a:rPr>
              <a:t>标题 please</a:t>
            </a:r>
          </a:p>
        </p:txBody>
      </p:sp>
      <p:sp>
        <p:nvSpPr>
          <p:cNvPr id="12" name="文本框 11">
            <a:extLst>
              <a:ext uri="{FF2B5EF4-FFF2-40B4-BE49-F238E27FC236}">
                <a16:creationId xmlns:a16="http://schemas.microsoft.com/office/drawing/2014/main" id="{CE9CD20F-D2A0-4F94-82DF-B35028D25562}"/>
              </a:ext>
            </a:extLst>
          </p:cNvPr>
          <p:cNvSpPr txBox="1"/>
          <p:nvPr/>
        </p:nvSpPr>
        <p:spPr>
          <a:xfrm>
            <a:off x="1624367" y="2517994"/>
            <a:ext cx="4210376" cy="368808"/>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rPr>
              <a:t>添加你的标题 添加你的标题 添加你的标题</a:t>
            </a:r>
          </a:p>
        </p:txBody>
      </p:sp>
      <p:sp>
        <p:nvSpPr>
          <p:cNvPr id="13" name="Freeform 13">
            <a:extLst>
              <a:ext uri="{FF2B5EF4-FFF2-40B4-BE49-F238E27FC236}">
                <a16:creationId xmlns:a16="http://schemas.microsoft.com/office/drawing/2014/main" id="{3472A5CD-1AB8-478C-B705-1E1BEA6BD9F5}"/>
              </a:ext>
            </a:extLst>
          </p:cNvPr>
          <p:cNvSpPr>
            <a:spLocks noEditPoints="1"/>
          </p:cNvSpPr>
          <p:nvPr/>
        </p:nvSpPr>
        <p:spPr bwMode="auto">
          <a:xfrm>
            <a:off x="6615872" y="1918288"/>
            <a:ext cx="414840" cy="594936"/>
          </a:xfrm>
          <a:custGeom>
            <a:gdLst>
              <a:gd fmla="*/ 88 w 88" name="T0"/>
              <a:gd fmla="*/ 76 h 128" name="T1"/>
              <a:gd fmla="*/ 80 w 88" name="T2"/>
              <a:gd fmla="*/ 76 h 128" name="T3"/>
              <a:gd fmla="*/ 44 w 88" name="T4"/>
              <a:gd fmla="*/ 104 h 128" name="T5"/>
              <a:gd fmla="*/ 8 w 88" name="T6"/>
              <a:gd fmla="*/ 76 h 128" name="T7"/>
              <a:gd fmla="*/ 0 w 88" name="T8"/>
              <a:gd fmla="*/ 76 h 128" name="T9"/>
              <a:gd fmla="*/ 40 w 88" name="T10"/>
              <a:gd fmla="*/ 112 h 128" name="T11"/>
              <a:gd fmla="*/ 40 w 88" name="T12"/>
              <a:gd fmla="*/ 120 h 128" name="T13"/>
              <a:gd fmla="*/ 36 w 88" name="T14"/>
              <a:gd fmla="*/ 120 h 128" name="T15"/>
              <a:gd fmla="*/ 32 w 88" name="T16"/>
              <a:gd fmla="*/ 124 h 128" name="T17"/>
              <a:gd fmla="*/ 36 w 88" name="T18"/>
              <a:gd fmla="*/ 128 h 128" name="T19"/>
              <a:gd fmla="*/ 52 w 88" name="T20"/>
              <a:gd fmla="*/ 128 h 128" name="T21"/>
              <a:gd fmla="*/ 56 w 88" name="T22"/>
              <a:gd fmla="*/ 124 h 128" name="T23"/>
              <a:gd fmla="*/ 52 w 88" name="T24"/>
              <a:gd fmla="*/ 120 h 128" name="T25"/>
              <a:gd fmla="*/ 48 w 88" name="T26"/>
              <a:gd fmla="*/ 120 h 128" name="T27"/>
              <a:gd fmla="*/ 48 w 88" name="T28"/>
              <a:gd fmla="*/ 112 h 128" name="T29"/>
              <a:gd fmla="*/ 88 w 88" name="T30"/>
              <a:gd fmla="*/ 76 h 128" name="T31"/>
              <a:gd fmla="*/ 44 w 88" name="T32"/>
              <a:gd fmla="*/ 96 h 128" name="T33"/>
              <a:gd fmla="*/ 72 w 88" name="T34"/>
              <a:gd fmla="*/ 68 h 128" name="T35"/>
              <a:gd fmla="*/ 72 w 88" name="T36"/>
              <a:gd fmla="*/ 28 h 128" name="T37"/>
              <a:gd fmla="*/ 44 w 88" name="T38"/>
              <a:gd fmla="*/ 0 h 128" name="T39"/>
              <a:gd fmla="*/ 16 w 88" name="T40"/>
              <a:gd fmla="*/ 28 h 128" name="T41"/>
              <a:gd fmla="*/ 16 w 88" name="T42"/>
              <a:gd fmla="*/ 68 h 128" name="T43"/>
              <a:gd fmla="*/ 44 w 88" name="T44"/>
              <a:gd fmla="*/ 96 h 128" name="T45"/>
              <a:gd fmla="*/ 24 w 88" name="T46"/>
              <a:gd fmla="*/ 28 h 128" name="T47"/>
              <a:gd fmla="*/ 44 w 88" name="T48"/>
              <a:gd fmla="*/ 8 h 128" name="T49"/>
              <a:gd fmla="*/ 64 w 88" name="T50"/>
              <a:gd fmla="*/ 28 h 128" name="T51"/>
              <a:gd fmla="*/ 64 w 88" name="T52"/>
              <a:gd fmla="*/ 68 h 128" name="T53"/>
              <a:gd fmla="*/ 44 w 88" name="T54"/>
              <a:gd fmla="*/ 88 h 128" name="T55"/>
              <a:gd fmla="*/ 24 w 88" name="T56"/>
              <a:gd fmla="*/ 68 h 128" name="T57"/>
              <a:gd fmla="*/ 24 w 88" name="T58"/>
              <a:gd fmla="*/ 28 h 12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8" w="8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gradFill>
            <a:gsLst>
              <a:gs pos="0">
                <a:srgbClr val="2AF598"/>
              </a:gs>
              <a:gs pos="100000">
                <a:srgbClr val="1FDDD8"/>
              </a:gs>
            </a:gsLst>
            <a:lin ang="5400000" scaled="1"/>
          </a:gradFill>
          <a:ln>
            <a:noFill/>
          </a:ln>
        </p:spPr>
        <p:txBody>
          <a:bodyPr/>
          <a:lstStyle/>
          <a:p>
            <a:pPr>
              <a:defRPr/>
            </a:pPr>
            <a:endParaRPr altLang="en-US" lang="zh-CN"/>
          </a:p>
        </p:txBody>
      </p:sp>
      <p:sp>
        <p:nvSpPr>
          <p:cNvPr id="14" name="文本框 13">
            <a:extLst>
              <a:ext uri="{FF2B5EF4-FFF2-40B4-BE49-F238E27FC236}">
                <a16:creationId xmlns:a16="http://schemas.microsoft.com/office/drawing/2014/main" id="{B6A84C2E-BE34-43FA-8436-88FFF90AFDFE}"/>
              </a:ext>
            </a:extLst>
          </p:cNvPr>
          <p:cNvSpPr txBox="1"/>
          <p:nvPr/>
        </p:nvSpPr>
        <p:spPr>
          <a:xfrm>
            <a:off x="7138236" y="1928982"/>
            <a:ext cx="2050025" cy="640080"/>
          </a:xfrm>
          <a:prstGeom prst="rect">
            <a:avLst/>
          </a:prstGeom>
          <a:noFill/>
        </p:spPr>
        <p:txBody>
          <a:bodyPr rtlCol="0" wrap="square">
            <a:spAutoFit/>
          </a:bodyPr>
          <a:lstStyle>
            <a:defPPr>
              <a:defRPr lang="zh-CN"/>
            </a:defPPr>
            <a:lvl1pPr>
              <a:defRPr>
                <a:solidFill>
                  <a:schemeClr val="tx1">
                    <a:lumMod val="65000"/>
                    <a:lumOff val="35000"/>
                  </a:schemeClr>
                </a:solidFill>
              </a:defRPr>
            </a:lvl1pPr>
          </a:lstStyle>
          <a:p>
            <a:r>
              <a:rPr altLang="zh-CN" lang="en-US"/>
              <a:t>Add your</a:t>
            </a:r>
          </a:p>
          <a:p>
            <a:r>
              <a:rPr altLang="zh-CN" lang="en-US"/>
              <a:t>标题 please</a:t>
            </a:r>
          </a:p>
        </p:txBody>
      </p:sp>
      <p:sp>
        <p:nvSpPr>
          <p:cNvPr id="15" name="文本框 14">
            <a:extLst>
              <a:ext uri="{FF2B5EF4-FFF2-40B4-BE49-F238E27FC236}">
                <a16:creationId xmlns:a16="http://schemas.microsoft.com/office/drawing/2014/main" id="{D399E5BF-A42C-4D4E-B87F-0CC0EBDF2222}"/>
              </a:ext>
            </a:extLst>
          </p:cNvPr>
          <p:cNvSpPr txBox="1"/>
          <p:nvPr/>
        </p:nvSpPr>
        <p:spPr>
          <a:xfrm>
            <a:off x="7141211" y="2506563"/>
            <a:ext cx="4049438" cy="368808"/>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rPr>
              <a:t>添加你的标题 添加你的标题 添加你的标题</a:t>
            </a:r>
          </a:p>
        </p:txBody>
      </p:sp>
      <p:sp>
        <p:nvSpPr>
          <p:cNvPr id="16" name="Freeform 33">
            <a:extLst>
              <a:ext uri="{FF2B5EF4-FFF2-40B4-BE49-F238E27FC236}">
                <a16:creationId xmlns:a16="http://schemas.microsoft.com/office/drawing/2014/main" id="{0586E59F-61B4-4B54-956C-3CA00CBB01F4}"/>
              </a:ext>
            </a:extLst>
          </p:cNvPr>
          <p:cNvSpPr>
            <a:spLocks noEditPoints="1"/>
          </p:cNvSpPr>
          <p:nvPr/>
        </p:nvSpPr>
        <p:spPr bwMode="auto">
          <a:xfrm>
            <a:off x="1021399" y="4338271"/>
            <a:ext cx="496812" cy="494328"/>
          </a:xfrm>
          <a:custGeom>
            <a:gdLst>
              <a:gd fmla="*/ 124 w 129" name="T0"/>
              <a:gd fmla="*/ 1 h 129" name="T1"/>
              <a:gd fmla="*/ 0 w 129" name="T2"/>
              <a:gd fmla="*/ 61 h 129" name="T3"/>
              <a:gd fmla="*/ 40 w 129" name="T4"/>
              <a:gd fmla="*/ 85 h 129" name="T5"/>
              <a:gd fmla="*/ 64 w 129" name="T6"/>
              <a:gd fmla="*/ 129 h 129" name="T7"/>
              <a:gd fmla="*/ 128 w 129" name="T8"/>
              <a:gd fmla="*/ 5 h 129" name="T9"/>
              <a:gd fmla="*/ 124 w 129" name="T10"/>
              <a:gd fmla="*/ 1 h 129" name="T11"/>
              <a:gd fmla="*/ 16 w 129" name="T12"/>
              <a:gd fmla="*/ 61 h 129" name="T13"/>
              <a:gd fmla="*/ 108 w 129" name="T14"/>
              <a:gd fmla="*/ 17 h 129" name="T15"/>
              <a:gd fmla="*/ 44 w 129" name="T16"/>
              <a:gd fmla="*/ 77 h 129" name="T17"/>
              <a:gd fmla="*/ 16 w 129" name="T18"/>
              <a:gd fmla="*/ 61 h 129" name="T19"/>
              <a:gd fmla="*/ 64 w 129" name="T20"/>
              <a:gd fmla="*/ 113 h 129" name="T21"/>
              <a:gd fmla="*/ 48 w 129" name="T22"/>
              <a:gd fmla="*/ 81 h 129" name="T23"/>
              <a:gd fmla="*/ 112 w 129" name="T24"/>
              <a:gd fmla="*/ 20 h 129" name="T25"/>
              <a:gd fmla="*/ 64 w 129" name="T26"/>
              <a:gd fmla="*/ 113 h 1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9" w="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gradFill>
            <a:gsLst>
              <a:gs pos="0">
                <a:srgbClr val="2AF598"/>
              </a:gs>
              <a:gs pos="100000">
                <a:srgbClr val="1FDDD8"/>
              </a:gs>
            </a:gsLst>
            <a:lin ang="5400000" scaled="1"/>
          </a:gradFill>
          <a:ln>
            <a:noFill/>
          </a:ln>
        </p:spPr>
        <p:txBody>
          <a:bodyPr/>
          <a:lstStyle/>
          <a:p>
            <a:pPr>
              <a:defRPr/>
            </a:pPr>
            <a:endParaRPr altLang="en-US" lang="zh-CN"/>
          </a:p>
        </p:txBody>
      </p:sp>
      <p:sp>
        <p:nvSpPr>
          <p:cNvPr id="17" name="文本框 16">
            <a:extLst>
              <a:ext uri="{FF2B5EF4-FFF2-40B4-BE49-F238E27FC236}">
                <a16:creationId xmlns:a16="http://schemas.microsoft.com/office/drawing/2014/main" id="{15163231-9DC4-48E1-B8D6-B89A7BEE3EFE}"/>
              </a:ext>
            </a:extLst>
          </p:cNvPr>
          <p:cNvSpPr txBox="1"/>
          <p:nvPr/>
        </p:nvSpPr>
        <p:spPr>
          <a:xfrm>
            <a:off x="1643208" y="4209804"/>
            <a:ext cx="2050025" cy="640080"/>
          </a:xfrm>
          <a:prstGeom prst="rect">
            <a:avLst/>
          </a:prstGeom>
          <a:noFill/>
        </p:spPr>
        <p:txBody>
          <a:bodyPr rtlCol="0" wrap="square">
            <a:spAutoFit/>
          </a:bodyPr>
          <a:lstStyle>
            <a:defPPr>
              <a:defRPr lang="zh-CN"/>
            </a:defPPr>
            <a:lvl1pPr>
              <a:defRPr>
                <a:solidFill>
                  <a:schemeClr val="tx1">
                    <a:lumMod val="65000"/>
                    <a:lumOff val="35000"/>
                  </a:schemeClr>
                </a:solidFill>
              </a:defRPr>
            </a:lvl1pPr>
          </a:lstStyle>
          <a:p>
            <a:r>
              <a:rPr altLang="zh-CN" lang="en-US"/>
              <a:t>Add your</a:t>
            </a:r>
          </a:p>
          <a:p>
            <a:r>
              <a:rPr altLang="zh-CN" lang="en-US"/>
              <a:t>标题 please</a:t>
            </a:r>
          </a:p>
        </p:txBody>
      </p:sp>
      <p:sp>
        <p:nvSpPr>
          <p:cNvPr id="18" name="文本框 17">
            <a:extLst>
              <a:ext uri="{FF2B5EF4-FFF2-40B4-BE49-F238E27FC236}">
                <a16:creationId xmlns:a16="http://schemas.microsoft.com/office/drawing/2014/main" id="{2F444651-D45C-4E8C-8F89-08293EA6DC03}"/>
              </a:ext>
            </a:extLst>
          </p:cNvPr>
          <p:cNvSpPr txBox="1"/>
          <p:nvPr/>
        </p:nvSpPr>
        <p:spPr>
          <a:xfrm>
            <a:off x="1601125" y="4782417"/>
            <a:ext cx="4050719" cy="368808"/>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rPr>
              <a:t>添加你的标题 添加你的标题 添加你的标题</a:t>
            </a:r>
          </a:p>
        </p:txBody>
      </p:sp>
      <p:sp>
        <p:nvSpPr>
          <p:cNvPr id="19" name="Freeform 41">
            <a:extLst>
              <a:ext uri="{FF2B5EF4-FFF2-40B4-BE49-F238E27FC236}">
                <a16:creationId xmlns:a16="http://schemas.microsoft.com/office/drawing/2014/main" id="{3279E3F2-23AA-4B60-920D-BFAA6FE1E2E1}"/>
              </a:ext>
            </a:extLst>
          </p:cNvPr>
          <p:cNvSpPr>
            <a:spLocks noEditPoints="1"/>
          </p:cNvSpPr>
          <p:nvPr/>
        </p:nvSpPr>
        <p:spPr bwMode="auto">
          <a:xfrm>
            <a:off x="6637625" y="4338271"/>
            <a:ext cx="457068" cy="445890"/>
          </a:xfrm>
          <a:custGeom>
            <a:gdLst>
              <a:gd fmla="*/ 41 w 122" name="T0"/>
              <a:gd fmla="*/ 60 h 120" name="T1"/>
              <a:gd fmla="*/ 81 w 122" name="T2"/>
              <a:gd fmla="*/ 60 h 120" name="T3"/>
              <a:gd fmla="*/ 61 w 122" name="T4"/>
              <a:gd fmla="*/ 72 h 120" name="T5"/>
              <a:gd fmla="*/ 61 w 122" name="T6"/>
              <a:gd fmla="*/ 48 h 120" name="T7"/>
              <a:gd fmla="*/ 61 w 122" name="T8"/>
              <a:gd fmla="*/ 72 h 120" name="T9"/>
              <a:gd fmla="*/ 108 w 122" name="T10"/>
              <a:gd fmla="*/ 69 h 120" name="T11"/>
              <a:gd fmla="*/ 108 w 122" name="T12"/>
              <a:gd fmla="*/ 51 h 120" name="T13"/>
              <a:gd fmla="*/ 120 w 122" name="T14"/>
              <a:gd fmla="*/ 35 h 120" name="T15"/>
              <a:gd fmla="*/ 101 w 122" name="T16"/>
              <a:gd fmla="*/ 18 h 120" name="T17"/>
              <a:gd fmla="*/ 77 w 122" name="T18"/>
              <a:gd fmla="*/ 15 h 120" name="T19"/>
              <a:gd fmla="*/ 69 w 122" name="T20"/>
              <a:gd fmla="*/ 0 h 120" name="T21"/>
              <a:gd fmla="*/ 45 w 122" name="T22"/>
              <a:gd fmla="*/ 8 h 120" name="T23"/>
              <a:gd fmla="*/ 30 w 122" name="T24"/>
              <a:gd fmla="*/ 24 h 120" name="T25"/>
              <a:gd fmla="*/ 10 w 122" name="T26"/>
              <a:gd fmla="*/ 21 h 120" name="T27"/>
              <a:gd fmla="*/ 5 w 122" name="T28"/>
              <a:gd fmla="*/ 46 h 120" name="T29"/>
              <a:gd fmla="*/ 13 w 122" name="T30"/>
              <a:gd fmla="*/ 60 h 120" name="T31"/>
              <a:gd fmla="*/ 5 w 122" name="T32"/>
              <a:gd fmla="*/ 74 h 120" name="T33"/>
              <a:gd fmla="*/ 10 w 122" name="T34"/>
              <a:gd fmla="*/ 99 h 120" name="T35"/>
              <a:gd fmla="*/ 30 w 122" name="T36"/>
              <a:gd fmla="*/ 96 h 120" name="T37"/>
              <a:gd fmla="*/ 45 w 122" name="T38"/>
              <a:gd fmla="*/ 112 h 120" name="T39"/>
              <a:gd fmla="*/ 69 w 122" name="T40"/>
              <a:gd fmla="*/ 120 h 120" name="T41"/>
              <a:gd fmla="*/ 77 w 122" name="T42"/>
              <a:gd fmla="*/ 105 h 120" name="T43"/>
              <a:gd fmla="*/ 101 w 122" name="T44"/>
              <a:gd fmla="*/ 102 h 120" name="T45"/>
              <a:gd fmla="*/ 120 w 122" name="T46"/>
              <a:gd fmla="*/ 85 h 120" name="T47"/>
              <a:gd fmla="*/ 111 w 122" name="T48"/>
              <a:gd fmla="*/ 85 h 120" name="T49"/>
              <a:gd fmla="*/ 102 w 122" name="T50"/>
              <a:gd fmla="*/ 93 h 120" name="T51"/>
              <a:gd fmla="*/ 69 w 122" name="T52"/>
              <a:gd fmla="*/ 99 h 120" name="T53"/>
              <a:gd fmla="*/ 65 w 122" name="T54"/>
              <a:gd fmla="*/ 112 h 120" name="T55"/>
              <a:gd fmla="*/ 53 w 122" name="T56"/>
              <a:gd fmla="*/ 108 h 120" name="T57"/>
              <a:gd fmla="*/ 31 w 122" name="T58"/>
              <a:gd fmla="*/ 87 h 120" name="T59"/>
              <a:gd fmla="*/ 15 w 122" name="T60"/>
              <a:gd fmla="*/ 91 h 120" name="T61"/>
              <a:gd fmla="*/ 12 w 122" name="T62"/>
              <a:gd fmla="*/ 79 h 120" name="T63"/>
              <a:gd fmla="*/ 21 w 122" name="T64"/>
              <a:gd fmla="*/ 60 h 120" name="T65"/>
              <a:gd fmla="*/ 12 w 122" name="T66"/>
              <a:gd fmla="*/ 41 h 120" name="T67"/>
              <a:gd fmla="*/ 15 w 122" name="T68"/>
              <a:gd fmla="*/ 29 h 120" name="T69"/>
              <a:gd fmla="*/ 31 w 122" name="T70"/>
              <a:gd fmla="*/ 33 h 120" name="T71"/>
              <a:gd fmla="*/ 53 w 122" name="T72"/>
              <a:gd fmla="*/ 12 h 120" name="T73"/>
              <a:gd fmla="*/ 65 w 122" name="T74"/>
              <a:gd fmla="*/ 8 h 120" name="T75"/>
              <a:gd fmla="*/ 69 w 122" name="T76"/>
              <a:gd fmla="*/ 21 h 120" name="T77"/>
              <a:gd fmla="*/ 102 w 122" name="T78"/>
              <a:gd fmla="*/ 27 h 120" name="T79"/>
              <a:gd fmla="*/ 111 w 122" name="T80"/>
              <a:gd fmla="*/ 35 h 120" name="T81"/>
              <a:gd fmla="*/ 99 w 122" name="T82"/>
              <a:gd fmla="*/ 47 h 120" name="T83"/>
              <a:gd fmla="*/ 99 w 122" name="T84"/>
              <a:gd fmla="*/ 73 h 120" name="T85"/>
              <a:gd fmla="*/ 111 w 122" name="T86"/>
              <a:gd fmla="*/ 85 h 12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0" w="122">
                <a:moveTo>
                  <a:pt x="61" y="40"/>
                </a:moveTo>
                <a:cubicBezTo>
                  <a:pt x="50" y="40"/>
                  <a:pt x="41" y="49"/>
                  <a:pt x="41" y="60"/>
                </a:cubicBezTo>
                <a:cubicBezTo>
                  <a:pt x="41" y="71"/>
                  <a:pt x="50" y="80"/>
                  <a:pt x="61" y="80"/>
                </a:cubicBezTo>
                <a:cubicBezTo>
                  <a:pt x="72" y="80"/>
                  <a:pt x="81" y="71"/>
                  <a:pt x="81" y="60"/>
                </a:cubicBezTo>
                <a:cubicBezTo>
                  <a:pt x="81" y="49"/>
                  <a:pt x="72" y="40"/>
                  <a:pt x="61" y="40"/>
                </a:cubicBezTo>
                <a:close/>
                <a:moveTo>
                  <a:pt x="61" y="72"/>
                </a:moveTo>
                <a:cubicBezTo>
                  <a:pt x="54" y="72"/>
                  <a:pt x="49" y="67"/>
                  <a:pt x="49" y="60"/>
                </a:cubicBezTo>
                <a:cubicBezTo>
                  <a:pt x="49" y="53"/>
                  <a:pt x="54" y="48"/>
                  <a:pt x="61" y="48"/>
                </a:cubicBezTo>
                <a:cubicBezTo>
                  <a:pt x="68" y="48"/>
                  <a:pt x="73" y="53"/>
                  <a:pt x="73" y="60"/>
                </a:cubicBezTo>
                <a:cubicBezTo>
                  <a:pt x="73" y="67"/>
                  <a:pt x="68" y="72"/>
                  <a:pt x="61" y="72"/>
                </a:cubicBezTo>
                <a:close/>
                <a:moveTo>
                  <a:pt x="117" y="74"/>
                </a:moveTo>
                <a:cubicBezTo>
                  <a:pt x="108" y="69"/>
                  <a:pt x="108" y="69"/>
                  <a:pt x="108" y="69"/>
                </a:cubicBezTo>
                <a:cubicBezTo>
                  <a:pt x="108" y="66"/>
                  <a:pt x="109" y="63"/>
                  <a:pt x="109" y="60"/>
                </a:cubicBezTo>
                <a:cubicBezTo>
                  <a:pt x="109" y="57"/>
                  <a:pt x="108" y="54"/>
                  <a:pt x="108" y="51"/>
                </a:cubicBezTo>
                <a:cubicBezTo>
                  <a:pt x="117" y="46"/>
                  <a:pt x="117" y="46"/>
                  <a:pt x="117" y="46"/>
                </a:cubicBezTo>
                <a:cubicBezTo>
                  <a:pt x="121" y="44"/>
                  <a:pt x="122" y="39"/>
                  <a:pt x="120" y="35"/>
                </a:cubicBezTo>
                <a:cubicBezTo>
                  <a:pt x="112" y="21"/>
                  <a:pt x="112" y="21"/>
                  <a:pt x="112" y="21"/>
                </a:cubicBezTo>
                <a:cubicBezTo>
                  <a:pt x="110" y="17"/>
                  <a:pt x="105" y="16"/>
                  <a:pt x="101" y="18"/>
                </a:cubicBezTo>
                <a:cubicBezTo>
                  <a:pt x="92" y="24"/>
                  <a:pt x="92" y="24"/>
                  <a:pt x="92" y="24"/>
                </a:cubicBezTo>
                <a:cubicBezTo>
                  <a:pt x="87" y="20"/>
                  <a:pt x="82" y="17"/>
                  <a:pt x="77" y="15"/>
                </a:cubicBezTo>
                <a:cubicBezTo>
                  <a:pt x="77" y="8"/>
                  <a:pt x="77" y="8"/>
                  <a:pt x="77" y="8"/>
                </a:cubicBezTo>
                <a:cubicBezTo>
                  <a:pt x="77" y="4"/>
                  <a:pt x="73" y="0"/>
                  <a:pt x="69" y="0"/>
                </a:cubicBezTo>
                <a:cubicBezTo>
                  <a:pt x="53" y="0"/>
                  <a:pt x="53" y="0"/>
                  <a:pt x="53" y="0"/>
                </a:cubicBezTo>
                <a:cubicBezTo>
                  <a:pt x="49" y="0"/>
                  <a:pt x="45" y="4"/>
                  <a:pt x="45" y="8"/>
                </a:cubicBezTo>
                <a:cubicBezTo>
                  <a:pt x="45" y="15"/>
                  <a:pt x="45" y="15"/>
                  <a:pt x="45" y="15"/>
                </a:cubicBezTo>
                <a:cubicBezTo>
                  <a:pt x="40" y="17"/>
                  <a:pt x="35" y="20"/>
                  <a:pt x="30" y="24"/>
                </a:cubicBezTo>
                <a:cubicBezTo>
                  <a:pt x="21" y="18"/>
                  <a:pt x="21" y="18"/>
                  <a:pt x="21" y="18"/>
                </a:cubicBezTo>
                <a:cubicBezTo>
                  <a:pt x="17" y="16"/>
                  <a:pt x="12" y="17"/>
                  <a:pt x="10" y="21"/>
                </a:cubicBezTo>
                <a:cubicBezTo>
                  <a:pt x="2" y="35"/>
                  <a:pt x="2" y="35"/>
                  <a:pt x="2" y="35"/>
                </a:cubicBezTo>
                <a:cubicBezTo>
                  <a:pt x="0" y="39"/>
                  <a:pt x="1" y="44"/>
                  <a:pt x="5" y="46"/>
                </a:cubicBezTo>
                <a:cubicBezTo>
                  <a:pt x="14" y="51"/>
                  <a:pt x="14" y="51"/>
                  <a:pt x="14" y="51"/>
                </a:cubicBezTo>
                <a:cubicBezTo>
                  <a:pt x="14" y="54"/>
                  <a:pt x="13" y="57"/>
                  <a:pt x="13" y="60"/>
                </a:cubicBezTo>
                <a:cubicBezTo>
                  <a:pt x="13" y="63"/>
                  <a:pt x="14" y="66"/>
                  <a:pt x="14" y="69"/>
                </a:cubicBezTo>
                <a:cubicBezTo>
                  <a:pt x="5" y="74"/>
                  <a:pt x="5" y="74"/>
                  <a:pt x="5" y="74"/>
                </a:cubicBezTo>
                <a:cubicBezTo>
                  <a:pt x="1" y="76"/>
                  <a:pt x="0" y="81"/>
                  <a:pt x="2" y="85"/>
                </a:cubicBezTo>
                <a:cubicBezTo>
                  <a:pt x="10" y="99"/>
                  <a:pt x="10" y="99"/>
                  <a:pt x="10" y="99"/>
                </a:cubicBezTo>
                <a:cubicBezTo>
                  <a:pt x="12" y="103"/>
                  <a:pt x="17" y="104"/>
                  <a:pt x="21" y="102"/>
                </a:cubicBezTo>
                <a:cubicBezTo>
                  <a:pt x="30" y="96"/>
                  <a:pt x="30" y="96"/>
                  <a:pt x="30" y="96"/>
                </a:cubicBezTo>
                <a:cubicBezTo>
                  <a:pt x="35" y="100"/>
                  <a:pt x="40" y="103"/>
                  <a:pt x="45" y="105"/>
                </a:cubicBezTo>
                <a:cubicBezTo>
                  <a:pt x="45" y="112"/>
                  <a:pt x="45" y="112"/>
                  <a:pt x="45" y="112"/>
                </a:cubicBezTo>
                <a:cubicBezTo>
                  <a:pt x="45" y="116"/>
                  <a:pt x="49" y="120"/>
                  <a:pt x="53" y="120"/>
                </a:cubicBezTo>
                <a:cubicBezTo>
                  <a:pt x="69" y="120"/>
                  <a:pt x="69" y="120"/>
                  <a:pt x="69" y="120"/>
                </a:cubicBezTo>
                <a:cubicBezTo>
                  <a:pt x="73" y="120"/>
                  <a:pt x="77" y="116"/>
                  <a:pt x="77" y="112"/>
                </a:cubicBezTo>
                <a:cubicBezTo>
                  <a:pt x="77" y="105"/>
                  <a:pt x="77" y="105"/>
                  <a:pt x="77" y="105"/>
                </a:cubicBezTo>
                <a:cubicBezTo>
                  <a:pt x="82" y="103"/>
                  <a:pt x="87" y="100"/>
                  <a:pt x="92" y="96"/>
                </a:cubicBezTo>
                <a:cubicBezTo>
                  <a:pt x="101" y="102"/>
                  <a:pt x="101" y="102"/>
                  <a:pt x="101" y="102"/>
                </a:cubicBezTo>
                <a:cubicBezTo>
                  <a:pt x="105" y="104"/>
                  <a:pt x="110" y="103"/>
                  <a:pt x="112" y="99"/>
                </a:cubicBezTo>
                <a:cubicBezTo>
                  <a:pt x="120" y="85"/>
                  <a:pt x="120" y="85"/>
                  <a:pt x="120" y="85"/>
                </a:cubicBezTo>
                <a:cubicBezTo>
                  <a:pt x="122" y="81"/>
                  <a:pt x="121" y="76"/>
                  <a:pt x="117" y="74"/>
                </a:cubicBezTo>
                <a:close/>
                <a:moveTo>
                  <a:pt x="111" y="85"/>
                </a:moveTo>
                <a:cubicBezTo>
                  <a:pt x="107" y="91"/>
                  <a:pt x="107" y="91"/>
                  <a:pt x="107" y="91"/>
                </a:cubicBezTo>
                <a:cubicBezTo>
                  <a:pt x="106" y="93"/>
                  <a:pt x="104" y="94"/>
                  <a:pt x="102" y="93"/>
                </a:cubicBezTo>
                <a:cubicBezTo>
                  <a:pt x="91" y="87"/>
                  <a:pt x="91" y="87"/>
                  <a:pt x="91" y="87"/>
                </a:cubicBezTo>
                <a:cubicBezTo>
                  <a:pt x="85" y="93"/>
                  <a:pt x="78" y="97"/>
                  <a:pt x="69" y="99"/>
                </a:cubicBezTo>
                <a:cubicBezTo>
                  <a:pt x="69" y="108"/>
                  <a:pt x="69" y="108"/>
                  <a:pt x="69" y="108"/>
                </a:cubicBezTo>
                <a:cubicBezTo>
                  <a:pt x="69" y="110"/>
                  <a:pt x="67" y="112"/>
                  <a:pt x="65" y="112"/>
                </a:cubicBezTo>
                <a:cubicBezTo>
                  <a:pt x="57" y="112"/>
                  <a:pt x="57" y="112"/>
                  <a:pt x="57" y="112"/>
                </a:cubicBezTo>
                <a:cubicBezTo>
                  <a:pt x="55" y="112"/>
                  <a:pt x="53" y="110"/>
                  <a:pt x="53" y="108"/>
                </a:cubicBezTo>
                <a:cubicBezTo>
                  <a:pt x="53" y="99"/>
                  <a:pt x="53" y="99"/>
                  <a:pt x="53" y="99"/>
                </a:cubicBezTo>
                <a:cubicBezTo>
                  <a:pt x="44" y="97"/>
                  <a:pt x="37" y="93"/>
                  <a:pt x="31" y="87"/>
                </a:cubicBezTo>
                <a:cubicBezTo>
                  <a:pt x="20" y="93"/>
                  <a:pt x="20" y="93"/>
                  <a:pt x="20" y="93"/>
                </a:cubicBezTo>
                <a:cubicBezTo>
                  <a:pt x="18" y="94"/>
                  <a:pt x="16" y="93"/>
                  <a:pt x="15" y="91"/>
                </a:cubicBezTo>
                <a:cubicBezTo>
                  <a:pt x="11" y="85"/>
                  <a:pt x="11" y="85"/>
                  <a:pt x="11" y="85"/>
                </a:cubicBezTo>
                <a:cubicBezTo>
                  <a:pt x="10" y="83"/>
                  <a:pt x="10" y="80"/>
                  <a:pt x="12" y="79"/>
                </a:cubicBezTo>
                <a:cubicBezTo>
                  <a:pt x="23" y="73"/>
                  <a:pt x="23" y="73"/>
                  <a:pt x="23" y="73"/>
                </a:cubicBezTo>
                <a:cubicBezTo>
                  <a:pt x="22" y="69"/>
                  <a:pt x="21" y="64"/>
                  <a:pt x="21" y="60"/>
                </a:cubicBezTo>
                <a:cubicBezTo>
                  <a:pt x="21" y="56"/>
                  <a:pt x="22" y="51"/>
                  <a:pt x="23" y="47"/>
                </a:cubicBezTo>
                <a:cubicBezTo>
                  <a:pt x="12" y="41"/>
                  <a:pt x="12" y="41"/>
                  <a:pt x="12" y="41"/>
                </a:cubicBezTo>
                <a:cubicBezTo>
                  <a:pt x="10" y="40"/>
                  <a:pt x="10" y="37"/>
                  <a:pt x="11" y="35"/>
                </a:cubicBezTo>
                <a:cubicBezTo>
                  <a:pt x="15" y="29"/>
                  <a:pt x="15" y="29"/>
                  <a:pt x="15" y="29"/>
                </a:cubicBezTo>
                <a:cubicBezTo>
                  <a:pt x="16" y="27"/>
                  <a:pt x="18" y="26"/>
                  <a:pt x="20" y="27"/>
                </a:cubicBezTo>
                <a:cubicBezTo>
                  <a:pt x="31" y="33"/>
                  <a:pt x="31" y="33"/>
                  <a:pt x="31" y="33"/>
                </a:cubicBezTo>
                <a:cubicBezTo>
                  <a:pt x="37" y="27"/>
                  <a:pt x="44" y="23"/>
                  <a:pt x="53" y="21"/>
                </a:cubicBezTo>
                <a:cubicBezTo>
                  <a:pt x="53" y="12"/>
                  <a:pt x="53" y="12"/>
                  <a:pt x="53" y="12"/>
                </a:cubicBezTo>
                <a:cubicBezTo>
                  <a:pt x="53" y="10"/>
                  <a:pt x="55" y="8"/>
                  <a:pt x="57" y="8"/>
                </a:cubicBezTo>
                <a:cubicBezTo>
                  <a:pt x="65" y="8"/>
                  <a:pt x="65" y="8"/>
                  <a:pt x="65" y="8"/>
                </a:cubicBezTo>
                <a:cubicBezTo>
                  <a:pt x="67" y="8"/>
                  <a:pt x="69" y="10"/>
                  <a:pt x="69" y="12"/>
                </a:cubicBezTo>
                <a:cubicBezTo>
                  <a:pt x="69" y="21"/>
                  <a:pt x="69" y="21"/>
                  <a:pt x="69" y="21"/>
                </a:cubicBezTo>
                <a:cubicBezTo>
                  <a:pt x="78" y="23"/>
                  <a:pt x="85" y="27"/>
                  <a:pt x="91" y="33"/>
                </a:cubicBezTo>
                <a:cubicBezTo>
                  <a:pt x="102" y="27"/>
                  <a:pt x="102" y="27"/>
                  <a:pt x="102" y="27"/>
                </a:cubicBezTo>
                <a:cubicBezTo>
                  <a:pt x="104" y="26"/>
                  <a:pt x="106" y="27"/>
                  <a:pt x="107" y="29"/>
                </a:cubicBezTo>
                <a:cubicBezTo>
                  <a:pt x="111" y="35"/>
                  <a:pt x="111" y="35"/>
                  <a:pt x="111" y="35"/>
                </a:cubicBezTo>
                <a:cubicBezTo>
                  <a:pt x="112" y="37"/>
                  <a:pt x="112" y="40"/>
                  <a:pt x="110" y="41"/>
                </a:cubicBezTo>
                <a:cubicBezTo>
                  <a:pt x="99" y="47"/>
                  <a:pt x="99" y="47"/>
                  <a:pt x="99" y="47"/>
                </a:cubicBezTo>
                <a:cubicBezTo>
                  <a:pt x="100" y="51"/>
                  <a:pt x="101" y="56"/>
                  <a:pt x="101" y="60"/>
                </a:cubicBezTo>
                <a:cubicBezTo>
                  <a:pt x="101" y="64"/>
                  <a:pt x="100" y="69"/>
                  <a:pt x="99" y="73"/>
                </a:cubicBezTo>
                <a:cubicBezTo>
                  <a:pt x="110" y="79"/>
                  <a:pt x="110" y="79"/>
                  <a:pt x="110" y="79"/>
                </a:cubicBezTo>
                <a:cubicBezTo>
                  <a:pt x="112" y="80"/>
                  <a:pt x="112" y="83"/>
                  <a:pt x="111" y="85"/>
                </a:cubicBezTo>
                <a:close/>
              </a:path>
            </a:pathLst>
          </a:custGeom>
          <a:gradFill>
            <a:gsLst>
              <a:gs pos="0">
                <a:srgbClr val="2AF598"/>
              </a:gs>
              <a:gs pos="100000">
                <a:srgbClr val="1FDDD8"/>
              </a:gs>
            </a:gsLst>
            <a:lin ang="5400000" scaled="1"/>
          </a:gradFill>
          <a:ln>
            <a:noFill/>
          </a:ln>
        </p:spPr>
        <p:txBody>
          <a:bodyPr/>
          <a:lstStyle/>
          <a:p>
            <a:pPr>
              <a:defRPr/>
            </a:pPr>
            <a:endParaRPr altLang="en-US" lang="zh-CN"/>
          </a:p>
        </p:txBody>
      </p:sp>
      <p:sp>
        <p:nvSpPr>
          <p:cNvPr id="20" name="文本框 19">
            <a:extLst>
              <a:ext uri="{FF2B5EF4-FFF2-40B4-BE49-F238E27FC236}">
                <a16:creationId xmlns:a16="http://schemas.microsoft.com/office/drawing/2014/main" id="{607AC93A-F476-471E-8B2F-9662D459F14B}"/>
              </a:ext>
            </a:extLst>
          </p:cNvPr>
          <p:cNvSpPr txBox="1"/>
          <p:nvPr/>
        </p:nvSpPr>
        <p:spPr>
          <a:xfrm>
            <a:off x="7138236" y="4225396"/>
            <a:ext cx="2050025" cy="640080"/>
          </a:xfrm>
          <a:prstGeom prst="rect">
            <a:avLst/>
          </a:prstGeom>
          <a:noFill/>
        </p:spPr>
        <p:txBody>
          <a:bodyPr rtlCol="0" wrap="square">
            <a:spAutoFit/>
          </a:bodyPr>
          <a:lstStyle>
            <a:defPPr>
              <a:defRPr lang="zh-CN"/>
            </a:defPPr>
            <a:lvl1pPr>
              <a:defRPr>
                <a:solidFill>
                  <a:schemeClr val="tx1">
                    <a:lumMod val="65000"/>
                    <a:lumOff val="35000"/>
                  </a:schemeClr>
                </a:solidFill>
              </a:defRPr>
            </a:lvl1pPr>
          </a:lstStyle>
          <a:p>
            <a:r>
              <a:rPr altLang="zh-CN" lang="en-US"/>
              <a:t>Add your</a:t>
            </a:r>
          </a:p>
          <a:p>
            <a:r>
              <a:rPr altLang="zh-CN" lang="en-US"/>
              <a:t>标题 please</a:t>
            </a:r>
          </a:p>
        </p:txBody>
      </p:sp>
      <p:sp>
        <p:nvSpPr>
          <p:cNvPr id="21" name="文本框 20">
            <a:extLst>
              <a:ext uri="{FF2B5EF4-FFF2-40B4-BE49-F238E27FC236}">
                <a16:creationId xmlns:a16="http://schemas.microsoft.com/office/drawing/2014/main" id="{6880ECED-3D08-4053-AF6E-741786666969}"/>
              </a:ext>
            </a:extLst>
          </p:cNvPr>
          <p:cNvSpPr txBox="1"/>
          <p:nvPr/>
        </p:nvSpPr>
        <p:spPr>
          <a:xfrm>
            <a:off x="7149598" y="4770128"/>
            <a:ext cx="4215088" cy="368808"/>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rPr>
              <a:t>添加你的标题 添加你的标题 添加你的标题</a:t>
            </a:r>
          </a:p>
        </p:txBody>
      </p:sp>
    </p:spTree>
    <p:extLst>
      <p:ext uri="{BB962C8B-B14F-4D97-AF65-F5344CB8AC3E}">
        <p14:creationId val="39722932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250" fill="hold" id="11"/>
                                        <p:tgtEl>
                                          <p:spTgt spid="10"/>
                                        </p:tgtEl>
                                        <p:attrNameLst>
                                          <p:attrName>ppt_w</p:attrName>
                                        </p:attrNameLst>
                                      </p:cBhvr>
                                      <p:tavLst>
                                        <p:tav tm="0">
                                          <p:val>
                                            <p:fltVal val="0"/>
                                          </p:val>
                                        </p:tav>
                                        <p:tav tm="100000">
                                          <p:val>
                                            <p:strVal val="#ppt_w"/>
                                          </p:val>
                                        </p:tav>
                                      </p:tavLst>
                                    </p:anim>
                                    <p:anim calcmode="lin" valueType="num">
                                      <p:cBhvr>
                                        <p:cTn dur="250" fill="hold" id="12"/>
                                        <p:tgtEl>
                                          <p:spTgt spid="10"/>
                                        </p:tgtEl>
                                        <p:attrNameLst>
                                          <p:attrName>ppt_h</p:attrName>
                                        </p:attrNameLst>
                                      </p:cBhvr>
                                      <p:tavLst>
                                        <p:tav tm="0">
                                          <p:val>
                                            <p:fltVal val="0"/>
                                          </p:val>
                                        </p:tav>
                                        <p:tav tm="100000">
                                          <p:val>
                                            <p:strVal val="#ppt_h"/>
                                          </p:val>
                                        </p:tav>
                                      </p:tavLst>
                                    </p:anim>
                                    <p:animEffect filter="fade" transition="in">
                                      <p:cBhvr>
                                        <p:cTn dur="250" id="13"/>
                                        <p:tgtEl>
                                          <p:spTgt spid="10"/>
                                        </p:tgtEl>
                                      </p:cBhvr>
                                    </p:animEffect>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250" id="17"/>
                                        <p:tgtEl>
                                          <p:spTgt spid="11"/>
                                        </p:tgtEl>
                                      </p:cBhvr>
                                    </p:animEffect>
                                    <p:anim calcmode="lin" valueType="num">
                                      <p:cBhvr>
                                        <p:cTn dur="250" fill="hold" id="18"/>
                                        <p:tgtEl>
                                          <p:spTgt spid="11"/>
                                        </p:tgtEl>
                                        <p:attrNameLst>
                                          <p:attrName>ppt_x</p:attrName>
                                        </p:attrNameLst>
                                      </p:cBhvr>
                                      <p:tavLst>
                                        <p:tav tm="0">
                                          <p:val>
                                            <p:strVal val="#ppt_x"/>
                                          </p:val>
                                        </p:tav>
                                        <p:tav tm="100000">
                                          <p:val>
                                            <p:strVal val="#ppt_x"/>
                                          </p:val>
                                        </p:tav>
                                      </p:tavLst>
                                    </p:anim>
                                    <p:anim calcmode="lin" valueType="num">
                                      <p:cBhvr>
                                        <p:cTn dur="250" fill="hold" id="19"/>
                                        <p:tgtEl>
                                          <p:spTgt spid="1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0"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childTnLst>
                          </p:cTn>
                        </p:par>
                        <p:par>
                          <p:cTn fill="hold" id="29" nodeType="afterGroup">
                            <p:stCondLst>
                              <p:cond delay="500"/>
                            </p:stCondLst>
                            <p:childTnLst>
                              <p:par>
                                <p:cTn fill="hold" grpId="0" id="30" nodeType="afterEffect" presetClass="entr" presetID="53" presetSubtype="0">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p:cTn dur="250" fill="hold" id="32"/>
                                        <p:tgtEl>
                                          <p:spTgt spid="13"/>
                                        </p:tgtEl>
                                        <p:attrNameLst>
                                          <p:attrName>ppt_w</p:attrName>
                                        </p:attrNameLst>
                                      </p:cBhvr>
                                      <p:tavLst>
                                        <p:tav tm="0">
                                          <p:val>
                                            <p:fltVal val="0"/>
                                          </p:val>
                                        </p:tav>
                                        <p:tav tm="100000">
                                          <p:val>
                                            <p:strVal val="#ppt_w"/>
                                          </p:val>
                                        </p:tav>
                                      </p:tavLst>
                                    </p:anim>
                                    <p:anim calcmode="lin" valueType="num">
                                      <p:cBhvr>
                                        <p:cTn dur="250" fill="hold" id="33"/>
                                        <p:tgtEl>
                                          <p:spTgt spid="13"/>
                                        </p:tgtEl>
                                        <p:attrNameLst>
                                          <p:attrName>ppt_h</p:attrName>
                                        </p:attrNameLst>
                                      </p:cBhvr>
                                      <p:tavLst>
                                        <p:tav tm="0">
                                          <p:val>
                                            <p:fltVal val="0"/>
                                          </p:val>
                                        </p:tav>
                                        <p:tav tm="100000">
                                          <p:val>
                                            <p:strVal val="#ppt_h"/>
                                          </p:val>
                                        </p:tav>
                                      </p:tavLst>
                                    </p:anim>
                                    <p:animEffect filter="fade" transition="in">
                                      <p:cBhvr>
                                        <p:cTn dur="250" id="34"/>
                                        <p:tgtEl>
                                          <p:spTgt spid="13"/>
                                        </p:tgtEl>
                                      </p:cBhvr>
                                    </p:animEffect>
                                  </p:childTnLst>
                                </p:cTn>
                              </p:par>
                            </p:childTnLst>
                          </p:cTn>
                        </p:par>
                        <p:par>
                          <p:cTn fill="hold" id="35" nodeType="afterGroup">
                            <p:stCondLst>
                              <p:cond delay="750"/>
                            </p:stCondLst>
                            <p:childTnLst>
                              <p:par>
                                <p:cTn fill="hold" grpId="0" id="36" nodeType="after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250" id="38"/>
                                        <p:tgtEl>
                                          <p:spTgt spid="14"/>
                                        </p:tgtEl>
                                      </p:cBhvr>
                                    </p:animEffect>
                                    <p:anim calcmode="lin" valueType="num">
                                      <p:cBhvr>
                                        <p:cTn dur="250" fill="hold" id="39"/>
                                        <p:tgtEl>
                                          <p:spTgt spid="14"/>
                                        </p:tgtEl>
                                        <p:attrNameLst>
                                          <p:attrName>ppt_x</p:attrName>
                                        </p:attrNameLst>
                                      </p:cBhvr>
                                      <p:tavLst>
                                        <p:tav tm="0">
                                          <p:val>
                                            <p:strVal val="#ppt_x"/>
                                          </p:val>
                                        </p:tav>
                                        <p:tav tm="100000">
                                          <p:val>
                                            <p:strVal val="#ppt_x"/>
                                          </p:val>
                                        </p:tav>
                                      </p:tavLst>
                                    </p:anim>
                                    <p:anim calcmode="lin" valueType="num">
                                      <p:cBhvr>
                                        <p:cTn dur="250" fill="hold" id="40"/>
                                        <p:tgtEl>
                                          <p:spTgt spid="1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1000"/>
                            </p:stCondLst>
                            <p:childTnLst>
                              <p:par>
                                <p:cTn fill="hold" grpId="0" id="42" nodeType="afterEffect" presetClass="entr" presetID="10" presetSubtype="0">
                                  <p:stCondLst>
                                    <p:cond delay="0"/>
                                  </p:stCondLst>
                                  <p:iterate type="wd">
                                    <p:tmPct val="10000"/>
                                  </p:iterate>
                                  <p:childTnLst>
                                    <p:set>
                                      <p:cBhvr>
                                        <p:cTn dur="1" fill="hold" id="43">
                                          <p:stCondLst>
                                            <p:cond delay="0"/>
                                          </p:stCondLst>
                                        </p:cTn>
                                        <p:tgtEl>
                                          <p:spTgt spid="15"/>
                                        </p:tgtEl>
                                        <p:attrNameLst>
                                          <p:attrName>style.visibility</p:attrName>
                                        </p:attrNameLst>
                                      </p:cBhvr>
                                      <p:to>
                                        <p:strVal val="visible"/>
                                      </p:to>
                                    </p:set>
                                    <p:animEffect filter="fade" transition="in">
                                      <p:cBhvr>
                                        <p:cTn dur="500" id="44"/>
                                        <p:tgtEl>
                                          <p:spTgt spid="15"/>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0" presetSubtype="0">
                                  <p:stCondLst>
                                    <p:cond delay="0"/>
                                  </p:stCondLst>
                                  <p:childTnLst>
                                    <p:set>
                                      <p:cBhvr>
                                        <p:cTn dur="1" fill="hold" id="48">
                                          <p:stCondLst>
                                            <p:cond delay="0"/>
                                          </p:stCondLst>
                                        </p:cTn>
                                        <p:tgtEl>
                                          <p:spTgt spid="6"/>
                                        </p:tgtEl>
                                        <p:attrNameLst>
                                          <p:attrName>style.visibility</p:attrName>
                                        </p:attrNameLst>
                                      </p:cBhvr>
                                      <p:to>
                                        <p:strVal val="visible"/>
                                      </p:to>
                                    </p:set>
                                    <p:animEffect filter="fade" transition="in">
                                      <p:cBhvr>
                                        <p:cTn dur="500" id="49"/>
                                        <p:tgtEl>
                                          <p:spTgt spid="6"/>
                                        </p:tgtEl>
                                      </p:cBhvr>
                                    </p:animEffect>
                                  </p:childTnLst>
                                </p:cTn>
                              </p:par>
                            </p:childTnLst>
                          </p:cTn>
                        </p:par>
                        <p:par>
                          <p:cTn fill="hold" id="50" nodeType="afterGroup">
                            <p:stCondLst>
                              <p:cond delay="500"/>
                            </p:stCondLst>
                            <p:childTnLst>
                              <p:par>
                                <p:cTn fill="hold" grpId="0" id="51" nodeType="afterEffect" presetClass="entr" presetID="53" presetSubtype="0">
                                  <p:stCondLst>
                                    <p:cond delay="0"/>
                                  </p:stCondLst>
                                  <p:childTnLst>
                                    <p:set>
                                      <p:cBhvr>
                                        <p:cTn dur="1" fill="hold" id="52">
                                          <p:stCondLst>
                                            <p:cond delay="0"/>
                                          </p:stCondLst>
                                        </p:cTn>
                                        <p:tgtEl>
                                          <p:spTgt spid="16"/>
                                        </p:tgtEl>
                                        <p:attrNameLst>
                                          <p:attrName>style.visibility</p:attrName>
                                        </p:attrNameLst>
                                      </p:cBhvr>
                                      <p:to>
                                        <p:strVal val="visible"/>
                                      </p:to>
                                    </p:set>
                                    <p:anim calcmode="lin" valueType="num">
                                      <p:cBhvr>
                                        <p:cTn dur="250" fill="hold" id="53"/>
                                        <p:tgtEl>
                                          <p:spTgt spid="16"/>
                                        </p:tgtEl>
                                        <p:attrNameLst>
                                          <p:attrName>ppt_w</p:attrName>
                                        </p:attrNameLst>
                                      </p:cBhvr>
                                      <p:tavLst>
                                        <p:tav tm="0">
                                          <p:val>
                                            <p:fltVal val="0"/>
                                          </p:val>
                                        </p:tav>
                                        <p:tav tm="100000">
                                          <p:val>
                                            <p:strVal val="#ppt_w"/>
                                          </p:val>
                                        </p:tav>
                                      </p:tavLst>
                                    </p:anim>
                                    <p:anim calcmode="lin" valueType="num">
                                      <p:cBhvr>
                                        <p:cTn dur="250" fill="hold" id="54"/>
                                        <p:tgtEl>
                                          <p:spTgt spid="16"/>
                                        </p:tgtEl>
                                        <p:attrNameLst>
                                          <p:attrName>ppt_h</p:attrName>
                                        </p:attrNameLst>
                                      </p:cBhvr>
                                      <p:tavLst>
                                        <p:tav tm="0">
                                          <p:val>
                                            <p:fltVal val="0"/>
                                          </p:val>
                                        </p:tav>
                                        <p:tav tm="100000">
                                          <p:val>
                                            <p:strVal val="#ppt_h"/>
                                          </p:val>
                                        </p:tav>
                                      </p:tavLst>
                                    </p:anim>
                                    <p:animEffect filter="fade" transition="in">
                                      <p:cBhvr>
                                        <p:cTn dur="250" id="55"/>
                                        <p:tgtEl>
                                          <p:spTgt spid="16"/>
                                        </p:tgtEl>
                                      </p:cBhvr>
                                    </p:animEffect>
                                  </p:childTnLst>
                                </p:cTn>
                              </p:par>
                            </p:childTnLst>
                          </p:cTn>
                        </p:par>
                        <p:par>
                          <p:cTn fill="hold" id="56" nodeType="afterGroup">
                            <p:stCondLst>
                              <p:cond delay="750"/>
                            </p:stCondLst>
                            <p:childTnLst>
                              <p:par>
                                <p:cTn fill="hold" grpId="0" id="57" nodeType="afterEffect" presetClass="entr" presetID="42" presetSubtype="0">
                                  <p:stCondLst>
                                    <p:cond delay="0"/>
                                  </p:stCondLst>
                                  <p:childTnLst>
                                    <p:set>
                                      <p:cBhvr>
                                        <p:cTn dur="1" fill="hold" id="58">
                                          <p:stCondLst>
                                            <p:cond delay="0"/>
                                          </p:stCondLst>
                                        </p:cTn>
                                        <p:tgtEl>
                                          <p:spTgt spid="17"/>
                                        </p:tgtEl>
                                        <p:attrNameLst>
                                          <p:attrName>style.visibility</p:attrName>
                                        </p:attrNameLst>
                                      </p:cBhvr>
                                      <p:to>
                                        <p:strVal val="visible"/>
                                      </p:to>
                                    </p:set>
                                    <p:animEffect filter="fade" transition="in">
                                      <p:cBhvr>
                                        <p:cTn dur="250" id="59"/>
                                        <p:tgtEl>
                                          <p:spTgt spid="17"/>
                                        </p:tgtEl>
                                      </p:cBhvr>
                                    </p:animEffect>
                                    <p:anim calcmode="lin" valueType="num">
                                      <p:cBhvr>
                                        <p:cTn dur="250" fill="hold" id="60"/>
                                        <p:tgtEl>
                                          <p:spTgt spid="17"/>
                                        </p:tgtEl>
                                        <p:attrNameLst>
                                          <p:attrName>ppt_x</p:attrName>
                                        </p:attrNameLst>
                                      </p:cBhvr>
                                      <p:tavLst>
                                        <p:tav tm="0">
                                          <p:val>
                                            <p:strVal val="#ppt_x"/>
                                          </p:val>
                                        </p:tav>
                                        <p:tav tm="100000">
                                          <p:val>
                                            <p:strVal val="#ppt_x"/>
                                          </p:val>
                                        </p:tav>
                                      </p:tavLst>
                                    </p:anim>
                                    <p:anim calcmode="lin" valueType="num">
                                      <p:cBhvr>
                                        <p:cTn dur="250" fill="hold" id="61"/>
                                        <p:tgtEl>
                                          <p:spTgt spid="17"/>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1000"/>
                            </p:stCondLst>
                            <p:childTnLst>
                              <p:par>
                                <p:cTn fill="hold" grpId="0" id="63" nodeType="afterEffect" presetClass="entr" presetID="10" presetSubtype="0">
                                  <p:stCondLst>
                                    <p:cond delay="0"/>
                                  </p:stCondLst>
                                  <p:iterate type="wd">
                                    <p:tmPct val="10000"/>
                                  </p:iterate>
                                  <p:childTnLst>
                                    <p:set>
                                      <p:cBhvr>
                                        <p:cTn dur="1" fill="hold" id="64">
                                          <p:stCondLst>
                                            <p:cond delay="0"/>
                                          </p:stCondLst>
                                        </p:cTn>
                                        <p:tgtEl>
                                          <p:spTgt spid="18"/>
                                        </p:tgtEl>
                                        <p:attrNameLst>
                                          <p:attrName>style.visibility</p:attrName>
                                        </p:attrNameLst>
                                      </p:cBhvr>
                                      <p:to>
                                        <p:strVal val="visible"/>
                                      </p:to>
                                    </p:set>
                                    <p:animEffect filter="fade" transition="in">
                                      <p:cBhvr>
                                        <p:cTn dur="500" id="65"/>
                                        <p:tgtEl>
                                          <p:spTgt spid="18"/>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53" presetSubtype="0">
                                  <p:stCondLst>
                                    <p:cond delay="0"/>
                                  </p:stCondLst>
                                  <p:childTnLst>
                                    <p:set>
                                      <p:cBhvr>
                                        <p:cTn dur="1" fill="hold" id="69">
                                          <p:stCondLst>
                                            <p:cond delay="0"/>
                                          </p:stCondLst>
                                        </p:cTn>
                                        <p:tgtEl>
                                          <p:spTgt spid="7"/>
                                        </p:tgtEl>
                                        <p:attrNameLst>
                                          <p:attrName>style.visibility</p:attrName>
                                        </p:attrNameLst>
                                      </p:cBhvr>
                                      <p:to>
                                        <p:strVal val="visible"/>
                                      </p:to>
                                    </p:set>
                                    <p:anim calcmode="lin" valueType="num">
                                      <p:cBhvr>
                                        <p:cTn dur="500" fill="hold" id="70"/>
                                        <p:tgtEl>
                                          <p:spTgt spid="7"/>
                                        </p:tgtEl>
                                        <p:attrNameLst>
                                          <p:attrName>ppt_w</p:attrName>
                                        </p:attrNameLst>
                                      </p:cBhvr>
                                      <p:tavLst>
                                        <p:tav tm="0">
                                          <p:val>
                                            <p:fltVal val="0"/>
                                          </p:val>
                                        </p:tav>
                                        <p:tav tm="100000">
                                          <p:val>
                                            <p:strVal val="#ppt_w"/>
                                          </p:val>
                                        </p:tav>
                                      </p:tavLst>
                                    </p:anim>
                                    <p:anim calcmode="lin" valueType="num">
                                      <p:cBhvr>
                                        <p:cTn dur="500" fill="hold" id="71"/>
                                        <p:tgtEl>
                                          <p:spTgt spid="7"/>
                                        </p:tgtEl>
                                        <p:attrNameLst>
                                          <p:attrName>ppt_h</p:attrName>
                                        </p:attrNameLst>
                                      </p:cBhvr>
                                      <p:tavLst>
                                        <p:tav tm="0">
                                          <p:val>
                                            <p:fltVal val="0"/>
                                          </p:val>
                                        </p:tav>
                                        <p:tav tm="100000">
                                          <p:val>
                                            <p:strVal val="#ppt_h"/>
                                          </p:val>
                                        </p:tav>
                                      </p:tavLst>
                                    </p:anim>
                                    <p:animEffect filter="fade" transition="in">
                                      <p:cBhvr>
                                        <p:cTn dur="500" id="72"/>
                                        <p:tgtEl>
                                          <p:spTgt spid="7"/>
                                        </p:tgtEl>
                                      </p:cBhvr>
                                    </p:animEffect>
                                  </p:childTnLst>
                                </p:cTn>
                              </p:par>
                            </p:childTnLst>
                          </p:cTn>
                        </p:par>
                        <p:par>
                          <p:cTn fill="hold" id="73" nodeType="afterGroup">
                            <p:stCondLst>
                              <p:cond delay="500"/>
                            </p:stCondLst>
                            <p:childTnLst>
                              <p:par>
                                <p:cTn fill="hold" grpId="0" id="74" nodeType="afterEffect" presetClass="entr" presetID="53" presetSubtype="0">
                                  <p:stCondLst>
                                    <p:cond delay="0"/>
                                  </p:stCondLst>
                                  <p:childTnLst>
                                    <p:set>
                                      <p:cBhvr>
                                        <p:cTn dur="1" fill="hold" id="75">
                                          <p:stCondLst>
                                            <p:cond delay="0"/>
                                          </p:stCondLst>
                                        </p:cTn>
                                        <p:tgtEl>
                                          <p:spTgt spid="19"/>
                                        </p:tgtEl>
                                        <p:attrNameLst>
                                          <p:attrName>style.visibility</p:attrName>
                                        </p:attrNameLst>
                                      </p:cBhvr>
                                      <p:to>
                                        <p:strVal val="visible"/>
                                      </p:to>
                                    </p:set>
                                    <p:anim calcmode="lin" valueType="num">
                                      <p:cBhvr>
                                        <p:cTn dur="250" fill="hold" id="76"/>
                                        <p:tgtEl>
                                          <p:spTgt spid="19"/>
                                        </p:tgtEl>
                                        <p:attrNameLst>
                                          <p:attrName>ppt_w</p:attrName>
                                        </p:attrNameLst>
                                      </p:cBhvr>
                                      <p:tavLst>
                                        <p:tav tm="0">
                                          <p:val>
                                            <p:fltVal val="0"/>
                                          </p:val>
                                        </p:tav>
                                        <p:tav tm="100000">
                                          <p:val>
                                            <p:strVal val="#ppt_w"/>
                                          </p:val>
                                        </p:tav>
                                      </p:tavLst>
                                    </p:anim>
                                    <p:anim calcmode="lin" valueType="num">
                                      <p:cBhvr>
                                        <p:cTn dur="250" fill="hold" id="77"/>
                                        <p:tgtEl>
                                          <p:spTgt spid="19"/>
                                        </p:tgtEl>
                                        <p:attrNameLst>
                                          <p:attrName>ppt_h</p:attrName>
                                        </p:attrNameLst>
                                      </p:cBhvr>
                                      <p:tavLst>
                                        <p:tav tm="0">
                                          <p:val>
                                            <p:fltVal val="0"/>
                                          </p:val>
                                        </p:tav>
                                        <p:tav tm="100000">
                                          <p:val>
                                            <p:strVal val="#ppt_h"/>
                                          </p:val>
                                        </p:tav>
                                      </p:tavLst>
                                    </p:anim>
                                    <p:animEffect filter="fade" transition="in">
                                      <p:cBhvr>
                                        <p:cTn dur="250" id="78"/>
                                        <p:tgtEl>
                                          <p:spTgt spid="19"/>
                                        </p:tgtEl>
                                      </p:cBhvr>
                                    </p:animEffect>
                                  </p:childTnLst>
                                </p:cTn>
                              </p:par>
                            </p:childTnLst>
                          </p:cTn>
                        </p:par>
                        <p:par>
                          <p:cTn fill="hold" id="79" nodeType="afterGroup">
                            <p:stCondLst>
                              <p:cond delay="750"/>
                            </p:stCondLst>
                            <p:childTnLst>
                              <p:par>
                                <p:cTn fill="hold" grpId="0" id="80" nodeType="afterEffect" presetClass="entr" presetID="42" presetSubtype="0">
                                  <p:stCondLst>
                                    <p:cond delay="0"/>
                                  </p:stCondLst>
                                  <p:childTnLst>
                                    <p:set>
                                      <p:cBhvr>
                                        <p:cTn dur="1" fill="hold" id="81">
                                          <p:stCondLst>
                                            <p:cond delay="0"/>
                                          </p:stCondLst>
                                        </p:cTn>
                                        <p:tgtEl>
                                          <p:spTgt spid="20"/>
                                        </p:tgtEl>
                                        <p:attrNameLst>
                                          <p:attrName>style.visibility</p:attrName>
                                        </p:attrNameLst>
                                      </p:cBhvr>
                                      <p:to>
                                        <p:strVal val="visible"/>
                                      </p:to>
                                    </p:set>
                                    <p:animEffect filter="fade" transition="in">
                                      <p:cBhvr>
                                        <p:cTn dur="250" id="82"/>
                                        <p:tgtEl>
                                          <p:spTgt spid="20"/>
                                        </p:tgtEl>
                                      </p:cBhvr>
                                    </p:animEffect>
                                    <p:anim calcmode="lin" valueType="num">
                                      <p:cBhvr>
                                        <p:cTn dur="250" fill="hold" id="83"/>
                                        <p:tgtEl>
                                          <p:spTgt spid="20"/>
                                        </p:tgtEl>
                                        <p:attrNameLst>
                                          <p:attrName>ppt_x</p:attrName>
                                        </p:attrNameLst>
                                      </p:cBhvr>
                                      <p:tavLst>
                                        <p:tav tm="0">
                                          <p:val>
                                            <p:strVal val="#ppt_x"/>
                                          </p:val>
                                        </p:tav>
                                        <p:tav tm="100000">
                                          <p:val>
                                            <p:strVal val="#ppt_x"/>
                                          </p:val>
                                        </p:tav>
                                      </p:tavLst>
                                    </p:anim>
                                    <p:anim calcmode="lin" valueType="num">
                                      <p:cBhvr>
                                        <p:cTn dur="250" fill="hold" id="84"/>
                                        <p:tgtEl>
                                          <p:spTgt spid="20"/>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1000"/>
                            </p:stCondLst>
                            <p:childTnLst>
                              <p:par>
                                <p:cTn fill="hold" grpId="0" id="86" nodeType="afterEffect" presetClass="entr" presetID="10" presetSubtype="0">
                                  <p:stCondLst>
                                    <p:cond delay="0"/>
                                  </p:stCondLst>
                                  <p:iterate type="wd">
                                    <p:tmPct val="10000"/>
                                  </p:iterate>
                                  <p:childTnLst>
                                    <p:set>
                                      <p:cBhvr>
                                        <p:cTn dur="1" fill="hold" id="87">
                                          <p:stCondLst>
                                            <p:cond delay="0"/>
                                          </p:stCondLst>
                                        </p:cTn>
                                        <p:tgtEl>
                                          <p:spTgt spid="21"/>
                                        </p:tgtEl>
                                        <p:attrNameLst>
                                          <p:attrName>style.visibility</p:attrName>
                                        </p:attrNameLst>
                                      </p:cBhvr>
                                      <p:to>
                                        <p:strVal val="visible"/>
                                      </p:to>
                                    </p:set>
                                    <p:animEffect filter="fade" transition="in">
                                      <p:cBhvr>
                                        <p:cTn dur="500" id="8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椭圆 34">
            <a:extLst>
              <a:ext uri="{FF2B5EF4-FFF2-40B4-BE49-F238E27FC236}">
                <a16:creationId xmlns:a16="http://schemas.microsoft.com/office/drawing/2014/main" id="{D5F784D1-330F-4F65-8268-44818EC46ED4}"/>
              </a:ext>
            </a:extLst>
          </p:cNvPr>
          <p:cNvSpPr/>
          <p:nvPr/>
        </p:nvSpPr>
        <p:spPr>
          <a:xfrm>
            <a:off x="9010650" y="-4128056"/>
            <a:ext cx="7353300" cy="7353300"/>
          </a:xfrm>
          <a:prstGeom prst="ellipse">
            <a:avLst/>
          </a:prstGeom>
          <a:solidFill>
            <a:srgbClr val="08AEE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6" name="椭圆 35">
            <a:extLst>
              <a:ext uri="{FF2B5EF4-FFF2-40B4-BE49-F238E27FC236}">
                <a16:creationId xmlns:a16="http://schemas.microsoft.com/office/drawing/2014/main" id="{771B2E7A-32D4-4879-BCDC-AF52F611785C}"/>
              </a:ext>
            </a:extLst>
          </p:cNvPr>
          <p:cNvSpPr/>
          <p:nvPr/>
        </p:nvSpPr>
        <p:spPr>
          <a:xfrm>
            <a:off x="11382949" y="600944"/>
            <a:ext cx="4160659" cy="4160659"/>
          </a:xfrm>
          <a:prstGeom prst="ellipse">
            <a:avLst/>
          </a:prstGeom>
          <a:solidFill>
            <a:srgbClr val="2AF59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 name="文本框 1">
            <a:extLst>
              <a:ext uri="{FF2B5EF4-FFF2-40B4-BE49-F238E27FC236}">
                <a16:creationId xmlns:a16="http://schemas.microsoft.com/office/drawing/2014/main" id="{F223C7AF-25A5-4BFB-B0E6-624346E237CF}"/>
              </a:ext>
            </a:extLst>
          </p:cNvPr>
          <p:cNvSpPr txBox="1"/>
          <p:nvPr/>
        </p:nvSpPr>
        <p:spPr>
          <a:xfrm>
            <a:off x="404131" y="320327"/>
            <a:ext cx="5691869" cy="1310640"/>
          </a:xfrm>
          <a:prstGeom prst="rect">
            <a:avLst/>
          </a:prstGeom>
          <a:noFill/>
        </p:spPr>
        <p:txBody>
          <a:bodyPr rtlCol="0" wrap="square">
            <a:spAutoFit/>
          </a:bodyPr>
          <a:lstStyle/>
          <a:p>
            <a:r>
              <a:rPr altLang="zh-CN" lang="en-US" sz="8000">
                <a:solidFill>
                  <a:schemeClr val="tx1">
                    <a:lumMod val="50000"/>
                    <a:lumOff val="50000"/>
                  </a:schemeClr>
                </a:solidFill>
                <a:latin typeface="+mj-ea"/>
                <a:ea typeface="+mj-ea"/>
              </a:rPr>
              <a:t>CONTENTS</a:t>
            </a:r>
          </a:p>
        </p:txBody>
      </p:sp>
      <p:grpSp>
        <p:nvGrpSpPr>
          <p:cNvPr id="11" name="组合 10">
            <a:extLst>
              <a:ext uri="{FF2B5EF4-FFF2-40B4-BE49-F238E27FC236}">
                <a16:creationId xmlns:a16="http://schemas.microsoft.com/office/drawing/2014/main" id="{D2A75066-D85A-4655-961E-2BCB5A5DB1D1}"/>
              </a:ext>
            </a:extLst>
          </p:cNvPr>
          <p:cNvGrpSpPr/>
          <p:nvPr/>
        </p:nvGrpSpPr>
        <p:grpSpPr>
          <a:xfrm>
            <a:off x="6618930" y="1968828"/>
            <a:ext cx="2696787" cy="901673"/>
            <a:chOff x="6171606" y="2363147"/>
            <a:chExt cx="2696787" cy="901673"/>
          </a:xfrm>
        </p:grpSpPr>
        <p:sp>
          <p:nvSpPr>
            <p:cNvPr id="4" name="文本框 3">
              <a:extLst>
                <a:ext uri="{FF2B5EF4-FFF2-40B4-BE49-F238E27FC236}">
                  <a16:creationId xmlns:a16="http://schemas.microsoft.com/office/drawing/2014/main" id="{4F509308-9850-4CBE-B23D-C6598926EA05}"/>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5" name="文本框 4">
              <a:extLst>
                <a:ext uri="{FF2B5EF4-FFF2-40B4-BE49-F238E27FC236}">
                  <a16:creationId xmlns:a16="http://schemas.microsoft.com/office/drawing/2014/main" id="{142E961D-EB92-4CD8-933C-A97B1B61135A}"/>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7" name="椭圆 6">
              <a:extLst>
                <a:ext uri="{FF2B5EF4-FFF2-40B4-BE49-F238E27FC236}">
                  <a16:creationId xmlns:a16="http://schemas.microsoft.com/office/drawing/2014/main" id="{19D989A8-B149-4B8C-88A6-D3C20CCC1458}"/>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2" name="组合 11">
            <a:extLst>
              <a:ext uri="{FF2B5EF4-FFF2-40B4-BE49-F238E27FC236}">
                <a16:creationId xmlns:a16="http://schemas.microsoft.com/office/drawing/2014/main" id="{6C7B6619-B855-4A83-95E7-FF920AFF55A9}"/>
              </a:ext>
            </a:extLst>
          </p:cNvPr>
          <p:cNvGrpSpPr/>
          <p:nvPr/>
        </p:nvGrpSpPr>
        <p:grpSpPr>
          <a:xfrm>
            <a:off x="6618930" y="3218675"/>
            <a:ext cx="2696787" cy="901673"/>
            <a:chOff x="6171606" y="2363147"/>
            <a:chExt cx="2696787" cy="901673"/>
          </a:xfrm>
        </p:grpSpPr>
        <p:sp>
          <p:nvSpPr>
            <p:cNvPr id="13" name="文本框 12">
              <a:extLst>
                <a:ext uri="{FF2B5EF4-FFF2-40B4-BE49-F238E27FC236}">
                  <a16:creationId xmlns:a16="http://schemas.microsoft.com/office/drawing/2014/main" id="{916321B7-0F6F-489C-9F84-91B0EAF4ACB7}"/>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02</a:t>
              </a:r>
            </a:p>
          </p:txBody>
        </p:sp>
        <p:sp>
          <p:nvSpPr>
            <p:cNvPr id="14" name="文本框 13">
              <a:extLst>
                <a:ext uri="{FF2B5EF4-FFF2-40B4-BE49-F238E27FC236}">
                  <a16:creationId xmlns:a16="http://schemas.microsoft.com/office/drawing/2014/main" id="{D17AA9FB-F6A9-43F5-9781-3BC0DCC6F154}"/>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市场透析</a:t>
              </a:r>
            </a:p>
          </p:txBody>
        </p:sp>
        <p:sp>
          <p:nvSpPr>
            <p:cNvPr id="15" name="椭圆 14">
              <a:extLst>
                <a:ext uri="{FF2B5EF4-FFF2-40B4-BE49-F238E27FC236}">
                  <a16:creationId xmlns:a16="http://schemas.microsoft.com/office/drawing/2014/main" id="{4B5EF66F-6BC0-4322-9B37-7A378F457C37}"/>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6" name="组合 15">
            <a:extLst>
              <a:ext uri="{FF2B5EF4-FFF2-40B4-BE49-F238E27FC236}">
                <a16:creationId xmlns:a16="http://schemas.microsoft.com/office/drawing/2014/main" id="{D06AFD9B-DE7C-4AD1-9DCE-B18870BC4633}"/>
              </a:ext>
            </a:extLst>
          </p:cNvPr>
          <p:cNvGrpSpPr/>
          <p:nvPr/>
        </p:nvGrpSpPr>
        <p:grpSpPr>
          <a:xfrm>
            <a:off x="6618930" y="4468522"/>
            <a:ext cx="2696787" cy="901673"/>
            <a:chOff x="6171606" y="2363147"/>
            <a:chExt cx="2696787" cy="901673"/>
          </a:xfrm>
        </p:grpSpPr>
        <p:sp>
          <p:nvSpPr>
            <p:cNvPr id="17" name="文本框 16">
              <a:extLst>
                <a:ext uri="{FF2B5EF4-FFF2-40B4-BE49-F238E27FC236}">
                  <a16:creationId xmlns:a16="http://schemas.microsoft.com/office/drawing/2014/main" id="{2138F344-34DA-4744-A3AB-B1C251B153B5}"/>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03</a:t>
              </a:r>
            </a:p>
          </p:txBody>
        </p:sp>
        <p:sp>
          <p:nvSpPr>
            <p:cNvPr id="18" name="文本框 17">
              <a:extLst>
                <a:ext uri="{FF2B5EF4-FFF2-40B4-BE49-F238E27FC236}">
                  <a16:creationId xmlns:a16="http://schemas.microsoft.com/office/drawing/2014/main" id="{9254C40B-30D4-4431-A08E-A51FC773A06B}"/>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整体规划</a:t>
              </a:r>
            </a:p>
          </p:txBody>
        </p:sp>
        <p:sp>
          <p:nvSpPr>
            <p:cNvPr id="19" name="椭圆 18">
              <a:extLst>
                <a:ext uri="{FF2B5EF4-FFF2-40B4-BE49-F238E27FC236}">
                  <a16:creationId xmlns:a16="http://schemas.microsoft.com/office/drawing/2014/main" id="{E670CBDD-28F0-496F-9595-63FD1313DDD1}"/>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25" name="直接连接符 24">
            <a:extLst>
              <a:ext uri="{FF2B5EF4-FFF2-40B4-BE49-F238E27FC236}">
                <a16:creationId xmlns:a16="http://schemas.microsoft.com/office/drawing/2014/main" id="{CDD82343-7731-433D-8158-C9B971241AC5}"/>
              </a:ext>
            </a:extLst>
          </p:cNvPr>
          <p:cNvCxnSpPr>
            <a:stCxn id="7" idx="2"/>
          </p:cNvCxnSpPr>
          <p:nvPr/>
        </p:nvCxnSpPr>
        <p:spPr>
          <a:xfrm flipH="1" flipV="1">
            <a:off x="1171224" y="2419664"/>
            <a:ext cx="5447706" cy="1"/>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sp>
        <p:nvSpPr>
          <p:cNvPr id="3" name="圆: 空心 2">
            <a:extLst>
              <a:ext uri="{FF2B5EF4-FFF2-40B4-BE49-F238E27FC236}">
                <a16:creationId xmlns:a16="http://schemas.microsoft.com/office/drawing/2014/main" id="{AE9212F4-7B46-4182-A6F5-87158742968B}"/>
              </a:ext>
            </a:extLst>
          </p:cNvPr>
          <p:cNvSpPr/>
          <p:nvPr/>
        </p:nvSpPr>
        <p:spPr>
          <a:xfrm>
            <a:off x="-3715101" y="1923075"/>
            <a:ext cx="7400352" cy="7400352"/>
          </a:xfrm>
          <a:prstGeom prst="donut">
            <a:avLst>
              <a:gd fmla="val 5729" name="adj"/>
            </a:avLst>
          </a:prstGeom>
          <a:gradFill>
            <a:gsLst>
              <a:gs pos="0">
                <a:srgbClr val="08AEEA"/>
              </a:gs>
              <a:gs pos="100000">
                <a:srgbClr val="2AF598"/>
              </a:gs>
            </a:gsLst>
            <a:lin ang="2700000" scaled="0"/>
          </a:gradFill>
          <a:ln>
            <a:noFill/>
          </a:ln>
          <a:effectLst>
            <a:outerShdw algn="t" blurRad="317500" dir="5400000" dist="114300"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26" name="直接连接符 25">
            <a:extLst>
              <a:ext uri="{FF2B5EF4-FFF2-40B4-BE49-F238E27FC236}">
                <a16:creationId xmlns:a16="http://schemas.microsoft.com/office/drawing/2014/main" id="{E1638DF8-E367-43B4-9AB8-0F19BBE3B48E}"/>
              </a:ext>
            </a:extLst>
          </p:cNvPr>
          <p:cNvCxnSpPr>
            <a:stCxn id="15" idx="2"/>
          </p:cNvCxnSpPr>
          <p:nvPr/>
        </p:nvCxnSpPr>
        <p:spPr>
          <a:xfrm flipH="1">
            <a:off x="3177482" y="3669512"/>
            <a:ext cx="3441448" cy="23112"/>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E4A6520-BF1F-4F65-8A89-260C421A642F}"/>
              </a:ext>
            </a:extLst>
          </p:cNvPr>
          <p:cNvCxnSpPr>
            <a:stCxn id="19" idx="2"/>
          </p:cNvCxnSpPr>
          <p:nvPr/>
        </p:nvCxnSpPr>
        <p:spPr>
          <a:xfrm flipH="1" flipV="1">
            <a:off x="3568700" y="4919358"/>
            <a:ext cx="3050230" cy="1"/>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BF8DB0DD-7CF0-42D9-871D-B48ED5A0A06E}"/>
              </a:ext>
            </a:extLst>
          </p:cNvPr>
          <p:cNvCxnSpPr/>
          <p:nvPr/>
        </p:nvCxnSpPr>
        <p:spPr>
          <a:xfrm flipH="1">
            <a:off x="-114300" y="982046"/>
            <a:ext cx="6902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D2DA3E08-0EAD-482B-8988-72EBDFF4B193}"/>
              </a:ext>
            </a:extLst>
          </p:cNvPr>
          <p:cNvGrpSpPr/>
          <p:nvPr/>
        </p:nvGrpSpPr>
        <p:grpSpPr>
          <a:xfrm>
            <a:off x="6618930" y="5718370"/>
            <a:ext cx="2696787" cy="901673"/>
            <a:chOff x="6171606" y="2363147"/>
            <a:chExt cx="2696787" cy="901673"/>
          </a:xfrm>
        </p:grpSpPr>
        <p:sp>
          <p:nvSpPr>
            <p:cNvPr id="23" name="文本框 22">
              <a:extLst>
                <a:ext uri="{FF2B5EF4-FFF2-40B4-BE49-F238E27FC236}">
                  <a16:creationId xmlns:a16="http://schemas.microsoft.com/office/drawing/2014/main" id="{3B6C0AC9-35DC-4102-96F7-B3062CEDBC42}"/>
                </a:ext>
              </a:extLst>
            </p:cNvPr>
            <p:cNvSpPr txBox="1"/>
            <p:nvPr/>
          </p:nvSpPr>
          <p:spPr>
            <a:xfrm>
              <a:off x="6348439" y="2552372"/>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03</a:t>
              </a:r>
            </a:p>
          </p:txBody>
        </p:sp>
        <p:sp>
          <p:nvSpPr>
            <p:cNvPr id="24" name="文本框 23">
              <a:extLst>
                <a:ext uri="{FF2B5EF4-FFF2-40B4-BE49-F238E27FC236}">
                  <a16:creationId xmlns:a16="http://schemas.microsoft.com/office/drawing/2014/main" id="{26E40D38-C404-4CB4-8A21-8F3B270AF2DA}"/>
                </a:ext>
              </a:extLst>
            </p:cNvPr>
            <p:cNvSpPr txBox="1"/>
            <p:nvPr/>
          </p:nvSpPr>
          <p:spPr>
            <a:xfrm>
              <a:off x="7247435" y="2552372"/>
              <a:ext cx="1605280" cy="518160"/>
            </a:xfrm>
            <a:prstGeom prst="rect">
              <a:avLst/>
            </a:prstGeom>
            <a:noFill/>
          </p:spPr>
          <p:txBody>
            <a:bodyPr rtlCol="0" wrap="none">
              <a:spAutoFit/>
            </a:bodyPr>
            <a:lstStyle/>
            <a:p>
              <a:r>
                <a:rPr altLang="en-US" lang="zh-CN" sz="2800">
                  <a:solidFill>
                    <a:schemeClr val="tx1">
                      <a:lumMod val="85000"/>
                      <a:lumOff val="15000"/>
                    </a:schemeClr>
                  </a:solidFill>
                </a:rPr>
                <a:t>财务分析</a:t>
              </a:r>
            </a:p>
          </p:txBody>
        </p:sp>
        <p:sp>
          <p:nvSpPr>
            <p:cNvPr id="28" name="椭圆 27">
              <a:extLst>
                <a:ext uri="{FF2B5EF4-FFF2-40B4-BE49-F238E27FC236}">
                  <a16:creationId xmlns:a16="http://schemas.microsoft.com/office/drawing/2014/main" id="{F0EDA980-A30A-4E01-B0C0-F9E4E5FAC0DA}"/>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29" name="直接连接符 28">
            <a:extLst>
              <a:ext uri="{FF2B5EF4-FFF2-40B4-BE49-F238E27FC236}">
                <a16:creationId xmlns:a16="http://schemas.microsoft.com/office/drawing/2014/main" id="{E95B11EA-1A26-499E-9646-FF318A5DEC0C}"/>
              </a:ext>
            </a:extLst>
          </p:cNvPr>
          <p:cNvCxnSpPr>
            <a:stCxn id="28" idx="2"/>
          </p:cNvCxnSpPr>
          <p:nvPr/>
        </p:nvCxnSpPr>
        <p:spPr>
          <a:xfrm flipH="1" flipV="1">
            <a:off x="3568700" y="6150469"/>
            <a:ext cx="3050230" cy="18738"/>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9028706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0-#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p:cTn dur="500" fill="hold" id="22"/>
                                        <p:tgtEl>
                                          <p:spTgt spid="35"/>
                                        </p:tgtEl>
                                        <p:attrNameLst>
                                          <p:attrName>ppt_w</p:attrName>
                                        </p:attrNameLst>
                                      </p:cBhvr>
                                      <p:tavLst>
                                        <p:tav tm="0">
                                          <p:val>
                                            <p:fltVal val="0"/>
                                          </p:val>
                                        </p:tav>
                                        <p:tav tm="100000">
                                          <p:val>
                                            <p:strVal val="#ppt_w"/>
                                          </p:val>
                                        </p:tav>
                                      </p:tavLst>
                                    </p:anim>
                                    <p:anim calcmode="lin" valueType="num">
                                      <p:cBhvr>
                                        <p:cTn dur="500" fill="hold" id="23"/>
                                        <p:tgtEl>
                                          <p:spTgt spid="35"/>
                                        </p:tgtEl>
                                        <p:attrNameLst>
                                          <p:attrName>ppt_h</p:attrName>
                                        </p:attrNameLst>
                                      </p:cBhvr>
                                      <p:tavLst>
                                        <p:tav tm="0">
                                          <p:val>
                                            <p:fltVal val="0"/>
                                          </p:val>
                                        </p:tav>
                                        <p:tav tm="100000">
                                          <p:val>
                                            <p:strVal val="#ppt_h"/>
                                          </p:val>
                                        </p:tav>
                                      </p:tavLst>
                                    </p:anim>
                                    <p:animEffect filter="fade" transition="in">
                                      <p:cBhvr>
                                        <p:cTn dur="500" id="24"/>
                                        <p:tgtEl>
                                          <p:spTgt spid="3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8">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500" fill="hold" id="34"/>
                                        <p:tgtEl>
                                          <p:spTgt spid="11"/>
                                        </p:tgtEl>
                                        <p:attrNameLst>
                                          <p:attrName>ppt_x</p:attrName>
                                        </p:attrNameLst>
                                      </p:cBhvr>
                                      <p:tavLst>
                                        <p:tav tm="0">
                                          <p:val>
                                            <p:strVal val="0-#ppt_w/2"/>
                                          </p:val>
                                        </p:tav>
                                        <p:tav tm="100000">
                                          <p:val>
                                            <p:strVal val="#ppt_x"/>
                                          </p:val>
                                        </p:tav>
                                      </p:tavLst>
                                    </p:anim>
                                    <p:anim calcmode="lin" valueType="num">
                                      <p:cBhvr additive="base">
                                        <p:cTn dur="500" fill="hold" id="35"/>
                                        <p:tgtEl>
                                          <p:spTgt spid="11"/>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0-#ppt_w/2"/>
                                          </p:val>
                                        </p:tav>
                                        <p:tav tm="100000">
                                          <p:val>
                                            <p:strVal val="#ppt_x"/>
                                          </p:val>
                                        </p:tav>
                                      </p:tavLst>
                                    </p:anim>
                                    <p:anim calcmode="lin" valueType="num">
                                      <p:cBhvr additive="base">
                                        <p:cTn dur="500" fill="hold" id="39"/>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 presetSubtype="8">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500" fill="hold" id="44"/>
                                        <p:tgtEl>
                                          <p:spTgt spid="26"/>
                                        </p:tgtEl>
                                        <p:attrNameLst>
                                          <p:attrName>ppt_x</p:attrName>
                                        </p:attrNameLst>
                                      </p:cBhvr>
                                      <p:tavLst>
                                        <p:tav tm="0">
                                          <p:val>
                                            <p:strVal val="0-#ppt_w/2"/>
                                          </p:val>
                                        </p:tav>
                                        <p:tav tm="100000">
                                          <p:val>
                                            <p:strVal val="#ppt_x"/>
                                          </p:val>
                                        </p:tav>
                                      </p:tavLst>
                                    </p:anim>
                                    <p:anim calcmode="lin" valueType="num">
                                      <p:cBhvr additive="base">
                                        <p:cTn dur="500" fill="hold" id="45"/>
                                        <p:tgtEl>
                                          <p:spTgt spid="26"/>
                                        </p:tgtEl>
                                        <p:attrNameLst>
                                          <p:attrName>ppt_y</p:attrName>
                                        </p:attrNameLst>
                                      </p:cBhvr>
                                      <p:tavLst>
                                        <p:tav tm="0">
                                          <p:val>
                                            <p:strVal val="#ppt_y"/>
                                          </p:val>
                                        </p:tav>
                                        <p:tav tm="100000">
                                          <p:val>
                                            <p:strVal val="#ppt_y"/>
                                          </p:val>
                                        </p:tav>
                                      </p:tavLst>
                                    </p:anim>
                                  </p:childTnLst>
                                </p:cTn>
                              </p:par>
                              <p:par>
                                <p:cTn fill="hold" id="46" nodeType="withEffect" presetClass="entr" presetID="2" presetSubtype="8">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fill="hold" id="48"/>
                                        <p:tgtEl>
                                          <p:spTgt spid="12"/>
                                        </p:tgtEl>
                                        <p:attrNameLst>
                                          <p:attrName>ppt_x</p:attrName>
                                        </p:attrNameLst>
                                      </p:cBhvr>
                                      <p:tavLst>
                                        <p:tav tm="0">
                                          <p:val>
                                            <p:strVal val="0-#ppt_w/2"/>
                                          </p:val>
                                        </p:tav>
                                        <p:tav tm="100000">
                                          <p:val>
                                            <p:strVal val="#ppt_x"/>
                                          </p:val>
                                        </p:tav>
                                      </p:tavLst>
                                    </p:anim>
                                    <p:anim calcmode="lin" valueType="num">
                                      <p:cBhvr additive="base">
                                        <p:cTn dur="500" fill="hold" id="49"/>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2" presetSubtype="8">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additive="base">
                                        <p:cTn dur="500" fill="hold" id="54"/>
                                        <p:tgtEl>
                                          <p:spTgt spid="27"/>
                                        </p:tgtEl>
                                        <p:attrNameLst>
                                          <p:attrName>ppt_x</p:attrName>
                                        </p:attrNameLst>
                                      </p:cBhvr>
                                      <p:tavLst>
                                        <p:tav tm="0">
                                          <p:val>
                                            <p:strVal val="0-#ppt_w/2"/>
                                          </p:val>
                                        </p:tav>
                                        <p:tav tm="100000">
                                          <p:val>
                                            <p:strVal val="#ppt_x"/>
                                          </p:val>
                                        </p:tav>
                                      </p:tavLst>
                                    </p:anim>
                                    <p:anim calcmode="lin" valueType="num">
                                      <p:cBhvr additive="base">
                                        <p:cTn dur="500" fill="hold" id="55"/>
                                        <p:tgtEl>
                                          <p:spTgt spid="27"/>
                                        </p:tgtEl>
                                        <p:attrNameLst>
                                          <p:attrName>ppt_y</p:attrName>
                                        </p:attrNameLst>
                                      </p:cBhvr>
                                      <p:tavLst>
                                        <p:tav tm="0">
                                          <p:val>
                                            <p:strVal val="#ppt_y"/>
                                          </p:val>
                                        </p:tav>
                                        <p:tav tm="100000">
                                          <p:val>
                                            <p:strVal val="#ppt_y"/>
                                          </p:val>
                                        </p:tav>
                                      </p:tavLst>
                                    </p:anim>
                                  </p:childTnLst>
                                </p:cTn>
                              </p:par>
                              <p:par>
                                <p:cTn fill="hold" id="56" nodeType="withEffect" presetClass="entr" presetID="2" presetSubtype="8">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additive="base">
                                        <p:cTn dur="500" fill="hold" id="58"/>
                                        <p:tgtEl>
                                          <p:spTgt spid="16"/>
                                        </p:tgtEl>
                                        <p:attrNameLst>
                                          <p:attrName>ppt_x</p:attrName>
                                        </p:attrNameLst>
                                      </p:cBhvr>
                                      <p:tavLst>
                                        <p:tav tm="0">
                                          <p:val>
                                            <p:strVal val="0-#ppt_w/2"/>
                                          </p:val>
                                        </p:tav>
                                        <p:tav tm="100000">
                                          <p:val>
                                            <p:strVal val="#ppt_x"/>
                                          </p:val>
                                        </p:tav>
                                      </p:tavLst>
                                    </p:anim>
                                    <p:anim calcmode="lin" valueType="num">
                                      <p:cBhvr additive="base">
                                        <p:cTn dur="500" fill="hold" id="59"/>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60" nodeType="clickPar">
                      <p:stCondLst>
                        <p:cond delay="indefinite"/>
                      </p:stCondLst>
                      <p:childTnLst>
                        <p:par>
                          <p:cTn fill="hold" id="61" nodeType="afterGroup">
                            <p:stCondLst>
                              <p:cond delay="0"/>
                            </p:stCondLst>
                            <p:childTnLst>
                              <p:par>
                                <p:cTn fill="hold" id="62" nodeType="clickEffect" presetClass="entr" presetID="2" presetSubtype="8">
                                  <p:stCondLst>
                                    <p:cond delay="0"/>
                                  </p:stCondLst>
                                  <p:childTnLst>
                                    <p:set>
                                      <p:cBhvr>
                                        <p:cTn dur="1" fill="hold" id="63">
                                          <p:stCondLst>
                                            <p:cond delay="0"/>
                                          </p:stCondLst>
                                        </p:cTn>
                                        <p:tgtEl>
                                          <p:spTgt spid="29"/>
                                        </p:tgtEl>
                                        <p:attrNameLst>
                                          <p:attrName>style.visibility</p:attrName>
                                        </p:attrNameLst>
                                      </p:cBhvr>
                                      <p:to>
                                        <p:strVal val="visible"/>
                                      </p:to>
                                    </p:set>
                                    <p:anim calcmode="lin" valueType="num">
                                      <p:cBhvr additive="base">
                                        <p:cTn dur="500" fill="hold" id="64"/>
                                        <p:tgtEl>
                                          <p:spTgt spid="29"/>
                                        </p:tgtEl>
                                        <p:attrNameLst>
                                          <p:attrName>ppt_x</p:attrName>
                                        </p:attrNameLst>
                                      </p:cBhvr>
                                      <p:tavLst>
                                        <p:tav tm="0">
                                          <p:val>
                                            <p:strVal val="0-#ppt_w/2"/>
                                          </p:val>
                                        </p:tav>
                                        <p:tav tm="100000">
                                          <p:val>
                                            <p:strVal val="#ppt_x"/>
                                          </p:val>
                                        </p:tav>
                                      </p:tavLst>
                                    </p:anim>
                                    <p:anim calcmode="lin" valueType="num">
                                      <p:cBhvr additive="base">
                                        <p:cTn dur="500" fill="hold" id="65"/>
                                        <p:tgtEl>
                                          <p:spTgt spid="29"/>
                                        </p:tgtEl>
                                        <p:attrNameLst>
                                          <p:attrName>ppt_y</p:attrName>
                                        </p:attrNameLst>
                                      </p:cBhvr>
                                      <p:tavLst>
                                        <p:tav tm="0">
                                          <p:val>
                                            <p:strVal val="#ppt_y"/>
                                          </p:val>
                                        </p:tav>
                                        <p:tav tm="100000">
                                          <p:val>
                                            <p:strVal val="#ppt_y"/>
                                          </p:val>
                                        </p:tav>
                                      </p:tavLst>
                                    </p:anim>
                                  </p:childTnLst>
                                </p:cTn>
                              </p:par>
                              <p:par>
                                <p:cTn fill="hold" id="66" nodeType="withEffect" presetClass="entr" presetID="2" presetSubtype="8">
                                  <p:stCondLst>
                                    <p:cond delay="0"/>
                                  </p:stCondLst>
                                  <p:childTnLst>
                                    <p:set>
                                      <p:cBhvr>
                                        <p:cTn dur="1" fill="hold" id="67">
                                          <p:stCondLst>
                                            <p:cond delay="0"/>
                                          </p:stCondLst>
                                        </p:cTn>
                                        <p:tgtEl>
                                          <p:spTgt spid="22"/>
                                        </p:tgtEl>
                                        <p:attrNameLst>
                                          <p:attrName>style.visibility</p:attrName>
                                        </p:attrNameLst>
                                      </p:cBhvr>
                                      <p:to>
                                        <p:strVal val="visible"/>
                                      </p:to>
                                    </p:set>
                                    <p:anim calcmode="lin" valueType="num">
                                      <p:cBhvr additive="base">
                                        <p:cTn dur="500" fill="hold" id="68"/>
                                        <p:tgtEl>
                                          <p:spTgt spid="22"/>
                                        </p:tgtEl>
                                        <p:attrNameLst>
                                          <p:attrName>ppt_x</p:attrName>
                                        </p:attrNameLst>
                                      </p:cBhvr>
                                      <p:tavLst>
                                        <p:tav tm="0">
                                          <p:val>
                                            <p:strVal val="0-#ppt_w/2"/>
                                          </p:val>
                                        </p:tav>
                                        <p:tav tm="100000">
                                          <p:val>
                                            <p:strVal val="#ppt_x"/>
                                          </p:val>
                                        </p:tav>
                                      </p:tavLst>
                                    </p:anim>
                                    <p:anim calcmode="lin" valueType="num">
                                      <p:cBhvr additive="base">
                                        <p:cTn dur="500" fill="hold" id="69"/>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2"/>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AD9FA747-D839-41A1-AC0C-B270A2D3F5A6}"/>
              </a:ext>
            </a:extLst>
          </p:cNvPr>
          <p:cNvSpPr txBox="1"/>
          <p:nvPr/>
        </p:nvSpPr>
        <p:spPr>
          <a:xfrm>
            <a:off x="4328159" y="2875003"/>
            <a:ext cx="3535680" cy="1097280"/>
          </a:xfrm>
          <a:prstGeom prst="rect">
            <a:avLst/>
          </a:prstGeom>
          <a:noFill/>
        </p:spPr>
        <p:txBody>
          <a:bodyPr rtlCol="0" wrap="none">
            <a:spAutoFit/>
          </a:bodyPr>
          <a:lstStyle/>
          <a:p>
            <a:pPr algn="ctr"/>
            <a:r>
              <a:rPr altLang="en-US" lang="zh-CN" sz="6600">
                <a:solidFill>
                  <a:schemeClr val="tx1">
                    <a:lumMod val="85000"/>
                    <a:lumOff val="15000"/>
                  </a:schemeClr>
                </a:solidFill>
              </a:rPr>
              <a:t>财务分析</a:t>
            </a:r>
          </a:p>
        </p:txBody>
      </p:sp>
      <p:sp>
        <p:nvSpPr>
          <p:cNvPr id="3" name="文本框 2">
            <a:extLst>
              <a:ext uri="{FF2B5EF4-FFF2-40B4-BE49-F238E27FC236}">
                <a16:creationId xmlns:a16="http://schemas.microsoft.com/office/drawing/2014/main" id="{84AEDD83-5C31-458D-A5B8-EFB09AB6EA83}"/>
              </a:ext>
            </a:extLst>
          </p:cNvPr>
          <p:cNvSpPr txBox="1"/>
          <p:nvPr/>
        </p:nvSpPr>
        <p:spPr>
          <a:xfrm>
            <a:off x="4647281" y="-352540"/>
            <a:ext cx="2897437" cy="3124200"/>
          </a:xfrm>
          <a:prstGeom prst="rect">
            <a:avLst/>
          </a:prstGeom>
          <a:noFill/>
        </p:spPr>
        <p:txBody>
          <a:bodyPr rtlCol="0" wrap="square">
            <a:spAutoFit/>
          </a:bodyPr>
          <a:lstStyle/>
          <a:p>
            <a:pPr algn="ctr"/>
            <a:r>
              <a:rPr altLang="zh-CN" lang="en-US" sz="19900">
                <a:solidFill>
                  <a:schemeClr val="tx1">
                    <a:lumMod val="50000"/>
                    <a:lumOff val="50000"/>
                  </a:schemeClr>
                </a:solidFill>
              </a:rPr>
              <a:t>04</a:t>
            </a:r>
          </a:p>
        </p:txBody>
      </p:sp>
      <p:sp>
        <p:nvSpPr>
          <p:cNvPr id="24" name="圆: 空心 23">
            <a:extLst>
              <a:ext uri="{FF2B5EF4-FFF2-40B4-BE49-F238E27FC236}">
                <a16:creationId xmlns:a16="http://schemas.microsoft.com/office/drawing/2014/main" id="{FAFA8A35-E06E-42A5-8180-809DB8A0316E}"/>
              </a:ext>
            </a:extLst>
          </p:cNvPr>
          <p:cNvSpPr/>
          <p:nvPr/>
        </p:nvSpPr>
        <p:spPr>
          <a:xfrm>
            <a:off x="2399792" y="-4821241"/>
            <a:ext cx="7400352" cy="7400352"/>
          </a:xfrm>
          <a:prstGeom prst="donut">
            <a:avLst>
              <a:gd fmla="val 5729" name="adj"/>
            </a:avLst>
          </a:prstGeom>
          <a:gradFill>
            <a:gsLst>
              <a:gs pos="0">
                <a:srgbClr val="08AEEA"/>
              </a:gs>
              <a:gs pos="100000">
                <a:srgbClr val="2AF598"/>
              </a:gs>
            </a:gsLst>
            <a:lin ang="2700000" scaled="0"/>
          </a:gradFill>
          <a:ln>
            <a:noFill/>
          </a:ln>
          <a:effectLst>
            <a:outerShdw blurRad="63500" dir="16200000" dist="381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文本框 6">
            <a:extLst>
              <a:ext uri="{FF2B5EF4-FFF2-40B4-BE49-F238E27FC236}">
                <a16:creationId xmlns:a16="http://schemas.microsoft.com/office/drawing/2014/main" id="{1D7DD1EB-C449-4CEF-B286-D62600979BA1}"/>
              </a:ext>
            </a:extLst>
          </p:cNvPr>
          <p:cNvSpPr txBox="1"/>
          <p:nvPr/>
        </p:nvSpPr>
        <p:spPr>
          <a:xfrm>
            <a:off x="2395824" y="3982998"/>
            <a:ext cx="7400352" cy="914400"/>
          </a:xfrm>
          <a:prstGeom prst="rect">
            <a:avLst/>
          </a:prstGeom>
          <a:noFill/>
        </p:spPr>
        <p:txBody>
          <a:bodyPr rtlCol="0" wrap="square">
            <a:spAutoFit/>
          </a:bodyPr>
          <a:lstStyle/>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sym typeface="+mn-ea"/>
              </a:rPr>
              <a:t>企业的实际财务状况，预期的资金来源和使用</a:t>
            </a:r>
          </a:p>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sym typeface="+mn-ea"/>
              </a:rPr>
              <a:t>The actual financial position, expected sources and uses of funds.</a:t>
            </a:r>
          </a:p>
        </p:txBody>
      </p:sp>
      <p:sp>
        <p:nvSpPr>
          <p:cNvPr id="9" name="矩形: 圆角 8">
            <a:extLst>
              <a:ext uri="{FF2B5EF4-FFF2-40B4-BE49-F238E27FC236}">
                <a16:creationId xmlns:a16="http://schemas.microsoft.com/office/drawing/2014/main" id="{0F497FD3-EC48-41FE-A6D9-FA50BCFC8882}"/>
              </a:ext>
            </a:extLst>
          </p:cNvPr>
          <p:cNvSpPr/>
          <p:nvPr/>
        </p:nvSpPr>
        <p:spPr>
          <a:xfrm>
            <a:off x="5219700" y="5895587"/>
            <a:ext cx="1752600" cy="452854"/>
          </a:xfrm>
          <a:prstGeom prst="roundRect">
            <a:avLst>
              <a:gd fmla="val 50000" name="adj"/>
            </a:avLst>
          </a:prstGeom>
          <a:noFill/>
          <a:ln>
            <a:gradFill>
              <a:gsLst>
                <a:gs pos="0">
                  <a:srgbClr val="08AEEA"/>
                </a:gs>
                <a:gs pos="100000">
                  <a:srgbClr val="2AF598"/>
                </a:gs>
              </a:gsLst>
              <a:lin ang="2700000" scaled="0"/>
            </a:gradFill>
          </a:ln>
          <a:effectLst>
            <a:outerShdw algn="t" blurRad="317500" dir="5400000" dist="114300" rotWithShape="0" sx="90000" sy="9000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6C9C169D-2396-4576-B48C-843DA95BC5C1}"/>
              </a:ext>
            </a:extLst>
          </p:cNvPr>
          <p:cNvSpPr txBox="1"/>
          <p:nvPr/>
        </p:nvSpPr>
        <p:spPr>
          <a:xfrm>
            <a:off x="5468779" y="5937348"/>
            <a:ext cx="1254442" cy="365760"/>
          </a:xfrm>
          <a:prstGeom prst="rect">
            <a:avLst/>
          </a:prstGeom>
          <a:noFill/>
        </p:spPr>
        <p:txBody>
          <a:bodyPr rtlCol="0" wrap="none">
            <a:spAutoFit/>
          </a:bodyPr>
          <a:lstStyle/>
          <a:p>
            <a:pPr algn="ctr"/>
            <a:r>
              <a:rPr altLang="zh-CN" lang="en-US">
                <a:gradFill>
                  <a:gsLst>
                    <a:gs pos="0">
                      <a:srgbClr val="08AEEA"/>
                    </a:gs>
                    <a:gs pos="100000">
                      <a:srgbClr val="2AF598"/>
                    </a:gs>
                  </a:gsLst>
                  <a:lin ang="2700000" scaled="0"/>
                </a:gradFill>
                <a:latin typeface="+mj-lt"/>
                <a:ea typeface="+mj-ea"/>
              </a:rPr>
              <a:t>CONTINUE</a:t>
            </a:r>
          </a:p>
        </p:txBody>
      </p:sp>
      <p:grpSp>
        <p:nvGrpSpPr>
          <p:cNvPr id="12" name="Group 4">
            <a:extLst>
              <a:ext uri="{FF2B5EF4-FFF2-40B4-BE49-F238E27FC236}">
                <a16:creationId xmlns:a16="http://schemas.microsoft.com/office/drawing/2014/main" id="{4CE3D156-6078-4267-AB58-28D56C60981B}"/>
              </a:ext>
            </a:extLst>
          </p:cNvPr>
          <p:cNvGrpSpPr>
            <a:grpSpLocks noChangeAspect="1"/>
          </p:cNvGrpSpPr>
          <p:nvPr/>
        </p:nvGrpSpPr>
        <p:grpSpPr>
          <a:xfrm>
            <a:off x="5812630" y="5043932"/>
            <a:ext cx="566738" cy="603250"/>
            <a:chOff x="5979" y="3076"/>
            <a:chExt cx="357" cy="380"/>
          </a:xfrm>
          <a:gradFill>
            <a:gsLst>
              <a:gs pos="0">
                <a:srgbClr val="08AEEA"/>
              </a:gs>
              <a:gs pos="100000">
                <a:srgbClr val="2AF598"/>
              </a:gs>
            </a:gsLst>
            <a:lin ang="2700000" scaled="0"/>
          </a:gradFill>
        </p:grpSpPr>
        <p:sp>
          <p:nvSpPr>
            <p:cNvPr id="14" name="Freeform 5">
              <a:extLst>
                <a:ext uri="{FF2B5EF4-FFF2-40B4-BE49-F238E27FC236}">
                  <a16:creationId xmlns:a16="http://schemas.microsoft.com/office/drawing/2014/main" id="{CDE32D2A-965F-4A67-BFB3-86869D4C4DC9}"/>
                </a:ext>
              </a:extLst>
            </p:cNvPr>
            <p:cNvSpPr>
              <a:spLocks noEditPoints="1"/>
            </p:cNvSpPr>
            <p:nvPr/>
          </p:nvSpPr>
          <p:spPr bwMode="auto">
            <a:xfrm>
              <a:off x="6160" y="3243"/>
              <a:ext cx="28" cy="213"/>
            </a:xfrm>
            <a:custGeom>
              <a:gdLst>
                <a:gd fmla="*/ 3 w 15" name="T0"/>
                <a:gd fmla="*/ 1 h 106" name="T1"/>
                <a:gd fmla="*/ 0 w 15" name="T2"/>
                <a:gd fmla="*/ 4 h 106" name="T3"/>
                <a:gd fmla="*/ 7 w 15" name="T4"/>
                <a:gd fmla="*/ 103 h 106" name="T5"/>
                <a:gd fmla="*/ 10 w 15" name="T6"/>
                <a:gd fmla="*/ 106 h 106" name="T7"/>
                <a:gd fmla="*/ 10 w 15" name="T8"/>
                <a:gd fmla="*/ 106 h 106" name="T9"/>
                <a:gd fmla="*/ 13 w 15" name="T10"/>
                <a:gd fmla="*/ 103 h 106" name="T11"/>
                <a:gd fmla="*/ 7 w 15" name="T12"/>
                <a:gd fmla="*/ 3 h 106" name="T13"/>
                <a:gd fmla="*/ 3 w 15" name="T14"/>
                <a:gd fmla="*/ 1 h 106" name="T15"/>
                <a:gd fmla="*/ 3 w 15" name="T16"/>
                <a:gd fmla="*/ 1 h 106" name="T17"/>
                <a:gd fmla="*/ 3 w 15" name="T18"/>
                <a:gd fmla="*/ 1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5">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
              <a:extLst>
                <a:ext uri="{FF2B5EF4-FFF2-40B4-BE49-F238E27FC236}">
                  <a16:creationId xmlns:a16="http://schemas.microsoft.com/office/drawing/2014/main" id="{E2175DDE-DA03-4C8B-85C0-1F1D52B0C8ED}"/>
                </a:ext>
              </a:extLst>
            </p:cNvPr>
            <p:cNvSpPr>
              <a:spLocks noEditPoints="1"/>
            </p:cNvSpPr>
            <p:nvPr/>
          </p:nvSpPr>
          <p:spPr bwMode="auto">
            <a:xfrm>
              <a:off x="6068" y="3076"/>
              <a:ext cx="268" cy="213"/>
            </a:xfrm>
            <a:custGeom>
              <a:gdLst>
                <a:gd fmla="*/ 131 w 141" name="T0"/>
                <a:gd fmla="*/ 53 h 106" name="T1"/>
                <a:gd fmla="*/ 51 w 141" name="T2"/>
                <a:gd fmla="*/ 0 h 106" name="T3"/>
                <a:gd fmla="*/ 18 w 141" name="T4"/>
                <a:gd fmla="*/ 7 h 106" name="T5"/>
                <a:gd fmla="*/ 2 w 141" name="T6"/>
                <a:gd fmla="*/ 16 h 106" name="T7"/>
                <a:gd fmla="*/ 1 w 141" name="T8"/>
                <a:gd fmla="*/ 20 h 106" name="T9"/>
                <a:gd fmla="*/ 5 w 141" name="T10"/>
                <a:gd fmla="*/ 21 h 106" name="T11"/>
                <a:gd fmla="*/ 21 w 141" name="T12"/>
                <a:gd fmla="*/ 13 h 106" name="T13"/>
                <a:gd fmla="*/ 51 w 141" name="T14"/>
                <a:gd fmla="*/ 7 h 106" name="T15"/>
                <a:gd fmla="*/ 125 w 141" name="T16"/>
                <a:gd fmla="*/ 55 h 106" name="T17"/>
                <a:gd fmla="*/ 134 w 141" name="T18"/>
                <a:gd fmla="*/ 103 h 106" name="T19"/>
                <a:gd fmla="*/ 138 w 141" name="T20"/>
                <a:gd fmla="*/ 106 h 106" name="T21"/>
                <a:gd fmla="*/ 138 w 141" name="T22"/>
                <a:gd fmla="*/ 106 h 106" name="T23"/>
                <a:gd fmla="*/ 141 w 141" name="T24"/>
                <a:gd fmla="*/ 102 h 106" name="T25"/>
                <a:gd fmla="*/ 131 w 141" name="T26"/>
                <a:gd fmla="*/ 53 h 106" name="T27"/>
                <a:gd fmla="*/ 131 w 141" name="T28"/>
                <a:gd fmla="*/ 53 h 106" name="T29"/>
                <a:gd fmla="*/ 131 w 141" name="T30"/>
                <a:gd fmla="*/ 53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141">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7">
              <a:extLst>
                <a:ext uri="{FF2B5EF4-FFF2-40B4-BE49-F238E27FC236}">
                  <a16:creationId xmlns:a16="http://schemas.microsoft.com/office/drawing/2014/main" id="{5CBFADE2-CA40-4C83-AC7E-0FA2FAE69C6D}"/>
                </a:ext>
              </a:extLst>
            </p:cNvPr>
            <p:cNvSpPr>
              <a:spLocks noEditPoints="1"/>
            </p:cNvSpPr>
            <p:nvPr/>
          </p:nvSpPr>
          <p:spPr bwMode="auto">
            <a:xfrm>
              <a:off x="5979" y="3126"/>
              <a:ext cx="76" cy="213"/>
            </a:xfrm>
            <a:custGeom>
              <a:gdLst>
                <a:gd fmla="*/ 39 w 40" name="T0"/>
                <a:gd fmla="*/ 6 h 106" name="T1"/>
                <a:gd fmla="*/ 39 w 40" name="T2"/>
                <a:gd fmla="*/ 2 h 106" name="T3"/>
                <a:gd fmla="*/ 35 w 40" name="T4"/>
                <a:gd fmla="*/ 2 h 106" name="T5"/>
                <a:gd fmla="*/ 16 w 40" name="T6"/>
                <a:gd fmla="*/ 104 h 106" name="T7"/>
                <a:gd fmla="*/ 19 w 40" name="T8"/>
                <a:gd fmla="*/ 106 h 106" name="T9"/>
                <a:gd fmla="*/ 20 w 40" name="T10"/>
                <a:gd fmla="*/ 106 h 106" name="T11"/>
                <a:gd fmla="*/ 23 w 40" name="T12"/>
                <a:gd fmla="*/ 102 h 106" name="T13"/>
                <a:gd fmla="*/ 39 w 40" name="T14"/>
                <a:gd fmla="*/ 6 h 106" name="T15"/>
                <a:gd fmla="*/ 39 w 40" name="T16"/>
                <a:gd fmla="*/ 6 h 106" name="T17"/>
                <a:gd fmla="*/ 39 w 40" name="T18"/>
                <a:gd fmla="*/ 6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40">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
              <a:extLst>
                <a:ext uri="{FF2B5EF4-FFF2-40B4-BE49-F238E27FC236}">
                  <a16:creationId xmlns:a16="http://schemas.microsoft.com/office/drawing/2014/main" id="{4C0478BB-375D-44CD-B4B3-470BC0EF7045}"/>
                </a:ext>
              </a:extLst>
            </p:cNvPr>
            <p:cNvSpPr>
              <a:spLocks noEditPoints="1"/>
            </p:cNvSpPr>
            <p:nvPr/>
          </p:nvSpPr>
          <p:spPr bwMode="auto">
            <a:xfrm>
              <a:off x="6025" y="3114"/>
              <a:ext cx="277" cy="290"/>
            </a:xfrm>
            <a:custGeom>
              <a:gdLst>
                <a:gd fmla="*/ 77 w 146" name="T0"/>
                <a:gd fmla="*/ 0 h 144" name="T1"/>
                <a:gd fmla="*/ 49 w 146" name="T2"/>
                <a:gd fmla="*/ 6 h 144" name="T3"/>
                <a:gd fmla="*/ 10 w 146" name="T4"/>
                <a:gd fmla="*/ 86 h 144" name="T5"/>
                <a:gd fmla="*/ 12 w 146" name="T6"/>
                <a:gd fmla="*/ 96 h 144" name="T7"/>
                <a:gd fmla="*/ 13 w 146" name="T8"/>
                <a:gd fmla="*/ 141 h 144" name="T9"/>
                <a:gd fmla="*/ 17 w 146" name="T10"/>
                <a:gd fmla="*/ 144 h 144" name="T11"/>
                <a:gd fmla="*/ 20 w 146" name="T12"/>
                <a:gd fmla="*/ 141 h 144" name="T13"/>
                <a:gd fmla="*/ 18 w 146" name="T14"/>
                <a:gd fmla="*/ 95 h 144" name="T15"/>
                <a:gd fmla="*/ 16 w 146" name="T16"/>
                <a:gd fmla="*/ 84 h 144" name="T17"/>
                <a:gd fmla="*/ 51 w 146" name="T18"/>
                <a:gd fmla="*/ 11 h 144" name="T19"/>
                <a:gd fmla="*/ 77 w 146" name="T20"/>
                <a:gd fmla="*/ 7 h 144" name="T21"/>
                <a:gd fmla="*/ 133 w 146" name="T22"/>
                <a:gd fmla="*/ 51 h 144" name="T23"/>
                <a:gd fmla="*/ 139 w 146" name="T24"/>
                <a:gd fmla="*/ 135 h 144" name="T25"/>
                <a:gd fmla="*/ 142 w 146" name="T26"/>
                <a:gd fmla="*/ 138 h 144" name="T27"/>
                <a:gd fmla="*/ 145 w 146" name="T28"/>
                <a:gd fmla="*/ 135 h 144" name="T29"/>
                <a:gd fmla="*/ 139 w 146" name="T30"/>
                <a:gd fmla="*/ 49 h 144" name="T31"/>
                <a:gd fmla="*/ 77 w 146" name="T32"/>
                <a:gd fmla="*/ 0 h 144" name="T33"/>
                <a:gd fmla="*/ 77 w 146" name="T34"/>
                <a:gd fmla="*/ 0 h 144" name="T35"/>
                <a:gd fmla="*/ 77 w 146" name="T36"/>
                <a:gd fmla="*/ 0 h 1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4" w="146">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9">
              <a:extLst>
                <a:ext uri="{FF2B5EF4-FFF2-40B4-BE49-F238E27FC236}">
                  <a16:creationId xmlns:a16="http://schemas.microsoft.com/office/drawing/2014/main" id="{30A540C8-F0A9-45B1-BEC8-210E2EC5C92A}"/>
                </a:ext>
              </a:extLst>
            </p:cNvPr>
            <p:cNvSpPr>
              <a:spLocks noEditPoints="1"/>
            </p:cNvSpPr>
            <p:nvPr/>
          </p:nvSpPr>
          <p:spPr bwMode="auto">
            <a:xfrm>
              <a:off x="6141" y="3154"/>
              <a:ext cx="125" cy="270"/>
            </a:xfrm>
            <a:custGeom>
              <a:gdLst>
                <a:gd fmla="*/ 13 w 66" name="T0"/>
                <a:gd fmla="*/ 0 h 134" name="T1"/>
                <a:gd fmla="*/ 3 w 66" name="T2"/>
                <a:gd fmla="*/ 1 h 134" name="T3"/>
                <a:gd fmla="*/ 1 w 66" name="T4"/>
                <a:gd fmla="*/ 5 h 134" name="T5"/>
                <a:gd fmla="*/ 5 w 66" name="T6"/>
                <a:gd fmla="*/ 7 h 134" name="T7"/>
                <a:gd fmla="*/ 13 w 66" name="T8"/>
                <a:gd fmla="*/ 6 h 134" name="T9"/>
                <a:gd fmla="*/ 52 w 66" name="T10"/>
                <a:gd fmla="*/ 31 h 134" name="T11"/>
                <a:gd fmla="*/ 58 w 66" name="T12"/>
                <a:gd fmla="*/ 131 h 134" name="T13"/>
                <a:gd fmla="*/ 61 w 66" name="T14"/>
                <a:gd fmla="*/ 134 h 134" name="T15"/>
                <a:gd fmla="*/ 61 w 66" name="T16"/>
                <a:gd fmla="*/ 134 h 134" name="T17"/>
                <a:gd fmla="*/ 65 w 66" name="T18"/>
                <a:gd fmla="*/ 131 h 134" name="T19"/>
                <a:gd fmla="*/ 58 w 66" name="T20"/>
                <a:gd fmla="*/ 29 h 134" name="T21"/>
                <a:gd fmla="*/ 13 w 66" name="T22"/>
                <a:gd fmla="*/ 0 h 134" name="T23"/>
                <a:gd fmla="*/ 13 w 66" name="T24"/>
                <a:gd fmla="*/ 0 h 134" name="T25"/>
                <a:gd fmla="*/ 13 w 66" name="T26"/>
                <a:gd fmla="*/ 0 h 1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4" w="66">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0">
              <a:extLst>
                <a:ext uri="{FF2B5EF4-FFF2-40B4-BE49-F238E27FC236}">
                  <a16:creationId xmlns:a16="http://schemas.microsoft.com/office/drawing/2014/main" id="{8E2FF822-9905-47AD-8C02-FB6C86E0AE20}"/>
                </a:ext>
              </a:extLst>
            </p:cNvPr>
            <p:cNvSpPr>
              <a:spLocks noEditPoints="1"/>
            </p:cNvSpPr>
            <p:nvPr/>
          </p:nvSpPr>
          <p:spPr bwMode="auto">
            <a:xfrm>
              <a:off x="6068" y="3169"/>
              <a:ext cx="55" cy="243"/>
            </a:xfrm>
            <a:custGeom>
              <a:gdLst>
                <a:gd fmla="*/ 28 w 29" name="T0"/>
                <a:gd fmla="*/ 6 h 121" name="T1"/>
                <a:gd fmla="*/ 28 w 29" name="T2"/>
                <a:gd fmla="*/ 2 h 121" name="T3"/>
                <a:gd fmla="*/ 24 w 29" name="T4"/>
                <a:gd fmla="*/ 1 h 121" name="T5"/>
                <a:gd fmla="*/ 6 w 29" name="T6"/>
                <a:gd fmla="*/ 57 h 121" name="T7"/>
                <a:gd fmla="*/ 13 w 29" name="T8"/>
                <a:gd fmla="*/ 117 h 121" name="T9"/>
                <a:gd fmla="*/ 16 w 29" name="T10"/>
                <a:gd fmla="*/ 121 h 121" name="T11"/>
                <a:gd fmla="*/ 19 w 29" name="T12"/>
                <a:gd fmla="*/ 117 h 121" name="T13"/>
                <a:gd fmla="*/ 12 w 29" name="T14"/>
                <a:gd fmla="*/ 55 h 121" name="T15"/>
                <a:gd fmla="*/ 28 w 29" name="T16"/>
                <a:gd fmla="*/ 6 h 121" name="T17"/>
                <a:gd fmla="*/ 28 w 29" name="T18"/>
                <a:gd fmla="*/ 6 h 121" name="T19"/>
                <a:gd fmla="*/ 28 w 29" name="T20"/>
                <a:gd fmla="*/ 6 h 1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28">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1">
              <a:extLst>
                <a:ext uri="{FF2B5EF4-FFF2-40B4-BE49-F238E27FC236}">
                  <a16:creationId xmlns:a16="http://schemas.microsoft.com/office/drawing/2014/main" id="{3BADF2CC-A645-4042-BDB6-15BACDBC219E}"/>
                </a:ext>
              </a:extLst>
            </p:cNvPr>
            <p:cNvSpPr>
              <a:spLocks noEditPoints="1"/>
            </p:cNvSpPr>
            <p:nvPr/>
          </p:nvSpPr>
          <p:spPr bwMode="auto">
            <a:xfrm>
              <a:off x="6215" y="3380"/>
              <a:ext cx="13" cy="64"/>
            </a:xfrm>
            <a:custGeom>
              <a:gdLst>
                <a:gd fmla="*/ 6 w 7" name="T0"/>
                <a:gd fmla="*/ 3 h 32" name="T1"/>
                <a:gd fmla="*/ 3 w 7" name="T2"/>
                <a:gd fmla="*/ 0 h 32" name="T3"/>
                <a:gd fmla="*/ 3 w 7" name="T4"/>
                <a:gd fmla="*/ 0 h 32" name="T5"/>
                <a:gd fmla="*/ 0 w 7" name="T6"/>
                <a:gd fmla="*/ 3 h 32" name="T7"/>
                <a:gd fmla="*/ 0 w 7" name="T8"/>
                <a:gd fmla="*/ 13 h 32" name="T9"/>
                <a:gd fmla="*/ 0 w 7" name="T10"/>
                <a:gd fmla="*/ 28 h 32" name="T11"/>
                <a:gd fmla="*/ 3 w 7" name="T12"/>
                <a:gd fmla="*/ 32 h 32" name="T13"/>
                <a:gd fmla="*/ 3 w 7" name="T14"/>
                <a:gd fmla="*/ 32 h 32" name="T15"/>
                <a:gd fmla="*/ 6 w 7" name="T16"/>
                <a:gd fmla="*/ 29 h 32" name="T17"/>
                <a:gd fmla="*/ 6 w 7" name="T18"/>
                <a:gd fmla="*/ 12 h 32" name="T19"/>
                <a:gd fmla="*/ 6 w 7" name="T20"/>
                <a:gd fmla="*/ 3 h 32" name="T21"/>
                <a:gd fmla="*/ 6 w 7" name="T22"/>
                <a:gd fmla="*/ 3 h 32" name="T23"/>
                <a:gd fmla="*/ 6 w 7" name="T24"/>
                <a:gd fmla="*/ 3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7">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2">
              <a:extLst>
                <a:ext uri="{FF2B5EF4-FFF2-40B4-BE49-F238E27FC236}">
                  <a16:creationId xmlns:a16="http://schemas.microsoft.com/office/drawing/2014/main" id="{3113CE77-DF2D-40B1-A998-A9A93DB38794}"/>
                </a:ext>
              </a:extLst>
            </p:cNvPr>
            <p:cNvSpPr>
              <a:spLocks noEditPoints="1"/>
            </p:cNvSpPr>
            <p:nvPr/>
          </p:nvSpPr>
          <p:spPr bwMode="auto">
            <a:xfrm>
              <a:off x="6112" y="3199"/>
              <a:ext cx="116" cy="245"/>
            </a:xfrm>
            <a:custGeom>
              <a:gdLst>
                <a:gd fmla="*/ 28 w 61" name="T0"/>
                <a:gd fmla="*/ 0 h 122" name="T1"/>
                <a:gd fmla="*/ 19 w 61" name="T2"/>
                <a:gd fmla="*/ 2 h 122" name="T3"/>
                <a:gd fmla="*/ 4 w 61" name="T4"/>
                <a:gd fmla="*/ 35 h 122" name="T5"/>
                <a:gd fmla="*/ 9 w 61" name="T6"/>
                <a:gd fmla="*/ 118 h 122" name="T7"/>
                <a:gd fmla="*/ 12 w 61" name="T8"/>
                <a:gd fmla="*/ 122 h 122" name="T9"/>
                <a:gd fmla="*/ 15 w 61" name="T10"/>
                <a:gd fmla="*/ 118 h 122" name="T11"/>
                <a:gd fmla="*/ 11 w 61" name="T12"/>
                <a:gd fmla="*/ 33 h 122" name="T13"/>
                <a:gd fmla="*/ 21 w 61" name="T14"/>
                <a:gd fmla="*/ 8 h 122" name="T15"/>
                <a:gd fmla="*/ 28 w 61" name="T16"/>
                <a:gd fmla="*/ 6 h 122" name="T17"/>
                <a:gd fmla="*/ 46 w 61" name="T18"/>
                <a:gd fmla="*/ 18 h 122" name="T19"/>
                <a:gd fmla="*/ 54 w 61" name="T20"/>
                <a:gd fmla="*/ 77 h 122" name="T21"/>
                <a:gd fmla="*/ 58 w 61" name="T22"/>
                <a:gd fmla="*/ 80 h 122" name="T23"/>
                <a:gd fmla="*/ 58 w 61" name="T24"/>
                <a:gd fmla="*/ 80 h 122" name="T25"/>
                <a:gd fmla="*/ 61 w 61" name="T26"/>
                <a:gd fmla="*/ 77 h 122" name="T27"/>
                <a:gd fmla="*/ 52 w 61" name="T28"/>
                <a:gd fmla="*/ 16 h 122" name="T29"/>
                <a:gd fmla="*/ 28 w 61" name="T30"/>
                <a:gd fmla="*/ 0 h 122" name="T31"/>
                <a:gd fmla="*/ 28 w 61" name="T32"/>
                <a:gd fmla="*/ 0 h 122" name="T33"/>
                <a:gd fmla="*/ 28 w 61" name="T34"/>
                <a:gd fmla="*/ 0 h 12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2" w="61">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7003576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ur="1000" fill="hold" id="26"/>
                                        <p:tgtEl>
                                          <p:spTgt spid="7"/>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24"/>
      <p:bldP grpId="0" spid="7"/>
      <p:bldP grpId="0" spid="9"/>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91F2247-A262-4745-BB35-407DB0431B14}"/>
              </a:ext>
            </a:extLst>
          </p:cNvPr>
          <p:cNvGrpSpPr/>
          <p:nvPr/>
        </p:nvGrpSpPr>
        <p:grpSpPr>
          <a:xfrm>
            <a:off x="513128" y="5644688"/>
            <a:ext cx="2696787" cy="901673"/>
            <a:chOff x="6171606" y="2363147"/>
            <a:chExt cx="2696787" cy="901673"/>
          </a:xfrm>
        </p:grpSpPr>
        <p:sp>
          <p:nvSpPr>
            <p:cNvPr id="3" name="文本框 2">
              <a:extLst>
                <a:ext uri="{FF2B5EF4-FFF2-40B4-BE49-F238E27FC236}">
                  <a16:creationId xmlns:a16="http://schemas.microsoft.com/office/drawing/2014/main" id="{24F8637A-8617-4D2C-A05A-6F3AE5BE3BDF}"/>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04</a:t>
              </a:r>
            </a:p>
          </p:txBody>
        </p:sp>
        <p:sp>
          <p:nvSpPr>
            <p:cNvPr id="4" name="文本框 3">
              <a:extLst>
                <a:ext uri="{FF2B5EF4-FFF2-40B4-BE49-F238E27FC236}">
                  <a16:creationId xmlns:a16="http://schemas.microsoft.com/office/drawing/2014/main" id="{4D1BB6F1-0A62-4A59-8E61-400C6A200A24}"/>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财务分析</a:t>
              </a:r>
            </a:p>
          </p:txBody>
        </p:sp>
        <p:sp>
          <p:nvSpPr>
            <p:cNvPr id="5" name="椭圆 4">
              <a:extLst>
                <a:ext uri="{FF2B5EF4-FFF2-40B4-BE49-F238E27FC236}">
                  <a16:creationId xmlns:a16="http://schemas.microsoft.com/office/drawing/2014/main" id="{88DCEA25-FF46-4FD8-A1E4-C16E8EA39892}"/>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6" name="直接连接符 5">
            <a:extLst>
              <a:ext uri="{FF2B5EF4-FFF2-40B4-BE49-F238E27FC236}">
                <a16:creationId xmlns:a16="http://schemas.microsoft.com/office/drawing/2014/main" id="{9AEA38FF-2931-41CF-A11E-43920E5F7D1F}"/>
              </a:ext>
            </a:extLst>
          </p:cNvPr>
          <p:cNvCxnSpPr/>
          <p:nvPr/>
        </p:nvCxnSpPr>
        <p:spPr>
          <a:xfrm>
            <a:off x="5050971" y="3583435"/>
            <a:ext cx="668984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20AB1B2F-6CC8-45D1-94E8-283778DE3B54}"/>
              </a:ext>
            </a:extLst>
          </p:cNvPr>
          <p:cNvCxnSpPr/>
          <p:nvPr/>
        </p:nvCxnSpPr>
        <p:spPr>
          <a:xfrm flipH="1">
            <a:off x="8446065" y="1773238"/>
            <a:ext cx="0" cy="3847256"/>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8" name="图表 7">
            <a:extLst>
              <a:ext uri="{FF2B5EF4-FFF2-40B4-BE49-F238E27FC236}">
                <a16:creationId xmlns:a16="http://schemas.microsoft.com/office/drawing/2014/main" id="{84A7C550-BDE8-45BE-AB26-549E7093A515}"/>
              </a:ext>
            </a:extLst>
          </p:cNvPr>
          <p:cNvGraphicFramePr/>
          <p:nvPr>
            <p:extLst>
              <p:ext uri="{D42A27DB-BD31-4B8C-83A1-F6EECF244321}">
                <p14:modId val="2428290726"/>
              </p:ext>
            </p:extLst>
          </p:nvPr>
        </p:nvGraphicFramePr>
        <p:xfrm>
          <a:off x="334963" y="1823124"/>
          <a:ext cx="4080752" cy="3442588"/>
        </p:xfrm>
        <a:graphic>
          <a:graphicData uri="http://schemas.openxmlformats.org/drawingml/2006/chart">
            <c:chart xmlns:c="http://schemas.openxmlformats.org/drawingml/2006/chart" r:id="rId3"/>
          </a:graphicData>
        </a:graphic>
      </p:graphicFrame>
      <p:sp>
        <p:nvSpPr>
          <p:cNvPr id="9" name="文本框 8">
            <a:extLst>
              <a:ext uri="{FF2B5EF4-FFF2-40B4-BE49-F238E27FC236}">
                <a16:creationId xmlns:a16="http://schemas.microsoft.com/office/drawing/2014/main" id="{960B651B-9238-4994-BEA3-4FCBABC65007}"/>
              </a:ext>
            </a:extLst>
          </p:cNvPr>
          <p:cNvSpPr txBox="1"/>
          <p:nvPr/>
        </p:nvSpPr>
        <p:spPr>
          <a:xfrm>
            <a:off x="1640114" y="3755083"/>
            <a:ext cx="1428620" cy="365760"/>
          </a:xfrm>
          <a:prstGeom prst="rect">
            <a:avLst/>
          </a:prstGeom>
          <a:noFill/>
        </p:spPr>
        <p:txBody>
          <a:bodyPr rtlCol="0" wrap="square">
            <a:spAutoFit/>
          </a:bodyPr>
          <a:lstStyle/>
          <a:p>
            <a:pPr algn="ctr"/>
            <a:r>
              <a:rPr altLang="zh-CN" lang="en-US">
                <a:solidFill>
                  <a:schemeClr val="bg1">
                    <a:lumMod val="65000"/>
                  </a:schemeClr>
                </a:solidFill>
              </a:rPr>
              <a:t>Our Sales</a:t>
            </a:r>
          </a:p>
        </p:txBody>
      </p:sp>
      <p:sp>
        <p:nvSpPr>
          <p:cNvPr id="10" name="Freeform 41">
            <a:extLst>
              <a:ext uri="{FF2B5EF4-FFF2-40B4-BE49-F238E27FC236}">
                <a16:creationId xmlns:a16="http://schemas.microsoft.com/office/drawing/2014/main" id="{80C0113B-F9D4-4228-A77E-44ACFCC9B2EA}"/>
              </a:ext>
            </a:extLst>
          </p:cNvPr>
          <p:cNvSpPr>
            <a:spLocks noEditPoints="1"/>
          </p:cNvSpPr>
          <p:nvPr/>
        </p:nvSpPr>
        <p:spPr bwMode="auto">
          <a:xfrm>
            <a:off x="2122364" y="2981374"/>
            <a:ext cx="505950" cy="504436"/>
          </a:xfrm>
          <a:custGeom>
            <a:gdLst>
              <a:gd fmla="*/ 80 w 130" name="T0"/>
              <a:gd fmla="*/ 27 h 130" name="T1"/>
              <a:gd fmla="*/ 80 w 130" name="T2"/>
              <a:gd fmla="*/ 50 h 130" name="T3"/>
              <a:gd fmla="*/ 104 w 130" name="T4"/>
              <a:gd fmla="*/ 50 h 130" name="T5"/>
              <a:gd fmla="*/ 104 w 130" name="T6"/>
              <a:gd fmla="*/ 27 h 130" name="T7"/>
              <a:gd fmla="*/ 80 w 130" name="T8"/>
              <a:gd fmla="*/ 27 h 130" name="T9"/>
              <a:gd fmla="*/ 98 w 130" name="T10"/>
              <a:gd fmla="*/ 44 h 130" name="T11"/>
              <a:gd fmla="*/ 86 w 130" name="T12"/>
              <a:gd fmla="*/ 44 h 130" name="T13"/>
              <a:gd fmla="*/ 86 w 130" name="T14"/>
              <a:gd fmla="*/ 32 h 130" name="T15"/>
              <a:gd fmla="*/ 98 w 130" name="T16"/>
              <a:gd fmla="*/ 32 h 130" name="T17"/>
              <a:gd fmla="*/ 98 w 130" name="T18"/>
              <a:gd fmla="*/ 44 h 130" name="T19"/>
              <a:gd fmla="*/ 122 w 130" name="T20"/>
              <a:gd fmla="*/ 0 h 130" name="T21"/>
              <a:gd fmla="*/ 69 w 130" name="T22"/>
              <a:gd fmla="*/ 0 h 130" name="T23"/>
              <a:gd fmla="*/ 60 w 130" name="T24"/>
              <a:gd fmla="*/ 6 h 130" name="T25"/>
              <a:gd fmla="*/ 7 w 130" name="T26"/>
              <a:gd fmla="*/ 59 h 130" name="T27"/>
              <a:gd fmla="*/ 7 w 130" name="T28"/>
              <a:gd fmla="*/ 82 h 130" name="T29"/>
              <a:gd fmla="*/ 48 w 130" name="T30"/>
              <a:gd fmla="*/ 123 h 130" name="T31"/>
              <a:gd fmla="*/ 71 w 130" name="T32"/>
              <a:gd fmla="*/ 123 h 130" name="T33"/>
              <a:gd fmla="*/ 124 w 130" name="T34"/>
              <a:gd fmla="*/ 70 h 130" name="T35"/>
              <a:gd fmla="*/ 130 w 130" name="T36"/>
              <a:gd fmla="*/ 61 h 130" name="T37"/>
              <a:gd fmla="*/ 130 w 130" name="T38"/>
              <a:gd fmla="*/ 8 h 130" name="T39"/>
              <a:gd fmla="*/ 122 w 130" name="T40"/>
              <a:gd fmla="*/ 0 h 130" name="T41"/>
              <a:gd fmla="*/ 66 w 130" name="T42"/>
              <a:gd fmla="*/ 117 h 130" name="T43"/>
              <a:gd fmla="*/ 54 w 130" name="T44"/>
              <a:gd fmla="*/ 117 h 130" name="T45"/>
              <a:gd fmla="*/ 13 w 130" name="T46"/>
              <a:gd fmla="*/ 76 h 130" name="T47"/>
              <a:gd fmla="*/ 13 w 130" name="T48"/>
              <a:gd fmla="*/ 65 h 130" name="T49"/>
              <a:gd fmla="*/ 19 w 130" name="T50"/>
              <a:gd fmla="*/ 59 h 130" name="T51"/>
              <a:gd fmla="*/ 71 w 130" name="T52"/>
              <a:gd fmla="*/ 111 h 130" name="T53"/>
              <a:gd fmla="*/ 66 w 130" name="T54"/>
              <a:gd fmla="*/ 117 h 130" name="T55"/>
              <a:gd fmla="*/ 122 w 130" name="T56"/>
              <a:gd fmla="*/ 57 h 130" name="T57"/>
              <a:gd fmla="*/ 118 w 130" name="T58"/>
              <a:gd fmla="*/ 65 h 130" name="T59"/>
              <a:gd fmla="*/ 77 w 130" name="T60"/>
              <a:gd fmla="*/ 106 h 130" name="T61"/>
              <a:gd fmla="*/ 25 w 130" name="T62"/>
              <a:gd fmla="*/ 53 h 130" name="T63"/>
              <a:gd fmla="*/ 66 w 130" name="T64"/>
              <a:gd fmla="*/ 12 h 130" name="T65"/>
              <a:gd fmla="*/ 73 w 130" name="T66"/>
              <a:gd fmla="*/ 8 h 130" name="T67"/>
              <a:gd fmla="*/ 119 w 130" name="T68"/>
              <a:gd fmla="*/ 8 h 130" name="T69"/>
              <a:gd fmla="*/ 122 w 130" name="T70"/>
              <a:gd fmla="*/ 11 h 130" name="T71"/>
              <a:gd fmla="*/ 122 w 130" name="T72"/>
              <a:gd fmla="*/ 57 h 13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0" w="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文本框 10">
            <a:extLst>
              <a:ext uri="{FF2B5EF4-FFF2-40B4-BE49-F238E27FC236}">
                <a16:creationId xmlns:a16="http://schemas.microsoft.com/office/drawing/2014/main" id="{32FDF694-F868-4883-A8A8-1F55FE4C27E4}"/>
              </a:ext>
            </a:extLst>
          </p:cNvPr>
          <p:cNvSpPr txBox="1"/>
          <p:nvPr/>
        </p:nvSpPr>
        <p:spPr>
          <a:xfrm>
            <a:off x="7388469" y="1980363"/>
            <a:ext cx="922287"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Spring</a:t>
            </a:r>
          </a:p>
        </p:txBody>
      </p:sp>
      <p:grpSp>
        <p:nvGrpSpPr>
          <p:cNvPr id="12" name="组合 11">
            <a:extLst>
              <a:ext uri="{FF2B5EF4-FFF2-40B4-BE49-F238E27FC236}">
                <a16:creationId xmlns:a16="http://schemas.microsoft.com/office/drawing/2014/main" id="{E62808DE-40C9-49EF-9E7E-F1C10D19C513}"/>
              </a:ext>
            </a:extLst>
          </p:cNvPr>
          <p:cNvGrpSpPr/>
          <p:nvPr/>
        </p:nvGrpSpPr>
        <p:grpSpPr>
          <a:xfrm>
            <a:off x="4996196" y="1920864"/>
            <a:ext cx="2032102" cy="1323439"/>
            <a:chOff x="5866082" y="1732189"/>
            <a:chExt cx="2032102" cy="1323439"/>
          </a:xfrm>
        </p:grpSpPr>
        <p:sp>
          <p:nvSpPr>
            <p:cNvPr id="13" name="文本框 12">
              <a:extLst>
                <a:ext uri="{FF2B5EF4-FFF2-40B4-BE49-F238E27FC236}">
                  <a16:creationId xmlns:a16="http://schemas.microsoft.com/office/drawing/2014/main" id="{594699CB-8F1C-459F-AD9B-1AA865745B54}"/>
                </a:ext>
              </a:extLst>
            </p:cNvPr>
            <p:cNvSpPr txBox="1"/>
            <p:nvPr/>
          </p:nvSpPr>
          <p:spPr>
            <a:xfrm>
              <a:off x="5866082" y="1732189"/>
              <a:ext cx="2032102" cy="1310640"/>
            </a:xfrm>
            <a:prstGeom prst="rect">
              <a:avLst/>
            </a:prstGeom>
            <a:noFill/>
          </p:spPr>
          <p:txBody>
            <a:bodyPr rtlCol="0" wrap="square">
              <a:spAutoFit/>
            </a:bodyPr>
            <a:lstStyle/>
            <a:p>
              <a:r>
                <a:rPr altLang="zh-CN" lang="en-US" sz="8000">
                  <a:gradFill>
                    <a:gsLst>
                      <a:gs pos="0">
                        <a:srgbClr val="2AF598"/>
                      </a:gs>
                      <a:gs pos="100000">
                        <a:srgbClr val="1FDDD8"/>
                      </a:gs>
                    </a:gsLst>
                    <a:lin ang="5400000" scaled="1"/>
                  </a:gradFill>
                </a:rPr>
                <a:t>59</a:t>
              </a:r>
            </a:p>
          </p:txBody>
        </p:sp>
        <p:sp>
          <p:nvSpPr>
            <p:cNvPr id="14" name="文本框 13">
              <a:extLst>
                <a:ext uri="{FF2B5EF4-FFF2-40B4-BE49-F238E27FC236}">
                  <a16:creationId xmlns:a16="http://schemas.microsoft.com/office/drawing/2014/main" id="{0FB3F8BD-C524-4858-9EE1-547257140019}"/>
                </a:ext>
              </a:extLst>
            </p:cNvPr>
            <p:cNvSpPr txBox="1"/>
            <p:nvPr/>
          </p:nvSpPr>
          <p:spPr>
            <a:xfrm>
              <a:off x="6934112" y="2362863"/>
              <a:ext cx="605631" cy="518160"/>
            </a:xfrm>
            <a:prstGeom prst="rect">
              <a:avLst/>
            </a:prstGeom>
            <a:noFill/>
          </p:spPr>
          <p:txBody>
            <a:bodyPr rtlCol="0" wrap="square">
              <a:spAutoFit/>
            </a:bodyPr>
            <a:lstStyle/>
            <a:p>
              <a:r>
                <a:rPr altLang="zh-CN" lang="en-US" sz="2800">
                  <a:gradFill>
                    <a:gsLst>
                      <a:gs pos="0">
                        <a:srgbClr val="2AF598"/>
                      </a:gs>
                      <a:gs pos="100000">
                        <a:srgbClr val="1FDDD8"/>
                      </a:gs>
                    </a:gsLst>
                    <a:lin ang="5400000" scaled="1"/>
                  </a:gradFill>
                </a:rPr>
                <a:t>%</a:t>
              </a:r>
            </a:p>
          </p:txBody>
        </p:sp>
      </p:grpSp>
      <p:sp>
        <p:nvSpPr>
          <p:cNvPr id="15" name="文本框 14">
            <a:extLst>
              <a:ext uri="{FF2B5EF4-FFF2-40B4-BE49-F238E27FC236}">
                <a16:creationId xmlns:a16="http://schemas.microsoft.com/office/drawing/2014/main" id="{A44439AF-EA3D-498C-ADF9-9854DAF029E6}"/>
              </a:ext>
            </a:extLst>
          </p:cNvPr>
          <p:cNvSpPr txBox="1"/>
          <p:nvPr/>
        </p:nvSpPr>
        <p:spPr>
          <a:xfrm>
            <a:off x="5051425" y="2955333"/>
            <a:ext cx="3307627" cy="368808"/>
          </a:xfrm>
          <a:prstGeom prst="rect">
            <a:avLst/>
          </a:prstGeom>
          <a:noFill/>
        </p:spPr>
        <p:txBody>
          <a:bodyPr rtlCol="0" wrap="square">
            <a:spAutoFit/>
          </a:bodyPr>
          <a:lstStyle/>
          <a:p>
            <a:pPr>
              <a:lnSpc>
                <a:spcPct val="130000"/>
              </a:lnSpc>
            </a:pPr>
            <a:r>
              <a:rPr altLang="en-US" lang="zh-CN" sz="1400">
                <a:solidFill>
                  <a:schemeClr val="bg1">
                    <a:lumMod val="50000"/>
                  </a:schemeClr>
                </a:solidFill>
              </a:rPr>
              <a:t>添加你的标题 添加你的标题</a:t>
            </a:r>
          </a:p>
        </p:txBody>
      </p:sp>
      <p:sp>
        <p:nvSpPr>
          <p:cNvPr id="16" name="文本框 15">
            <a:extLst>
              <a:ext uri="{FF2B5EF4-FFF2-40B4-BE49-F238E27FC236}">
                <a16:creationId xmlns:a16="http://schemas.microsoft.com/office/drawing/2014/main" id="{ABA0F204-51D6-4CCA-9606-E5B47B82DFA1}"/>
              </a:ext>
            </a:extLst>
          </p:cNvPr>
          <p:cNvSpPr txBox="1"/>
          <p:nvPr/>
        </p:nvSpPr>
        <p:spPr>
          <a:xfrm>
            <a:off x="7752097" y="2668578"/>
            <a:ext cx="54068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8.2</a:t>
            </a:r>
          </a:p>
        </p:txBody>
      </p:sp>
      <p:sp>
        <p:nvSpPr>
          <p:cNvPr id="17" name="文本框 16">
            <a:extLst>
              <a:ext uri="{FF2B5EF4-FFF2-40B4-BE49-F238E27FC236}">
                <a16:creationId xmlns:a16="http://schemas.microsoft.com/office/drawing/2014/main" id="{CDD7D09F-AB36-40E7-9854-DB97C3BDD939}"/>
              </a:ext>
            </a:extLst>
          </p:cNvPr>
          <p:cNvSpPr txBox="1"/>
          <p:nvPr/>
        </p:nvSpPr>
        <p:spPr>
          <a:xfrm>
            <a:off x="10687050" y="1980363"/>
            <a:ext cx="116151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Summer</a:t>
            </a:r>
          </a:p>
        </p:txBody>
      </p:sp>
      <p:grpSp>
        <p:nvGrpSpPr>
          <p:cNvPr id="18" name="组合 17">
            <a:extLst>
              <a:ext uri="{FF2B5EF4-FFF2-40B4-BE49-F238E27FC236}">
                <a16:creationId xmlns:a16="http://schemas.microsoft.com/office/drawing/2014/main" id="{7DF76196-17D9-401E-8875-4CB6B61DDBB9}"/>
              </a:ext>
            </a:extLst>
          </p:cNvPr>
          <p:cNvGrpSpPr/>
          <p:nvPr/>
        </p:nvGrpSpPr>
        <p:grpSpPr>
          <a:xfrm>
            <a:off x="8534003" y="1920864"/>
            <a:ext cx="2032102" cy="1323439"/>
            <a:chOff x="5866082" y="1732189"/>
            <a:chExt cx="2032102" cy="1323439"/>
          </a:xfrm>
        </p:grpSpPr>
        <p:sp>
          <p:nvSpPr>
            <p:cNvPr id="19" name="文本框 18">
              <a:extLst>
                <a:ext uri="{FF2B5EF4-FFF2-40B4-BE49-F238E27FC236}">
                  <a16:creationId xmlns:a16="http://schemas.microsoft.com/office/drawing/2014/main" id="{C8F74852-807E-4651-BD9F-CACEA2DA68BD}"/>
                </a:ext>
              </a:extLst>
            </p:cNvPr>
            <p:cNvSpPr txBox="1"/>
            <p:nvPr/>
          </p:nvSpPr>
          <p:spPr>
            <a:xfrm>
              <a:off x="5866081" y="1732189"/>
              <a:ext cx="2032102" cy="1310640"/>
            </a:xfrm>
            <a:prstGeom prst="rect">
              <a:avLst/>
            </a:prstGeom>
            <a:noFill/>
          </p:spPr>
          <p:txBody>
            <a:bodyPr rtlCol="0" wrap="square">
              <a:spAutoFit/>
            </a:bodyPr>
            <a:lstStyle/>
            <a:p>
              <a:r>
                <a:rPr altLang="zh-CN" lang="en-US" sz="8000">
                  <a:gradFill>
                    <a:gsLst>
                      <a:gs pos="0">
                        <a:srgbClr val="2AF598"/>
                      </a:gs>
                      <a:gs pos="100000">
                        <a:srgbClr val="1FDDD8"/>
                      </a:gs>
                    </a:gsLst>
                    <a:lin ang="5400000" scaled="1"/>
                  </a:gradFill>
                </a:rPr>
                <a:t>23</a:t>
              </a:r>
            </a:p>
          </p:txBody>
        </p:sp>
        <p:sp>
          <p:nvSpPr>
            <p:cNvPr id="20" name="文本框 19">
              <a:extLst>
                <a:ext uri="{FF2B5EF4-FFF2-40B4-BE49-F238E27FC236}">
                  <a16:creationId xmlns:a16="http://schemas.microsoft.com/office/drawing/2014/main" id="{C129A980-9684-4552-87F9-7413276E61B9}"/>
                </a:ext>
              </a:extLst>
            </p:cNvPr>
            <p:cNvSpPr txBox="1"/>
            <p:nvPr/>
          </p:nvSpPr>
          <p:spPr>
            <a:xfrm>
              <a:off x="6991264" y="2362863"/>
              <a:ext cx="605631" cy="518160"/>
            </a:xfrm>
            <a:prstGeom prst="rect">
              <a:avLst/>
            </a:prstGeom>
            <a:noFill/>
          </p:spPr>
          <p:txBody>
            <a:bodyPr rtlCol="0" wrap="square">
              <a:spAutoFit/>
            </a:bodyPr>
            <a:lstStyle/>
            <a:p>
              <a:r>
                <a:rPr altLang="zh-CN" lang="en-US" sz="2800">
                  <a:gradFill>
                    <a:gsLst>
                      <a:gs pos="0">
                        <a:srgbClr val="2AF598"/>
                      </a:gs>
                      <a:gs pos="100000">
                        <a:srgbClr val="1FDDD8"/>
                      </a:gs>
                    </a:gsLst>
                    <a:lin ang="5400000" scaled="1"/>
                  </a:gradFill>
                </a:rPr>
                <a:t>%</a:t>
              </a:r>
            </a:p>
          </p:txBody>
        </p:sp>
      </p:grpSp>
      <p:sp>
        <p:nvSpPr>
          <p:cNvPr id="21" name="文本框 20">
            <a:extLst>
              <a:ext uri="{FF2B5EF4-FFF2-40B4-BE49-F238E27FC236}">
                <a16:creationId xmlns:a16="http://schemas.microsoft.com/office/drawing/2014/main" id="{254333E7-BDA3-466A-9B48-D535B221059B}"/>
              </a:ext>
            </a:extLst>
          </p:cNvPr>
          <p:cNvSpPr txBox="1"/>
          <p:nvPr/>
        </p:nvSpPr>
        <p:spPr>
          <a:xfrm>
            <a:off x="8589232" y="2955333"/>
            <a:ext cx="3307627" cy="368808"/>
          </a:xfrm>
          <a:prstGeom prst="rect">
            <a:avLst/>
          </a:prstGeom>
          <a:noFill/>
        </p:spPr>
        <p:txBody>
          <a:bodyPr rtlCol="0" wrap="square">
            <a:spAutoFit/>
          </a:bodyPr>
          <a:lstStyle/>
          <a:p>
            <a:pPr>
              <a:lnSpc>
                <a:spcPct val="130000"/>
              </a:lnSpc>
            </a:pPr>
            <a:r>
              <a:rPr altLang="en-US" lang="zh-CN" sz="1400">
                <a:solidFill>
                  <a:schemeClr val="bg1">
                    <a:lumMod val="50000"/>
                  </a:schemeClr>
                </a:solidFill>
              </a:rPr>
              <a:t>添加你的标题 添加你的标题</a:t>
            </a:r>
          </a:p>
        </p:txBody>
      </p:sp>
      <p:sp>
        <p:nvSpPr>
          <p:cNvPr id="22" name="文本框 21">
            <a:extLst>
              <a:ext uri="{FF2B5EF4-FFF2-40B4-BE49-F238E27FC236}">
                <a16:creationId xmlns:a16="http://schemas.microsoft.com/office/drawing/2014/main" id="{E824002E-3C44-44F7-91CE-169E2157EA31}"/>
              </a:ext>
            </a:extLst>
          </p:cNvPr>
          <p:cNvSpPr txBox="1"/>
          <p:nvPr/>
        </p:nvSpPr>
        <p:spPr>
          <a:xfrm>
            <a:off x="11289905" y="2668578"/>
            <a:ext cx="54068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3.2</a:t>
            </a:r>
          </a:p>
        </p:txBody>
      </p:sp>
      <p:sp>
        <p:nvSpPr>
          <p:cNvPr id="23" name="文本框 22">
            <a:extLst>
              <a:ext uri="{FF2B5EF4-FFF2-40B4-BE49-F238E27FC236}">
                <a16:creationId xmlns:a16="http://schemas.microsoft.com/office/drawing/2014/main" id="{E67260DE-5B94-461A-AA72-573F527D32D5}"/>
              </a:ext>
            </a:extLst>
          </p:cNvPr>
          <p:cNvSpPr txBox="1"/>
          <p:nvPr/>
        </p:nvSpPr>
        <p:spPr>
          <a:xfrm>
            <a:off x="7229477" y="4001771"/>
            <a:ext cx="107351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Autumn</a:t>
            </a:r>
          </a:p>
        </p:txBody>
      </p:sp>
      <p:grpSp>
        <p:nvGrpSpPr>
          <p:cNvPr id="24" name="组合 23">
            <a:extLst>
              <a:ext uri="{FF2B5EF4-FFF2-40B4-BE49-F238E27FC236}">
                <a16:creationId xmlns:a16="http://schemas.microsoft.com/office/drawing/2014/main" id="{B5BE19C3-A9D7-4225-95E8-3C3CA3F402B1}"/>
              </a:ext>
            </a:extLst>
          </p:cNvPr>
          <p:cNvGrpSpPr/>
          <p:nvPr/>
        </p:nvGrpSpPr>
        <p:grpSpPr>
          <a:xfrm>
            <a:off x="4988429" y="3942272"/>
            <a:ext cx="2032102" cy="1323439"/>
            <a:chOff x="5866082" y="1732189"/>
            <a:chExt cx="2032102" cy="1323439"/>
          </a:xfrm>
        </p:grpSpPr>
        <p:sp>
          <p:nvSpPr>
            <p:cNvPr id="25" name="文本框 24">
              <a:extLst>
                <a:ext uri="{FF2B5EF4-FFF2-40B4-BE49-F238E27FC236}">
                  <a16:creationId xmlns:a16="http://schemas.microsoft.com/office/drawing/2014/main" id="{917E2DFF-7B51-4C7E-B093-AB28F3955DF2}"/>
                </a:ext>
              </a:extLst>
            </p:cNvPr>
            <p:cNvSpPr txBox="1"/>
            <p:nvPr/>
          </p:nvSpPr>
          <p:spPr>
            <a:xfrm>
              <a:off x="5866081" y="1732188"/>
              <a:ext cx="2032102" cy="1310640"/>
            </a:xfrm>
            <a:prstGeom prst="rect">
              <a:avLst/>
            </a:prstGeom>
            <a:noFill/>
          </p:spPr>
          <p:txBody>
            <a:bodyPr rtlCol="0" wrap="square">
              <a:spAutoFit/>
            </a:bodyPr>
            <a:lstStyle/>
            <a:p>
              <a:r>
                <a:rPr altLang="zh-CN" lang="en-US" sz="8000">
                  <a:gradFill>
                    <a:gsLst>
                      <a:gs pos="0">
                        <a:srgbClr val="2AF598"/>
                      </a:gs>
                      <a:gs pos="100000">
                        <a:srgbClr val="1FDDD8"/>
                      </a:gs>
                    </a:gsLst>
                    <a:lin ang="5400000" scaled="1"/>
                  </a:gradFill>
                </a:rPr>
                <a:t>10</a:t>
              </a:r>
            </a:p>
          </p:txBody>
        </p:sp>
        <p:sp>
          <p:nvSpPr>
            <p:cNvPr id="26" name="文本框 25">
              <a:extLst>
                <a:ext uri="{FF2B5EF4-FFF2-40B4-BE49-F238E27FC236}">
                  <a16:creationId xmlns:a16="http://schemas.microsoft.com/office/drawing/2014/main" id="{09EADF6F-541F-4C67-9AD7-3D2556ACB853}"/>
                </a:ext>
              </a:extLst>
            </p:cNvPr>
            <p:cNvSpPr txBox="1"/>
            <p:nvPr/>
          </p:nvSpPr>
          <p:spPr>
            <a:xfrm>
              <a:off x="7005552" y="2362863"/>
              <a:ext cx="605631" cy="518160"/>
            </a:xfrm>
            <a:prstGeom prst="rect">
              <a:avLst/>
            </a:prstGeom>
            <a:noFill/>
          </p:spPr>
          <p:txBody>
            <a:bodyPr rtlCol="0" wrap="square">
              <a:spAutoFit/>
            </a:bodyPr>
            <a:lstStyle/>
            <a:p>
              <a:r>
                <a:rPr altLang="zh-CN" lang="en-US" sz="2800">
                  <a:gradFill>
                    <a:gsLst>
                      <a:gs pos="0">
                        <a:srgbClr val="2AF598"/>
                      </a:gs>
                      <a:gs pos="100000">
                        <a:srgbClr val="1FDDD8"/>
                      </a:gs>
                    </a:gsLst>
                    <a:lin ang="5400000" scaled="1"/>
                  </a:gradFill>
                </a:rPr>
                <a:t>%</a:t>
              </a:r>
            </a:p>
          </p:txBody>
        </p:sp>
      </p:grpSp>
      <p:sp>
        <p:nvSpPr>
          <p:cNvPr id="27" name="文本框 26">
            <a:extLst>
              <a:ext uri="{FF2B5EF4-FFF2-40B4-BE49-F238E27FC236}">
                <a16:creationId xmlns:a16="http://schemas.microsoft.com/office/drawing/2014/main" id="{4BB7922C-513E-4E42-AEE2-2BDFCBCB2922}"/>
              </a:ext>
            </a:extLst>
          </p:cNvPr>
          <p:cNvSpPr txBox="1"/>
          <p:nvPr/>
        </p:nvSpPr>
        <p:spPr>
          <a:xfrm>
            <a:off x="5043658" y="4976741"/>
            <a:ext cx="3307627" cy="368808"/>
          </a:xfrm>
          <a:prstGeom prst="rect">
            <a:avLst/>
          </a:prstGeom>
          <a:noFill/>
        </p:spPr>
        <p:txBody>
          <a:bodyPr rtlCol="0" wrap="square">
            <a:spAutoFit/>
          </a:bodyPr>
          <a:lstStyle/>
          <a:p>
            <a:pPr>
              <a:lnSpc>
                <a:spcPct val="130000"/>
              </a:lnSpc>
            </a:pPr>
            <a:r>
              <a:rPr altLang="en-US" lang="zh-CN" sz="1400">
                <a:solidFill>
                  <a:schemeClr val="bg1">
                    <a:lumMod val="50000"/>
                  </a:schemeClr>
                </a:solidFill>
              </a:rPr>
              <a:t>添加你的标题 添加你的标题</a:t>
            </a:r>
          </a:p>
        </p:txBody>
      </p:sp>
      <p:sp>
        <p:nvSpPr>
          <p:cNvPr id="28" name="文本框 27">
            <a:extLst>
              <a:ext uri="{FF2B5EF4-FFF2-40B4-BE49-F238E27FC236}">
                <a16:creationId xmlns:a16="http://schemas.microsoft.com/office/drawing/2014/main" id="{3414E78A-1943-482C-9A73-288A9515D9EE}"/>
              </a:ext>
            </a:extLst>
          </p:cNvPr>
          <p:cNvSpPr txBox="1"/>
          <p:nvPr/>
        </p:nvSpPr>
        <p:spPr>
          <a:xfrm>
            <a:off x="7744330" y="4689985"/>
            <a:ext cx="54068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1.4</a:t>
            </a:r>
          </a:p>
        </p:txBody>
      </p:sp>
      <p:sp>
        <p:nvSpPr>
          <p:cNvPr id="29" name="文本框 28">
            <a:extLst>
              <a:ext uri="{FF2B5EF4-FFF2-40B4-BE49-F238E27FC236}">
                <a16:creationId xmlns:a16="http://schemas.microsoft.com/office/drawing/2014/main" id="{E36A0FD2-4C4A-4538-AE99-0E0183FA2924}"/>
              </a:ext>
            </a:extLst>
          </p:cNvPr>
          <p:cNvSpPr txBox="1"/>
          <p:nvPr/>
        </p:nvSpPr>
        <p:spPr>
          <a:xfrm>
            <a:off x="10761366" y="4001771"/>
            <a:ext cx="107351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Winter</a:t>
            </a:r>
          </a:p>
        </p:txBody>
      </p:sp>
      <p:grpSp>
        <p:nvGrpSpPr>
          <p:cNvPr id="30" name="组合 29">
            <a:extLst>
              <a:ext uri="{FF2B5EF4-FFF2-40B4-BE49-F238E27FC236}">
                <a16:creationId xmlns:a16="http://schemas.microsoft.com/office/drawing/2014/main" id="{7C165E35-7AE5-4ABE-8CD6-6C01B5475E66}"/>
              </a:ext>
            </a:extLst>
          </p:cNvPr>
          <p:cNvGrpSpPr/>
          <p:nvPr/>
        </p:nvGrpSpPr>
        <p:grpSpPr>
          <a:xfrm>
            <a:off x="8520319" y="3942272"/>
            <a:ext cx="2032102" cy="1323439"/>
            <a:chOff x="5866082" y="1732189"/>
            <a:chExt cx="2032102" cy="1323439"/>
          </a:xfrm>
        </p:grpSpPr>
        <p:sp>
          <p:nvSpPr>
            <p:cNvPr id="31" name="文本框 30">
              <a:extLst>
                <a:ext uri="{FF2B5EF4-FFF2-40B4-BE49-F238E27FC236}">
                  <a16:creationId xmlns:a16="http://schemas.microsoft.com/office/drawing/2014/main" id="{F6B3E102-A25E-4D79-8CED-1B007AD89788}"/>
                </a:ext>
              </a:extLst>
            </p:cNvPr>
            <p:cNvSpPr txBox="1"/>
            <p:nvPr/>
          </p:nvSpPr>
          <p:spPr>
            <a:xfrm>
              <a:off x="5866081" y="1732188"/>
              <a:ext cx="2032102" cy="1310640"/>
            </a:xfrm>
            <a:prstGeom prst="rect">
              <a:avLst/>
            </a:prstGeom>
            <a:noFill/>
          </p:spPr>
          <p:txBody>
            <a:bodyPr rtlCol="0" wrap="square">
              <a:spAutoFit/>
            </a:bodyPr>
            <a:lstStyle/>
            <a:p>
              <a:r>
                <a:rPr altLang="zh-CN" lang="en-US" sz="8000">
                  <a:gradFill>
                    <a:gsLst>
                      <a:gs pos="0">
                        <a:srgbClr val="2AF598"/>
                      </a:gs>
                      <a:gs pos="100000">
                        <a:srgbClr val="1FDDD8"/>
                      </a:gs>
                    </a:gsLst>
                    <a:lin ang="5400000" scaled="1"/>
                  </a:gradFill>
                </a:rPr>
                <a:t>9</a:t>
              </a:r>
            </a:p>
          </p:txBody>
        </p:sp>
        <p:sp>
          <p:nvSpPr>
            <p:cNvPr id="32" name="文本框 31">
              <a:extLst>
                <a:ext uri="{FF2B5EF4-FFF2-40B4-BE49-F238E27FC236}">
                  <a16:creationId xmlns:a16="http://schemas.microsoft.com/office/drawing/2014/main" id="{AE22E039-3145-4B65-8539-6CD1CFB15E16}"/>
                </a:ext>
              </a:extLst>
            </p:cNvPr>
            <p:cNvSpPr txBox="1"/>
            <p:nvPr/>
          </p:nvSpPr>
          <p:spPr>
            <a:xfrm>
              <a:off x="6348315" y="2362863"/>
              <a:ext cx="605631" cy="518160"/>
            </a:xfrm>
            <a:prstGeom prst="rect">
              <a:avLst/>
            </a:prstGeom>
            <a:noFill/>
          </p:spPr>
          <p:txBody>
            <a:bodyPr rtlCol="0" wrap="square">
              <a:spAutoFit/>
            </a:bodyPr>
            <a:lstStyle/>
            <a:p>
              <a:r>
                <a:rPr altLang="zh-CN" lang="en-US" sz="2800">
                  <a:gradFill>
                    <a:gsLst>
                      <a:gs pos="0">
                        <a:srgbClr val="2AF598"/>
                      </a:gs>
                      <a:gs pos="100000">
                        <a:srgbClr val="1FDDD8"/>
                      </a:gs>
                    </a:gsLst>
                    <a:lin ang="5400000" scaled="1"/>
                  </a:gradFill>
                </a:rPr>
                <a:t>%</a:t>
              </a:r>
            </a:p>
          </p:txBody>
        </p:sp>
      </p:grpSp>
      <p:sp>
        <p:nvSpPr>
          <p:cNvPr id="33" name="文本框 32">
            <a:extLst>
              <a:ext uri="{FF2B5EF4-FFF2-40B4-BE49-F238E27FC236}">
                <a16:creationId xmlns:a16="http://schemas.microsoft.com/office/drawing/2014/main" id="{B4A9B65D-28DC-4F75-A904-89431CDC2F7B}"/>
              </a:ext>
            </a:extLst>
          </p:cNvPr>
          <p:cNvSpPr txBox="1"/>
          <p:nvPr/>
        </p:nvSpPr>
        <p:spPr>
          <a:xfrm>
            <a:off x="8575547" y="4976741"/>
            <a:ext cx="3307627" cy="368808"/>
          </a:xfrm>
          <a:prstGeom prst="rect">
            <a:avLst/>
          </a:prstGeom>
          <a:noFill/>
        </p:spPr>
        <p:txBody>
          <a:bodyPr rtlCol="0" wrap="square">
            <a:spAutoFit/>
          </a:bodyPr>
          <a:lstStyle/>
          <a:p>
            <a:pPr>
              <a:lnSpc>
                <a:spcPct val="130000"/>
              </a:lnSpc>
            </a:pPr>
            <a:r>
              <a:rPr altLang="en-US" lang="zh-CN" sz="1400">
                <a:solidFill>
                  <a:schemeClr val="bg1">
                    <a:lumMod val="50000"/>
                  </a:schemeClr>
                </a:solidFill>
              </a:rPr>
              <a:t>添加你的标题 添加你的标题</a:t>
            </a:r>
          </a:p>
        </p:txBody>
      </p:sp>
      <p:sp>
        <p:nvSpPr>
          <p:cNvPr id="34" name="文本框 33">
            <a:extLst>
              <a:ext uri="{FF2B5EF4-FFF2-40B4-BE49-F238E27FC236}">
                <a16:creationId xmlns:a16="http://schemas.microsoft.com/office/drawing/2014/main" id="{C3B6481A-4E82-40EB-AF36-06F484F7BEA4}"/>
              </a:ext>
            </a:extLst>
          </p:cNvPr>
          <p:cNvSpPr txBox="1"/>
          <p:nvPr/>
        </p:nvSpPr>
        <p:spPr>
          <a:xfrm>
            <a:off x="11276219" y="4689985"/>
            <a:ext cx="540683" cy="365760"/>
          </a:xfrm>
          <a:prstGeom prst="rect">
            <a:avLst/>
          </a:prstGeom>
          <a:noFill/>
        </p:spPr>
        <p:txBody>
          <a:bodyPr rtlCol="0" wrap="square">
            <a:spAutoFit/>
          </a:bodyPr>
          <a:lstStyle>
            <a:defPPr>
              <a:defRPr lang="zh-CN"/>
            </a:defPPr>
            <a:lvl1pPr>
              <a:defRPr>
                <a:solidFill>
                  <a:srgbClr val="55B2A0"/>
                </a:solidFill>
              </a:defRPr>
            </a:lvl1pPr>
          </a:lstStyle>
          <a:p>
            <a:pPr algn="r"/>
            <a:r>
              <a:rPr altLang="zh-CN" lang="en-US">
                <a:solidFill>
                  <a:srgbClr val="0E2438"/>
                </a:solidFill>
              </a:rPr>
              <a:t>1.2</a:t>
            </a:r>
          </a:p>
        </p:txBody>
      </p:sp>
    </p:spTree>
    <p:extLst>
      <p:ext uri="{BB962C8B-B14F-4D97-AF65-F5344CB8AC3E}">
        <p14:creationId val="20975661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graphicEl>
                                              <a:chart bldStep="gridLegend" categoryIdx="-3" seriesIdx="-3"/>
                                            </p:graphicEl>
                                          </p:spTgt>
                                        </p:tgtEl>
                                        <p:attrNameLst>
                                          <p:attrName>style.visibility</p:attrName>
                                        </p:attrNameLst>
                                      </p:cBhvr>
                                      <p:to>
                                        <p:strVal val="visible"/>
                                      </p:to>
                                    </p:set>
                                    <p:animEffect filter="wheel(1)" transition="in">
                                      <p:cBhvr>
                                        <p:cTn dur="750" id="7"/>
                                        <p:tgtEl>
                                          <p:spTgt spid="8">
                                            <p:graphicEl>
                                              <a:chart bldStep="gridLegend" categoryIdx="-3" seriesIdx="-3"/>
                                            </p:graphicEl>
                                          </p:spTgt>
                                        </p:tgtEl>
                                      </p:cBhvr>
                                    </p:animEffect>
                                  </p:childTnLst>
                                </p:cTn>
                              </p:par>
                            </p:childTnLst>
                          </p:cTn>
                        </p:par>
                        <p:par>
                          <p:cTn fill="hold" id="8" nodeType="afterGroup">
                            <p:stCondLst>
                              <p:cond delay="750"/>
                            </p:stCondLst>
                            <p:childTnLst>
                              <p:par>
                                <p:cTn fill="hold" grpId="0" id="9" nodeType="afterEffect" presetClass="entr" presetID="21" presetSubtype="1">
                                  <p:stCondLst>
                                    <p:cond delay="0"/>
                                  </p:stCondLst>
                                  <p:childTnLst>
                                    <p:set>
                                      <p:cBhvr>
                                        <p:cTn dur="1" fill="hold" id="10">
                                          <p:stCondLst>
                                            <p:cond delay="0"/>
                                          </p:stCondLst>
                                        </p:cTn>
                                        <p:tgtEl>
                                          <p:spTgt spid="8">
                                            <p:graphicEl>
                                              <a:chart bldStep="ptInCategory" categoryIdx="0" seriesIdx="0"/>
                                            </p:graphicEl>
                                          </p:spTgt>
                                        </p:tgtEl>
                                        <p:attrNameLst>
                                          <p:attrName>style.visibility</p:attrName>
                                        </p:attrNameLst>
                                      </p:cBhvr>
                                      <p:to>
                                        <p:strVal val="visible"/>
                                      </p:to>
                                    </p:set>
                                    <p:animEffect filter="wheel(1)" transition="in">
                                      <p:cBhvr>
                                        <p:cTn dur="750" id="11"/>
                                        <p:tgtEl>
                                          <p:spTgt spid="8">
                                            <p:graphicEl>
                                              <a:chart bldStep="ptInCategory" categoryIdx="0" seriesIdx="0"/>
                                            </p:graphicEl>
                                          </p:spTgt>
                                        </p:tgtEl>
                                      </p:cBhvr>
                                    </p:animEffect>
                                  </p:childTnLst>
                                </p:cTn>
                              </p:par>
                              <p:par>
                                <p:cTn fill="hold" grpId="0" id="12" nodeType="withEffect" presetClass="entr" presetID="21" presetSubtype="1">
                                  <p:stCondLst>
                                    <p:cond delay="0"/>
                                  </p:stCondLst>
                                  <p:childTnLst>
                                    <p:set>
                                      <p:cBhvr>
                                        <p:cTn dur="1" fill="hold" id="13">
                                          <p:stCondLst>
                                            <p:cond delay="0"/>
                                          </p:stCondLst>
                                        </p:cTn>
                                        <p:tgtEl>
                                          <p:spTgt spid="8">
                                            <p:graphicEl>
                                              <a:chart bldStep="ptInCategory" categoryIdx="1" seriesIdx="0"/>
                                            </p:graphicEl>
                                          </p:spTgt>
                                        </p:tgtEl>
                                        <p:attrNameLst>
                                          <p:attrName>style.visibility</p:attrName>
                                        </p:attrNameLst>
                                      </p:cBhvr>
                                      <p:to>
                                        <p:strVal val="visible"/>
                                      </p:to>
                                    </p:set>
                                    <p:animEffect filter="wheel(1)" transition="in">
                                      <p:cBhvr>
                                        <p:cTn dur="750" id="14"/>
                                        <p:tgtEl>
                                          <p:spTgt spid="8">
                                            <p:graphicEl>
                                              <a:chart bldStep="ptInCategory" categoryIdx="1" seriesIdx="0"/>
                                            </p:graphicEl>
                                          </p:spTgt>
                                        </p:tgtEl>
                                      </p:cBhvr>
                                    </p:animEffect>
                                  </p:childTnLst>
                                </p:cTn>
                              </p:par>
                              <p:par>
                                <p:cTn fill="hold" grpId="0" id="15" nodeType="withEffect" presetClass="entr" presetID="21" presetSubtype="1">
                                  <p:stCondLst>
                                    <p:cond delay="0"/>
                                  </p:stCondLst>
                                  <p:childTnLst>
                                    <p:set>
                                      <p:cBhvr>
                                        <p:cTn dur="1" fill="hold" id="16">
                                          <p:stCondLst>
                                            <p:cond delay="0"/>
                                          </p:stCondLst>
                                        </p:cTn>
                                        <p:tgtEl>
                                          <p:spTgt spid="8">
                                            <p:graphicEl>
                                              <a:chart bldStep="ptInCategory" categoryIdx="2" seriesIdx="0"/>
                                            </p:graphicEl>
                                          </p:spTgt>
                                        </p:tgtEl>
                                        <p:attrNameLst>
                                          <p:attrName>style.visibility</p:attrName>
                                        </p:attrNameLst>
                                      </p:cBhvr>
                                      <p:to>
                                        <p:strVal val="visible"/>
                                      </p:to>
                                    </p:set>
                                    <p:animEffect filter="wheel(1)" transition="in">
                                      <p:cBhvr>
                                        <p:cTn dur="750" id="17"/>
                                        <p:tgtEl>
                                          <p:spTgt spid="8">
                                            <p:graphicEl>
                                              <a:chart bldStep="ptInCategory" categoryIdx="2" seriesIdx="0"/>
                                            </p:graphicEl>
                                          </p:spTgt>
                                        </p:tgtEl>
                                      </p:cBhvr>
                                    </p:animEffect>
                                  </p:childTnLst>
                                </p:cTn>
                              </p:par>
                              <p:par>
                                <p:cTn fill="hold" grpId="0" id="18" nodeType="withEffect" presetClass="entr" presetID="21" presetSubtype="1">
                                  <p:stCondLst>
                                    <p:cond delay="0"/>
                                  </p:stCondLst>
                                  <p:childTnLst>
                                    <p:set>
                                      <p:cBhvr>
                                        <p:cTn dur="1" fill="hold" id="19">
                                          <p:stCondLst>
                                            <p:cond delay="0"/>
                                          </p:stCondLst>
                                        </p:cTn>
                                        <p:tgtEl>
                                          <p:spTgt spid="8">
                                            <p:graphicEl>
                                              <a:chart bldStep="ptInCategory" categoryIdx="3" seriesIdx="0"/>
                                            </p:graphicEl>
                                          </p:spTgt>
                                        </p:tgtEl>
                                        <p:attrNameLst>
                                          <p:attrName>style.visibility</p:attrName>
                                        </p:attrNameLst>
                                      </p:cBhvr>
                                      <p:to>
                                        <p:strVal val="visible"/>
                                      </p:to>
                                    </p:set>
                                    <p:animEffect filter="wheel(1)" transition="in">
                                      <p:cBhvr>
                                        <p:cTn dur="750" id="20"/>
                                        <p:tgtEl>
                                          <p:spTgt spid="8">
                                            <p:graphicEl>
                                              <a:chart bldStep="ptInCategory" categoryIdx="3" seriesIdx="0"/>
                                            </p:graphicEl>
                                          </p:spTgt>
                                        </p:tgtEl>
                                      </p:cBhvr>
                                    </p:animEffect>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anim calcmode="lin" valueType="num">
                                      <p:cBhvr>
                                        <p:cTn dur="500" fill="hold" id="25"/>
                                        <p:tgtEl>
                                          <p:spTgt spid="10"/>
                                        </p:tgtEl>
                                        <p:attrNameLst>
                                          <p:attrName>ppt_x</p:attrName>
                                        </p:attrNameLst>
                                      </p:cBhvr>
                                      <p:tavLst>
                                        <p:tav tm="0">
                                          <p:val>
                                            <p:strVal val="#ppt_x"/>
                                          </p:val>
                                        </p:tav>
                                        <p:tav tm="100000">
                                          <p:val>
                                            <p:strVal val="#ppt_x"/>
                                          </p:val>
                                        </p:tav>
                                      </p:tavLst>
                                    </p:anim>
                                    <p:anim calcmode="lin" valueType="num">
                                      <p:cBhvr>
                                        <p:cTn dur="50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500" id="30"/>
                                        <p:tgtEl>
                                          <p:spTgt spid="9"/>
                                        </p:tgtEl>
                                      </p:cBhvr>
                                    </p:animEffect>
                                    <p:anim calcmode="lin" valueType="num">
                                      <p:cBhvr>
                                        <p:cTn dur="500" fill="hold" id="31"/>
                                        <p:tgtEl>
                                          <p:spTgt spid="9"/>
                                        </p:tgtEl>
                                        <p:attrNameLst>
                                          <p:attrName>ppt_x</p:attrName>
                                        </p:attrNameLst>
                                      </p:cBhvr>
                                      <p:tavLst>
                                        <p:tav tm="0">
                                          <p:val>
                                            <p:strVal val="#ppt_x"/>
                                          </p:val>
                                        </p:tav>
                                        <p:tav tm="100000">
                                          <p:val>
                                            <p:strVal val="#ppt_x"/>
                                          </p:val>
                                        </p:tav>
                                      </p:tavLst>
                                    </p:anim>
                                    <p:anim calcmode="lin" valueType="num">
                                      <p:cBhvr>
                                        <p:cTn dur="500" fill="hold" id="32"/>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2" presetSubtype="1">
                                  <p:stCondLst>
                                    <p:cond delay="0"/>
                                  </p:stCondLst>
                                  <p:childTnLst>
                                    <p:set>
                                      <p:cBhvr>
                                        <p:cTn dur="1" fill="hold" id="36">
                                          <p:stCondLst>
                                            <p:cond delay="0"/>
                                          </p:stCondLst>
                                        </p:cTn>
                                        <p:tgtEl>
                                          <p:spTgt spid="7"/>
                                        </p:tgtEl>
                                        <p:attrNameLst>
                                          <p:attrName>style.visibility</p:attrName>
                                        </p:attrNameLst>
                                      </p:cBhvr>
                                      <p:to>
                                        <p:strVal val="visible"/>
                                      </p:to>
                                    </p:set>
                                    <p:animEffect filter="wipe(up)" transition="in">
                                      <p:cBhvr>
                                        <p:cTn dur="250" id="37"/>
                                        <p:tgtEl>
                                          <p:spTgt spid="7"/>
                                        </p:tgtEl>
                                      </p:cBhvr>
                                    </p:animEffect>
                                  </p:childTnLst>
                                </p:cTn>
                              </p:par>
                              <p:par>
                                <p:cTn fill="hold" id="38" nodeType="withEffect" presetClass="entr" presetID="22" presetSubtype="8">
                                  <p:stCondLst>
                                    <p:cond delay="0"/>
                                  </p:stCondLst>
                                  <p:childTnLst>
                                    <p:set>
                                      <p:cBhvr>
                                        <p:cTn dur="1" fill="hold" id="39">
                                          <p:stCondLst>
                                            <p:cond delay="0"/>
                                          </p:stCondLst>
                                        </p:cTn>
                                        <p:tgtEl>
                                          <p:spTgt spid="6"/>
                                        </p:tgtEl>
                                        <p:attrNameLst>
                                          <p:attrName>style.visibility</p:attrName>
                                        </p:attrNameLst>
                                      </p:cBhvr>
                                      <p:to>
                                        <p:strVal val="visible"/>
                                      </p:to>
                                    </p:set>
                                    <p:animEffect filter="wipe(left)" transition="in">
                                      <p:cBhvr>
                                        <p:cTn dur="250" id="40"/>
                                        <p:tgtEl>
                                          <p:spTgt spid="6"/>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47" presetSubtype="0">
                                  <p:stCondLst>
                                    <p:cond delay="0"/>
                                  </p:stCondLst>
                                  <p:childTnLst>
                                    <p:set>
                                      <p:cBhvr>
                                        <p:cTn dur="1" fill="hold" id="44">
                                          <p:stCondLst>
                                            <p:cond delay="0"/>
                                          </p:stCondLst>
                                        </p:cTn>
                                        <p:tgtEl>
                                          <p:spTgt spid="12"/>
                                        </p:tgtEl>
                                        <p:attrNameLst>
                                          <p:attrName>style.visibility</p:attrName>
                                        </p:attrNameLst>
                                      </p:cBhvr>
                                      <p:to>
                                        <p:strVal val="visible"/>
                                      </p:to>
                                    </p:set>
                                    <p:animEffect filter="fade" transition="in">
                                      <p:cBhvr>
                                        <p:cTn dur="250" id="45"/>
                                        <p:tgtEl>
                                          <p:spTgt spid="12"/>
                                        </p:tgtEl>
                                      </p:cBhvr>
                                    </p:animEffect>
                                    <p:anim calcmode="lin" valueType="num">
                                      <p:cBhvr>
                                        <p:cTn dur="250" fill="hold" id="46"/>
                                        <p:tgtEl>
                                          <p:spTgt spid="12"/>
                                        </p:tgtEl>
                                        <p:attrNameLst>
                                          <p:attrName>ppt_x</p:attrName>
                                        </p:attrNameLst>
                                      </p:cBhvr>
                                      <p:tavLst>
                                        <p:tav tm="0">
                                          <p:val>
                                            <p:strVal val="#ppt_x"/>
                                          </p:val>
                                        </p:tav>
                                        <p:tav tm="100000">
                                          <p:val>
                                            <p:strVal val="#ppt_x"/>
                                          </p:val>
                                        </p:tav>
                                      </p:tavLst>
                                    </p:anim>
                                    <p:anim calcmode="lin" valueType="num">
                                      <p:cBhvr>
                                        <p:cTn dur="250" fill="hold" id="47"/>
                                        <p:tgtEl>
                                          <p:spTgt spid="12"/>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5"/>
                                        </p:tgtEl>
                                        <p:attrNameLst>
                                          <p:attrName>style.visibility</p:attrName>
                                        </p:attrNameLst>
                                      </p:cBhvr>
                                      <p:to>
                                        <p:strVal val="visible"/>
                                      </p:to>
                                    </p:set>
                                    <p:animEffect filter="fade" transition="in">
                                      <p:cBhvr>
                                        <p:cTn dur="250" id="50"/>
                                        <p:tgtEl>
                                          <p:spTgt spid="15"/>
                                        </p:tgtEl>
                                      </p:cBhvr>
                                    </p:animEffect>
                                    <p:anim calcmode="lin" valueType="num">
                                      <p:cBhvr>
                                        <p:cTn dur="250" fill="hold" id="51"/>
                                        <p:tgtEl>
                                          <p:spTgt spid="15"/>
                                        </p:tgtEl>
                                        <p:attrNameLst>
                                          <p:attrName>ppt_x</p:attrName>
                                        </p:attrNameLst>
                                      </p:cBhvr>
                                      <p:tavLst>
                                        <p:tav tm="0">
                                          <p:val>
                                            <p:strVal val="#ppt_x"/>
                                          </p:val>
                                        </p:tav>
                                        <p:tav tm="100000">
                                          <p:val>
                                            <p:strVal val="#ppt_x"/>
                                          </p:val>
                                        </p:tav>
                                      </p:tavLst>
                                    </p:anim>
                                    <p:anim calcmode="lin" valueType="num">
                                      <p:cBhvr>
                                        <p:cTn dur="250" fill="hold" id="52"/>
                                        <p:tgtEl>
                                          <p:spTgt spid="15"/>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250"/>
                            </p:stCondLst>
                            <p:childTnLst>
                              <p:par>
                                <p:cTn fill="hold" grpId="0" id="54" nodeType="afterEffect" presetClass="entr" presetID="47" presetSubtype="0">
                                  <p:stCondLst>
                                    <p:cond delay="0"/>
                                  </p:stCondLst>
                                  <p:childTnLst>
                                    <p:set>
                                      <p:cBhvr>
                                        <p:cTn dur="1" fill="hold" id="55">
                                          <p:stCondLst>
                                            <p:cond delay="0"/>
                                          </p:stCondLst>
                                        </p:cTn>
                                        <p:tgtEl>
                                          <p:spTgt spid="11"/>
                                        </p:tgtEl>
                                        <p:attrNameLst>
                                          <p:attrName>style.visibility</p:attrName>
                                        </p:attrNameLst>
                                      </p:cBhvr>
                                      <p:to>
                                        <p:strVal val="visible"/>
                                      </p:to>
                                    </p:set>
                                    <p:animEffect filter="fade" transition="in">
                                      <p:cBhvr>
                                        <p:cTn dur="250" id="56"/>
                                        <p:tgtEl>
                                          <p:spTgt spid="11"/>
                                        </p:tgtEl>
                                      </p:cBhvr>
                                    </p:animEffect>
                                    <p:anim calcmode="lin" valueType="num">
                                      <p:cBhvr>
                                        <p:cTn dur="250" fill="hold" id="57"/>
                                        <p:tgtEl>
                                          <p:spTgt spid="11"/>
                                        </p:tgtEl>
                                        <p:attrNameLst>
                                          <p:attrName>ppt_x</p:attrName>
                                        </p:attrNameLst>
                                      </p:cBhvr>
                                      <p:tavLst>
                                        <p:tav tm="0">
                                          <p:val>
                                            <p:strVal val="#ppt_x"/>
                                          </p:val>
                                        </p:tav>
                                        <p:tav tm="100000">
                                          <p:val>
                                            <p:strVal val="#ppt_x"/>
                                          </p:val>
                                        </p:tav>
                                      </p:tavLst>
                                    </p:anim>
                                    <p:anim calcmode="lin" valueType="num">
                                      <p:cBhvr>
                                        <p:cTn dur="250" fill="hold" id="58"/>
                                        <p:tgtEl>
                                          <p:spTgt spid="11"/>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250" id="61"/>
                                        <p:tgtEl>
                                          <p:spTgt spid="16"/>
                                        </p:tgtEl>
                                      </p:cBhvr>
                                    </p:animEffect>
                                    <p:anim calcmode="lin" valueType="num">
                                      <p:cBhvr>
                                        <p:cTn dur="250" fill="hold" id="62"/>
                                        <p:tgtEl>
                                          <p:spTgt spid="16"/>
                                        </p:tgtEl>
                                        <p:attrNameLst>
                                          <p:attrName>ppt_x</p:attrName>
                                        </p:attrNameLst>
                                      </p:cBhvr>
                                      <p:tavLst>
                                        <p:tav tm="0">
                                          <p:val>
                                            <p:strVal val="#ppt_x"/>
                                          </p:val>
                                        </p:tav>
                                        <p:tav tm="100000">
                                          <p:val>
                                            <p:strVal val="#ppt_x"/>
                                          </p:val>
                                        </p:tav>
                                      </p:tavLst>
                                    </p:anim>
                                    <p:anim calcmode="lin" valueType="num">
                                      <p:cBhvr>
                                        <p:cTn dur="250" fill="hold" id="63"/>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64" nodeType="clickPar">
                      <p:stCondLst>
                        <p:cond delay="indefinite"/>
                      </p:stCondLst>
                      <p:childTnLst>
                        <p:par>
                          <p:cTn fill="hold" id="65" nodeType="afterGroup">
                            <p:stCondLst>
                              <p:cond delay="0"/>
                            </p:stCondLst>
                            <p:childTnLst>
                              <p:par>
                                <p:cTn fill="hold" id="66" nodeType="clickEffect" presetClass="entr" presetID="47" presetSubtype="0">
                                  <p:stCondLst>
                                    <p:cond delay="0"/>
                                  </p:stCondLst>
                                  <p:childTnLst>
                                    <p:set>
                                      <p:cBhvr>
                                        <p:cTn dur="1" fill="hold" id="67">
                                          <p:stCondLst>
                                            <p:cond delay="0"/>
                                          </p:stCondLst>
                                        </p:cTn>
                                        <p:tgtEl>
                                          <p:spTgt spid="18"/>
                                        </p:tgtEl>
                                        <p:attrNameLst>
                                          <p:attrName>style.visibility</p:attrName>
                                        </p:attrNameLst>
                                      </p:cBhvr>
                                      <p:to>
                                        <p:strVal val="visible"/>
                                      </p:to>
                                    </p:set>
                                    <p:animEffect filter="fade" transition="in">
                                      <p:cBhvr>
                                        <p:cTn dur="250" id="68"/>
                                        <p:tgtEl>
                                          <p:spTgt spid="18"/>
                                        </p:tgtEl>
                                      </p:cBhvr>
                                    </p:animEffect>
                                    <p:anim calcmode="lin" valueType="num">
                                      <p:cBhvr>
                                        <p:cTn dur="250" fill="hold" id="69"/>
                                        <p:tgtEl>
                                          <p:spTgt spid="18"/>
                                        </p:tgtEl>
                                        <p:attrNameLst>
                                          <p:attrName>ppt_x</p:attrName>
                                        </p:attrNameLst>
                                      </p:cBhvr>
                                      <p:tavLst>
                                        <p:tav tm="0">
                                          <p:val>
                                            <p:strVal val="#ppt_x"/>
                                          </p:val>
                                        </p:tav>
                                        <p:tav tm="100000">
                                          <p:val>
                                            <p:strVal val="#ppt_x"/>
                                          </p:val>
                                        </p:tav>
                                      </p:tavLst>
                                    </p:anim>
                                    <p:anim calcmode="lin" valueType="num">
                                      <p:cBhvr>
                                        <p:cTn dur="250" fill="hold" id="70"/>
                                        <p:tgtEl>
                                          <p:spTgt spid="18"/>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21"/>
                                        </p:tgtEl>
                                        <p:attrNameLst>
                                          <p:attrName>style.visibility</p:attrName>
                                        </p:attrNameLst>
                                      </p:cBhvr>
                                      <p:to>
                                        <p:strVal val="visible"/>
                                      </p:to>
                                    </p:set>
                                    <p:animEffect filter="fade" transition="in">
                                      <p:cBhvr>
                                        <p:cTn dur="250" id="73"/>
                                        <p:tgtEl>
                                          <p:spTgt spid="21"/>
                                        </p:tgtEl>
                                      </p:cBhvr>
                                    </p:animEffect>
                                    <p:anim calcmode="lin" valueType="num">
                                      <p:cBhvr>
                                        <p:cTn dur="250" fill="hold" id="74"/>
                                        <p:tgtEl>
                                          <p:spTgt spid="21"/>
                                        </p:tgtEl>
                                        <p:attrNameLst>
                                          <p:attrName>ppt_x</p:attrName>
                                        </p:attrNameLst>
                                      </p:cBhvr>
                                      <p:tavLst>
                                        <p:tav tm="0">
                                          <p:val>
                                            <p:strVal val="#ppt_x"/>
                                          </p:val>
                                        </p:tav>
                                        <p:tav tm="100000">
                                          <p:val>
                                            <p:strVal val="#ppt_x"/>
                                          </p:val>
                                        </p:tav>
                                      </p:tavLst>
                                    </p:anim>
                                    <p:anim calcmode="lin" valueType="num">
                                      <p:cBhvr>
                                        <p:cTn dur="250" fill="hold" id="75"/>
                                        <p:tgtEl>
                                          <p:spTgt spid="21"/>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250"/>
                            </p:stCondLst>
                            <p:childTnLst>
                              <p:par>
                                <p:cTn fill="hold" grpId="0" id="77" nodeType="afterEffect" presetClass="entr" presetID="47" presetSubtype="0">
                                  <p:stCondLst>
                                    <p:cond delay="0"/>
                                  </p:stCondLst>
                                  <p:childTnLst>
                                    <p:set>
                                      <p:cBhvr>
                                        <p:cTn dur="1" fill="hold" id="78">
                                          <p:stCondLst>
                                            <p:cond delay="0"/>
                                          </p:stCondLst>
                                        </p:cTn>
                                        <p:tgtEl>
                                          <p:spTgt spid="17"/>
                                        </p:tgtEl>
                                        <p:attrNameLst>
                                          <p:attrName>style.visibility</p:attrName>
                                        </p:attrNameLst>
                                      </p:cBhvr>
                                      <p:to>
                                        <p:strVal val="visible"/>
                                      </p:to>
                                    </p:set>
                                    <p:animEffect filter="fade" transition="in">
                                      <p:cBhvr>
                                        <p:cTn dur="250" id="79"/>
                                        <p:tgtEl>
                                          <p:spTgt spid="17"/>
                                        </p:tgtEl>
                                      </p:cBhvr>
                                    </p:animEffect>
                                    <p:anim calcmode="lin" valueType="num">
                                      <p:cBhvr>
                                        <p:cTn dur="250" fill="hold" id="80"/>
                                        <p:tgtEl>
                                          <p:spTgt spid="17"/>
                                        </p:tgtEl>
                                        <p:attrNameLst>
                                          <p:attrName>ppt_x</p:attrName>
                                        </p:attrNameLst>
                                      </p:cBhvr>
                                      <p:tavLst>
                                        <p:tav tm="0">
                                          <p:val>
                                            <p:strVal val="#ppt_x"/>
                                          </p:val>
                                        </p:tav>
                                        <p:tav tm="100000">
                                          <p:val>
                                            <p:strVal val="#ppt_x"/>
                                          </p:val>
                                        </p:tav>
                                      </p:tavLst>
                                    </p:anim>
                                    <p:anim calcmode="lin" valueType="num">
                                      <p:cBhvr>
                                        <p:cTn dur="250" fill="hold" id="81"/>
                                        <p:tgtEl>
                                          <p:spTgt spid="17"/>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22"/>
                                        </p:tgtEl>
                                        <p:attrNameLst>
                                          <p:attrName>style.visibility</p:attrName>
                                        </p:attrNameLst>
                                      </p:cBhvr>
                                      <p:to>
                                        <p:strVal val="visible"/>
                                      </p:to>
                                    </p:set>
                                    <p:animEffect filter="fade" transition="in">
                                      <p:cBhvr>
                                        <p:cTn dur="250" id="84"/>
                                        <p:tgtEl>
                                          <p:spTgt spid="22"/>
                                        </p:tgtEl>
                                      </p:cBhvr>
                                    </p:animEffect>
                                    <p:anim calcmode="lin" valueType="num">
                                      <p:cBhvr>
                                        <p:cTn dur="250" fill="hold" id="85"/>
                                        <p:tgtEl>
                                          <p:spTgt spid="22"/>
                                        </p:tgtEl>
                                        <p:attrNameLst>
                                          <p:attrName>ppt_x</p:attrName>
                                        </p:attrNameLst>
                                      </p:cBhvr>
                                      <p:tavLst>
                                        <p:tav tm="0">
                                          <p:val>
                                            <p:strVal val="#ppt_x"/>
                                          </p:val>
                                        </p:tav>
                                        <p:tav tm="100000">
                                          <p:val>
                                            <p:strVal val="#ppt_x"/>
                                          </p:val>
                                        </p:tav>
                                      </p:tavLst>
                                    </p:anim>
                                    <p:anim calcmode="lin" valueType="num">
                                      <p:cBhvr>
                                        <p:cTn dur="250" fill="hold" id="86"/>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87" nodeType="clickPar">
                      <p:stCondLst>
                        <p:cond delay="indefinite"/>
                      </p:stCondLst>
                      <p:childTnLst>
                        <p:par>
                          <p:cTn fill="hold" id="88" nodeType="afterGroup">
                            <p:stCondLst>
                              <p:cond delay="0"/>
                            </p:stCondLst>
                            <p:childTnLst>
                              <p:par>
                                <p:cTn fill="hold" id="89" nodeType="clickEffect" presetClass="entr" presetID="47" presetSubtype="0">
                                  <p:stCondLst>
                                    <p:cond delay="0"/>
                                  </p:stCondLst>
                                  <p:childTnLst>
                                    <p:set>
                                      <p:cBhvr>
                                        <p:cTn dur="1" fill="hold" id="90">
                                          <p:stCondLst>
                                            <p:cond delay="0"/>
                                          </p:stCondLst>
                                        </p:cTn>
                                        <p:tgtEl>
                                          <p:spTgt spid="24"/>
                                        </p:tgtEl>
                                        <p:attrNameLst>
                                          <p:attrName>style.visibility</p:attrName>
                                        </p:attrNameLst>
                                      </p:cBhvr>
                                      <p:to>
                                        <p:strVal val="visible"/>
                                      </p:to>
                                    </p:set>
                                    <p:animEffect filter="fade" transition="in">
                                      <p:cBhvr>
                                        <p:cTn dur="250" id="91"/>
                                        <p:tgtEl>
                                          <p:spTgt spid="24"/>
                                        </p:tgtEl>
                                      </p:cBhvr>
                                    </p:animEffect>
                                    <p:anim calcmode="lin" valueType="num">
                                      <p:cBhvr>
                                        <p:cTn dur="250" fill="hold" id="92"/>
                                        <p:tgtEl>
                                          <p:spTgt spid="24"/>
                                        </p:tgtEl>
                                        <p:attrNameLst>
                                          <p:attrName>ppt_x</p:attrName>
                                        </p:attrNameLst>
                                      </p:cBhvr>
                                      <p:tavLst>
                                        <p:tav tm="0">
                                          <p:val>
                                            <p:strVal val="#ppt_x"/>
                                          </p:val>
                                        </p:tav>
                                        <p:tav tm="100000">
                                          <p:val>
                                            <p:strVal val="#ppt_x"/>
                                          </p:val>
                                        </p:tav>
                                      </p:tavLst>
                                    </p:anim>
                                    <p:anim calcmode="lin" valueType="num">
                                      <p:cBhvr>
                                        <p:cTn dur="250" fill="hold" id="93"/>
                                        <p:tgtEl>
                                          <p:spTgt spid="24"/>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7"/>
                                        </p:tgtEl>
                                        <p:attrNameLst>
                                          <p:attrName>style.visibility</p:attrName>
                                        </p:attrNameLst>
                                      </p:cBhvr>
                                      <p:to>
                                        <p:strVal val="visible"/>
                                      </p:to>
                                    </p:set>
                                    <p:animEffect filter="fade" transition="in">
                                      <p:cBhvr>
                                        <p:cTn dur="250" id="96"/>
                                        <p:tgtEl>
                                          <p:spTgt spid="27"/>
                                        </p:tgtEl>
                                      </p:cBhvr>
                                    </p:animEffect>
                                    <p:anim calcmode="lin" valueType="num">
                                      <p:cBhvr>
                                        <p:cTn dur="250" fill="hold" id="97"/>
                                        <p:tgtEl>
                                          <p:spTgt spid="27"/>
                                        </p:tgtEl>
                                        <p:attrNameLst>
                                          <p:attrName>ppt_x</p:attrName>
                                        </p:attrNameLst>
                                      </p:cBhvr>
                                      <p:tavLst>
                                        <p:tav tm="0">
                                          <p:val>
                                            <p:strVal val="#ppt_x"/>
                                          </p:val>
                                        </p:tav>
                                        <p:tav tm="100000">
                                          <p:val>
                                            <p:strVal val="#ppt_x"/>
                                          </p:val>
                                        </p:tav>
                                      </p:tavLst>
                                    </p:anim>
                                    <p:anim calcmode="lin" valueType="num">
                                      <p:cBhvr>
                                        <p:cTn dur="250" fill="hold" id="98"/>
                                        <p:tgtEl>
                                          <p:spTgt spid="27"/>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250"/>
                            </p:stCondLst>
                            <p:childTnLst>
                              <p:par>
                                <p:cTn fill="hold" grpId="0" id="100" nodeType="afterEffect" presetClass="entr" presetID="47" presetSubtype="0">
                                  <p:stCondLst>
                                    <p:cond delay="0"/>
                                  </p:stCondLst>
                                  <p:childTnLst>
                                    <p:set>
                                      <p:cBhvr>
                                        <p:cTn dur="1" fill="hold" id="101">
                                          <p:stCondLst>
                                            <p:cond delay="0"/>
                                          </p:stCondLst>
                                        </p:cTn>
                                        <p:tgtEl>
                                          <p:spTgt spid="23"/>
                                        </p:tgtEl>
                                        <p:attrNameLst>
                                          <p:attrName>style.visibility</p:attrName>
                                        </p:attrNameLst>
                                      </p:cBhvr>
                                      <p:to>
                                        <p:strVal val="visible"/>
                                      </p:to>
                                    </p:set>
                                    <p:animEffect filter="fade" transition="in">
                                      <p:cBhvr>
                                        <p:cTn dur="250" id="102"/>
                                        <p:tgtEl>
                                          <p:spTgt spid="23"/>
                                        </p:tgtEl>
                                      </p:cBhvr>
                                    </p:animEffect>
                                    <p:anim calcmode="lin" valueType="num">
                                      <p:cBhvr>
                                        <p:cTn dur="250" fill="hold" id="103"/>
                                        <p:tgtEl>
                                          <p:spTgt spid="23"/>
                                        </p:tgtEl>
                                        <p:attrNameLst>
                                          <p:attrName>ppt_x</p:attrName>
                                        </p:attrNameLst>
                                      </p:cBhvr>
                                      <p:tavLst>
                                        <p:tav tm="0">
                                          <p:val>
                                            <p:strVal val="#ppt_x"/>
                                          </p:val>
                                        </p:tav>
                                        <p:tav tm="100000">
                                          <p:val>
                                            <p:strVal val="#ppt_x"/>
                                          </p:val>
                                        </p:tav>
                                      </p:tavLst>
                                    </p:anim>
                                    <p:anim calcmode="lin" valueType="num">
                                      <p:cBhvr>
                                        <p:cTn dur="250" fill="hold" id="104"/>
                                        <p:tgtEl>
                                          <p:spTgt spid="23"/>
                                        </p:tgtEl>
                                        <p:attrNameLst>
                                          <p:attrName>ppt_y</p:attrName>
                                        </p:attrNameLst>
                                      </p:cBhvr>
                                      <p:tavLst>
                                        <p:tav tm="0">
                                          <p:val>
                                            <p:strVal val="#ppt_y-.1"/>
                                          </p:val>
                                        </p:tav>
                                        <p:tav tm="100000">
                                          <p:val>
                                            <p:strVal val="#ppt_y"/>
                                          </p:val>
                                        </p:tav>
                                      </p:tavLst>
                                    </p:anim>
                                  </p:childTnLst>
                                </p:cTn>
                              </p:par>
                              <p:par>
                                <p:cTn fill="hold" grpId="0" id="105" nodeType="withEffect" presetClass="entr" presetID="42" presetSubtype="0">
                                  <p:stCondLst>
                                    <p:cond delay="0"/>
                                  </p:stCondLst>
                                  <p:childTnLst>
                                    <p:set>
                                      <p:cBhvr>
                                        <p:cTn dur="1" fill="hold" id="106">
                                          <p:stCondLst>
                                            <p:cond delay="0"/>
                                          </p:stCondLst>
                                        </p:cTn>
                                        <p:tgtEl>
                                          <p:spTgt spid="28"/>
                                        </p:tgtEl>
                                        <p:attrNameLst>
                                          <p:attrName>style.visibility</p:attrName>
                                        </p:attrNameLst>
                                      </p:cBhvr>
                                      <p:to>
                                        <p:strVal val="visible"/>
                                      </p:to>
                                    </p:set>
                                    <p:animEffect filter="fade" transition="in">
                                      <p:cBhvr>
                                        <p:cTn dur="250" id="107"/>
                                        <p:tgtEl>
                                          <p:spTgt spid="28"/>
                                        </p:tgtEl>
                                      </p:cBhvr>
                                    </p:animEffect>
                                    <p:anim calcmode="lin" valueType="num">
                                      <p:cBhvr>
                                        <p:cTn dur="250" fill="hold" id="108"/>
                                        <p:tgtEl>
                                          <p:spTgt spid="28"/>
                                        </p:tgtEl>
                                        <p:attrNameLst>
                                          <p:attrName>ppt_x</p:attrName>
                                        </p:attrNameLst>
                                      </p:cBhvr>
                                      <p:tavLst>
                                        <p:tav tm="0">
                                          <p:val>
                                            <p:strVal val="#ppt_x"/>
                                          </p:val>
                                        </p:tav>
                                        <p:tav tm="100000">
                                          <p:val>
                                            <p:strVal val="#ppt_x"/>
                                          </p:val>
                                        </p:tav>
                                      </p:tavLst>
                                    </p:anim>
                                    <p:anim calcmode="lin" valueType="num">
                                      <p:cBhvr>
                                        <p:cTn dur="250" fill="hold" id="109"/>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110" nodeType="clickPar">
                      <p:stCondLst>
                        <p:cond delay="indefinite"/>
                      </p:stCondLst>
                      <p:childTnLst>
                        <p:par>
                          <p:cTn fill="hold" id="111" nodeType="afterGroup">
                            <p:stCondLst>
                              <p:cond delay="0"/>
                            </p:stCondLst>
                            <p:childTnLst>
                              <p:par>
                                <p:cTn fill="hold" id="112" nodeType="clickEffect" presetClass="entr" presetID="47" presetSubtype="0">
                                  <p:stCondLst>
                                    <p:cond delay="0"/>
                                  </p:stCondLst>
                                  <p:childTnLst>
                                    <p:set>
                                      <p:cBhvr>
                                        <p:cTn dur="1" fill="hold" id="113">
                                          <p:stCondLst>
                                            <p:cond delay="0"/>
                                          </p:stCondLst>
                                        </p:cTn>
                                        <p:tgtEl>
                                          <p:spTgt spid="30"/>
                                        </p:tgtEl>
                                        <p:attrNameLst>
                                          <p:attrName>style.visibility</p:attrName>
                                        </p:attrNameLst>
                                      </p:cBhvr>
                                      <p:to>
                                        <p:strVal val="visible"/>
                                      </p:to>
                                    </p:set>
                                    <p:animEffect filter="fade" transition="in">
                                      <p:cBhvr>
                                        <p:cTn dur="250" id="114"/>
                                        <p:tgtEl>
                                          <p:spTgt spid="30"/>
                                        </p:tgtEl>
                                      </p:cBhvr>
                                    </p:animEffect>
                                    <p:anim calcmode="lin" valueType="num">
                                      <p:cBhvr>
                                        <p:cTn dur="250" fill="hold" id="115"/>
                                        <p:tgtEl>
                                          <p:spTgt spid="30"/>
                                        </p:tgtEl>
                                        <p:attrNameLst>
                                          <p:attrName>ppt_x</p:attrName>
                                        </p:attrNameLst>
                                      </p:cBhvr>
                                      <p:tavLst>
                                        <p:tav tm="0">
                                          <p:val>
                                            <p:strVal val="#ppt_x"/>
                                          </p:val>
                                        </p:tav>
                                        <p:tav tm="100000">
                                          <p:val>
                                            <p:strVal val="#ppt_x"/>
                                          </p:val>
                                        </p:tav>
                                      </p:tavLst>
                                    </p:anim>
                                    <p:anim calcmode="lin" valueType="num">
                                      <p:cBhvr>
                                        <p:cTn dur="250" fill="hold" id="116"/>
                                        <p:tgtEl>
                                          <p:spTgt spid="30"/>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0"/>
                                  </p:stCondLst>
                                  <p:childTnLst>
                                    <p:set>
                                      <p:cBhvr>
                                        <p:cTn dur="1" fill="hold" id="118">
                                          <p:stCondLst>
                                            <p:cond delay="0"/>
                                          </p:stCondLst>
                                        </p:cTn>
                                        <p:tgtEl>
                                          <p:spTgt spid="33"/>
                                        </p:tgtEl>
                                        <p:attrNameLst>
                                          <p:attrName>style.visibility</p:attrName>
                                        </p:attrNameLst>
                                      </p:cBhvr>
                                      <p:to>
                                        <p:strVal val="visible"/>
                                      </p:to>
                                    </p:set>
                                    <p:animEffect filter="fade" transition="in">
                                      <p:cBhvr>
                                        <p:cTn dur="250" id="119"/>
                                        <p:tgtEl>
                                          <p:spTgt spid="33"/>
                                        </p:tgtEl>
                                      </p:cBhvr>
                                    </p:animEffect>
                                    <p:anim calcmode="lin" valueType="num">
                                      <p:cBhvr>
                                        <p:cTn dur="250" fill="hold" id="120"/>
                                        <p:tgtEl>
                                          <p:spTgt spid="33"/>
                                        </p:tgtEl>
                                        <p:attrNameLst>
                                          <p:attrName>ppt_x</p:attrName>
                                        </p:attrNameLst>
                                      </p:cBhvr>
                                      <p:tavLst>
                                        <p:tav tm="0">
                                          <p:val>
                                            <p:strVal val="#ppt_x"/>
                                          </p:val>
                                        </p:tav>
                                        <p:tav tm="100000">
                                          <p:val>
                                            <p:strVal val="#ppt_x"/>
                                          </p:val>
                                        </p:tav>
                                      </p:tavLst>
                                    </p:anim>
                                    <p:anim calcmode="lin" valueType="num">
                                      <p:cBhvr>
                                        <p:cTn dur="250" fill="hold" id="121"/>
                                        <p:tgtEl>
                                          <p:spTgt spid="33"/>
                                        </p:tgtEl>
                                        <p:attrNameLst>
                                          <p:attrName>ppt_y</p:attrName>
                                        </p:attrNameLst>
                                      </p:cBhvr>
                                      <p:tavLst>
                                        <p:tav tm="0">
                                          <p:val>
                                            <p:strVal val="#ppt_y+.1"/>
                                          </p:val>
                                        </p:tav>
                                        <p:tav tm="100000">
                                          <p:val>
                                            <p:strVal val="#ppt_y"/>
                                          </p:val>
                                        </p:tav>
                                      </p:tavLst>
                                    </p:anim>
                                  </p:childTnLst>
                                </p:cTn>
                              </p:par>
                            </p:childTnLst>
                          </p:cTn>
                        </p:par>
                        <p:par>
                          <p:cTn fill="hold" id="122" nodeType="afterGroup">
                            <p:stCondLst>
                              <p:cond delay="250"/>
                            </p:stCondLst>
                            <p:childTnLst>
                              <p:par>
                                <p:cTn fill="hold" grpId="0" id="123" nodeType="afterEffect" presetClass="entr" presetID="47" presetSubtype="0">
                                  <p:stCondLst>
                                    <p:cond delay="0"/>
                                  </p:stCondLst>
                                  <p:childTnLst>
                                    <p:set>
                                      <p:cBhvr>
                                        <p:cTn dur="1" fill="hold" id="124">
                                          <p:stCondLst>
                                            <p:cond delay="0"/>
                                          </p:stCondLst>
                                        </p:cTn>
                                        <p:tgtEl>
                                          <p:spTgt spid="29"/>
                                        </p:tgtEl>
                                        <p:attrNameLst>
                                          <p:attrName>style.visibility</p:attrName>
                                        </p:attrNameLst>
                                      </p:cBhvr>
                                      <p:to>
                                        <p:strVal val="visible"/>
                                      </p:to>
                                    </p:set>
                                    <p:animEffect filter="fade" transition="in">
                                      <p:cBhvr>
                                        <p:cTn dur="250" id="125"/>
                                        <p:tgtEl>
                                          <p:spTgt spid="29"/>
                                        </p:tgtEl>
                                      </p:cBhvr>
                                    </p:animEffect>
                                    <p:anim calcmode="lin" valueType="num">
                                      <p:cBhvr>
                                        <p:cTn dur="250" fill="hold" id="126"/>
                                        <p:tgtEl>
                                          <p:spTgt spid="29"/>
                                        </p:tgtEl>
                                        <p:attrNameLst>
                                          <p:attrName>ppt_x</p:attrName>
                                        </p:attrNameLst>
                                      </p:cBhvr>
                                      <p:tavLst>
                                        <p:tav tm="0">
                                          <p:val>
                                            <p:strVal val="#ppt_x"/>
                                          </p:val>
                                        </p:tav>
                                        <p:tav tm="100000">
                                          <p:val>
                                            <p:strVal val="#ppt_x"/>
                                          </p:val>
                                        </p:tav>
                                      </p:tavLst>
                                    </p:anim>
                                    <p:anim calcmode="lin" valueType="num">
                                      <p:cBhvr>
                                        <p:cTn dur="250" fill="hold" id="127"/>
                                        <p:tgtEl>
                                          <p:spTgt spid="29"/>
                                        </p:tgtEl>
                                        <p:attrNameLst>
                                          <p:attrName>ppt_y</p:attrName>
                                        </p:attrNameLst>
                                      </p:cBhvr>
                                      <p:tavLst>
                                        <p:tav tm="0">
                                          <p:val>
                                            <p:strVal val="#ppt_y-.1"/>
                                          </p:val>
                                        </p:tav>
                                        <p:tav tm="100000">
                                          <p:val>
                                            <p:strVal val="#ppt_y"/>
                                          </p:val>
                                        </p:tav>
                                      </p:tavLst>
                                    </p:anim>
                                  </p:childTnLst>
                                </p:cTn>
                              </p:par>
                              <p:par>
                                <p:cTn fill="hold" grpId="0" id="128" nodeType="withEffect" presetClass="entr" presetID="42" presetSubtype="0">
                                  <p:stCondLst>
                                    <p:cond delay="0"/>
                                  </p:stCondLst>
                                  <p:childTnLst>
                                    <p:set>
                                      <p:cBhvr>
                                        <p:cTn dur="1" fill="hold" id="129">
                                          <p:stCondLst>
                                            <p:cond delay="0"/>
                                          </p:stCondLst>
                                        </p:cTn>
                                        <p:tgtEl>
                                          <p:spTgt spid="34"/>
                                        </p:tgtEl>
                                        <p:attrNameLst>
                                          <p:attrName>style.visibility</p:attrName>
                                        </p:attrNameLst>
                                      </p:cBhvr>
                                      <p:to>
                                        <p:strVal val="visible"/>
                                      </p:to>
                                    </p:set>
                                    <p:animEffect filter="fade" transition="in">
                                      <p:cBhvr>
                                        <p:cTn dur="250" id="130"/>
                                        <p:tgtEl>
                                          <p:spTgt spid="34"/>
                                        </p:tgtEl>
                                      </p:cBhvr>
                                    </p:animEffect>
                                    <p:anim calcmode="lin" valueType="num">
                                      <p:cBhvr>
                                        <p:cTn dur="250" fill="hold" id="131"/>
                                        <p:tgtEl>
                                          <p:spTgt spid="34"/>
                                        </p:tgtEl>
                                        <p:attrNameLst>
                                          <p:attrName>ppt_x</p:attrName>
                                        </p:attrNameLst>
                                      </p:cBhvr>
                                      <p:tavLst>
                                        <p:tav tm="0">
                                          <p:val>
                                            <p:strVal val="#ppt_x"/>
                                          </p:val>
                                        </p:tav>
                                        <p:tav tm="100000">
                                          <p:val>
                                            <p:strVal val="#ppt_x"/>
                                          </p:val>
                                        </p:tav>
                                      </p:tavLst>
                                    </p:anim>
                                    <p:anim calcmode="lin" valueType="num">
                                      <p:cBhvr>
                                        <p:cTn dur="250" fill="hold" id="132"/>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5"/>
      <p:bldP grpId="0" spid="16"/>
      <p:bldP grpId="0" spid="17"/>
      <p:bldP grpId="0" spid="21"/>
      <p:bldP grpId="0" spid="22"/>
      <p:bldP grpId="0" spid="23"/>
      <p:bldP grpId="0" spid="27"/>
      <p:bldP grpId="0" spid="28"/>
      <p:bldP grpId="0" spid="29"/>
      <p:bldP grpId="0" spid="33"/>
      <p:bldP grpId="0" spid="34"/>
      <p:bldGraphic grpId="0" spid="8" uiExpand="1">
        <p:bldSub>
          <a:bldChart bld="categoryEl"/>
        </p:bldSub>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A365FC4-B3C0-4D23-B5AD-3BC63263D579}"/>
              </a:ext>
            </a:extLst>
          </p:cNvPr>
          <p:cNvSpPr/>
          <p:nvPr/>
        </p:nvSpPr>
        <p:spPr>
          <a:xfrm>
            <a:off x="5603875" y="4697277"/>
            <a:ext cx="6253163" cy="796413"/>
          </a:xfrm>
          <a:prstGeom prst="rect">
            <a:avLst/>
          </a:prstGeom>
          <a:solidFill>
            <a:sysClr lastClr="FFFFFF" val="window"/>
          </a:solidFill>
          <a:ln algn="ctr" cap="flat" cmpd="sng" w="12700">
            <a:noFill/>
            <a:prstDash val="solid"/>
            <a:miter lim="800000"/>
          </a:ln>
          <a:effectLst>
            <a:outerShdw algn="ctr" blurRad="63500" rotWithShape="0">
              <a:sysClr lastClr="FFFFFF" val="window">
                <a:lumMod val="7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sp>
        <p:nvSpPr>
          <p:cNvPr id="7" name="矩形 6">
            <a:extLst>
              <a:ext uri="{FF2B5EF4-FFF2-40B4-BE49-F238E27FC236}">
                <a16:creationId xmlns:a16="http://schemas.microsoft.com/office/drawing/2014/main" id="{C5D7979C-A844-478B-B520-85E68629E796}"/>
              </a:ext>
            </a:extLst>
          </p:cNvPr>
          <p:cNvSpPr/>
          <p:nvPr/>
        </p:nvSpPr>
        <p:spPr>
          <a:xfrm>
            <a:off x="5603875" y="5777555"/>
            <a:ext cx="6253163" cy="796413"/>
          </a:xfrm>
          <a:prstGeom prst="rect">
            <a:avLst/>
          </a:prstGeom>
          <a:solidFill>
            <a:sysClr lastClr="FFFFFF" val="window"/>
          </a:solidFill>
          <a:ln algn="ctr" cap="flat" cmpd="sng" w="12700">
            <a:noFill/>
            <a:prstDash val="solid"/>
            <a:miter lim="800000"/>
          </a:ln>
          <a:effectLst>
            <a:outerShdw algn="ctr" blurRad="63500" rotWithShape="0">
              <a:sysClr lastClr="FFFFFF" val="window">
                <a:lumMod val="7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sp>
        <p:nvSpPr>
          <p:cNvPr id="8" name="矩形 7">
            <a:extLst>
              <a:ext uri="{FF2B5EF4-FFF2-40B4-BE49-F238E27FC236}">
                <a16:creationId xmlns:a16="http://schemas.microsoft.com/office/drawing/2014/main" id="{4DC468C8-814F-49DF-BC9C-E878C72E3D57}"/>
              </a:ext>
            </a:extLst>
          </p:cNvPr>
          <p:cNvSpPr/>
          <p:nvPr/>
        </p:nvSpPr>
        <p:spPr>
          <a:xfrm>
            <a:off x="5603875" y="3587502"/>
            <a:ext cx="6253163" cy="796413"/>
          </a:xfrm>
          <a:prstGeom prst="rect">
            <a:avLst/>
          </a:prstGeom>
          <a:solidFill>
            <a:sysClr lastClr="FFFFFF" val="window"/>
          </a:solidFill>
          <a:ln algn="ctr" cap="flat" cmpd="sng" w="12700">
            <a:noFill/>
            <a:prstDash val="solid"/>
            <a:miter lim="800000"/>
          </a:ln>
          <a:effectLst>
            <a:outerShdw algn="ctr" blurRad="63500" rotWithShape="0">
              <a:sysClr lastClr="FFFFFF" val="window">
                <a:lumMod val="7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sp>
        <p:nvSpPr>
          <p:cNvPr id="9" name="矩形 8">
            <a:extLst>
              <a:ext uri="{FF2B5EF4-FFF2-40B4-BE49-F238E27FC236}">
                <a16:creationId xmlns:a16="http://schemas.microsoft.com/office/drawing/2014/main" id="{7E14387C-37B3-46A7-8D54-4A9588D4630D}"/>
              </a:ext>
            </a:extLst>
          </p:cNvPr>
          <p:cNvSpPr/>
          <p:nvPr/>
        </p:nvSpPr>
        <p:spPr>
          <a:xfrm>
            <a:off x="5603875" y="2507227"/>
            <a:ext cx="6253163" cy="796413"/>
          </a:xfrm>
          <a:prstGeom prst="rect">
            <a:avLst/>
          </a:prstGeom>
          <a:solidFill>
            <a:sysClr lastClr="FFFFFF" val="window"/>
          </a:solidFill>
          <a:ln algn="ctr" cap="flat" cmpd="sng" w="12700">
            <a:noFill/>
            <a:prstDash val="solid"/>
            <a:miter lim="800000"/>
          </a:ln>
          <a:effectLst>
            <a:outerShdw algn="ctr" blurRad="63500" rotWithShape="0">
              <a:sysClr lastClr="FFFFFF" val="window">
                <a:lumMod val="7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sp>
        <p:nvSpPr>
          <p:cNvPr id="10" name="矩形 9">
            <a:extLst>
              <a:ext uri="{FF2B5EF4-FFF2-40B4-BE49-F238E27FC236}">
                <a16:creationId xmlns:a16="http://schemas.microsoft.com/office/drawing/2014/main" id="{88475C2A-5905-421A-A552-7B02B9D306DC}"/>
              </a:ext>
            </a:extLst>
          </p:cNvPr>
          <p:cNvSpPr/>
          <p:nvPr/>
        </p:nvSpPr>
        <p:spPr>
          <a:xfrm>
            <a:off x="3427200" y="0"/>
            <a:ext cx="1713600" cy="1710808"/>
          </a:xfrm>
          <a:prstGeom prst="rect">
            <a:avLst/>
          </a:prstGeom>
          <a:gradFill>
            <a:gsLst>
              <a:gs pos="0">
                <a:srgbClr val="2AF598"/>
              </a:gs>
              <a:gs pos="100000">
                <a:srgbClr val="1FDDD8"/>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pic>
        <p:nvPicPr>
          <p:cNvPr id="11" name="图片 10">
            <a:extLst>
              <a:ext uri="{FF2B5EF4-FFF2-40B4-BE49-F238E27FC236}">
                <a16:creationId xmlns:a16="http://schemas.microsoft.com/office/drawing/2014/main" id="{3BE79B91-CD30-4880-9D49-A2B0DD6B8DF2}"/>
              </a:ext>
            </a:extLst>
          </p:cNvPr>
          <p:cNvPicPr>
            <a:picLocks noChangeAspect="1"/>
          </p:cNvPicPr>
          <p:nvPr/>
        </p:nvPicPr>
        <p:blipFill>
          <a:blip r:embed="rId3">
            <a:extLst>
              <a:ext uri="{28A0092B-C50C-407E-A947-70E740481C1C}">
                <a14:useLocalDpi/>
              </a:ext>
            </a:extLst>
          </a:blip>
          <a:stretch>
            <a:fillRect/>
          </a:stretch>
        </p:blipFill>
        <p:spPr>
          <a:xfrm>
            <a:off x="0" y="1709874"/>
            <a:ext cx="1713600" cy="1715400"/>
          </a:xfrm>
          <a:prstGeom prst="rect">
            <a:avLst/>
          </a:prstGeom>
          <a:ln>
            <a:noFill/>
          </a:ln>
        </p:spPr>
      </p:pic>
      <p:pic>
        <p:nvPicPr>
          <p:cNvPr id="12" name="图片 11">
            <a:extLst>
              <a:ext uri="{FF2B5EF4-FFF2-40B4-BE49-F238E27FC236}">
                <a16:creationId xmlns:a16="http://schemas.microsoft.com/office/drawing/2014/main" id="{7B7E235E-C778-4521-A6D3-535DA92BDDE1}"/>
              </a:ext>
            </a:extLst>
          </p:cNvPr>
          <p:cNvPicPr>
            <a:picLocks noChangeAspect="1"/>
          </p:cNvPicPr>
          <p:nvPr/>
        </p:nvPicPr>
        <p:blipFill>
          <a:blip r:embed="rId4">
            <a:extLst>
              <a:ext uri="{28A0092B-C50C-407E-A947-70E740481C1C}">
                <a14:useLocalDpi/>
              </a:ext>
            </a:extLst>
          </a:blip>
          <a:stretch>
            <a:fillRect/>
          </a:stretch>
        </p:blipFill>
        <p:spPr>
          <a:xfrm>
            <a:off x="3425139" y="1709874"/>
            <a:ext cx="1713600" cy="1705205"/>
          </a:xfrm>
          <a:prstGeom prst="rect">
            <a:avLst/>
          </a:prstGeom>
          <a:ln>
            <a:noFill/>
          </a:ln>
        </p:spPr>
      </p:pic>
      <p:pic>
        <p:nvPicPr>
          <p:cNvPr id="13" name="图片 12">
            <a:extLst>
              <a:ext uri="{FF2B5EF4-FFF2-40B4-BE49-F238E27FC236}">
                <a16:creationId xmlns:a16="http://schemas.microsoft.com/office/drawing/2014/main" id="{EE76264A-2489-4B58-BD19-FE82762B686F}"/>
              </a:ext>
            </a:extLst>
          </p:cNvPr>
          <p:cNvPicPr>
            <a:picLocks noChangeAspect="1"/>
          </p:cNvPicPr>
          <p:nvPr/>
        </p:nvPicPr>
        <p:blipFill>
          <a:blip r:embed="rId5">
            <a:extLst>
              <a:ext uri="{28A0092B-C50C-407E-A947-70E740481C1C}">
                <a14:useLocalDpi/>
              </a:ext>
            </a:extLst>
          </a:blip>
          <a:stretch>
            <a:fillRect/>
          </a:stretch>
        </p:blipFill>
        <p:spPr>
          <a:xfrm>
            <a:off x="1713600" y="-1800"/>
            <a:ext cx="1713600" cy="1714050"/>
          </a:xfrm>
          <a:prstGeom prst="rect">
            <a:avLst/>
          </a:prstGeom>
          <a:ln>
            <a:noFill/>
          </a:ln>
        </p:spPr>
      </p:pic>
      <p:pic>
        <p:nvPicPr>
          <p:cNvPr id="14" name="图片 13">
            <a:extLst>
              <a:ext uri="{FF2B5EF4-FFF2-40B4-BE49-F238E27FC236}">
                <a16:creationId xmlns:a16="http://schemas.microsoft.com/office/drawing/2014/main" id="{E79CEDBC-6156-4616-B99D-AB85BBBFAE96}"/>
              </a:ext>
            </a:extLst>
          </p:cNvPr>
          <p:cNvPicPr>
            <a:picLocks noChangeAspect="1"/>
          </p:cNvPicPr>
          <p:nvPr/>
        </p:nvPicPr>
        <p:blipFill>
          <a:blip r:embed="rId6">
            <a:extLst>
              <a:ext uri="{28A0092B-C50C-407E-A947-70E740481C1C}">
                <a14:useLocalDpi/>
              </a:ext>
            </a:extLst>
          </a:blip>
          <a:stretch>
            <a:fillRect/>
          </a:stretch>
        </p:blipFill>
        <p:spPr>
          <a:xfrm>
            <a:off x="0" y="-1350"/>
            <a:ext cx="1713600" cy="1714500"/>
          </a:xfrm>
          <a:prstGeom prst="rect">
            <a:avLst/>
          </a:prstGeom>
          <a:ln>
            <a:noFill/>
          </a:ln>
        </p:spPr>
      </p:pic>
      <p:pic>
        <p:nvPicPr>
          <p:cNvPr id="15" name="图片 14">
            <a:extLst>
              <a:ext uri="{FF2B5EF4-FFF2-40B4-BE49-F238E27FC236}">
                <a16:creationId xmlns:a16="http://schemas.microsoft.com/office/drawing/2014/main" id="{71D3D576-03EF-437C-8718-07C4A8836317}"/>
              </a:ext>
            </a:extLst>
          </p:cNvPr>
          <p:cNvPicPr>
            <a:picLocks noChangeAspect="1"/>
          </p:cNvPicPr>
          <p:nvPr/>
        </p:nvPicPr>
        <p:blipFill>
          <a:blip r:embed="rId7">
            <a:extLst>
              <a:ext uri="{28A0092B-C50C-407E-A947-70E740481C1C}">
                <a14:useLocalDpi/>
              </a:ext>
            </a:extLst>
          </a:blip>
          <a:stretch>
            <a:fillRect/>
          </a:stretch>
        </p:blipFill>
        <p:spPr>
          <a:xfrm>
            <a:off x="0" y="3418848"/>
            <a:ext cx="1713600" cy="1713600"/>
          </a:xfrm>
          <a:prstGeom prst="rect">
            <a:avLst/>
          </a:prstGeom>
        </p:spPr>
      </p:pic>
      <p:pic>
        <p:nvPicPr>
          <p:cNvPr id="16" name="图片 15">
            <a:extLst>
              <a:ext uri="{FF2B5EF4-FFF2-40B4-BE49-F238E27FC236}">
                <a16:creationId xmlns:a16="http://schemas.microsoft.com/office/drawing/2014/main" id="{7C112C08-9094-4E61-BD20-E808A5BF394E}"/>
              </a:ext>
            </a:extLst>
          </p:cNvPr>
          <p:cNvPicPr>
            <a:picLocks noChangeAspect="1"/>
          </p:cNvPicPr>
          <p:nvPr/>
        </p:nvPicPr>
        <p:blipFill>
          <a:blip r:embed="rId8">
            <a:extLst>
              <a:ext uri="{28A0092B-C50C-407E-A947-70E740481C1C}">
                <a14:useLocalDpi/>
              </a:ext>
            </a:extLst>
          </a:blip>
          <a:stretch>
            <a:fillRect/>
          </a:stretch>
        </p:blipFill>
        <p:spPr>
          <a:xfrm>
            <a:off x="1712913" y="5134248"/>
            <a:ext cx="1713600" cy="1713600"/>
          </a:xfrm>
          <a:prstGeom prst="rect">
            <a:avLst/>
          </a:prstGeom>
        </p:spPr>
      </p:pic>
      <p:pic>
        <p:nvPicPr>
          <p:cNvPr id="17" name="图片 16">
            <a:extLst>
              <a:ext uri="{FF2B5EF4-FFF2-40B4-BE49-F238E27FC236}">
                <a16:creationId xmlns:a16="http://schemas.microsoft.com/office/drawing/2014/main" id="{78B9F8E4-C21D-4BCC-9568-94929E10BEBF}"/>
              </a:ext>
            </a:extLst>
          </p:cNvPr>
          <p:cNvPicPr>
            <a:picLocks noChangeAspect="1"/>
          </p:cNvPicPr>
          <p:nvPr/>
        </p:nvPicPr>
        <p:blipFill>
          <a:blip r:embed="rId9">
            <a:extLst>
              <a:ext uri="{28A0092B-C50C-407E-A947-70E740481C1C}">
                <a14:useLocalDpi/>
              </a:ext>
            </a:extLst>
          </a:blip>
          <a:stretch>
            <a:fillRect/>
          </a:stretch>
        </p:blipFill>
        <p:spPr>
          <a:xfrm>
            <a:off x="1712913" y="3414713"/>
            <a:ext cx="1713600" cy="1717735"/>
          </a:xfrm>
          <a:prstGeom prst="rect">
            <a:avLst/>
          </a:prstGeom>
        </p:spPr>
      </p:pic>
      <p:sp>
        <p:nvSpPr>
          <p:cNvPr id="18" name="矩形 17">
            <a:extLst>
              <a:ext uri="{FF2B5EF4-FFF2-40B4-BE49-F238E27FC236}">
                <a16:creationId xmlns:a16="http://schemas.microsoft.com/office/drawing/2014/main" id="{D8FE8477-03E6-4736-94F6-95EC2E8EB845}"/>
              </a:ext>
            </a:extLst>
          </p:cNvPr>
          <p:cNvSpPr/>
          <p:nvPr/>
        </p:nvSpPr>
        <p:spPr>
          <a:xfrm>
            <a:off x="1712913" y="1709874"/>
            <a:ext cx="1712913" cy="1706724"/>
          </a:xfrm>
          <a:prstGeom prst="rect">
            <a:avLst/>
          </a:prstGeom>
          <a:gradFill>
            <a:gsLst>
              <a:gs pos="0">
                <a:srgbClr val="08AEEA"/>
              </a:gs>
              <a:gs pos="100000">
                <a:srgbClr val="2AF598"/>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sp>
        <p:nvSpPr>
          <p:cNvPr id="19" name="矩形 18">
            <a:extLst>
              <a:ext uri="{FF2B5EF4-FFF2-40B4-BE49-F238E27FC236}">
                <a16:creationId xmlns:a16="http://schemas.microsoft.com/office/drawing/2014/main" id="{171A9F76-4C7B-4F47-800D-13A812FD35B7}"/>
              </a:ext>
            </a:extLst>
          </p:cNvPr>
          <p:cNvSpPr/>
          <p:nvPr/>
        </p:nvSpPr>
        <p:spPr>
          <a:xfrm>
            <a:off x="3425826" y="3412372"/>
            <a:ext cx="1713600" cy="1716350"/>
          </a:xfrm>
          <a:prstGeom prst="rect">
            <a:avLst/>
          </a:prstGeom>
          <a:gradFill>
            <a:gsLst>
              <a:gs pos="0">
                <a:srgbClr val="08AEEA"/>
              </a:gs>
              <a:gs pos="100000">
                <a:srgbClr val="2AF598"/>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sp>
        <p:nvSpPr>
          <p:cNvPr id="20" name="矩形 19">
            <a:extLst>
              <a:ext uri="{FF2B5EF4-FFF2-40B4-BE49-F238E27FC236}">
                <a16:creationId xmlns:a16="http://schemas.microsoft.com/office/drawing/2014/main" id="{3124D86D-DE97-4221-B229-6CA0C85580B1}"/>
              </a:ext>
            </a:extLst>
          </p:cNvPr>
          <p:cNvSpPr/>
          <p:nvPr/>
        </p:nvSpPr>
        <p:spPr>
          <a:xfrm>
            <a:off x="0" y="5133798"/>
            <a:ext cx="1713600" cy="1714500"/>
          </a:xfrm>
          <a:prstGeom prst="rect">
            <a:avLst/>
          </a:prstGeom>
          <a:gradFill>
            <a:gsLst>
              <a:gs pos="0">
                <a:srgbClr val="08AEEA"/>
              </a:gs>
              <a:gs pos="100000">
                <a:srgbClr val="2AF598"/>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pic>
        <p:nvPicPr>
          <p:cNvPr id="21" name="图片 20">
            <a:extLst>
              <a:ext uri="{FF2B5EF4-FFF2-40B4-BE49-F238E27FC236}">
                <a16:creationId xmlns:a16="http://schemas.microsoft.com/office/drawing/2014/main" id="{A6A409AC-1E59-48B4-9C5D-C5A43A9715C5}"/>
              </a:ext>
            </a:extLst>
          </p:cNvPr>
          <p:cNvPicPr>
            <a:picLocks noChangeAspect="1"/>
          </p:cNvPicPr>
          <p:nvPr/>
        </p:nvPicPr>
        <p:blipFill>
          <a:blip r:embed="rId10">
            <a:extLst>
              <a:ext uri="{28A0092B-C50C-407E-A947-70E740481C1C}">
                <a14:useLocalDpi/>
              </a:ext>
            </a:extLst>
          </a:blip>
          <a:stretch>
            <a:fillRect/>
          </a:stretch>
        </p:blipFill>
        <p:spPr>
          <a:xfrm>
            <a:off x="3425139" y="5130471"/>
            <a:ext cx="1713600" cy="1727529"/>
          </a:xfrm>
          <a:prstGeom prst="rect">
            <a:avLst/>
          </a:prstGeom>
        </p:spPr>
      </p:pic>
      <p:sp>
        <p:nvSpPr>
          <p:cNvPr id="22" name="文本框 21">
            <a:extLst>
              <a:ext uri="{FF2B5EF4-FFF2-40B4-BE49-F238E27FC236}">
                <a16:creationId xmlns:a16="http://schemas.microsoft.com/office/drawing/2014/main" id="{5F3A68AA-FC58-4EB3-A36B-D8B56C715FB6}"/>
              </a:ext>
            </a:extLst>
          </p:cNvPr>
          <p:cNvSpPr txBox="1"/>
          <p:nvPr/>
        </p:nvSpPr>
        <p:spPr>
          <a:xfrm>
            <a:off x="5527839" y="516338"/>
            <a:ext cx="2642777" cy="396240"/>
          </a:xfrm>
          <a:prstGeom prst="rect">
            <a:avLst/>
          </a:prstGeom>
          <a:noFill/>
        </p:spPr>
        <p:txBody>
          <a:bodyPr rtlCol="0" wrap="square">
            <a:spAutoFit/>
          </a:bodyPr>
          <a:lstStyle/>
          <a:p>
            <a:r>
              <a:rPr altLang="en-US" lang="zh-CN" sz="2000">
                <a:solidFill>
                  <a:prstClr val="black"/>
                </a:solidFill>
                <a:latin typeface="Nexa Bold"/>
              </a:rPr>
              <a:t>添加你的标题 </a:t>
            </a:r>
          </a:p>
        </p:txBody>
      </p:sp>
      <p:cxnSp>
        <p:nvCxnSpPr>
          <p:cNvPr id="23" name="直接连接符 22">
            <a:extLst>
              <a:ext uri="{FF2B5EF4-FFF2-40B4-BE49-F238E27FC236}">
                <a16:creationId xmlns:a16="http://schemas.microsoft.com/office/drawing/2014/main" id="{84B7ACBE-791F-4224-9D77-595C0806F42F}"/>
              </a:ext>
            </a:extLst>
          </p:cNvPr>
          <p:cNvCxnSpPr/>
          <p:nvPr/>
        </p:nvCxnSpPr>
        <p:spPr>
          <a:xfrm>
            <a:off x="5601578" y="981790"/>
            <a:ext cx="3557177" cy="0"/>
          </a:xfrm>
          <a:prstGeom prst="line">
            <a:avLst/>
          </a:prstGeom>
          <a:noFill/>
          <a:ln algn="ctr" cap="flat" cmpd="sng" w="6350">
            <a:solidFill>
              <a:sysClr lastClr="FFFFFF" val="window">
                <a:lumMod val="65000"/>
              </a:sysClr>
            </a:solidFill>
            <a:prstDash val="solid"/>
            <a:miter lim="800000"/>
          </a:ln>
          <a:effectLst/>
        </p:spPr>
      </p:cxnSp>
      <p:sp>
        <p:nvSpPr>
          <p:cNvPr id="24" name="文本框 23">
            <a:extLst>
              <a:ext uri="{FF2B5EF4-FFF2-40B4-BE49-F238E27FC236}">
                <a16:creationId xmlns:a16="http://schemas.microsoft.com/office/drawing/2014/main" id="{BD535EAF-453C-49E6-A3E2-C335587E5555}"/>
              </a:ext>
            </a:extLst>
          </p:cNvPr>
          <p:cNvSpPr txBox="1"/>
          <p:nvPr/>
        </p:nvSpPr>
        <p:spPr>
          <a:xfrm>
            <a:off x="5527839" y="1057388"/>
            <a:ext cx="6329200" cy="646176"/>
          </a:xfrm>
          <a:prstGeom prst="rect">
            <a:avLst/>
          </a:prstGeom>
          <a:noFill/>
        </p:spPr>
        <p:txBody>
          <a:bodyPr rtlCol="0" wrap="square">
            <a:spAutoFit/>
          </a:bodyPr>
          <a:lstStyle/>
          <a:p>
            <a:pPr>
              <a:lnSpc>
                <a:spcPct val="130000"/>
              </a:lnSpc>
            </a:pPr>
            <a:r>
              <a:rPr altLang="en-US" lang="zh-CN" sz="1400">
                <a:solidFill>
                  <a:prstClr val="black">
                    <a:lumMod val="65000"/>
                    <a:lumOff val="35000"/>
                  </a:prstClr>
                </a:solidFill>
                <a:latin typeface="华文细黑"/>
              </a:rPr>
              <a:t>添加你的标题 添加你的标题 添加你的标题 添加你的标题 添加你的标题 添加你的标题</a:t>
            </a:r>
          </a:p>
        </p:txBody>
      </p:sp>
      <p:graphicFrame>
        <p:nvGraphicFramePr>
          <p:cNvPr id="25" name="图表 24">
            <a:extLst>
              <a:ext uri="{FF2B5EF4-FFF2-40B4-BE49-F238E27FC236}">
                <a16:creationId xmlns:a16="http://schemas.microsoft.com/office/drawing/2014/main" id="{047779F1-9C78-4D07-8C63-6287F56A60FA}"/>
              </a:ext>
            </a:extLst>
          </p:cNvPr>
          <p:cNvGraphicFramePr/>
          <p:nvPr>
            <p:extLst>
              <p:ext uri="{D42A27DB-BD31-4B8C-83A1-F6EECF244321}">
                <p14:modId val="1982547747"/>
              </p:ext>
            </p:extLst>
          </p:nvPr>
        </p:nvGraphicFramePr>
        <p:xfrm>
          <a:off x="6607337" y="2241753"/>
          <a:ext cx="5603665" cy="4606095"/>
        </p:xfrm>
        <a:graphic>
          <a:graphicData uri="http://schemas.openxmlformats.org/drawingml/2006/chart">
            <c:chart xmlns:c="http://schemas.openxmlformats.org/drawingml/2006/chart" r:id="rId11"/>
          </a:graphicData>
        </a:graphic>
      </p:graphicFrame>
      <p:sp>
        <p:nvSpPr>
          <p:cNvPr id="26" name="Freeform 97">
            <a:extLst>
              <a:ext uri="{FF2B5EF4-FFF2-40B4-BE49-F238E27FC236}">
                <a16:creationId xmlns:a16="http://schemas.microsoft.com/office/drawing/2014/main" id="{2B87FC90-17D9-41BB-A132-0127350C0137}"/>
              </a:ext>
            </a:extLst>
          </p:cNvPr>
          <p:cNvSpPr>
            <a:spLocks noEditPoints="1"/>
          </p:cNvSpPr>
          <p:nvPr/>
        </p:nvSpPr>
        <p:spPr bwMode="auto">
          <a:xfrm>
            <a:off x="2394079" y="2368493"/>
            <a:ext cx="350580" cy="399638"/>
          </a:xfrm>
          <a:custGeom>
            <a:gdLst>
              <a:gd fmla="*/ 1600 w 1792" name="T0"/>
              <a:gd fmla="*/ 256 h 2048" name="T1"/>
              <a:gd fmla="*/ 1408 w 1792" name="T2"/>
              <a:gd fmla="*/ 192 h 2048" name="T3"/>
              <a:gd fmla="*/ 576 w 1792" name="T4"/>
              <a:gd fmla="*/ 0 h 2048" name="T5"/>
              <a:gd fmla="*/ 384 w 1792" name="T6"/>
              <a:gd fmla="*/ 256 h 2048" name="T7"/>
              <a:gd fmla="*/ 1 w 1792" name="T8"/>
              <a:gd fmla="*/ 436 h 2048" name="T9"/>
              <a:gd fmla="*/ 0 w 1792" name="T10"/>
              <a:gd fmla="*/ 576 h 2048" name="T11"/>
              <a:gd fmla="*/ 128 w 1792" name="T12"/>
              <a:gd fmla="*/ 704 h 2048" name="T13"/>
              <a:gd fmla="*/ 384 w 1792" name="T14"/>
              <a:gd fmla="*/ 2048 h 2048" name="T15"/>
              <a:gd fmla="*/ 1664 w 1792" name="T16"/>
              <a:gd fmla="*/ 1792 h 2048" name="T17"/>
              <a:gd fmla="*/ 1792 w 1792" name="T18"/>
              <a:gd fmla="*/ 576 h 2048" name="T19"/>
              <a:gd fmla="*/ 1791 w 1792" name="T20"/>
              <a:gd fmla="*/ 436 h 2048" name="T21"/>
              <a:gd fmla="*/ 576 w 1792" name="T22"/>
              <a:gd fmla="*/ 128 h 2048" name="T23"/>
              <a:gd fmla="*/ 1280 w 1792" name="T24"/>
              <a:gd fmla="*/ 192 h 2048" name="T25"/>
              <a:gd fmla="*/ 512 w 1792" name="T26"/>
              <a:gd fmla="*/ 256 h 2048" name="T27"/>
              <a:gd fmla="*/ 1536 w 1792" name="T28"/>
              <a:gd fmla="*/ 1792 h 2048" name="T29"/>
              <a:gd fmla="*/ 384 w 1792" name="T30"/>
              <a:gd fmla="*/ 1920 h 2048" name="T31"/>
              <a:gd fmla="*/ 256 w 1792" name="T32"/>
              <a:gd fmla="*/ 704 h 2048" name="T33"/>
              <a:gd fmla="*/ 1536 w 1792" name="T34"/>
              <a:gd fmla="*/ 1792 h 2048" name="T35"/>
              <a:gd fmla="*/ 1664 w 1792" name="T36"/>
              <a:gd fmla="*/ 576 h 2048" name="T37"/>
              <a:gd fmla="*/ 128 w 1792" name="T38"/>
              <a:gd fmla="*/ 448 h 2048" name="T39"/>
              <a:gd fmla="*/ 1600 w 1792" name="T40"/>
              <a:gd fmla="*/ 384 h 2048" name="T41"/>
              <a:gd fmla="*/ 1664 w 1792" name="T42"/>
              <a:gd fmla="*/ 512 h 2048" name="T43"/>
              <a:gd fmla="*/ 576 w 1792" name="T44"/>
              <a:gd fmla="*/ 1792 h 2048" name="T45"/>
              <a:gd fmla="*/ 640 w 1792" name="T46"/>
              <a:gd fmla="*/ 896 h 2048" name="T47"/>
              <a:gd fmla="*/ 448 w 1792" name="T48"/>
              <a:gd fmla="*/ 832 h 2048" name="T49"/>
              <a:gd fmla="*/ 384 w 1792" name="T50"/>
              <a:gd fmla="*/ 1728 h 2048" name="T51"/>
              <a:gd fmla="*/ 448 w 1792" name="T52"/>
              <a:gd fmla="*/ 896 h 2048" name="T53"/>
              <a:gd fmla="*/ 576 w 1792" name="T54"/>
              <a:gd fmla="*/ 1728 h 2048" name="T55"/>
              <a:gd fmla="*/ 448 w 1792" name="T56"/>
              <a:gd fmla="*/ 896 h 2048" name="T57"/>
              <a:gd fmla="*/ 960 w 1792" name="T58"/>
              <a:gd fmla="*/ 1792 h 2048" name="T59"/>
              <a:gd fmla="*/ 1024 w 1792" name="T60"/>
              <a:gd fmla="*/ 896 h 2048" name="T61"/>
              <a:gd fmla="*/ 832 w 1792" name="T62"/>
              <a:gd fmla="*/ 832 h 2048" name="T63"/>
              <a:gd fmla="*/ 768 w 1792" name="T64"/>
              <a:gd fmla="*/ 1728 h 2048" name="T65"/>
              <a:gd fmla="*/ 832 w 1792" name="T66"/>
              <a:gd fmla="*/ 896 h 2048" name="T67"/>
              <a:gd fmla="*/ 960 w 1792" name="T68"/>
              <a:gd fmla="*/ 1728 h 2048" name="T69"/>
              <a:gd fmla="*/ 832 w 1792" name="T70"/>
              <a:gd fmla="*/ 896 h 2048" name="T71"/>
              <a:gd fmla="*/ 1344 w 1792" name="T72"/>
              <a:gd fmla="*/ 1792 h 2048" name="T73"/>
              <a:gd fmla="*/ 1408 w 1792" name="T74"/>
              <a:gd fmla="*/ 896 h 2048" name="T75"/>
              <a:gd fmla="*/ 1216 w 1792" name="T76"/>
              <a:gd fmla="*/ 832 h 2048" name="T77"/>
              <a:gd fmla="*/ 1152 w 1792" name="T78"/>
              <a:gd fmla="*/ 1728 h 2048" name="T79"/>
              <a:gd fmla="*/ 1216 w 1792" name="T80"/>
              <a:gd fmla="*/ 896 h 2048" name="T81"/>
              <a:gd fmla="*/ 1344 w 1792" name="T82"/>
              <a:gd fmla="*/ 1728 h 2048" name="T83"/>
              <a:gd fmla="*/ 1216 w 1792" name="T84"/>
              <a:gd fmla="*/ 896 h 204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48" w="1792">
                <a:moveTo>
                  <a:pt x="1791" y="436"/>
                </a:moveTo>
                <a:cubicBezTo>
                  <a:pt x="1785" y="336"/>
                  <a:pt x="1702" y="256"/>
                  <a:pt x="1600" y="256"/>
                </a:cubicBezTo>
                <a:cubicBezTo>
                  <a:pt x="1408" y="256"/>
                  <a:pt x="1408" y="256"/>
                  <a:pt x="1408" y="256"/>
                </a:cubicBezTo>
                <a:cubicBezTo>
                  <a:pt x="1408" y="192"/>
                  <a:pt x="1408" y="192"/>
                  <a:pt x="1408" y="192"/>
                </a:cubicBezTo>
                <a:cubicBezTo>
                  <a:pt x="1408" y="86"/>
                  <a:pt x="1322" y="0"/>
                  <a:pt x="1216" y="0"/>
                </a:cubicBezTo>
                <a:cubicBezTo>
                  <a:pt x="576" y="0"/>
                  <a:pt x="576" y="0"/>
                  <a:pt x="576" y="0"/>
                </a:cubicBezTo>
                <a:cubicBezTo>
                  <a:pt x="470" y="0"/>
                  <a:pt x="384" y="86"/>
                  <a:pt x="384" y="192"/>
                </a:cubicBezTo>
                <a:cubicBezTo>
                  <a:pt x="384" y="256"/>
                  <a:pt x="384" y="256"/>
                  <a:pt x="384" y="256"/>
                </a:cubicBezTo>
                <a:cubicBezTo>
                  <a:pt x="192" y="256"/>
                  <a:pt x="192" y="256"/>
                  <a:pt x="192" y="256"/>
                </a:cubicBezTo>
                <a:cubicBezTo>
                  <a:pt x="90" y="256"/>
                  <a:pt x="7" y="336"/>
                  <a:pt x="1" y="436"/>
                </a:cubicBezTo>
                <a:cubicBezTo>
                  <a:pt x="0" y="436"/>
                  <a:pt x="0" y="436"/>
                  <a:pt x="0" y="436"/>
                </a:cubicBezTo>
                <a:cubicBezTo>
                  <a:pt x="0" y="576"/>
                  <a:pt x="0" y="576"/>
                  <a:pt x="0" y="576"/>
                </a:cubicBezTo>
                <a:cubicBezTo>
                  <a:pt x="0" y="647"/>
                  <a:pt x="57" y="704"/>
                  <a:pt x="128" y="704"/>
                </a:cubicBezTo>
                <a:cubicBezTo>
                  <a:pt x="128" y="704"/>
                  <a:pt x="128" y="704"/>
                  <a:pt x="128" y="704"/>
                </a:cubicBezTo>
                <a:cubicBezTo>
                  <a:pt x="128" y="1792"/>
                  <a:pt x="128" y="1792"/>
                  <a:pt x="128" y="1792"/>
                </a:cubicBezTo>
                <a:cubicBezTo>
                  <a:pt x="128" y="1933"/>
                  <a:pt x="243" y="2048"/>
                  <a:pt x="384" y="2048"/>
                </a:cubicBezTo>
                <a:cubicBezTo>
                  <a:pt x="1408" y="2048"/>
                  <a:pt x="1408" y="2048"/>
                  <a:pt x="1408" y="2048"/>
                </a:cubicBezTo>
                <a:cubicBezTo>
                  <a:pt x="1549" y="2048"/>
                  <a:pt x="1664" y="1933"/>
                  <a:pt x="1664" y="1792"/>
                </a:cubicBezTo>
                <a:cubicBezTo>
                  <a:pt x="1664" y="704"/>
                  <a:pt x="1664" y="704"/>
                  <a:pt x="1664" y="704"/>
                </a:cubicBezTo>
                <a:cubicBezTo>
                  <a:pt x="1735" y="704"/>
                  <a:pt x="1792" y="647"/>
                  <a:pt x="1792" y="576"/>
                </a:cubicBezTo>
                <a:cubicBezTo>
                  <a:pt x="1792" y="436"/>
                  <a:pt x="1792" y="436"/>
                  <a:pt x="1792" y="436"/>
                </a:cubicBezTo>
                <a:lnTo>
                  <a:pt x="1791" y="436"/>
                </a:lnTo>
                <a:close/>
                <a:moveTo>
                  <a:pt x="512" y="192"/>
                </a:moveTo>
                <a:cubicBezTo>
                  <a:pt x="512" y="157"/>
                  <a:pt x="541" y="128"/>
                  <a:pt x="576" y="128"/>
                </a:cubicBezTo>
                <a:cubicBezTo>
                  <a:pt x="1216" y="128"/>
                  <a:pt x="1216" y="128"/>
                  <a:pt x="1216" y="128"/>
                </a:cubicBezTo>
                <a:cubicBezTo>
                  <a:pt x="1251" y="128"/>
                  <a:pt x="1280" y="157"/>
                  <a:pt x="1280" y="192"/>
                </a:cubicBezTo>
                <a:cubicBezTo>
                  <a:pt x="1280" y="256"/>
                  <a:pt x="1280" y="256"/>
                  <a:pt x="1280" y="256"/>
                </a:cubicBezTo>
                <a:cubicBezTo>
                  <a:pt x="512" y="256"/>
                  <a:pt x="512" y="256"/>
                  <a:pt x="512" y="256"/>
                </a:cubicBezTo>
                <a:lnTo>
                  <a:pt x="512" y="192"/>
                </a:lnTo>
                <a:close/>
                <a:moveTo>
                  <a:pt x="1536" y="1792"/>
                </a:moveTo>
                <a:cubicBezTo>
                  <a:pt x="1536" y="1863"/>
                  <a:pt x="1479" y="1920"/>
                  <a:pt x="1408" y="1920"/>
                </a:cubicBezTo>
                <a:cubicBezTo>
                  <a:pt x="384" y="1920"/>
                  <a:pt x="384" y="1920"/>
                  <a:pt x="384" y="1920"/>
                </a:cubicBezTo>
                <a:cubicBezTo>
                  <a:pt x="313" y="1920"/>
                  <a:pt x="256" y="1863"/>
                  <a:pt x="256" y="1792"/>
                </a:cubicBezTo>
                <a:cubicBezTo>
                  <a:pt x="256" y="704"/>
                  <a:pt x="256" y="704"/>
                  <a:pt x="256" y="704"/>
                </a:cubicBezTo>
                <a:cubicBezTo>
                  <a:pt x="1536" y="704"/>
                  <a:pt x="1536" y="704"/>
                  <a:pt x="1536" y="704"/>
                </a:cubicBezTo>
                <a:lnTo>
                  <a:pt x="1536" y="1792"/>
                </a:lnTo>
                <a:close/>
                <a:moveTo>
                  <a:pt x="1664" y="512"/>
                </a:moveTo>
                <a:cubicBezTo>
                  <a:pt x="1664" y="576"/>
                  <a:pt x="1664" y="576"/>
                  <a:pt x="1664" y="576"/>
                </a:cubicBezTo>
                <a:cubicBezTo>
                  <a:pt x="128" y="576"/>
                  <a:pt x="128" y="576"/>
                  <a:pt x="128" y="576"/>
                </a:cubicBezTo>
                <a:cubicBezTo>
                  <a:pt x="128" y="448"/>
                  <a:pt x="128" y="448"/>
                  <a:pt x="128" y="448"/>
                </a:cubicBezTo>
                <a:cubicBezTo>
                  <a:pt x="128" y="413"/>
                  <a:pt x="157" y="384"/>
                  <a:pt x="192" y="384"/>
                </a:cubicBezTo>
                <a:cubicBezTo>
                  <a:pt x="1600" y="384"/>
                  <a:pt x="1600" y="384"/>
                  <a:pt x="1600" y="384"/>
                </a:cubicBezTo>
                <a:cubicBezTo>
                  <a:pt x="1635" y="384"/>
                  <a:pt x="1664" y="413"/>
                  <a:pt x="1664" y="448"/>
                </a:cubicBezTo>
                <a:lnTo>
                  <a:pt x="1664" y="512"/>
                </a:lnTo>
                <a:close/>
                <a:moveTo>
                  <a:pt x="448" y="1792"/>
                </a:moveTo>
                <a:cubicBezTo>
                  <a:pt x="576" y="1792"/>
                  <a:pt x="576" y="1792"/>
                  <a:pt x="576" y="1792"/>
                </a:cubicBezTo>
                <a:cubicBezTo>
                  <a:pt x="611" y="1792"/>
                  <a:pt x="640" y="1764"/>
                  <a:pt x="640" y="1728"/>
                </a:cubicBezTo>
                <a:cubicBezTo>
                  <a:pt x="640" y="896"/>
                  <a:pt x="640" y="896"/>
                  <a:pt x="640" y="896"/>
                </a:cubicBezTo>
                <a:cubicBezTo>
                  <a:pt x="640" y="861"/>
                  <a:pt x="611" y="832"/>
                  <a:pt x="576" y="832"/>
                </a:cubicBezTo>
                <a:cubicBezTo>
                  <a:pt x="448" y="832"/>
                  <a:pt x="448" y="832"/>
                  <a:pt x="448" y="832"/>
                </a:cubicBezTo>
                <a:cubicBezTo>
                  <a:pt x="413" y="832"/>
                  <a:pt x="384" y="861"/>
                  <a:pt x="384" y="896"/>
                </a:cubicBezTo>
                <a:cubicBezTo>
                  <a:pt x="384" y="1728"/>
                  <a:pt x="384" y="1728"/>
                  <a:pt x="384" y="1728"/>
                </a:cubicBezTo>
                <a:cubicBezTo>
                  <a:pt x="384" y="1764"/>
                  <a:pt x="413" y="1792"/>
                  <a:pt x="448" y="1792"/>
                </a:cubicBezTo>
                <a:close/>
                <a:moveTo>
                  <a:pt x="448" y="896"/>
                </a:moveTo>
                <a:cubicBezTo>
                  <a:pt x="576" y="896"/>
                  <a:pt x="576" y="896"/>
                  <a:pt x="576" y="896"/>
                </a:cubicBezTo>
                <a:cubicBezTo>
                  <a:pt x="576" y="1728"/>
                  <a:pt x="576" y="1728"/>
                  <a:pt x="576" y="1728"/>
                </a:cubicBezTo>
                <a:cubicBezTo>
                  <a:pt x="448" y="1728"/>
                  <a:pt x="448" y="1728"/>
                  <a:pt x="448" y="1728"/>
                </a:cubicBezTo>
                <a:lnTo>
                  <a:pt x="448" y="896"/>
                </a:lnTo>
                <a:close/>
                <a:moveTo>
                  <a:pt x="832" y="1792"/>
                </a:moveTo>
                <a:cubicBezTo>
                  <a:pt x="960" y="1792"/>
                  <a:pt x="960" y="1792"/>
                  <a:pt x="960" y="1792"/>
                </a:cubicBezTo>
                <a:cubicBezTo>
                  <a:pt x="995" y="1792"/>
                  <a:pt x="1024" y="1764"/>
                  <a:pt x="1024" y="1728"/>
                </a:cubicBezTo>
                <a:cubicBezTo>
                  <a:pt x="1024" y="896"/>
                  <a:pt x="1024" y="896"/>
                  <a:pt x="1024" y="896"/>
                </a:cubicBezTo>
                <a:cubicBezTo>
                  <a:pt x="1024" y="861"/>
                  <a:pt x="995" y="832"/>
                  <a:pt x="960" y="832"/>
                </a:cubicBezTo>
                <a:cubicBezTo>
                  <a:pt x="832" y="832"/>
                  <a:pt x="832" y="832"/>
                  <a:pt x="832" y="832"/>
                </a:cubicBezTo>
                <a:cubicBezTo>
                  <a:pt x="797" y="832"/>
                  <a:pt x="768" y="861"/>
                  <a:pt x="768" y="896"/>
                </a:cubicBezTo>
                <a:cubicBezTo>
                  <a:pt x="768" y="1728"/>
                  <a:pt x="768" y="1728"/>
                  <a:pt x="768" y="1728"/>
                </a:cubicBezTo>
                <a:cubicBezTo>
                  <a:pt x="768" y="1764"/>
                  <a:pt x="797" y="1792"/>
                  <a:pt x="832" y="1792"/>
                </a:cubicBezTo>
                <a:close/>
                <a:moveTo>
                  <a:pt x="832" y="896"/>
                </a:moveTo>
                <a:cubicBezTo>
                  <a:pt x="960" y="896"/>
                  <a:pt x="960" y="896"/>
                  <a:pt x="960" y="896"/>
                </a:cubicBezTo>
                <a:cubicBezTo>
                  <a:pt x="960" y="1728"/>
                  <a:pt x="960" y="1728"/>
                  <a:pt x="960" y="1728"/>
                </a:cubicBezTo>
                <a:cubicBezTo>
                  <a:pt x="832" y="1728"/>
                  <a:pt x="832" y="1728"/>
                  <a:pt x="832" y="1728"/>
                </a:cubicBezTo>
                <a:lnTo>
                  <a:pt x="832" y="896"/>
                </a:lnTo>
                <a:close/>
                <a:moveTo>
                  <a:pt x="1216" y="1792"/>
                </a:moveTo>
                <a:cubicBezTo>
                  <a:pt x="1344" y="1792"/>
                  <a:pt x="1344" y="1792"/>
                  <a:pt x="1344" y="1792"/>
                </a:cubicBezTo>
                <a:cubicBezTo>
                  <a:pt x="1379" y="1792"/>
                  <a:pt x="1408" y="1764"/>
                  <a:pt x="1408" y="1728"/>
                </a:cubicBezTo>
                <a:cubicBezTo>
                  <a:pt x="1408" y="896"/>
                  <a:pt x="1408" y="896"/>
                  <a:pt x="1408" y="896"/>
                </a:cubicBezTo>
                <a:cubicBezTo>
                  <a:pt x="1408" y="861"/>
                  <a:pt x="1379" y="832"/>
                  <a:pt x="1344" y="832"/>
                </a:cubicBezTo>
                <a:cubicBezTo>
                  <a:pt x="1216" y="832"/>
                  <a:pt x="1216" y="832"/>
                  <a:pt x="1216" y="832"/>
                </a:cubicBezTo>
                <a:cubicBezTo>
                  <a:pt x="1181" y="832"/>
                  <a:pt x="1152" y="861"/>
                  <a:pt x="1152" y="896"/>
                </a:cubicBezTo>
                <a:cubicBezTo>
                  <a:pt x="1152" y="1728"/>
                  <a:pt x="1152" y="1728"/>
                  <a:pt x="1152" y="1728"/>
                </a:cubicBezTo>
                <a:cubicBezTo>
                  <a:pt x="1152" y="1764"/>
                  <a:pt x="1181" y="1792"/>
                  <a:pt x="1216" y="1792"/>
                </a:cubicBezTo>
                <a:close/>
                <a:moveTo>
                  <a:pt x="1216" y="896"/>
                </a:moveTo>
                <a:cubicBezTo>
                  <a:pt x="1344" y="896"/>
                  <a:pt x="1344" y="896"/>
                  <a:pt x="1344" y="896"/>
                </a:cubicBezTo>
                <a:cubicBezTo>
                  <a:pt x="1344" y="1728"/>
                  <a:pt x="1344" y="1728"/>
                  <a:pt x="1344" y="1728"/>
                </a:cubicBezTo>
                <a:cubicBezTo>
                  <a:pt x="1216" y="1728"/>
                  <a:pt x="1216" y="1728"/>
                  <a:pt x="1216" y="1728"/>
                </a:cubicBezTo>
                <a:lnTo>
                  <a:pt x="1216" y="896"/>
                </a:ln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grpSp>
        <p:nvGrpSpPr>
          <p:cNvPr id="27" name="组合 26">
            <a:extLst>
              <a:ext uri="{FF2B5EF4-FFF2-40B4-BE49-F238E27FC236}">
                <a16:creationId xmlns:a16="http://schemas.microsoft.com/office/drawing/2014/main" id="{23404654-EB4A-4001-AE2D-3BB0F2FE1EC9}"/>
              </a:ext>
            </a:extLst>
          </p:cNvPr>
          <p:cNvGrpSpPr/>
          <p:nvPr/>
        </p:nvGrpSpPr>
        <p:grpSpPr>
          <a:xfrm>
            <a:off x="4008686" y="552332"/>
            <a:ext cx="548566" cy="614962"/>
            <a:chOff x="1014413" y="4373563"/>
            <a:chExt cx="1350962" cy="1514474"/>
          </a:xfrm>
          <a:solidFill>
            <a:sysClr lastClr="FFFFFF" val="window"/>
          </a:solidFill>
        </p:grpSpPr>
        <p:sp>
          <p:nvSpPr>
            <p:cNvPr id="28" name="Freeform 458">
              <a:extLst>
                <a:ext uri="{FF2B5EF4-FFF2-40B4-BE49-F238E27FC236}">
                  <a16:creationId xmlns:a16="http://schemas.microsoft.com/office/drawing/2014/main" id="{543F5E40-EA46-4885-B48C-19306248E839}"/>
                </a:ext>
              </a:extLst>
            </p:cNvPr>
            <p:cNvSpPr/>
            <p:nvPr/>
          </p:nvSpPr>
          <p:spPr bwMode="auto">
            <a:xfrm>
              <a:off x="1577975" y="5807075"/>
              <a:ext cx="222250" cy="80962"/>
            </a:xfrm>
            <a:custGeom>
              <a:gdLst>
                <a:gd fmla="*/ 68 w 176" name="T0"/>
                <a:gd fmla="*/ 65 h 65" name="T1"/>
                <a:gd fmla="*/ 20 w 176" name="T2"/>
                <a:gd fmla="*/ 44 h 65" name="T3"/>
                <a:gd fmla="*/ 2 w 176" name="T4"/>
                <a:gd fmla="*/ 21 h 65" name="T5"/>
                <a:gd fmla="*/ 20 w 176" name="T6"/>
                <a:gd fmla="*/ 4 h 65" name="T7"/>
                <a:gd fmla="*/ 39 w 176" name="T8"/>
                <a:gd fmla="*/ 13 h 65" name="T9"/>
                <a:gd fmla="*/ 141 w 176" name="T10"/>
                <a:gd fmla="*/ 10 h 65" name="T11"/>
                <a:gd fmla="*/ 175 w 176" name="T12"/>
                <a:gd fmla="*/ 8 h 65" name="T13"/>
                <a:gd fmla="*/ 157 w 176" name="T14"/>
                <a:gd fmla="*/ 41 h 65" name="T15"/>
                <a:gd fmla="*/ 95 w 176" name="T16"/>
                <a:gd fmla="*/ 63 h 65" name="T17"/>
                <a:gd fmla="*/ 84 w 176" name="T18"/>
                <a:gd fmla="*/ 65 h 65" name="T19"/>
                <a:gd fmla="*/ 68 w 176" name="T20"/>
                <a:gd fmla="*/ 65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176">
                  <a:moveTo>
                    <a:pt x="68" y="65"/>
                  </a:moveTo>
                  <a:cubicBezTo>
                    <a:pt x="52" y="58"/>
                    <a:pt x="36" y="50"/>
                    <a:pt x="20" y="44"/>
                  </a:cubicBezTo>
                  <a:cubicBezTo>
                    <a:pt x="9" y="39"/>
                    <a:pt x="4" y="31"/>
                    <a:pt x="2" y="21"/>
                  </a:cubicBezTo>
                  <a:cubicBezTo>
                    <a:pt x="0" y="9"/>
                    <a:pt x="9" y="0"/>
                    <a:pt x="20" y="4"/>
                  </a:cubicBezTo>
                  <a:cubicBezTo>
                    <a:pt x="27" y="6"/>
                    <a:pt x="33" y="10"/>
                    <a:pt x="39" y="13"/>
                  </a:cubicBezTo>
                  <a:cubicBezTo>
                    <a:pt x="74" y="33"/>
                    <a:pt x="108" y="31"/>
                    <a:pt x="141" y="10"/>
                  </a:cubicBezTo>
                  <a:cubicBezTo>
                    <a:pt x="155" y="2"/>
                    <a:pt x="159" y="1"/>
                    <a:pt x="175" y="8"/>
                  </a:cubicBezTo>
                  <a:cubicBezTo>
                    <a:pt x="176" y="22"/>
                    <a:pt x="170" y="33"/>
                    <a:pt x="157" y="41"/>
                  </a:cubicBezTo>
                  <a:cubicBezTo>
                    <a:pt x="138" y="53"/>
                    <a:pt x="117" y="60"/>
                    <a:pt x="95" y="63"/>
                  </a:cubicBezTo>
                  <a:cubicBezTo>
                    <a:pt x="91" y="63"/>
                    <a:pt x="87" y="64"/>
                    <a:pt x="84" y="65"/>
                  </a:cubicBezTo>
                  <a:cubicBezTo>
                    <a:pt x="79" y="65"/>
                    <a:pt x="73" y="65"/>
                    <a:pt x="68" y="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29" name="Freeform 459">
              <a:extLst>
                <a:ext uri="{FF2B5EF4-FFF2-40B4-BE49-F238E27FC236}">
                  <a16:creationId xmlns:a16="http://schemas.microsoft.com/office/drawing/2014/main" id="{2FB48E7B-77D3-48D9-979B-D575C5E5198E}"/>
                </a:ext>
              </a:extLst>
            </p:cNvPr>
            <p:cNvSpPr/>
            <p:nvPr/>
          </p:nvSpPr>
          <p:spPr bwMode="auto">
            <a:xfrm>
              <a:off x="1665288" y="4373563"/>
              <a:ext cx="46038" cy="204787"/>
            </a:xfrm>
            <a:custGeom>
              <a:gdLst>
                <a:gd fmla="*/ 19 w 37" name="T0"/>
                <a:gd fmla="*/ 0 h 163" name="T1"/>
                <a:gd fmla="*/ 19 w 37" name="T2"/>
                <a:gd fmla="*/ 1 h 163" name="T3"/>
                <a:gd fmla="*/ 37 w 37" name="T4"/>
                <a:gd fmla="*/ 43 h 163" name="T5"/>
                <a:gd fmla="*/ 36 w 37" name="T6"/>
                <a:gd fmla="*/ 141 h 163" name="T7"/>
                <a:gd fmla="*/ 31 w 37" name="T8"/>
                <a:gd fmla="*/ 152 h 163" name="T9"/>
                <a:gd fmla="*/ 16 w 37" name="T10"/>
                <a:gd fmla="*/ 163 h 163" name="T11"/>
                <a:gd fmla="*/ 0 w 37" name="T12"/>
                <a:gd fmla="*/ 129 h 163" name="T13"/>
                <a:gd fmla="*/ 1 w 37" name="T14"/>
                <a:gd fmla="*/ 29 h 163" name="T15"/>
                <a:gd fmla="*/ 17 w 37" name="T16"/>
                <a:gd fmla="*/ 0 h 163" name="T17"/>
                <a:gd fmla="*/ 19 w 37" name="T18"/>
                <a:gd fmla="*/ 0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37">
                  <a:moveTo>
                    <a:pt x="19" y="0"/>
                  </a:moveTo>
                  <a:cubicBezTo>
                    <a:pt x="19" y="0"/>
                    <a:pt x="19" y="1"/>
                    <a:pt x="19" y="1"/>
                  </a:cubicBezTo>
                  <a:cubicBezTo>
                    <a:pt x="36" y="10"/>
                    <a:pt x="37" y="26"/>
                    <a:pt x="37" y="43"/>
                  </a:cubicBezTo>
                  <a:cubicBezTo>
                    <a:pt x="36" y="76"/>
                    <a:pt x="36" y="108"/>
                    <a:pt x="36" y="141"/>
                  </a:cubicBezTo>
                  <a:cubicBezTo>
                    <a:pt x="36" y="145"/>
                    <a:pt x="33" y="149"/>
                    <a:pt x="31" y="152"/>
                  </a:cubicBezTo>
                  <a:cubicBezTo>
                    <a:pt x="27" y="156"/>
                    <a:pt x="21" y="159"/>
                    <a:pt x="16" y="163"/>
                  </a:cubicBezTo>
                  <a:cubicBezTo>
                    <a:pt x="7" y="153"/>
                    <a:pt x="0" y="143"/>
                    <a:pt x="0" y="129"/>
                  </a:cubicBezTo>
                  <a:cubicBezTo>
                    <a:pt x="1" y="96"/>
                    <a:pt x="1" y="62"/>
                    <a:pt x="1" y="29"/>
                  </a:cubicBezTo>
                  <a:cubicBezTo>
                    <a:pt x="1" y="16"/>
                    <a:pt x="11" y="9"/>
                    <a:pt x="17" y="0"/>
                  </a:cubicBezTo>
                  <a:cubicBezTo>
                    <a:pt x="17" y="0"/>
                    <a:pt x="18"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0" name="Freeform 460">
              <a:extLst>
                <a:ext uri="{FF2B5EF4-FFF2-40B4-BE49-F238E27FC236}">
                  <a16:creationId xmlns:a16="http://schemas.microsoft.com/office/drawing/2014/main" id="{BD2A9386-48BB-4BAA-882D-6555B0B350C5}"/>
                </a:ext>
              </a:extLst>
            </p:cNvPr>
            <p:cNvSpPr/>
            <p:nvPr/>
          </p:nvSpPr>
          <p:spPr bwMode="auto">
            <a:xfrm>
              <a:off x="1298575" y="4608513"/>
              <a:ext cx="793750" cy="979487"/>
            </a:xfrm>
            <a:custGeom>
              <a:gdLst>
                <a:gd fmla="*/ 0 w 631" name="T0"/>
                <a:gd fmla="*/ 333 h 782" name="T1"/>
                <a:gd fmla="*/ 253 w 631" name="T2"/>
                <a:gd fmla="*/ 28 h 782" name="T3"/>
                <a:gd fmla="*/ 603 w 631" name="T4"/>
                <a:gd fmla="*/ 236 h 782" name="T5"/>
                <a:gd fmla="*/ 581 w 631" name="T6"/>
                <a:gd fmla="*/ 483 h 782" name="T7"/>
                <a:gd fmla="*/ 526 w 631" name="T8"/>
                <a:gd fmla="*/ 556 h 782" name="T9"/>
                <a:gd fmla="*/ 474 w 631" name="T10"/>
                <a:gd fmla="*/ 629 h 782" name="T11"/>
                <a:gd fmla="*/ 460 w 631" name="T12"/>
                <a:gd fmla="*/ 683 h 782" name="T13"/>
                <a:gd fmla="*/ 427 w 631" name="T14"/>
                <a:gd fmla="*/ 721 h 782" name="T15"/>
                <a:gd fmla="*/ 191 w 631" name="T16"/>
                <a:gd fmla="*/ 780 h 782" name="T17"/>
                <a:gd fmla="*/ 178 w 631" name="T18"/>
                <a:gd fmla="*/ 782 h 782" name="T19"/>
                <a:gd fmla="*/ 161 w 631" name="T20"/>
                <a:gd fmla="*/ 769 h 782" name="T21"/>
                <a:gd fmla="*/ 168 w 631" name="T22"/>
                <a:gd fmla="*/ 748 h 782" name="T23"/>
                <a:gd fmla="*/ 183 w 631" name="T24"/>
                <a:gd fmla="*/ 742 h 782" name="T25"/>
                <a:gd fmla="*/ 396 w 631" name="T26"/>
                <a:gd fmla="*/ 691 h 782" name="T27"/>
                <a:gd fmla="*/ 424 w 631" name="T28"/>
                <a:gd fmla="*/ 661 h 782" name="T29"/>
                <a:gd fmla="*/ 487 w 631" name="T30"/>
                <a:gd fmla="*/ 542 h 782" name="T31"/>
                <a:gd fmla="*/ 553 w 631" name="T32"/>
                <a:gd fmla="*/ 456 h 782" name="T33"/>
                <a:gd fmla="*/ 575 w 631" name="T34"/>
                <a:gd fmla="*/ 276 h 782" name="T35"/>
                <a:gd fmla="*/ 370 w 631" name="T36"/>
                <a:gd fmla="*/ 69 h 782" name="T37"/>
                <a:gd fmla="*/ 158 w 631" name="T38"/>
                <a:gd fmla="*/ 106 h 782" name="T39"/>
                <a:gd fmla="*/ 62 w 631" name="T40"/>
                <a:gd fmla="*/ 224 h 782" name="T41"/>
                <a:gd fmla="*/ 57 w 631" name="T42"/>
                <a:gd fmla="*/ 434 h 782" name="T43"/>
                <a:gd fmla="*/ 108 w 631" name="T44"/>
                <a:gd fmla="*/ 520 h 782" name="T45"/>
                <a:gd fmla="*/ 174 w 631" name="T46"/>
                <a:gd fmla="*/ 605 h 782" name="T47"/>
                <a:gd fmla="*/ 204 w 631" name="T48"/>
                <a:gd fmla="*/ 703 h 782" name="T49"/>
                <a:gd fmla="*/ 204 w 631" name="T50"/>
                <a:gd fmla="*/ 710 h 782" name="T51"/>
                <a:gd fmla="*/ 193 w 631" name="T52"/>
                <a:gd fmla="*/ 729 h 782" name="T53"/>
                <a:gd fmla="*/ 172 w 631" name="T54"/>
                <a:gd fmla="*/ 720 h 782" name="T55"/>
                <a:gd fmla="*/ 166 w 631" name="T56"/>
                <a:gd fmla="*/ 707 h 782" name="T57"/>
                <a:gd fmla="*/ 90 w 631" name="T58"/>
                <a:gd fmla="*/ 554 h 782" name="T59"/>
                <a:gd fmla="*/ 17 w 631" name="T60"/>
                <a:gd fmla="*/ 435 h 782" name="T61"/>
                <a:gd fmla="*/ 0 w 631" name="T62"/>
                <a:gd fmla="*/ 333 h 78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82" w="631">
                  <a:moveTo>
                    <a:pt x="0" y="333"/>
                  </a:moveTo>
                  <a:cubicBezTo>
                    <a:pt x="0" y="183"/>
                    <a:pt x="105" y="55"/>
                    <a:pt x="253" y="28"/>
                  </a:cubicBezTo>
                  <a:cubicBezTo>
                    <a:pt x="403" y="0"/>
                    <a:pt x="553" y="80"/>
                    <a:pt x="603" y="236"/>
                  </a:cubicBezTo>
                  <a:cubicBezTo>
                    <a:pt x="631" y="322"/>
                    <a:pt x="627" y="405"/>
                    <a:pt x="581" y="483"/>
                  </a:cubicBezTo>
                  <a:cubicBezTo>
                    <a:pt x="566" y="509"/>
                    <a:pt x="546" y="533"/>
                    <a:pt x="526" y="556"/>
                  </a:cubicBezTo>
                  <a:cubicBezTo>
                    <a:pt x="507" y="579"/>
                    <a:pt x="485" y="600"/>
                    <a:pt x="474" y="629"/>
                  </a:cubicBezTo>
                  <a:cubicBezTo>
                    <a:pt x="468" y="646"/>
                    <a:pt x="463" y="665"/>
                    <a:pt x="460" y="683"/>
                  </a:cubicBezTo>
                  <a:cubicBezTo>
                    <a:pt x="455" y="706"/>
                    <a:pt x="450" y="715"/>
                    <a:pt x="427" y="721"/>
                  </a:cubicBezTo>
                  <a:cubicBezTo>
                    <a:pt x="348" y="741"/>
                    <a:pt x="269" y="760"/>
                    <a:pt x="191" y="780"/>
                  </a:cubicBezTo>
                  <a:cubicBezTo>
                    <a:pt x="187" y="781"/>
                    <a:pt x="182" y="782"/>
                    <a:pt x="178" y="782"/>
                  </a:cubicBezTo>
                  <a:cubicBezTo>
                    <a:pt x="169" y="782"/>
                    <a:pt x="164" y="778"/>
                    <a:pt x="161" y="769"/>
                  </a:cubicBezTo>
                  <a:cubicBezTo>
                    <a:pt x="159" y="760"/>
                    <a:pt x="160" y="753"/>
                    <a:pt x="168" y="748"/>
                  </a:cubicBezTo>
                  <a:cubicBezTo>
                    <a:pt x="173" y="745"/>
                    <a:pt x="178" y="743"/>
                    <a:pt x="183" y="742"/>
                  </a:cubicBezTo>
                  <a:cubicBezTo>
                    <a:pt x="254" y="725"/>
                    <a:pt x="325" y="707"/>
                    <a:pt x="396" y="691"/>
                  </a:cubicBezTo>
                  <a:cubicBezTo>
                    <a:pt x="412" y="687"/>
                    <a:pt x="421" y="679"/>
                    <a:pt x="424" y="661"/>
                  </a:cubicBezTo>
                  <a:cubicBezTo>
                    <a:pt x="431" y="614"/>
                    <a:pt x="454" y="575"/>
                    <a:pt x="487" y="542"/>
                  </a:cubicBezTo>
                  <a:cubicBezTo>
                    <a:pt x="513" y="516"/>
                    <a:pt x="537" y="489"/>
                    <a:pt x="553" y="456"/>
                  </a:cubicBezTo>
                  <a:cubicBezTo>
                    <a:pt x="581" y="398"/>
                    <a:pt x="590" y="338"/>
                    <a:pt x="575" y="276"/>
                  </a:cubicBezTo>
                  <a:cubicBezTo>
                    <a:pt x="548" y="167"/>
                    <a:pt x="480" y="95"/>
                    <a:pt x="370" y="69"/>
                  </a:cubicBezTo>
                  <a:cubicBezTo>
                    <a:pt x="295" y="51"/>
                    <a:pt x="223" y="64"/>
                    <a:pt x="158" y="106"/>
                  </a:cubicBezTo>
                  <a:cubicBezTo>
                    <a:pt x="114" y="135"/>
                    <a:pt x="82" y="175"/>
                    <a:pt x="62" y="224"/>
                  </a:cubicBezTo>
                  <a:cubicBezTo>
                    <a:pt x="33" y="293"/>
                    <a:pt x="31" y="364"/>
                    <a:pt x="57" y="434"/>
                  </a:cubicBezTo>
                  <a:cubicBezTo>
                    <a:pt x="68" y="466"/>
                    <a:pt x="85" y="495"/>
                    <a:pt x="108" y="520"/>
                  </a:cubicBezTo>
                  <a:cubicBezTo>
                    <a:pt x="133" y="546"/>
                    <a:pt x="158" y="572"/>
                    <a:pt x="174" y="605"/>
                  </a:cubicBezTo>
                  <a:cubicBezTo>
                    <a:pt x="190" y="636"/>
                    <a:pt x="199" y="669"/>
                    <a:pt x="204" y="703"/>
                  </a:cubicBezTo>
                  <a:cubicBezTo>
                    <a:pt x="204" y="705"/>
                    <a:pt x="204" y="708"/>
                    <a:pt x="204" y="710"/>
                  </a:cubicBezTo>
                  <a:cubicBezTo>
                    <a:pt x="204" y="718"/>
                    <a:pt x="202" y="726"/>
                    <a:pt x="193" y="729"/>
                  </a:cubicBezTo>
                  <a:cubicBezTo>
                    <a:pt x="184" y="732"/>
                    <a:pt x="177" y="728"/>
                    <a:pt x="172" y="720"/>
                  </a:cubicBezTo>
                  <a:cubicBezTo>
                    <a:pt x="169" y="716"/>
                    <a:pt x="167" y="712"/>
                    <a:pt x="166" y="707"/>
                  </a:cubicBezTo>
                  <a:cubicBezTo>
                    <a:pt x="158" y="648"/>
                    <a:pt x="129" y="598"/>
                    <a:pt x="90" y="554"/>
                  </a:cubicBezTo>
                  <a:cubicBezTo>
                    <a:pt x="59" y="519"/>
                    <a:pt x="32" y="480"/>
                    <a:pt x="17" y="435"/>
                  </a:cubicBezTo>
                  <a:cubicBezTo>
                    <a:pt x="6" y="402"/>
                    <a:pt x="0" y="368"/>
                    <a:pt x="0" y="3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1" name="Freeform 461">
              <a:extLst>
                <a:ext uri="{FF2B5EF4-FFF2-40B4-BE49-F238E27FC236}">
                  <a16:creationId xmlns:a16="http://schemas.microsoft.com/office/drawing/2014/main" id="{C5BDFEF2-4414-4FA9-A6FB-6946DA136E4C}"/>
                </a:ext>
              </a:extLst>
            </p:cNvPr>
            <p:cNvSpPr/>
            <p:nvPr/>
          </p:nvSpPr>
          <p:spPr bwMode="auto">
            <a:xfrm>
              <a:off x="1555750" y="5133975"/>
              <a:ext cx="255588" cy="320675"/>
            </a:xfrm>
            <a:custGeom>
              <a:gdLst>
                <a:gd fmla="*/ 57 w 203" name="T0"/>
                <a:gd fmla="*/ 48 h 256" name="T1"/>
                <a:gd fmla="*/ 72 w 203" name="T2"/>
                <a:gd fmla="*/ 121 h 256" name="T3"/>
                <a:gd fmla="*/ 83 w 203" name="T4"/>
                <a:gd fmla="*/ 227 h 256" name="T5"/>
                <a:gd fmla="*/ 72 w 203" name="T6"/>
                <a:gd fmla="*/ 249 h 256" name="T7"/>
                <a:gd fmla="*/ 56 w 203" name="T8"/>
                <a:gd fmla="*/ 254 h 256" name="T9"/>
                <a:gd fmla="*/ 48 w 203" name="T10"/>
                <a:gd fmla="*/ 240 h 256" name="T11"/>
                <a:gd fmla="*/ 45 w 203" name="T12"/>
                <a:gd fmla="*/ 186 h 256" name="T13"/>
                <a:gd fmla="*/ 9 w 203" name="T14"/>
                <a:gd fmla="*/ 41 h 256" name="T15"/>
                <a:gd fmla="*/ 3 w 203" name="T16"/>
                <a:gd fmla="*/ 24 h 256" name="T17"/>
                <a:gd fmla="*/ 20 w 203" name="T18"/>
                <a:gd fmla="*/ 3 h 256" name="T19"/>
                <a:gd fmla="*/ 51 w 203" name="T20"/>
                <a:gd fmla="*/ 8 h 256" name="T21"/>
                <a:gd fmla="*/ 100 w 203" name="T22"/>
                <a:gd fmla="*/ 23 h 256" name="T23"/>
                <a:gd fmla="*/ 114 w 203" name="T24"/>
                <a:gd fmla="*/ 23 h 256" name="T25"/>
                <a:gd fmla="*/ 164 w 203" name="T26"/>
                <a:gd fmla="*/ 4 h 256" name="T27"/>
                <a:gd fmla="*/ 172 w 203" name="T28"/>
                <a:gd fmla="*/ 3 h 256" name="T29"/>
                <a:gd fmla="*/ 196 w 203" name="T30"/>
                <a:gd fmla="*/ 33 h 256" name="T31"/>
                <a:gd fmla="*/ 168 w 203" name="T32"/>
                <a:gd fmla="*/ 122 h 256" name="T33"/>
                <a:gd fmla="*/ 156 w 203" name="T34"/>
                <a:gd fmla="*/ 223 h 256" name="T35"/>
                <a:gd fmla="*/ 155 w 203" name="T36"/>
                <a:gd fmla="*/ 238 h 256" name="T37"/>
                <a:gd fmla="*/ 136 w 203" name="T38"/>
                <a:gd fmla="*/ 256 h 256" name="T39"/>
                <a:gd fmla="*/ 117 w 203" name="T40"/>
                <a:gd fmla="*/ 237 h 256" name="T41"/>
                <a:gd fmla="*/ 125 w 203" name="T42"/>
                <a:gd fmla="*/ 176 h 256" name="T43"/>
                <a:gd fmla="*/ 142 w 203" name="T44"/>
                <a:gd fmla="*/ 73 h 256" name="T45"/>
                <a:gd fmla="*/ 146 w 203" name="T46"/>
                <a:gd fmla="*/ 60 h 256" name="T47"/>
                <a:gd fmla="*/ 145 w 203" name="T48"/>
                <a:gd fmla="*/ 54 h 256" name="T49"/>
                <a:gd fmla="*/ 139 w 203" name="T50"/>
                <a:gd fmla="*/ 56 h 256" name="T51"/>
                <a:gd fmla="*/ 118 w 203" name="T52"/>
                <a:gd fmla="*/ 72 h 256" name="T53"/>
                <a:gd fmla="*/ 80 w 203" name="T54"/>
                <a:gd fmla="*/ 69 h 256" name="T55"/>
                <a:gd fmla="*/ 59 w 203" name="T56"/>
                <a:gd fmla="*/ 47 h 256" name="T57"/>
                <a:gd fmla="*/ 57 w 203" name="T58"/>
                <a:gd fmla="*/ 48 h 25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56" w="203">
                  <a:moveTo>
                    <a:pt x="57" y="48"/>
                  </a:moveTo>
                  <a:cubicBezTo>
                    <a:pt x="62" y="72"/>
                    <a:pt x="67" y="97"/>
                    <a:pt x="72" y="121"/>
                  </a:cubicBezTo>
                  <a:cubicBezTo>
                    <a:pt x="79" y="156"/>
                    <a:pt x="85" y="191"/>
                    <a:pt x="83" y="227"/>
                  </a:cubicBezTo>
                  <a:cubicBezTo>
                    <a:pt x="83" y="237"/>
                    <a:pt x="80" y="245"/>
                    <a:pt x="72" y="249"/>
                  </a:cubicBezTo>
                  <a:cubicBezTo>
                    <a:pt x="68" y="252"/>
                    <a:pt x="60" y="255"/>
                    <a:pt x="56" y="254"/>
                  </a:cubicBezTo>
                  <a:cubicBezTo>
                    <a:pt x="52" y="252"/>
                    <a:pt x="49" y="245"/>
                    <a:pt x="48" y="240"/>
                  </a:cubicBezTo>
                  <a:cubicBezTo>
                    <a:pt x="46" y="222"/>
                    <a:pt x="46" y="204"/>
                    <a:pt x="45" y="186"/>
                  </a:cubicBezTo>
                  <a:cubicBezTo>
                    <a:pt x="40" y="136"/>
                    <a:pt x="28" y="87"/>
                    <a:pt x="9" y="41"/>
                  </a:cubicBezTo>
                  <a:cubicBezTo>
                    <a:pt x="6" y="35"/>
                    <a:pt x="4" y="30"/>
                    <a:pt x="3" y="24"/>
                  </a:cubicBezTo>
                  <a:cubicBezTo>
                    <a:pt x="0" y="12"/>
                    <a:pt x="7" y="2"/>
                    <a:pt x="20" y="3"/>
                  </a:cubicBezTo>
                  <a:cubicBezTo>
                    <a:pt x="30" y="3"/>
                    <a:pt x="41" y="5"/>
                    <a:pt x="51" y="8"/>
                  </a:cubicBezTo>
                  <a:cubicBezTo>
                    <a:pt x="68" y="12"/>
                    <a:pt x="84" y="18"/>
                    <a:pt x="100" y="23"/>
                  </a:cubicBezTo>
                  <a:cubicBezTo>
                    <a:pt x="105" y="24"/>
                    <a:pt x="110" y="24"/>
                    <a:pt x="114" y="23"/>
                  </a:cubicBezTo>
                  <a:cubicBezTo>
                    <a:pt x="131" y="17"/>
                    <a:pt x="147" y="10"/>
                    <a:pt x="164" y="4"/>
                  </a:cubicBezTo>
                  <a:cubicBezTo>
                    <a:pt x="167" y="3"/>
                    <a:pt x="169" y="3"/>
                    <a:pt x="172" y="3"/>
                  </a:cubicBezTo>
                  <a:cubicBezTo>
                    <a:pt x="193" y="0"/>
                    <a:pt x="203" y="12"/>
                    <a:pt x="196" y="33"/>
                  </a:cubicBezTo>
                  <a:cubicBezTo>
                    <a:pt x="187" y="62"/>
                    <a:pt x="176" y="92"/>
                    <a:pt x="168" y="122"/>
                  </a:cubicBezTo>
                  <a:cubicBezTo>
                    <a:pt x="159" y="155"/>
                    <a:pt x="156" y="189"/>
                    <a:pt x="156" y="223"/>
                  </a:cubicBezTo>
                  <a:cubicBezTo>
                    <a:pt x="156" y="228"/>
                    <a:pt x="156" y="233"/>
                    <a:pt x="155" y="238"/>
                  </a:cubicBezTo>
                  <a:cubicBezTo>
                    <a:pt x="154" y="250"/>
                    <a:pt x="148" y="256"/>
                    <a:pt x="136" y="256"/>
                  </a:cubicBezTo>
                  <a:cubicBezTo>
                    <a:pt x="124" y="256"/>
                    <a:pt x="116" y="249"/>
                    <a:pt x="117" y="237"/>
                  </a:cubicBezTo>
                  <a:cubicBezTo>
                    <a:pt x="119" y="217"/>
                    <a:pt x="122" y="196"/>
                    <a:pt x="125" y="176"/>
                  </a:cubicBezTo>
                  <a:cubicBezTo>
                    <a:pt x="130" y="142"/>
                    <a:pt x="136" y="107"/>
                    <a:pt x="142" y="73"/>
                  </a:cubicBezTo>
                  <a:cubicBezTo>
                    <a:pt x="143" y="69"/>
                    <a:pt x="145" y="65"/>
                    <a:pt x="146" y="60"/>
                  </a:cubicBezTo>
                  <a:cubicBezTo>
                    <a:pt x="146" y="58"/>
                    <a:pt x="145" y="56"/>
                    <a:pt x="145" y="54"/>
                  </a:cubicBezTo>
                  <a:cubicBezTo>
                    <a:pt x="143" y="55"/>
                    <a:pt x="141" y="54"/>
                    <a:pt x="139" y="56"/>
                  </a:cubicBezTo>
                  <a:cubicBezTo>
                    <a:pt x="132" y="61"/>
                    <a:pt x="125" y="66"/>
                    <a:pt x="118" y="72"/>
                  </a:cubicBezTo>
                  <a:cubicBezTo>
                    <a:pt x="101" y="86"/>
                    <a:pt x="94" y="85"/>
                    <a:pt x="80" y="69"/>
                  </a:cubicBezTo>
                  <a:cubicBezTo>
                    <a:pt x="73" y="61"/>
                    <a:pt x="66" y="54"/>
                    <a:pt x="59" y="47"/>
                  </a:cubicBezTo>
                  <a:cubicBezTo>
                    <a:pt x="58" y="47"/>
                    <a:pt x="57" y="47"/>
                    <a:pt x="57"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2" name="Freeform 462">
              <a:extLst>
                <a:ext uri="{FF2B5EF4-FFF2-40B4-BE49-F238E27FC236}">
                  <a16:creationId xmlns:a16="http://schemas.microsoft.com/office/drawing/2014/main" id="{BD0BD2F2-8655-41ED-8032-22197251F53E}"/>
                </a:ext>
              </a:extLst>
            </p:cNvPr>
            <p:cNvSpPr/>
            <p:nvPr/>
          </p:nvSpPr>
          <p:spPr bwMode="auto">
            <a:xfrm>
              <a:off x="1503363" y="5680075"/>
              <a:ext cx="371475" cy="127000"/>
            </a:xfrm>
            <a:custGeom>
              <a:gdLst>
                <a:gd fmla="*/ 296 w 296" name="T0"/>
                <a:gd fmla="*/ 13 h 102" name="T1"/>
                <a:gd fmla="*/ 266 w 296" name="T2"/>
                <a:gd fmla="*/ 41 h 102" name="T3"/>
                <a:gd fmla="*/ 26 w 296" name="T4"/>
                <a:gd fmla="*/ 100 h 102" name="T5"/>
                <a:gd fmla="*/ 2 w 296" name="T6"/>
                <a:gd fmla="*/ 85 h 102" name="T7"/>
                <a:gd fmla="*/ 17 w 296" name="T8"/>
                <a:gd fmla="*/ 65 h 102" name="T9"/>
                <a:gd fmla="*/ 99 w 296" name="T10"/>
                <a:gd fmla="*/ 44 h 102" name="T11"/>
                <a:gd fmla="*/ 256 w 296" name="T12"/>
                <a:gd fmla="*/ 4 h 102" name="T13"/>
                <a:gd fmla="*/ 296 w 296" name="T14"/>
                <a:gd fmla="*/ 13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296">
                  <a:moveTo>
                    <a:pt x="296" y="13"/>
                  </a:moveTo>
                  <a:cubicBezTo>
                    <a:pt x="290" y="28"/>
                    <a:pt x="282" y="37"/>
                    <a:pt x="266" y="41"/>
                  </a:cubicBezTo>
                  <a:cubicBezTo>
                    <a:pt x="186" y="60"/>
                    <a:pt x="106" y="80"/>
                    <a:pt x="26" y="100"/>
                  </a:cubicBezTo>
                  <a:cubicBezTo>
                    <a:pt x="17" y="102"/>
                    <a:pt x="5" y="94"/>
                    <a:pt x="2" y="85"/>
                  </a:cubicBezTo>
                  <a:cubicBezTo>
                    <a:pt x="0" y="78"/>
                    <a:pt x="7" y="68"/>
                    <a:pt x="17" y="65"/>
                  </a:cubicBezTo>
                  <a:cubicBezTo>
                    <a:pt x="44" y="58"/>
                    <a:pt x="71" y="51"/>
                    <a:pt x="99" y="44"/>
                  </a:cubicBezTo>
                  <a:cubicBezTo>
                    <a:pt x="151" y="31"/>
                    <a:pt x="204" y="18"/>
                    <a:pt x="256" y="4"/>
                  </a:cubicBezTo>
                  <a:cubicBezTo>
                    <a:pt x="272" y="0"/>
                    <a:pt x="283" y="8"/>
                    <a:pt x="296"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3" name="Freeform 463">
              <a:extLst>
                <a:ext uri="{FF2B5EF4-FFF2-40B4-BE49-F238E27FC236}">
                  <a16:creationId xmlns:a16="http://schemas.microsoft.com/office/drawing/2014/main" id="{3EDE4774-47D2-4C62-BF2D-1AFB413217B2}"/>
                </a:ext>
              </a:extLst>
            </p:cNvPr>
            <p:cNvSpPr/>
            <p:nvPr/>
          </p:nvSpPr>
          <p:spPr bwMode="auto">
            <a:xfrm>
              <a:off x="1500188" y="5570538"/>
              <a:ext cx="371475" cy="128587"/>
            </a:xfrm>
            <a:custGeom>
              <a:gdLst>
                <a:gd fmla="*/ 296 w 296" name="T0"/>
                <a:gd fmla="*/ 11 h 103" name="T1"/>
                <a:gd fmla="*/ 265 w 296" name="T2"/>
                <a:gd fmla="*/ 40 h 103" name="T3"/>
                <a:gd fmla="*/ 35 w 296" name="T4"/>
                <a:gd fmla="*/ 97 h 103" name="T5"/>
                <a:gd fmla="*/ 11 w 296" name="T6"/>
                <a:gd fmla="*/ 95 h 103" name="T7"/>
                <a:gd fmla="*/ 21 w 296" name="T8"/>
                <a:gd fmla="*/ 63 h 103" name="T9"/>
                <a:gd fmla="*/ 101 w 296" name="T10"/>
                <a:gd fmla="*/ 43 h 103" name="T11"/>
                <a:gd fmla="*/ 267 w 296" name="T12"/>
                <a:gd fmla="*/ 3 h 103" name="T13"/>
                <a:gd fmla="*/ 296 w 296" name="T14"/>
                <a:gd fmla="*/ 11 h 1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3" w="296">
                  <a:moveTo>
                    <a:pt x="296" y="11"/>
                  </a:moveTo>
                  <a:cubicBezTo>
                    <a:pt x="292" y="29"/>
                    <a:pt x="281" y="36"/>
                    <a:pt x="265" y="40"/>
                  </a:cubicBezTo>
                  <a:cubicBezTo>
                    <a:pt x="188" y="58"/>
                    <a:pt x="112" y="78"/>
                    <a:pt x="35" y="97"/>
                  </a:cubicBezTo>
                  <a:cubicBezTo>
                    <a:pt x="28" y="99"/>
                    <a:pt x="19" y="103"/>
                    <a:pt x="11" y="95"/>
                  </a:cubicBezTo>
                  <a:cubicBezTo>
                    <a:pt x="0" y="82"/>
                    <a:pt x="4" y="68"/>
                    <a:pt x="21" y="63"/>
                  </a:cubicBezTo>
                  <a:cubicBezTo>
                    <a:pt x="47" y="56"/>
                    <a:pt x="74" y="49"/>
                    <a:pt x="101" y="43"/>
                  </a:cubicBezTo>
                  <a:cubicBezTo>
                    <a:pt x="157" y="29"/>
                    <a:pt x="212" y="16"/>
                    <a:pt x="267" y="3"/>
                  </a:cubicBezTo>
                  <a:cubicBezTo>
                    <a:pt x="279" y="0"/>
                    <a:pt x="287" y="7"/>
                    <a:pt x="29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4" name="Freeform 464">
              <a:extLst>
                <a:ext uri="{FF2B5EF4-FFF2-40B4-BE49-F238E27FC236}">
                  <a16:creationId xmlns:a16="http://schemas.microsoft.com/office/drawing/2014/main" id="{A678BE5E-B425-4D8A-BB82-F2955BA81D46}"/>
                </a:ext>
              </a:extLst>
            </p:cNvPr>
            <p:cNvSpPr/>
            <p:nvPr/>
          </p:nvSpPr>
          <p:spPr bwMode="auto">
            <a:xfrm>
              <a:off x="2060575" y="5295900"/>
              <a:ext cx="193675" cy="174625"/>
            </a:xfrm>
            <a:custGeom>
              <a:gdLst>
                <a:gd fmla="*/ 0 w 154" name="T0"/>
                <a:gd fmla="*/ 20 h 139" name="T1"/>
                <a:gd fmla="*/ 10 w 154" name="T2"/>
                <a:gd fmla="*/ 4 h 139" name="T3"/>
                <a:gd fmla="*/ 33 w 154" name="T4"/>
                <a:gd fmla="*/ 7 h 139" name="T5"/>
                <a:gd fmla="*/ 106 w 154" name="T6"/>
                <a:gd fmla="*/ 67 h 139" name="T7"/>
                <a:gd fmla="*/ 142 w 154" name="T8"/>
                <a:gd fmla="*/ 98 h 139" name="T9"/>
                <a:gd fmla="*/ 152 w 154" name="T10"/>
                <a:gd fmla="*/ 119 h 139" name="T11"/>
                <a:gd fmla="*/ 120 w 154" name="T12"/>
                <a:gd fmla="*/ 129 h 139" name="T13"/>
                <a:gd fmla="*/ 63 w 154" name="T14"/>
                <a:gd fmla="*/ 82 h 139" name="T15"/>
                <a:gd fmla="*/ 10 w 154" name="T16"/>
                <a:gd fmla="*/ 36 h 139" name="T17"/>
                <a:gd fmla="*/ 0 w 154" name="T18"/>
                <a:gd fmla="*/ 20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54">
                  <a:moveTo>
                    <a:pt x="0" y="20"/>
                  </a:moveTo>
                  <a:cubicBezTo>
                    <a:pt x="4" y="13"/>
                    <a:pt x="5" y="6"/>
                    <a:pt x="10" y="4"/>
                  </a:cubicBezTo>
                  <a:cubicBezTo>
                    <a:pt x="17" y="0"/>
                    <a:pt x="26" y="1"/>
                    <a:pt x="33" y="7"/>
                  </a:cubicBezTo>
                  <a:cubicBezTo>
                    <a:pt x="57" y="27"/>
                    <a:pt x="82" y="47"/>
                    <a:pt x="106" y="67"/>
                  </a:cubicBezTo>
                  <a:cubicBezTo>
                    <a:pt x="118" y="77"/>
                    <a:pt x="130" y="87"/>
                    <a:pt x="142" y="98"/>
                  </a:cubicBezTo>
                  <a:cubicBezTo>
                    <a:pt x="148" y="103"/>
                    <a:pt x="154" y="109"/>
                    <a:pt x="152" y="119"/>
                  </a:cubicBezTo>
                  <a:cubicBezTo>
                    <a:pt x="147" y="134"/>
                    <a:pt x="133" y="139"/>
                    <a:pt x="120" y="129"/>
                  </a:cubicBezTo>
                  <a:cubicBezTo>
                    <a:pt x="101" y="113"/>
                    <a:pt x="82" y="98"/>
                    <a:pt x="63" y="82"/>
                  </a:cubicBezTo>
                  <a:cubicBezTo>
                    <a:pt x="45" y="67"/>
                    <a:pt x="28" y="51"/>
                    <a:pt x="10" y="36"/>
                  </a:cubicBezTo>
                  <a:cubicBezTo>
                    <a:pt x="6" y="32"/>
                    <a:pt x="4" y="26"/>
                    <a:pt x="0"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5" name="Freeform 465">
              <a:extLst>
                <a:ext uri="{FF2B5EF4-FFF2-40B4-BE49-F238E27FC236}">
                  <a16:creationId xmlns:a16="http://schemas.microsoft.com/office/drawing/2014/main" id="{2EEDC53A-2470-4106-85DE-7EBE264D29CB}"/>
                </a:ext>
              </a:extLst>
            </p:cNvPr>
            <p:cNvSpPr/>
            <p:nvPr/>
          </p:nvSpPr>
          <p:spPr bwMode="auto">
            <a:xfrm>
              <a:off x="1114425" y="5295900"/>
              <a:ext cx="188913" cy="163512"/>
            </a:xfrm>
            <a:custGeom>
              <a:gdLst>
                <a:gd fmla="*/ 129 w 150" name="T0"/>
                <a:gd fmla="*/ 0 h 131" name="T1"/>
                <a:gd fmla="*/ 146 w 150" name="T2"/>
                <a:gd fmla="*/ 13 h 131" name="T3"/>
                <a:gd fmla="*/ 144 w 150" name="T4"/>
                <a:gd fmla="*/ 26 h 131" name="T5"/>
                <a:gd fmla="*/ 129 w 150" name="T6"/>
                <a:gd fmla="*/ 44 h 131" name="T7"/>
                <a:gd fmla="*/ 48 w 150" name="T8"/>
                <a:gd fmla="*/ 113 h 131" name="T9"/>
                <a:gd fmla="*/ 33 w 150" name="T10"/>
                <a:gd fmla="*/ 125 h 131" name="T11"/>
                <a:gd fmla="*/ 6 w 150" name="T12"/>
                <a:gd fmla="*/ 119 h 131" name="T13"/>
                <a:gd fmla="*/ 10 w 150" name="T14"/>
                <a:gd fmla="*/ 94 h 131" name="T15"/>
                <a:gd fmla="*/ 82 w 150" name="T16"/>
                <a:gd fmla="*/ 33 h 131" name="T17"/>
                <a:gd fmla="*/ 110 w 150" name="T18"/>
                <a:gd fmla="*/ 9 h 131" name="T19"/>
                <a:gd fmla="*/ 129 w 150" name="T20"/>
                <a:gd fmla="*/ 0 h 13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1" w="150">
                  <a:moveTo>
                    <a:pt x="129" y="0"/>
                  </a:moveTo>
                  <a:cubicBezTo>
                    <a:pt x="139" y="0"/>
                    <a:pt x="142" y="7"/>
                    <a:pt x="146" y="13"/>
                  </a:cubicBezTo>
                  <a:cubicBezTo>
                    <a:pt x="150" y="18"/>
                    <a:pt x="147" y="22"/>
                    <a:pt x="144" y="26"/>
                  </a:cubicBezTo>
                  <a:cubicBezTo>
                    <a:pt x="139" y="32"/>
                    <a:pt x="135" y="39"/>
                    <a:pt x="129" y="44"/>
                  </a:cubicBezTo>
                  <a:cubicBezTo>
                    <a:pt x="102" y="67"/>
                    <a:pt x="75" y="90"/>
                    <a:pt x="48" y="113"/>
                  </a:cubicBezTo>
                  <a:cubicBezTo>
                    <a:pt x="43" y="118"/>
                    <a:pt x="38" y="121"/>
                    <a:pt x="33" y="125"/>
                  </a:cubicBezTo>
                  <a:cubicBezTo>
                    <a:pt x="22" y="131"/>
                    <a:pt x="13" y="129"/>
                    <a:pt x="6" y="119"/>
                  </a:cubicBezTo>
                  <a:cubicBezTo>
                    <a:pt x="0" y="110"/>
                    <a:pt x="1" y="103"/>
                    <a:pt x="10" y="94"/>
                  </a:cubicBezTo>
                  <a:cubicBezTo>
                    <a:pt x="34" y="74"/>
                    <a:pt x="58" y="53"/>
                    <a:pt x="82" y="33"/>
                  </a:cubicBezTo>
                  <a:cubicBezTo>
                    <a:pt x="91" y="25"/>
                    <a:pt x="100" y="16"/>
                    <a:pt x="110" y="9"/>
                  </a:cubicBezTo>
                  <a:cubicBezTo>
                    <a:pt x="116" y="5"/>
                    <a:pt x="123" y="3"/>
                    <a:pt x="1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6" name="Freeform 466">
              <a:extLst>
                <a:ext uri="{FF2B5EF4-FFF2-40B4-BE49-F238E27FC236}">
                  <a16:creationId xmlns:a16="http://schemas.microsoft.com/office/drawing/2014/main" id="{23CF7142-7FB1-4510-8645-D02A23EA7581}"/>
                </a:ext>
              </a:extLst>
            </p:cNvPr>
            <p:cNvSpPr/>
            <p:nvPr/>
          </p:nvSpPr>
          <p:spPr bwMode="auto">
            <a:xfrm>
              <a:off x="2149475" y="4949825"/>
              <a:ext cx="215900" cy="47625"/>
            </a:xfrm>
            <a:custGeom>
              <a:gdLst>
                <a:gd fmla="*/ 171 w 171" name="T0"/>
                <a:gd fmla="*/ 18 h 38" name="T1"/>
                <a:gd fmla="*/ 136 w 171" name="T2"/>
                <a:gd fmla="*/ 37 h 38" name="T3"/>
                <a:gd fmla="*/ 34 w 171" name="T4"/>
                <a:gd fmla="*/ 37 h 38" name="T5"/>
                <a:gd fmla="*/ 0 w 171" name="T6"/>
                <a:gd fmla="*/ 19 h 38" name="T7"/>
                <a:gd fmla="*/ 8 w 171" name="T8"/>
                <a:gd fmla="*/ 9 h 38" name="T9"/>
                <a:gd fmla="*/ 25 w 171" name="T10"/>
                <a:gd fmla="*/ 0 h 38" name="T11"/>
                <a:gd fmla="*/ 140 w 171" name="T12"/>
                <a:gd fmla="*/ 0 h 38" name="T13"/>
                <a:gd fmla="*/ 171 w 171" name="T14"/>
                <a:gd fmla="*/ 18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171">
                  <a:moveTo>
                    <a:pt x="171" y="18"/>
                  </a:moveTo>
                  <a:cubicBezTo>
                    <a:pt x="162" y="31"/>
                    <a:pt x="151" y="38"/>
                    <a:pt x="136" y="37"/>
                  </a:cubicBezTo>
                  <a:cubicBezTo>
                    <a:pt x="102" y="37"/>
                    <a:pt x="68" y="37"/>
                    <a:pt x="34" y="37"/>
                  </a:cubicBezTo>
                  <a:cubicBezTo>
                    <a:pt x="19" y="38"/>
                    <a:pt x="8" y="32"/>
                    <a:pt x="0" y="19"/>
                  </a:cubicBezTo>
                  <a:cubicBezTo>
                    <a:pt x="3" y="16"/>
                    <a:pt x="5" y="13"/>
                    <a:pt x="8" y="9"/>
                  </a:cubicBezTo>
                  <a:cubicBezTo>
                    <a:pt x="12" y="3"/>
                    <a:pt x="17" y="0"/>
                    <a:pt x="25" y="0"/>
                  </a:cubicBezTo>
                  <a:cubicBezTo>
                    <a:pt x="63" y="1"/>
                    <a:pt x="102" y="1"/>
                    <a:pt x="140" y="0"/>
                  </a:cubicBezTo>
                  <a:cubicBezTo>
                    <a:pt x="155" y="0"/>
                    <a:pt x="163" y="8"/>
                    <a:pt x="171"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7" name="Freeform 467">
              <a:extLst>
                <a:ext uri="{FF2B5EF4-FFF2-40B4-BE49-F238E27FC236}">
                  <a16:creationId xmlns:a16="http://schemas.microsoft.com/office/drawing/2014/main" id="{92F94A70-1BDA-44F6-964C-27992A733F35}"/>
                </a:ext>
              </a:extLst>
            </p:cNvPr>
            <p:cNvSpPr/>
            <p:nvPr/>
          </p:nvSpPr>
          <p:spPr bwMode="auto">
            <a:xfrm>
              <a:off x="1014413" y="4949825"/>
              <a:ext cx="204788" cy="47625"/>
            </a:xfrm>
            <a:custGeom>
              <a:gdLst>
                <a:gd fmla="*/ 163 w 163" name="T0"/>
                <a:gd fmla="*/ 18 h 38" name="T1"/>
                <a:gd fmla="*/ 129 w 163" name="T2"/>
                <a:gd fmla="*/ 37 h 38" name="T3"/>
                <a:gd fmla="*/ 18 w 163" name="T4"/>
                <a:gd fmla="*/ 37 h 38" name="T5"/>
                <a:gd fmla="*/ 2 w 163" name="T6"/>
                <a:gd fmla="*/ 29 h 38" name="T7"/>
                <a:gd fmla="*/ 7 w 163" name="T8"/>
                <a:gd fmla="*/ 12 h 38" name="T9"/>
                <a:gd fmla="*/ 28 w 163" name="T10"/>
                <a:gd fmla="*/ 0 h 38" name="T11"/>
                <a:gd fmla="*/ 132 w 163" name="T12"/>
                <a:gd fmla="*/ 0 h 38" name="T13"/>
                <a:gd fmla="*/ 163 w 163" name="T14"/>
                <a:gd fmla="*/ 18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163">
                  <a:moveTo>
                    <a:pt x="163" y="18"/>
                  </a:moveTo>
                  <a:cubicBezTo>
                    <a:pt x="156" y="32"/>
                    <a:pt x="145" y="38"/>
                    <a:pt x="129" y="37"/>
                  </a:cubicBezTo>
                  <a:cubicBezTo>
                    <a:pt x="92" y="37"/>
                    <a:pt x="55" y="38"/>
                    <a:pt x="18" y="37"/>
                  </a:cubicBezTo>
                  <a:cubicBezTo>
                    <a:pt x="13" y="37"/>
                    <a:pt x="4" y="33"/>
                    <a:pt x="2" y="29"/>
                  </a:cubicBezTo>
                  <a:cubicBezTo>
                    <a:pt x="0" y="25"/>
                    <a:pt x="4" y="17"/>
                    <a:pt x="7" y="12"/>
                  </a:cubicBezTo>
                  <a:cubicBezTo>
                    <a:pt x="11" y="4"/>
                    <a:pt x="19" y="0"/>
                    <a:pt x="28" y="0"/>
                  </a:cubicBezTo>
                  <a:cubicBezTo>
                    <a:pt x="63" y="1"/>
                    <a:pt x="97" y="0"/>
                    <a:pt x="132" y="0"/>
                  </a:cubicBezTo>
                  <a:cubicBezTo>
                    <a:pt x="150" y="0"/>
                    <a:pt x="153" y="3"/>
                    <a:pt x="16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8" name="Freeform 468">
              <a:extLst>
                <a:ext uri="{FF2B5EF4-FFF2-40B4-BE49-F238E27FC236}">
                  <a16:creationId xmlns:a16="http://schemas.microsoft.com/office/drawing/2014/main" id="{D8972CF3-C3FF-4C08-B0A4-0DA4FB7F9B97}"/>
                </a:ext>
              </a:extLst>
            </p:cNvPr>
            <p:cNvSpPr/>
            <p:nvPr/>
          </p:nvSpPr>
          <p:spPr bwMode="auto">
            <a:xfrm>
              <a:off x="1203325" y="4572000"/>
              <a:ext cx="163513" cy="146050"/>
            </a:xfrm>
            <a:custGeom>
              <a:gdLst>
                <a:gd fmla="*/ 0 w 131" name="T0"/>
                <a:gd fmla="*/ 17 h 117" name="T1"/>
                <a:gd fmla="*/ 9 w 131" name="T2"/>
                <a:gd fmla="*/ 2 h 117" name="T3"/>
                <a:gd fmla="*/ 30 w 131" name="T4"/>
                <a:gd fmla="*/ 4 h 117" name="T5"/>
                <a:gd fmla="*/ 122 w 131" name="T6"/>
                <a:gd fmla="*/ 83 h 117" name="T7"/>
                <a:gd fmla="*/ 124 w 131" name="T8"/>
                <a:gd fmla="*/ 109 h 117" name="T9"/>
                <a:gd fmla="*/ 98 w 131" name="T10"/>
                <a:gd fmla="*/ 110 h 117" name="T11"/>
                <a:gd fmla="*/ 52 w 131" name="T12"/>
                <a:gd fmla="*/ 71 h 117" name="T13"/>
                <a:gd fmla="*/ 9 w 131" name="T14"/>
                <a:gd fmla="*/ 31 h 117" name="T15"/>
                <a:gd fmla="*/ 0 w 131" name="T16"/>
                <a:gd fmla="*/ 17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31">
                  <a:moveTo>
                    <a:pt x="0" y="17"/>
                  </a:moveTo>
                  <a:cubicBezTo>
                    <a:pt x="4" y="11"/>
                    <a:pt x="5" y="3"/>
                    <a:pt x="9" y="2"/>
                  </a:cubicBezTo>
                  <a:cubicBezTo>
                    <a:pt x="15" y="0"/>
                    <a:pt x="26" y="0"/>
                    <a:pt x="30" y="4"/>
                  </a:cubicBezTo>
                  <a:cubicBezTo>
                    <a:pt x="62" y="29"/>
                    <a:pt x="92" y="56"/>
                    <a:pt x="122" y="83"/>
                  </a:cubicBezTo>
                  <a:cubicBezTo>
                    <a:pt x="131" y="90"/>
                    <a:pt x="131" y="101"/>
                    <a:pt x="124" y="109"/>
                  </a:cubicBezTo>
                  <a:cubicBezTo>
                    <a:pt x="118" y="116"/>
                    <a:pt x="107" y="117"/>
                    <a:pt x="98" y="110"/>
                  </a:cubicBezTo>
                  <a:cubicBezTo>
                    <a:pt x="82" y="97"/>
                    <a:pt x="67" y="84"/>
                    <a:pt x="52" y="71"/>
                  </a:cubicBezTo>
                  <a:cubicBezTo>
                    <a:pt x="37" y="58"/>
                    <a:pt x="23" y="45"/>
                    <a:pt x="9" y="31"/>
                  </a:cubicBezTo>
                  <a:cubicBezTo>
                    <a:pt x="5" y="28"/>
                    <a:pt x="4" y="22"/>
                    <a:pt x="0"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39" name="Freeform 469">
              <a:extLst>
                <a:ext uri="{FF2B5EF4-FFF2-40B4-BE49-F238E27FC236}">
                  <a16:creationId xmlns:a16="http://schemas.microsoft.com/office/drawing/2014/main" id="{84305672-4E0D-4F2A-B932-78846BC3833E}"/>
                </a:ext>
              </a:extLst>
            </p:cNvPr>
            <p:cNvSpPr/>
            <p:nvPr/>
          </p:nvSpPr>
          <p:spPr bwMode="auto">
            <a:xfrm>
              <a:off x="1998663" y="4562475"/>
              <a:ext cx="171450" cy="153987"/>
            </a:xfrm>
            <a:custGeom>
              <a:gdLst>
                <a:gd fmla="*/ 137 w 137" name="T0"/>
                <a:gd fmla="*/ 19 h 123" name="T1"/>
                <a:gd fmla="*/ 128 w 137" name="T2"/>
                <a:gd fmla="*/ 32 h 123" name="T3"/>
                <a:gd fmla="*/ 32 w 137" name="T4"/>
                <a:gd fmla="*/ 115 h 123" name="T5"/>
                <a:gd fmla="*/ 5 w 137" name="T6"/>
                <a:gd fmla="*/ 114 h 123" name="T7"/>
                <a:gd fmla="*/ 10 w 137" name="T8"/>
                <a:gd fmla="*/ 88 h 123" name="T9"/>
                <a:gd fmla="*/ 85 w 137" name="T10"/>
                <a:gd fmla="*/ 22 h 123" name="T11"/>
                <a:gd fmla="*/ 104 w 137" name="T12"/>
                <a:gd fmla="*/ 6 h 123" name="T13"/>
                <a:gd fmla="*/ 125 w 137" name="T14"/>
                <a:gd fmla="*/ 5 h 123" name="T15"/>
                <a:gd fmla="*/ 137 w 137" name="T16"/>
                <a:gd fmla="*/ 19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137">
                  <a:moveTo>
                    <a:pt x="137" y="19"/>
                  </a:moveTo>
                  <a:cubicBezTo>
                    <a:pt x="133" y="25"/>
                    <a:pt x="131" y="29"/>
                    <a:pt x="128" y="32"/>
                  </a:cubicBezTo>
                  <a:cubicBezTo>
                    <a:pt x="96" y="60"/>
                    <a:pt x="64" y="87"/>
                    <a:pt x="32" y="115"/>
                  </a:cubicBezTo>
                  <a:cubicBezTo>
                    <a:pt x="21" y="123"/>
                    <a:pt x="13" y="123"/>
                    <a:pt x="5" y="114"/>
                  </a:cubicBezTo>
                  <a:cubicBezTo>
                    <a:pt x="0" y="107"/>
                    <a:pt x="2" y="95"/>
                    <a:pt x="10" y="88"/>
                  </a:cubicBezTo>
                  <a:cubicBezTo>
                    <a:pt x="35" y="66"/>
                    <a:pt x="60" y="44"/>
                    <a:pt x="85" y="22"/>
                  </a:cubicBezTo>
                  <a:cubicBezTo>
                    <a:pt x="92" y="17"/>
                    <a:pt x="98" y="12"/>
                    <a:pt x="104" y="6"/>
                  </a:cubicBezTo>
                  <a:cubicBezTo>
                    <a:pt x="111" y="0"/>
                    <a:pt x="119" y="1"/>
                    <a:pt x="125" y="5"/>
                  </a:cubicBezTo>
                  <a:cubicBezTo>
                    <a:pt x="130" y="8"/>
                    <a:pt x="132" y="14"/>
                    <a:pt x="137"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grpSp>
      <p:sp>
        <p:nvSpPr>
          <p:cNvPr id="40" name="Freeform 5">
            <a:extLst>
              <a:ext uri="{FF2B5EF4-FFF2-40B4-BE49-F238E27FC236}">
                <a16:creationId xmlns:a16="http://schemas.microsoft.com/office/drawing/2014/main" id="{8970E90D-053D-4594-A6D5-D7F57DBB6435}"/>
              </a:ext>
            </a:extLst>
          </p:cNvPr>
          <p:cNvSpPr>
            <a:spLocks noEditPoints="1"/>
          </p:cNvSpPr>
          <p:nvPr/>
        </p:nvSpPr>
        <p:spPr bwMode="auto">
          <a:xfrm>
            <a:off x="4082212" y="4073279"/>
            <a:ext cx="396356" cy="394536"/>
          </a:xfrm>
          <a:custGeom>
            <a:gdLst>
              <a:gd fmla="*/ 0 w 3968" name="T0"/>
              <a:gd fmla="*/ 1984 h 3968" name="T1"/>
              <a:gd fmla="*/ 3968 w 3968" name="T2"/>
              <a:gd fmla="*/ 1984 h 3968" name="T3"/>
              <a:gd fmla="*/ 3709 w 3968" name="T4"/>
              <a:gd fmla="*/ 1920 h 3968" name="T5"/>
              <a:gd fmla="*/ 2794 w 3968" name="T6"/>
              <a:gd fmla="*/ 1118 h 3968" name="T7"/>
              <a:gd fmla="*/ 3709 w 3968" name="T8"/>
              <a:gd fmla="*/ 1920 h 3968" name="T9"/>
              <a:gd fmla="*/ 1391 w 3968" name="T10"/>
              <a:gd fmla="*/ 3034 h 3968" name="T11"/>
              <a:gd fmla="*/ 1920 w 3968" name="T12"/>
              <a:gd fmla="*/ 3709 h 3968" name="T13"/>
              <a:gd fmla="*/ 2055 w 3968" name="T14"/>
              <a:gd fmla="*/ 260 h 3968" name="T15"/>
              <a:gd fmla="*/ 2048 w 3968" name="T16"/>
              <a:gd fmla="*/ 1149 h 3968" name="T17"/>
              <a:gd fmla="*/ 2055 w 3968" name="T18"/>
              <a:gd fmla="*/ 260 h 3968" name="T19"/>
              <a:gd fmla="*/ 3185 w 3968" name="T20"/>
              <a:gd fmla="*/ 744 h 3968" name="T21"/>
              <a:gd fmla="*/ 2268 w 3968" name="T22"/>
              <a:gd fmla="*/ 281 h 3968" name="T23"/>
              <a:gd fmla="*/ 1920 w 3968" name="T24"/>
              <a:gd fmla="*/ 1149 h 3968" name="T25"/>
              <a:gd fmla="*/ 1913 w 3968" name="T26"/>
              <a:gd fmla="*/ 260 h 3968" name="T27"/>
              <a:gd fmla="*/ 1222 w 3968" name="T28"/>
              <a:gd fmla="*/ 1000 h 3968" name="T29"/>
              <a:gd fmla="*/ 1700 w 3968" name="T30"/>
              <a:gd fmla="*/ 281 h 3968" name="T31"/>
              <a:gd fmla="*/ 1293 w 3968" name="T32"/>
              <a:gd fmla="*/ 1162 h 3968" name="T33"/>
              <a:gd fmla="*/ 1920 w 3968" name="T34"/>
              <a:gd fmla="*/ 1920 h 3968" name="T35"/>
              <a:gd fmla="*/ 1293 w 3968" name="T36"/>
              <a:gd fmla="*/ 1162 h 3968" name="T37"/>
              <a:gd fmla="*/ 1920 w 3968" name="T38"/>
              <a:gd fmla="*/ 2819 h 3968" name="T39"/>
              <a:gd fmla="*/ 1155 w 3968" name="T40"/>
              <a:gd fmla="*/ 2048 h 3968" name="T41"/>
              <a:gd fmla="*/ 1700 w 3968" name="T42"/>
              <a:gd fmla="*/ 3687 h 3968" name="T43"/>
              <a:gd fmla="*/ 1271 w 3968" name="T44"/>
              <a:gd fmla="*/ 3078 h 3968" name="T45"/>
              <a:gd fmla="*/ 2048 w 3968" name="T46"/>
              <a:gd fmla="*/ 3709 h 3968" name="T47"/>
              <a:gd fmla="*/ 2577 w 3968" name="T48"/>
              <a:gd fmla="*/ 3034 h 3968" name="T49"/>
              <a:gd fmla="*/ 2048 w 3968" name="T50"/>
              <a:gd fmla="*/ 3709 h 3968" name="T51"/>
              <a:gd fmla="*/ 3106 w 3968" name="T52"/>
              <a:gd fmla="*/ 3296 h 3968" name="T53"/>
              <a:gd fmla="*/ 2697 w 3968" name="T54"/>
              <a:gd fmla="*/ 3078 h 3968" name="T55"/>
              <a:gd fmla="*/ 2048 w 3968" name="T56"/>
              <a:gd fmla="*/ 2819 h 3968" name="T57"/>
              <a:gd fmla="*/ 2813 w 3968" name="T58"/>
              <a:gd fmla="*/ 2048 h 3968" name="T59"/>
              <a:gd fmla="*/ 2048 w 3968" name="T60"/>
              <a:gd fmla="*/ 1920 h 3968" name="T61"/>
              <a:gd fmla="*/ 2675 w 3968" name="T62"/>
              <a:gd fmla="*/ 1162 h 3968" name="T63"/>
              <a:gd fmla="*/ 2048 w 3968" name="T64"/>
              <a:gd fmla="*/ 1920 h 3968" name="T65"/>
              <a:gd fmla="*/ 1174 w 3968" name="T66"/>
              <a:gd fmla="*/ 1118 h 3968" name="T67"/>
              <a:gd fmla="*/ 259 w 3968" name="T68"/>
              <a:gd fmla="*/ 1920 h 3968" name="T69"/>
              <a:gd fmla="*/ 259 w 3968" name="T70"/>
              <a:gd fmla="*/ 2048 h 3968" name="T71"/>
              <a:gd fmla="*/ 1219 w 3968" name="T72"/>
              <a:gd fmla="*/ 2962 h 3968" name="T73"/>
              <a:gd fmla="*/ 259 w 3968" name="T74"/>
              <a:gd fmla="*/ 2048 h 3968" name="T75"/>
              <a:gd fmla="*/ 2749 w 3968" name="T76"/>
              <a:gd fmla="*/ 2961 h 3968" name="T77"/>
              <a:gd fmla="*/ 3709 w 3968" name="T78"/>
              <a:gd fmla="*/ 2048 h 396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968" w="3968">
                <a:moveTo>
                  <a:pt x="1984" y="0"/>
                </a:moveTo>
                <a:cubicBezTo>
                  <a:pt x="888" y="0"/>
                  <a:pt x="0" y="888"/>
                  <a:pt x="0" y="1984"/>
                </a:cubicBezTo>
                <a:cubicBezTo>
                  <a:pt x="0" y="3080"/>
                  <a:pt x="888" y="3968"/>
                  <a:pt x="1984" y="3968"/>
                </a:cubicBezTo>
                <a:cubicBezTo>
                  <a:pt x="3080" y="3968"/>
                  <a:pt x="3968" y="3080"/>
                  <a:pt x="3968" y="1984"/>
                </a:cubicBezTo>
                <a:cubicBezTo>
                  <a:pt x="3968" y="888"/>
                  <a:pt x="3080" y="0"/>
                  <a:pt x="1984" y="0"/>
                </a:cubicBezTo>
                <a:close/>
                <a:moveTo>
                  <a:pt x="3709" y="1920"/>
                </a:moveTo>
                <a:cubicBezTo>
                  <a:pt x="2941" y="1920"/>
                  <a:pt x="2941" y="1920"/>
                  <a:pt x="2941" y="1920"/>
                </a:cubicBezTo>
                <a:cubicBezTo>
                  <a:pt x="2934" y="1636"/>
                  <a:pt x="2884" y="1366"/>
                  <a:pt x="2794" y="1118"/>
                </a:cubicBezTo>
                <a:cubicBezTo>
                  <a:pt x="2967" y="1046"/>
                  <a:pt x="3127" y="950"/>
                  <a:pt x="3273" y="836"/>
                </a:cubicBezTo>
                <a:cubicBezTo>
                  <a:pt x="3532" y="1127"/>
                  <a:pt x="3693" y="1505"/>
                  <a:pt x="3709" y="1920"/>
                </a:cubicBezTo>
                <a:close/>
                <a:moveTo>
                  <a:pt x="1913" y="3708"/>
                </a:moveTo>
                <a:cubicBezTo>
                  <a:pt x="1700" y="3531"/>
                  <a:pt x="1522" y="3301"/>
                  <a:pt x="1391" y="3034"/>
                </a:cubicBezTo>
                <a:cubicBezTo>
                  <a:pt x="1559" y="2982"/>
                  <a:pt x="1737" y="2953"/>
                  <a:pt x="1920" y="2947"/>
                </a:cubicBezTo>
                <a:cubicBezTo>
                  <a:pt x="1920" y="3709"/>
                  <a:pt x="1920" y="3709"/>
                  <a:pt x="1920" y="3709"/>
                </a:cubicBezTo>
                <a:cubicBezTo>
                  <a:pt x="1918" y="3709"/>
                  <a:pt x="1916" y="3709"/>
                  <a:pt x="1913" y="3708"/>
                </a:cubicBezTo>
                <a:close/>
                <a:moveTo>
                  <a:pt x="2055" y="260"/>
                </a:moveTo>
                <a:cubicBezTo>
                  <a:pt x="2296" y="461"/>
                  <a:pt x="2493" y="730"/>
                  <a:pt x="2626" y="1044"/>
                </a:cubicBezTo>
                <a:cubicBezTo>
                  <a:pt x="2444" y="1106"/>
                  <a:pt x="2250" y="1142"/>
                  <a:pt x="2048" y="1149"/>
                </a:cubicBezTo>
                <a:cubicBezTo>
                  <a:pt x="2048" y="259"/>
                  <a:pt x="2048" y="259"/>
                  <a:pt x="2048" y="259"/>
                </a:cubicBezTo>
                <a:cubicBezTo>
                  <a:pt x="2050" y="259"/>
                  <a:pt x="2052" y="259"/>
                  <a:pt x="2055" y="260"/>
                </a:cubicBezTo>
                <a:close/>
                <a:moveTo>
                  <a:pt x="2268" y="281"/>
                </a:moveTo>
                <a:cubicBezTo>
                  <a:pt x="2621" y="340"/>
                  <a:pt x="2938" y="505"/>
                  <a:pt x="3185" y="744"/>
                </a:cubicBezTo>
                <a:cubicBezTo>
                  <a:pt x="3051" y="847"/>
                  <a:pt x="2904" y="934"/>
                  <a:pt x="2746" y="1000"/>
                </a:cubicBezTo>
                <a:cubicBezTo>
                  <a:pt x="2630" y="724"/>
                  <a:pt x="2466" y="479"/>
                  <a:pt x="2268" y="281"/>
                </a:cubicBezTo>
                <a:close/>
                <a:moveTo>
                  <a:pt x="1920" y="259"/>
                </a:moveTo>
                <a:cubicBezTo>
                  <a:pt x="1920" y="1149"/>
                  <a:pt x="1920" y="1149"/>
                  <a:pt x="1920" y="1149"/>
                </a:cubicBezTo>
                <a:cubicBezTo>
                  <a:pt x="1718" y="1142"/>
                  <a:pt x="1524" y="1106"/>
                  <a:pt x="1342" y="1044"/>
                </a:cubicBezTo>
                <a:cubicBezTo>
                  <a:pt x="1475" y="730"/>
                  <a:pt x="1672" y="461"/>
                  <a:pt x="1913" y="260"/>
                </a:cubicBezTo>
                <a:cubicBezTo>
                  <a:pt x="1916" y="259"/>
                  <a:pt x="1918" y="259"/>
                  <a:pt x="1920" y="259"/>
                </a:cubicBezTo>
                <a:close/>
                <a:moveTo>
                  <a:pt x="1222" y="1000"/>
                </a:moveTo>
                <a:cubicBezTo>
                  <a:pt x="1064" y="934"/>
                  <a:pt x="917" y="847"/>
                  <a:pt x="783" y="744"/>
                </a:cubicBezTo>
                <a:cubicBezTo>
                  <a:pt x="1030" y="505"/>
                  <a:pt x="1347" y="340"/>
                  <a:pt x="1700" y="281"/>
                </a:cubicBezTo>
                <a:cubicBezTo>
                  <a:pt x="1502" y="479"/>
                  <a:pt x="1338" y="724"/>
                  <a:pt x="1222" y="1000"/>
                </a:cubicBezTo>
                <a:close/>
                <a:moveTo>
                  <a:pt x="1293" y="1162"/>
                </a:moveTo>
                <a:cubicBezTo>
                  <a:pt x="1491" y="1230"/>
                  <a:pt x="1701" y="1270"/>
                  <a:pt x="1920" y="1277"/>
                </a:cubicBezTo>
                <a:cubicBezTo>
                  <a:pt x="1920" y="1920"/>
                  <a:pt x="1920" y="1920"/>
                  <a:pt x="1920" y="1920"/>
                </a:cubicBezTo>
                <a:cubicBezTo>
                  <a:pt x="1155" y="1920"/>
                  <a:pt x="1155" y="1920"/>
                  <a:pt x="1155" y="1920"/>
                </a:cubicBezTo>
                <a:cubicBezTo>
                  <a:pt x="1162" y="1652"/>
                  <a:pt x="1209" y="1396"/>
                  <a:pt x="1293" y="1162"/>
                </a:cubicBezTo>
                <a:close/>
                <a:moveTo>
                  <a:pt x="1920" y="2048"/>
                </a:moveTo>
                <a:cubicBezTo>
                  <a:pt x="1920" y="2819"/>
                  <a:pt x="1920" y="2819"/>
                  <a:pt x="1920" y="2819"/>
                </a:cubicBezTo>
                <a:cubicBezTo>
                  <a:pt x="1718" y="2825"/>
                  <a:pt x="1523" y="2858"/>
                  <a:pt x="1339" y="2918"/>
                </a:cubicBezTo>
                <a:cubicBezTo>
                  <a:pt x="1228" y="2654"/>
                  <a:pt x="1163" y="2360"/>
                  <a:pt x="1155" y="2048"/>
                </a:cubicBezTo>
                <a:cubicBezTo>
                  <a:pt x="1920" y="2048"/>
                  <a:pt x="1920" y="2048"/>
                  <a:pt x="1920" y="2048"/>
                </a:cubicBezTo>
                <a:close/>
                <a:moveTo>
                  <a:pt x="1700" y="3687"/>
                </a:moveTo>
                <a:cubicBezTo>
                  <a:pt x="1384" y="3634"/>
                  <a:pt x="1096" y="3496"/>
                  <a:pt x="862" y="3296"/>
                </a:cubicBezTo>
                <a:cubicBezTo>
                  <a:pt x="989" y="3209"/>
                  <a:pt x="1125" y="3135"/>
                  <a:pt x="1271" y="3078"/>
                </a:cubicBezTo>
                <a:cubicBezTo>
                  <a:pt x="1382" y="3310"/>
                  <a:pt x="1528" y="3515"/>
                  <a:pt x="1700" y="3687"/>
                </a:cubicBezTo>
                <a:close/>
                <a:moveTo>
                  <a:pt x="2048" y="3709"/>
                </a:moveTo>
                <a:cubicBezTo>
                  <a:pt x="2048" y="2947"/>
                  <a:pt x="2048" y="2947"/>
                  <a:pt x="2048" y="2947"/>
                </a:cubicBezTo>
                <a:cubicBezTo>
                  <a:pt x="2231" y="2953"/>
                  <a:pt x="2409" y="2982"/>
                  <a:pt x="2577" y="3034"/>
                </a:cubicBezTo>
                <a:cubicBezTo>
                  <a:pt x="2446" y="3301"/>
                  <a:pt x="2268" y="3531"/>
                  <a:pt x="2055" y="3709"/>
                </a:cubicBezTo>
                <a:cubicBezTo>
                  <a:pt x="2053" y="3709"/>
                  <a:pt x="2050" y="3709"/>
                  <a:pt x="2048" y="3709"/>
                </a:cubicBezTo>
                <a:close/>
                <a:moveTo>
                  <a:pt x="2697" y="3078"/>
                </a:moveTo>
                <a:cubicBezTo>
                  <a:pt x="2843" y="3135"/>
                  <a:pt x="2979" y="3209"/>
                  <a:pt x="3106" y="3296"/>
                </a:cubicBezTo>
                <a:cubicBezTo>
                  <a:pt x="2872" y="3496"/>
                  <a:pt x="2584" y="3634"/>
                  <a:pt x="2268" y="3687"/>
                </a:cubicBezTo>
                <a:cubicBezTo>
                  <a:pt x="2440" y="3515"/>
                  <a:pt x="2586" y="3310"/>
                  <a:pt x="2697" y="3078"/>
                </a:cubicBezTo>
                <a:close/>
                <a:moveTo>
                  <a:pt x="2629" y="2918"/>
                </a:moveTo>
                <a:cubicBezTo>
                  <a:pt x="2445" y="2858"/>
                  <a:pt x="2250" y="2825"/>
                  <a:pt x="2048" y="2819"/>
                </a:cubicBezTo>
                <a:cubicBezTo>
                  <a:pt x="2048" y="2048"/>
                  <a:pt x="2048" y="2048"/>
                  <a:pt x="2048" y="2048"/>
                </a:cubicBezTo>
                <a:cubicBezTo>
                  <a:pt x="2813" y="2048"/>
                  <a:pt x="2813" y="2048"/>
                  <a:pt x="2813" y="2048"/>
                </a:cubicBezTo>
                <a:cubicBezTo>
                  <a:pt x="2805" y="2360"/>
                  <a:pt x="2740" y="2654"/>
                  <a:pt x="2629" y="2918"/>
                </a:cubicBezTo>
                <a:close/>
                <a:moveTo>
                  <a:pt x="2048" y="1920"/>
                </a:moveTo>
                <a:cubicBezTo>
                  <a:pt x="2048" y="1277"/>
                  <a:pt x="2048" y="1277"/>
                  <a:pt x="2048" y="1277"/>
                </a:cubicBezTo>
                <a:cubicBezTo>
                  <a:pt x="2267" y="1270"/>
                  <a:pt x="2477" y="1230"/>
                  <a:pt x="2675" y="1162"/>
                </a:cubicBezTo>
                <a:cubicBezTo>
                  <a:pt x="2759" y="1396"/>
                  <a:pt x="2806" y="1652"/>
                  <a:pt x="2813" y="1920"/>
                </a:cubicBezTo>
                <a:cubicBezTo>
                  <a:pt x="2048" y="1920"/>
                  <a:pt x="2048" y="1920"/>
                  <a:pt x="2048" y="1920"/>
                </a:cubicBezTo>
                <a:close/>
                <a:moveTo>
                  <a:pt x="696" y="836"/>
                </a:moveTo>
                <a:cubicBezTo>
                  <a:pt x="841" y="950"/>
                  <a:pt x="1001" y="1046"/>
                  <a:pt x="1174" y="1118"/>
                </a:cubicBezTo>
                <a:cubicBezTo>
                  <a:pt x="1084" y="1366"/>
                  <a:pt x="1034" y="1636"/>
                  <a:pt x="1027" y="1920"/>
                </a:cubicBezTo>
                <a:cubicBezTo>
                  <a:pt x="259" y="1920"/>
                  <a:pt x="259" y="1920"/>
                  <a:pt x="259" y="1920"/>
                </a:cubicBezTo>
                <a:cubicBezTo>
                  <a:pt x="275" y="1505"/>
                  <a:pt x="436" y="1127"/>
                  <a:pt x="696" y="836"/>
                </a:cubicBezTo>
                <a:close/>
                <a:moveTo>
                  <a:pt x="259" y="2048"/>
                </a:moveTo>
                <a:cubicBezTo>
                  <a:pt x="1027" y="2048"/>
                  <a:pt x="1027" y="2048"/>
                  <a:pt x="1027" y="2048"/>
                </a:cubicBezTo>
                <a:cubicBezTo>
                  <a:pt x="1035" y="2375"/>
                  <a:pt x="1103" y="2684"/>
                  <a:pt x="1219" y="2962"/>
                </a:cubicBezTo>
                <a:cubicBezTo>
                  <a:pt x="1057" y="3025"/>
                  <a:pt x="906" y="3109"/>
                  <a:pt x="766" y="3209"/>
                </a:cubicBezTo>
                <a:cubicBezTo>
                  <a:pt x="466" y="2910"/>
                  <a:pt x="276" y="2501"/>
                  <a:pt x="259" y="2048"/>
                </a:cubicBezTo>
                <a:close/>
                <a:moveTo>
                  <a:pt x="3202" y="3209"/>
                </a:moveTo>
                <a:cubicBezTo>
                  <a:pt x="3062" y="3109"/>
                  <a:pt x="2911" y="3025"/>
                  <a:pt x="2749" y="2961"/>
                </a:cubicBezTo>
                <a:cubicBezTo>
                  <a:pt x="2865" y="2684"/>
                  <a:pt x="2933" y="2375"/>
                  <a:pt x="2941" y="2048"/>
                </a:cubicBezTo>
                <a:cubicBezTo>
                  <a:pt x="3709" y="2048"/>
                  <a:pt x="3709" y="2048"/>
                  <a:pt x="3709" y="2048"/>
                </a:cubicBezTo>
                <a:cubicBezTo>
                  <a:pt x="3692" y="2501"/>
                  <a:pt x="3502" y="2910"/>
                  <a:pt x="3202" y="3209"/>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sp>
        <p:nvSpPr>
          <p:cNvPr id="41" name="Freeform 45">
            <a:extLst>
              <a:ext uri="{FF2B5EF4-FFF2-40B4-BE49-F238E27FC236}">
                <a16:creationId xmlns:a16="http://schemas.microsoft.com/office/drawing/2014/main" id="{B539083C-3BA2-4589-8A16-BD7BEB0460BD}"/>
              </a:ext>
            </a:extLst>
          </p:cNvPr>
          <p:cNvSpPr>
            <a:spLocks noEditPoints="1"/>
          </p:cNvSpPr>
          <p:nvPr/>
        </p:nvSpPr>
        <p:spPr bwMode="auto">
          <a:xfrm>
            <a:off x="651373" y="5787139"/>
            <a:ext cx="410168" cy="407818"/>
          </a:xfrm>
          <a:custGeom>
            <a:gdLst>
              <a:gd fmla="*/ 60 w 128" name="T0"/>
              <a:gd fmla="*/ 0 h 128" name="T1"/>
              <a:gd fmla="*/ 52 w 128" name="T2"/>
              <a:gd fmla="*/ 0 h 128" name="T3"/>
              <a:gd fmla="*/ 52 w 128" name="T4"/>
              <a:gd fmla="*/ 12 h 128" name="T5"/>
              <a:gd fmla="*/ 0 w 128" name="T6"/>
              <a:gd fmla="*/ 70 h 128" name="T7"/>
              <a:gd fmla="*/ 58 w 128" name="T8"/>
              <a:gd fmla="*/ 128 h 128" name="T9"/>
              <a:gd fmla="*/ 111 w 128" name="T10"/>
              <a:gd fmla="*/ 94 h 128" name="T11"/>
              <a:gd fmla="*/ 120 w 128" name="T12"/>
              <a:gd fmla="*/ 96 h 128" name="T13"/>
              <a:gd fmla="*/ 128 w 128" name="T14"/>
              <a:gd fmla="*/ 66 h 128" name="T15"/>
              <a:gd fmla="*/ 60 w 128" name="T16"/>
              <a:gd fmla="*/ 0 h 128" name="T17"/>
              <a:gd fmla="*/ 58 w 128" name="T18"/>
              <a:gd fmla="*/ 120 h 128" name="T19"/>
              <a:gd fmla="*/ 8 w 128" name="T20"/>
              <a:gd fmla="*/ 70 h 128" name="T21"/>
              <a:gd fmla="*/ 52 w 128" name="T22"/>
              <a:gd fmla="*/ 20 h 128" name="T23"/>
              <a:gd fmla="*/ 52 w 128" name="T24"/>
              <a:gd fmla="*/ 74 h 128" name="T25"/>
              <a:gd fmla="*/ 103 w 128" name="T26"/>
              <a:gd fmla="*/ 91 h 128" name="T27"/>
              <a:gd fmla="*/ 58 w 128" name="T28"/>
              <a:gd fmla="*/ 120 h 128" name="T29"/>
              <a:gd fmla="*/ 114 w 128" name="T30"/>
              <a:gd fmla="*/ 86 h 128" name="T31"/>
              <a:gd fmla="*/ 60 w 128" name="T32"/>
              <a:gd fmla="*/ 68 h 128" name="T33"/>
              <a:gd fmla="*/ 60 w 128" name="T34"/>
              <a:gd fmla="*/ 8 h 128" name="T35"/>
              <a:gd fmla="*/ 120 w 128" name="T36"/>
              <a:gd fmla="*/ 66 h 128" name="T37"/>
              <a:gd fmla="*/ 114 w 128" name="T38"/>
              <a:gd fmla="*/ 86 h 1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8" w="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ndParaRPr>
          </a:p>
        </p:txBody>
      </p:sp>
      <p:grpSp>
        <p:nvGrpSpPr>
          <p:cNvPr id="42" name="组合 41">
            <a:extLst>
              <a:ext uri="{FF2B5EF4-FFF2-40B4-BE49-F238E27FC236}">
                <a16:creationId xmlns:a16="http://schemas.microsoft.com/office/drawing/2014/main" id="{BF811C5C-956F-4D66-86FB-4D9888D78CB6}"/>
              </a:ext>
            </a:extLst>
          </p:cNvPr>
          <p:cNvGrpSpPr/>
          <p:nvPr/>
        </p:nvGrpSpPr>
        <p:grpSpPr>
          <a:xfrm>
            <a:off x="8878127" y="2518887"/>
            <a:ext cx="702285" cy="316388"/>
            <a:chOff x="8692438" y="2518887"/>
            <a:chExt cx="702285" cy="316388"/>
          </a:xfrm>
        </p:grpSpPr>
        <p:sp>
          <p:nvSpPr>
            <p:cNvPr id="43" name="文本框 42">
              <a:extLst>
                <a:ext uri="{FF2B5EF4-FFF2-40B4-BE49-F238E27FC236}">
                  <a16:creationId xmlns:a16="http://schemas.microsoft.com/office/drawing/2014/main" id="{434D58AD-F6C6-43B6-A531-D5516BC795B1}"/>
                </a:ext>
              </a:extLst>
            </p:cNvPr>
            <p:cNvSpPr txBox="1"/>
            <p:nvPr/>
          </p:nvSpPr>
          <p:spPr>
            <a:xfrm>
              <a:off x="8692438" y="2518887"/>
              <a:ext cx="702285" cy="2743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774F71"/>
                  </a:solidFill>
                  <a:effectLst/>
                  <a:uLnTx/>
                  <a:uFillTx/>
                  <a:latin typeface="华文细黑"/>
                </a:rPr>
                <a:t>2.8</a:t>
              </a:r>
            </a:p>
          </p:txBody>
        </p:sp>
        <p:sp>
          <p:nvSpPr>
            <p:cNvPr id="44" name="等腰三角形 43">
              <a:extLst>
                <a:ext uri="{FF2B5EF4-FFF2-40B4-BE49-F238E27FC236}">
                  <a16:creationId xmlns:a16="http://schemas.microsoft.com/office/drawing/2014/main" id="{83C4280D-B99B-4A1F-BC61-6EE7C4E65B6A}"/>
                </a:ext>
              </a:extLst>
            </p:cNvPr>
            <p:cNvSpPr/>
            <p:nvPr/>
          </p:nvSpPr>
          <p:spPr>
            <a:xfrm flipV="1">
              <a:off x="9010705" y="2755995"/>
              <a:ext cx="66066" cy="79280"/>
            </a:xfrm>
            <a:prstGeom prst="triangle">
              <a:avLst/>
            </a:prstGeom>
            <a:solidFill>
              <a:srgbClr val="774F7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grpSp>
      <p:grpSp>
        <p:nvGrpSpPr>
          <p:cNvPr id="45" name="组合 44">
            <a:extLst>
              <a:ext uri="{FF2B5EF4-FFF2-40B4-BE49-F238E27FC236}">
                <a16:creationId xmlns:a16="http://schemas.microsoft.com/office/drawing/2014/main" id="{88203D3D-0A95-4C83-BACD-44D41A64104B}"/>
              </a:ext>
            </a:extLst>
          </p:cNvPr>
          <p:cNvGrpSpPr/>
          <p:nvPr/>
        </p:nvGrpSpPr>
        <p:grpSpPr>
          <a:xfrm>
            <a:off x="7989127" y="3595212"/>
            <a:ext cx="702285" cy="316388"/>
            <a:chOff x="8692438" y="2518887"/>
            <a:chExt cx="702285" cy="316388"/>
          </a:xfrm>
        </p:grpSpPr>
        <p:sp>
          <p:nvSpPr>
            <p:cNvPr id="46" name="文本框 45">
              <a:extLst>
                <a:ext uri="{FF2B5EF4-FFF2-40B4-BE49-F238E27FC236}">
                  <a16:creationId xmlns:a16="http://schemas.microsoft.com/office/drawing/2014/main" id="{631F3824-73D4-438F-84CF-F74A4224E744}"/>
                </a:ext>
              </a:extLst>
            </p:cNvPr>
            <p:cNvSpPr txBox="1"/>
            <p:nvPr/>
          </p:nvSpPr>
          <p:spPr>
            <a:xfrm>
              <a:off x="8692438" y="2518887"/>
              <a:ext cx="702285" cy="2743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774F71"/>
                  </a:solidFill>
                  <a:effectLst/>
                  <a:uLnTx/>
                  <a:uFillTx/>
                  <a:latin typeface="华文细黑"/>
                </a:rPr>
                <a:t>1.8</a:t>
              </a:r>
            </a:p>
          </p:txBody>
        </p:sp>
        <p:sp>
          <p:nvSpPr>
            <p:cNvPr id="47" name="等腰三角形 46">
              <a:extLst>
                <a:ext uri="{FF2B5EF4-FFF2-40B4-BE49-F238E27FC236}">
                  <a16:creationId xmlns:a16="http://schemas.microsoft.com/office/drawing/2014/main" id="{D8DA5005-81E3-4E71-9A6A-848823019FEB}"/>
                </a:ext>
              </a:extLst>
            </p:cNvPr>
            <p:cNvSpPr/>
            <p:nvPr/>
          </p:nvSpPr>
          <p:spPr>
            <a:xfrm flipV="1">
              <a:off x="9010705" y="2755995"/>
              <a:ext cx="66066" cy="79280"/>
            </a:xfrm>
            <a:prstGeom prst="triangle">
              <a:avLst/>
            </a:prstGeom>
            <a:solidFill>
              <a:srgbClr val="774F7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grpSp>
      <p:grpSp>
        <p:nvGrpSpPr>
          <p:cNvPr id="48" name="组合 47">
            <a:extLst>
              <a:ext uri="{FF2B5EF4-FFF2-40B4-BE49-F238E27FC236}">
                <a16:creationId xmlns:a16="http://schemas.microsoft.com/office/drawing/2014/main" id="{362AEAE4-7548-49D9-AA43-E40A8E7CE25D}"/>
              </a:ext>
            </a:extLst>
          </p:cNvPr>
          <p:cNvGrpSpPr/>
          <p:nvPr/>
        </p:nvGrpSpPr>
        <p:grpSpPr>
          <a:xfrm>
            <a:off x="10287827" y="4671537"/>
            <a:ext cx="702285" cy="316388"/>
            <a:chOff x="8692438" y="2518887"/>
            <a:chExt cx="702285" cy="316388"/>
          </a:xfrm>
        </p:grpSpPr>
        <p:sp>
          <p:nvSpPr>
            <p:cNvPr id="49" name="文本框 48">
              <a:extLst>
                <a:ext uri="{FF2B5EF4-FFF2-40B4-BE49-F238E27FC236}">
                  <a16:creationId xmlns:a16="http://schemas.microsoft.com/office/drawing/2014/main" id="{77C4A843-4BBF-4588-A922-54A77DB0A0E2}"/>
                </a:ext>
              </a:extLst>
            </p:cNvPr>
            <p:cNvSpPr txBox="1"/>
            <p:nvPr/>
          </p:nvSpPr>
          <p:spPr>
            <a:xfrm>
              <a:off x="8692438" y="2518887"/>
              <a:ext cx="702285" cy="2743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774F71"/>
                  </a:solidFill>
                  <a:effectLst/>
                  <a:uLnTx/>
                  <a:uFillTx/>
                  <a:latin typeface="华文细黑"/>
                </a:rPr>
                <a:t>4.4</a:t>
              </a:r>
            </a:p>
          </p:txBody>
        </p:sp>
        <p:sp>
          <p:nvSpPr>
            <p:cNvPr id="50" name="等腰三角形 49">
              <a:extLst>
                <a:ext uri="{FF2B5EF4-FFF2-40B4-BE49-F238E27FC236}">
                  <a16:creationId xmlns:a16="http://schemas.microsoft.com/office/drawing/2014/main" id="{2D7699EB-38B8-4C77-95D0-74E6810D0A3C}"/>
                </a:ext>
              </a:extLst>
            </p:cNvPr>
            <p:cNvSpPr/>
            <p:nvPr/>
          </p:nvSpPr>
          <p:spPr>
            <a:xfrm flipV="1">
              <a:off x="9010705" y="2755995"/>
              <a:ext cx="66066" cy="79280"/>
            </a:xfrm>
            <a:prstGeom prst="triangle">
              <a:avLst/>
            </a:prstGeom>
            <a:solidFill>
              <a:srgbClr val="774F7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grpSp>
      <p:grpSp>
        <p:nvGrpSpPr>
          <p:cNvPr id="51" name="组合 50">
            <a:extLst>
              <a:ext uri="{FF2B5EF4-FFF2-40B4-BE49-F238E27FC236}">
                <a16:creationId xmlns:a16="http://schemas.microsoft.com/office/drawing/2014/main" id="{A820F81B-6110-45BE-9966-6BAFEE2A836E}"/>
              </a:ext>
            </a:extLst>
          </p:cNvPr>
          <p:cNvGrpSpPr/>
          <p:nvPr/>
        </p:nvGrpSpPr>
        <p:grpSpPr>
          <a:xfrm>
            <a:off x="8525702" y="5760562"/>
            <a:ext cx="702285" cy="316388"/>
            <a:chOff x="8692438" y="2518887"/>
            <a:chExt cx="702285" cy="316388"/>
          </a:xfrm>
        </p:grpSpPr>
        <p:sp>
          <p:nvSpPr>
            <p:cNvPr id="52" name="文本框 51">
              <a:extLst>
                <a:ext uri="{FF2B5EF4-FFF2-40B4-BE49-F238E27FC236}">
                  <a16:creationId xmlns:a16="http://schemas.microsoft.com/office/drawing/2014/main" id="{6C90431B-4CB5-4596-AD65-7242C956B16D}"/>
                </a:ext>
              </a:extLst>
            </p:cNvPr>
            <p:cNvSpPr txBox="1"/>
            <p:nvPr/>
          </p:nvSpPr>
          <p:spPr>
            <a:xfrm>
              <a:off x="8692438" y="2518887"/>
              <a:ext cx="702285" cy="2743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200" u="none">
                  <a:ln>
                    <a:noFill/>
                  </a:ln>
                  <a:solidFill>
                    <a:srgbClr val="774F71"/>
                  </a:solidFill>
                  <a:effectLst/>
                  <a:uLnTx/>
                  <a:uFillTx/>
                  <a:latin typeface="华文细黑"/>
                </a:rPr>
                <a:t>2.4</a:t>
              </a:r>
            </a:p>
          </p:txBody>
        </p:sp>
        <p:sp>
          <p:nvSpPr>
            <p:cNvPr id="53" name="等腰三角形 52">
              <a:extLst>
                <a:ext uri="{FF2B5EF4-FFF2-40B4-BE49-F238E27FC236}">
                  <a16:creationId xmlns:a16="http://schemas.microsoft.com/office/drawing/2014/main" id="{8735E239-D81C-440B-9957-E00288B1847A}"/>
                </a:ext>
              </a:extLst>
            </p:cNvPr>
            <p:cNvSpPr/>
            <p:nvPr/>
          </p:nvSpPr>
          <p:spPr>
            <a:xfrm flipV="1">
              <a:off x="9010705" y="2755995"/>
              <a:ext cx="66066" cy="79280"/>
            </a:xfrm>
            <a:prstGeom prst="triangle">
              <a:avLst/>
            </a:prstGeom>
            <a:solidFill>
              <a:srgbClr val="774F7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cs typeface="+mn-cs"/>
              </a:endParaRPr>
            </a:p>
          </p:txBody>
        </p:sp>
      </p:grpSp>
      <p:grpSp>
        <p:nvGrpSpPr>
          <p:cNvPr id="54" name="组合 53">
            <a:extLst>
              <a:ext uri="{FF2B5EF4-FFF2-40B4-BE49-F238E27FC236}">
                <a16:creationId xmlns:a16="http://schemas.microsoft.com/office/drawing/2014/main" id="{57E6214C-DE79-43B8-BE0C-8B38D0FE916B}"/>
              </a:ext>
            </a:extLst>
          </p:cNvPr>
          <p:cNvGrpSpPr/>
          <p:nvPr/>
        </p:nvGrpSpPr>
        <p:grpSpPr>
          <a:xfrm>
            <a:off x="5965208" y="2657386"/>
            <a:ext cx="414138" cy="464264"/>
            <a:chOff x="1014413" y="4373563"/>
            <a:chExt cx="1350962" cy="1514474"/>
          </a:xfrm>
          <a:gradFill>
            <a:gsLst>
              <a:gs pos="0">
                <a:srgbClr val="08AEEA"/>
              </a:gs>
              <a:gs pos="100000">
                <a:srgbClr val="2AF598"/>
              </a:gs>
            </a:gsLst>
            <a:lin ang="5400000" scaled="1"/>
          </a:gradFill>
        </p:grpSpPr>
        <p:sp>
          <p:nvSpPr>
            <p:cNvPr id="55" name="Freeform 458">
              <a:extLst>
                <a:ext uri="{FF2B5EF4-FFF2-40B4-BE49-F238E27FC236}">
                  <a16:creationId xmlns:a16="http://schemas.microsoft.com/office/drawing/2014/main" id="{412C1E00-8381-4C2A-8113-D715B5EACFA8}"/>
                </a:ext>
              </a:extLst>
            </p:cNvPr>
            <p:cNvSpPr/>
            <p:nvPr/>
          </p:nvSpPr>
          <p:spPr bwMode="auto">
            <a:xfrm>
              <a:off x="1577975" y="5807075"/>
              <a:ext cx="222250" cy="80962"/>
            </a:xfrm>
            <a:custGeom>
              <a:gdLst>
                <a:gd fmla="*/ 68 w 176" name="T0"/>
                <a:gd fmla="*/ 65 h 65" name="T1"/>
                <a:gd fmla="*/ 20 w 176" name="T2"/>
                <a:gd fmla="*/ 44 h 65" name="T3"/>
                <a:gd fmla="*/ 2 w 176" name="T4"/>
                <a:gd fmla="*/ 21 h 65" name="T5"/>
                <a:gd fmla="*/ 20 w 176" name="T6"/>
                <a:gd fmla="*/ 4 h 65" name="T7"/>
                <a:gd fmla="*/ 39 w 176" name="T8"/>
                <a:gd fmla="*/ 13 h 65" name="T9"/>
                <a:gd fmla="*/ 141 w 176" name="T10"/>
                <a:gd fmla="*/ 10 h 65" name="T11"/>
                <a:gd fmla="*/ 175 w 176" name="T12"/>
                <a:gd fmla="*/ 8 h 65" name="T13"/>
                <a:gd fmla="*/ 157 w 176" name="T14"/>
                <a:gd fmla="*/ 41 h 65" name="T15"/>
                <a:gd fmla="*/ 95 w 176" name="T16"/>
                <a:gd fmla="*/ 63 h 65" name="T17"/>
                <a:gd fmla="*/ 84 w 176" name="T18"/>
                <a:gd fmla="*/ 65 h 65" name="T19"/>
                <a:gd fmla="*/ 68 w 176" name="T20"/>
                <a:gd fmla="*/ 65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176">
                  <a:moveTo>
                    <a:pt x="68" y="65"/>
                  </a:moveTo>
                  <a:cubicBezTo>
                    <a:pt x="52" y="58"/>
                    <a:pt x="36" y="50"/>
                    <a:pt x="20" y="44"/>
                  </a:cubicBezTo>
                  <a:cubicBezTo>
                    <a:pt x="9" y="39"/>
                    <a:pt x="4" y="31"/>
                    <a:pt x="2" y="21"/>
                  </a:cubicBezTo>
                  <a:cubicBezTo>
                    <a:pt x="0" y="9"/>
                    <a:pt x="9" y="0"/>
                    <a:pt x="20" y="4"/>
                  </a:cubicBezTo>
                  <a:cubicBezTo>
                    <a:pt x="27" y="6"/>
                    <a:pt x="33" y="10"/>
                    <a:pt x="39" y="13"/>
                  </a:cubicBezTo>
                  <a:cubicBezTo>
                    <a:pt x="74" y="33"/>
                    <a:pt x="108" y="31"/>
                    <a:pt x="141" y="10"/>
                  </a:cubicBezTo>
                  <a:cubicBezTo>
                    <a:pt x="155" y="2"/>
                    <a:pt x="159" y="1"/>
                    <a:pt x="175" y="8"/>
                  </a:cubicBezTo>
                  <a:cubicBezTo>
                    <a:pt x="176" y="22"/>
                    <a:pt x="170" y="33"/>
                    <a:pt x="157" y="41"/>
                  </a:cubicBezTo>
                  <a:cubicBezTo>
                    <a:pt x="138" y="53"/>
                    <a:pt x="117" y="60"/>
                    <a:pt x="95" y="63"/>
                  </a:cubicBezTo>
                  <a:cubicBezTo>
                    <a:pt x="91" y="63"/>
                    <a:pt x="87" y="64"/>
                    <a:pt x="84" y="65"/>
                  </a:cubicBezTo>
                  <a:cubicBezTo>
                    <a:pt x="79" y="65"/>
                    <a:pt x="73" y="65"/>
                    <a:pt x="68" y="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56" name="Freeform 459">
              <a:extLst>
                <a:ext uri="{FF2B5EF4-FFF2-40B4-BE49-F238E27FC236}">
                  <a16:creationId xmlns:a16="http://schemas.microsoft.com/office/drawing/2014/main" id="{E3994524-D337-40C4-84B6-842F33B65C5B}"/>
                </a:ext>
              </a:extLst>
            </p:cNvPr>
            <p:cNvSpPr/>
            <p:nvPr/>
          </p:nvSpPr>
          <p:spPr bwMode="auto">
            <a:xfrm>
              <a:off x="1665288" y="4373563"/>
              <a:ext cx="46038" cy="204787"/>
            </a:xfrm>
            <a:custGeom>
              <a:gdLst>
                <a:gd fmla="*/ 19 w 37" name="T0"/>
                <a:gd fmla="*/ 0 h 163" name="T1"/>
                <a:gd fmla="*/ 19 w 37" name="T2"/>
                <a:gd fmla="*/ 1 h 163" name="T3"/>
                <a:gd fmla="*/ 37 w 37" name="T4"/>
                <a:gd fmla="*/ 43 h 163" name="T5"/>
                <a:gd fmla="*/ 36 w 37" name="T6"/>
                <a:gd fmla="*/ 141 h 163" name="T7"/>
                <a:gd fmla="*/ 31 w 37" name="T8"/>
                <a:gd fmla="*/ 152 h 163" name="T9"/>
                <a:gd fmla="*/ 16 w 37" name="T10"/>
                <a:gd fmla="*/ 163 h 163" name="T11"/>
                <a:gd fmla="*/ 0 w 37" name="T12"/>
                <a:gd fmla="*/ 129 h 163" name="T13"/>
                <a:gd fmla="*/ 1 w 37" name="T14"/>
                <a:gd fmla="*/ 29 h 163" name="T15"/>
                <a:gd fmla="*/ 17 w 37" name="T16"/>
                <a:gd fmla="*/ 0 h 163" name="T17"/>
                <a:gd fmla="*/ 19 w 37" name="T18"/>
                <a:gd fmla="*/ 0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37">
                  <a:moveTo>
                    <a:pt x="19" y="0"/>
                  </a:moveTo>
                  <a:cubicBezTo>
                    <a:pt x="19" y="0"/>
                    <a:pt x="19" y="1"/>
                    <a:pt x="19" y="1"/>
                  </a:cubicBezTo>
                  <a:cubicBezTo>
                    <a:pt x="36" y="10"/>
                    <a:pt x="37" y="26"/>
                    <a:pt x="37" y="43"/>
                  </a:cubicBezTo>
                  <a:cubicBezTo>
                    <a:pt x="36" y="76"/>
                    <a:pt x="36" y="108"/>
                    <a:pt x="36" y="141"/>
                  </a:cubicBezTo>
                  <a:cubicBezTo>
                    <a:pt x="36" y="145"/>
                    <a:pt x="33" y="149"/>
                    <a:pt x="31" y="152"/>
                  </a:cubicBezTo>
                  <a:cubicBezTo>
                    <a:pt x="27" y="156"/>
                    <a:pt x="21" y="159"/>
                    <a:pt x="16" y="163"/>
                  </a:cubicBezTo>
                  <a:cubicBezTo>
                    <a:pt x="7" y="153"/>
                    <a:pt x="0" y="143"/>
                    <a:pt x="0" y="129"/>
                  </a:cubicBezTo>
                  <a:cubicBezTo>
                    <a:pt x="1" y="96"/>
                    <a:pt x="1" y="62"/>
                    <a:pt x="1" y="29"/>
                  </a:cubicBezTo>
                  <a:cubicBezTo>
                    <a:pt x="1" y="16"/>
                    <a:pt x="11" y="9"/>
                    <a:pt x="17" y="0"/>
                  </a:cubicBezTo>
                  <a:cubicBezTo>
                    <a:pt x="17" y="0"/>
                    <a:pt x="18"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57" name="Freeform 460">
              <a:extLst>
                <a:ext uri="{FF2B5EF4-FFF2-40B4-BE49-F238E27FC236}">
                  <a16:creationId xmlns:a16="http://schemas.microsoft.com/office/drawing/2014/main" id="{49DB19C0-BBEB-40A7-8E2C-F763D936F174}"/>
                </a:ext>
              </a:extLst>
            </p:cNvPr>
            <p:cNvSpPr/>
            <p:nvPr/>
          </p:nvSpPr>
          <p:spPr bwMode="auto">
            <a:xfrm>
              <a:off x="1298575" y="4608513"/>
              <a:ext cx="793750" cy="979487"/>
            </a:xfrm>
            <a:custGeom>
              <a:gdLst>
                <a:gd fmla="*/ 0 w 631" name="T0"/>
                <a:gd fmla="*/ 333 h 782" name="T1"/>
                <a:gd fmla="*/ 253 w 631" name="T2"/>
                <a:gd fmla="*/ 28 h 782" name="T3"/>
                <a:gd fmla="*/ 603 w 631" name="T4"/>
                <a:gd fmla="*/ 236 h 782" name="T5"/>
                <a:gd fmla="*/ 581 w 631" name="T6"/>
                <a:gd fmla="*/ 483 h 782" name="T7"/>
                <a:gd fmla="*/ 526 w 631" name="T8"/>
                <a:gd fmla="*/ 556 h 782" name="T9"/>
                <a:gd fmla="*/ 474 w 631" name="T10"/>
                <a:gd fmla="*/ 629 h 782" name="T11"/>
                <a:gd fmla="*/ 460 w 631" name="T12"/>
                <a:gd fmla="*/ 683 h 782" name="T13"/>
                <a:gd fmla="*/ 427 w 631" name="T14"/>
                <a:gd fmla="*/ 721 h 782" name="T15"/>
                <a:gd fmla="*/ 191 w 631" name="T16"/>
                <a:gd fmla="*/ 780 h 782" name="T17"/>
                <a:gd fmla="*/ 178 w 631" name="T18"/>
                <a:gd fmla="*/ 782 h 782" name="T19"/>
                <a:gd fmla="*/ 161 w 631" name="T20"/>
                <a:gd fmla="*/ 769 h 782" name="T21"/>
                <a:gd fmla="*/ 168 w 631" name="T22"/>
                <a:gd fmla="*/ 748 h 782" name="T23"/>
                <a:gd fmla="*/ 183 w 631" name="T24"/>
                <a:gd fmla="*/ 742 h 782" name="T25"/>
                <a:gd fmla="*/ 396 w 631" name="T26"/>
                <a:gd fmla="*/ 691 h 782" name="T27"/>
                <a:gd fmla="*/ 424 w 631" name="T28"/>
                <a:gd fmla="*/ 661 h 782" name="T29"/>
                <a:gd fmla="*/ 487 w 631" name="T30"/>
                <a:gd fmla="*/ 542 h 782" name="T31"/>
                <a:gd fmla="*/ 553 w 631" name="T32"/>
                <a:gd fmla="*/ 456 h 782" name="T33"/>
                <a:gd fmla="*/ 575 w 631" name="T34"/>
                <a:gd fmla="*/ 276 h 782" name="T35"/>
                <a:gd fmla="*/ 370 w 631" name="T36"/>
                <a:gd fmla="*/ 69 h 782" name="T37"/>
                <a:gd fmla="*/ 158 w 631" name="T38"/>
                <a:gd fmla="*/ 106 h 782" name="T39"/>
                <a:gd fmla="*/ 62 w 631" name="T40"/>
                <a:gd fmla="*/ 224 h 782" name="T41"/>
                <a:gd fmla="*/ 57 w 631" name="T42"/>
                <a:gd fmla="*/ 434 h 782" name="T43"/>
                <a:gd fmla="*/ 108 w 631" name="T44"/>
                <a:gd fmla="*/ 520 h 782" name="T45"/>
                <a:gd fmla="*/ 174 w 631" name="T46"/>
                <a:gd fmla="*/ 605 h 782" name="T47"/>
                <a:gd fmla="*/ 204 w 631" name="T48"/>
                <a:gd fmla="*/ 703 h 782" name="T49"/>
                <a:gd fmla="*/ 204 w 631" name="T50"/>
                <a:gd fmla="*/ 710 h 782" name="T51"/>
                <a:gd fmla="*/ 193 w 631" name="T52"/>
                <a:gd fmla="*/ 729 h 782" name="T53"/>
                <a:gd fmla="*/ 172 w 631" name="T54"/>
                <a:gd fmla="*/ 720 h 782" name="T55"/>
                <a:gd fmla="*/ 166 w 631" name="T56"/>
                <a:gd fmla="*/ 707 h 782" name="T57"/>
                <a:gd fmla="*/ 90 w 631" name="T58"/>
                <a:gd fmla="*/ 554 h 782" name="T59"/>
                <a:gd fmla="*/ 17 w 631" name="T60"/>
                <a:gd fmla="*/ 435 h 782" name="T61"/>
                <a:gd fmla="*/ 0 w 631" name="T62"/>
                <a:gd fmla="*/ 333 h 78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82" w="631">
                  <a:moveTo>
                    <a:pt x="0" y="333"/>
                  </a:moveTo>
                  <a:cubicBezTo>
                    <a:pt x="0" y="183"/>
                    <a:pt x="105" y="55"/>
                    <a:pt x="253" y="28"/>
                  </a:cubicBezTo>
                  <a:cubicBezTo>
                    <a:pt x="403" y="0"/>
                    <a:pt x="553" y="80"/>
                    <a:pt x="603" y="236"/>
                  </a:cubicBezTo>
                  <a:cubicBezTo>
                    <a:pt x="631" y="322"/>
                    <a:pt x="627" y="405"/>
                    <a:pt x="581" y="483"/>
                  </a:cubicBezTo>
                  <a:cubicBezTo>
                    <a:pt x="566" y="509"/>
                    <a:pt x="546" y="533"/>
                    <a:pt x="526" y="556"/>
                  </a:cubicBezTo>
                  <a:cubicBezTo>
                    <a:pt x="507" y="579"/>
                    <a:pt x="485" y="600"/>
                    <a:pt x="474" y="629"/>
                  </a:cubicBezTo>
                  <a:cubicBezTo>
                    <a:pt x="468" y="646"/>
                    <a:pt x="463" y="665"/>
                    <a:pt x="460" y="683"/>
                  </a:cubicBezTo>
                  <a:cubicBezTo>
                    <a:pt x="455" y="706"/>
                    <a:pt x="450" y="715"/>
                    <a:pt x="427" y="721"/>
                  </a:cubicBezTo>
                  <a:cubicBezTo>
                    <a:pt x="348" y="741"/>
                    <a:pt x="269" y="760"/>
                    <a:pt x="191" y="780"/>
                  </a:cubicBezTo>
                  <a:cubicBezTo>
                    <a:pt x="187" y="781"/>
                    <a:pt x="182" y="782"/>
                    <a:pt x="178" y="782"/>
                  </a:cubicBezTo>
                  <a:cubicBezTo>
                    <a:pt x="169" y="782"/>
                    <a:pt x="164" y="778"/>
                    <a:pt x="161" y="769"/>
                  </a:cubicBezTo>
                  <a:cubicBezTo>
                    <a:pt x="159" y="760"/>
                    <a:pt x="160" y="753"/>
                    <a:pt x="168" y="748"/>
                  </a:cubicBezTo>
                  <a:cubicBezTo>
                    <a:pt x="173" y="745"/>
                    <a:pt x="178" y="743"/>
                    <a:pt x="183" y="742"/>
                  </a:cubicBezTo>
                  <a:cubicBezTo>
                    <a:pt x="254" y="725"/>
                    <a:pt x="325" y="707"/>
                    <a:pt x="396" y="691"/>
                  </a:cubicBezTo>
                  <a:cubicBezTo>
                    <a:pt x="412" y="687"/>
                    <a:pt x="421" y="679"/>
                    <a:pt x="424" y="661"/>
                  </a:cubicBezTo>
                  <a:cubicBezTo>
                    <a:pt x="431" y="614"/>
                    <a:pt x="454" y="575"/>
                    <a:pt x="487" y="542"/>
                  </a:cubicBezTo>
                  <a:cubicBezTo>
                    <a:pt x="513" y="516"/>
                    <a:pt x="537" y="489"/>
                    <a:pt x="553" y="456"/>
                  </a:cubicBezTo>
                  <a:cubicBezTo>
                    <a:pt x="581" y="398"/>
                    <a:pt x="590" y="338"/>
                    <a:pt x="575" y="276"/>
                  </a:cubicBezTo>
                  <a:cubicBezTo>
                    <a:pt x="548" y="167"/>
                    <a:pt x="480" y="95"/>
                    <a:pt x="370" y="69"/>
                  </a:cubicBezTo>
                  <a:cubicBezTo>
                    <a:pt x="295" y="51"/>
                    <a:pt x="223" y="64"/>
                    <a:pt x="158" y="106"/>
                  </a:cubicBezTo>
                  <a:cubicBezTo>
                    <a:pt x="114" y="135"/>
                    <a:pt x="82" y="175"/>
                    <a:pt x="62" y="224"/>
                  </a:cubicBezTo>
                  <a:cubicBezTo>
                    <a:pt x="33" y="293"/>
                    <a:pt x="31" y="364"/>
                    <a:pt x="57" y="434"/>
                  </a:cubicBezTo>
                  <a:cubicBezTo>
                    <a:pt x="68" y="466"/>
                    <a:pt x="85" y="495"/>
                    <a:pt x="108" y="520"/>
                  </a:cubicBezTo>
                  <a:cubicBezTo>
                    <a:pt x="133" y="546"/>
                    <a:pt x="158" y="572"/>
                    <a:pt x="174" y="605"/>
                  </a:cubicBezTo>
                  <a:cubicBezTo>
                    <a:pt x="190" y="636"/>
                    <a:pt x="199" y="669"/>
                    <a:pt x="204" y="703"/>
                  </a:cubicBezTo>
                  <a:cubicBezTo>
                    <a:pt x="204" y="705"/>
                    <a:pt x="204" y="708"/>
                    <a:pt x="204" y="710"/>
                  </a:cubicBezTo>
                  <a:cubicBezTo>
                    <a:pt x="204" y="718"/>
                    <a:pt x="202" y="726"/>
                    <a:pt x="193" y="729"/>
                  </a:cubicBezTo>
                  <a:cubicBezTo>
                    <a:pt x="184" y="732"/>
                    <a:pt x="177" y="728"/>
                    <a:pt x="172" y="720"/>
                  </a:cubicBezTo>
                  <a:cubicBezTo>
                    <a:pt x="169" y="716"/>
                    <a:pt x="167" y="712"/>
                    <a:pt x="166" y="707"/>
                  </a:cubicBezTo>
                  <a:cubicBezTo>
                    <a:pt x="158" y="648"/>
                    <a:pt x="129" y="598"/>
                    <a:pt x="90" y="554"/>
                  </a:cubicBezTo>
                  <a:cubicBezTo>
                    <a:pt x="59" y="519"/>
                    <a:pt x="32" y="480"/>
                    <a:pt x="17" y="435"/>
                  </a:cubicBezTo>
                  <a:cubicBezTo>
                    <a:pt x="6" y="402"/>
                    <a:pt x="0" y="368"/>
                    <a:pt x="0" y="3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58" name="Freeform 461">
              <a:extLst>
                <a:ext uri="{FF2B5EF4-FFF2-40B4-BE49-F238E27FC236}">
                  <a16:creationId xmlns:a16="http://schemas.microsoft.com/office/drawing/2014/main" id="{025AFDDF-25C5-447D-BD89-6C93C84134FD}"/>
                </a:ext>
              </a:extLst>
            </p:cNvPr>
            <p:cNvSpPr/>
            <p:nvPr/>
          </p:nvSpPr>
          <p:spPr bwMode="auto">
            <a:xfrm>
              <a:off x="1555750" y="5133975"/>
              <a:ext cx="255588" cy="320675"/>
            </a:xfrm>
            <a:custGeom>
              <a:gdLst>
                <a:gd fmla="*/ 57 w 203" name="T0"/>
                <a:gd fmla="*/ 48 h 256" name="T1"/>
                <a:gd fmla="*/ 72 w 203" name="T2"/>
                <a:gd fmla="*/ 121 h 256" name="T3"/>
                <a:gd fmla="*/ 83 w 203" name="T4"/>
                <a:gd fmla="*/ 227 h 256" name="T5"/>
                <a:gd fmla="*/ 72 w 203" name="T6"/>
                <a:gd fmla="*/ 249 h 256" name="T7"/>
                <a:gd fmla="*/ 56 w 203" name="T8"/>
                <a:gd fmla="*/ 254 h 256" name="T9"/>
                <a:gd fmla="*/ 48 w 203" name="T10"/>
                <a:gd fmla="*/ 240 h 256" name="T11"/>
                <a:gd fmla="*/ 45 w 203" name="T12"/>
                <a:gd fmla="*/ 186 h 256" name="T13"/>
                <a:gd fmla="*/ 9 w 203" name="T14"/>
                <a:gd fmla="*/ 41 h 256" name="T15"/>
                <a:gd fmla="*/ 3 w 203" name="T16"/>
                <a:gd fmla="*/ 24 h 256" name="T17"/>
                <a:gd fmla="*/ 20 w 203" name="T18"/>
                <a:gd fmla="*/ 3 h 256" name="T19"/>
                <a:gd fmla="*/ 51 w 203" name="T20"/>
                <a:gd fmla="*/ 8 h 256" name="T21"/>
                <a:gd fmla="*/ 100 w 203" name="T22"/>
                <a:gd fmla="*/ 23 h 256" name="T23"/>
                <a:gd fmla="*/ 114 w 203" name="T24"/>
                <a:gd fmla="*/ 23 h 256" name="T25"/>
                <a:gd fmla="*/ 164 w 203" name="T26"/>
                <a:gd fmla="*/ 4 h 256" name="T27"/>
                <a:gd fmla="*/ 172 w 203" name="T28"/>
                <a:gd fmla="*/ 3 h 256" name="T29"/>
                <a:gd fmla="*/ 196 w 203" name="T30"/>
                <a:gd fmla="*/ 33 h 256" name="T31"/>
                <a:gd fmla="*/ 168 w 203" name="T32"/>
                <a:gd fmla="*/ 122 h 256" name="T33"/>
                <a:gd fmla="*/ 156 w 203" name="T34"/>
                <a:gd fmla="*/ 223 h 256" name="T35"/>
                <a:gd fmla="*/ 155 w 203" name="T36"/>
                <a:gd fmla="*/ 238 h 256" name="T37"/>
                <a:gd fmla="*/ 136 w 203" name="T38"/>
                <a:gd fmla="*/ 256 h 256" name="T39"/>
                <a:gd fmla="*/ 117 w 203" name="T40"/>
                <a:gd fmla="*/ 237 h 256" name="T41"/>
                <a:gd fmla="*/ 125 w 203" name="T42"/>
                <a:gd fmla="*/ 176 h 256" name="T43"/>
                <a:gd fmla="*/ 142 w 203" name="T44"/>
                <a:gd fmla="*/ 73 h 256" name="T45"/>
                <a:gd fmla="*/ 146 w 203" name="T46"/>
                <a:gd fmla="*/ 60 h 256" name="T47"/>
                <a:gd fmla="*/ 145 w 203" name="T48"/>
                <a:gd fmla="*/ 54 h 256" name="T49"/>
                <a:gd fmla="*/ 139 w 203" name="T50"/>
                <a:gd fmla="*/ 56 h 256" name="T51"/>
                <a:gd fmla="*/ 118 w 203" name="T52"/>
                <a:gd fmla="*/ 72 h 256" name="T53"/>
                <a:gd fmla="*/ 80 w 203" name="T54"/>
                <a:gd fmla="*/ 69 h 256" name="T55"/>
                <a:gd fmla="*/ 59 w 203" name="T56"/>
                <a:gd fmla="*/ 47 h 256" name="T57"/>
                <a:gd fmla="*/ 57 w 203" name="T58"/>
                <a:gd fmla="*/ 48 h 25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56" w="203">
                  <a:moveTo>
                    <a:pt x="57" y="48"/>
                  </a:moveTo>
                  <a:cubicBezTo>
                    <a:pt x="62" y="72"/>
                    <a:pt x="67" y="97"/>
                    <a:pt x="72" y="121"/>
                  </a:cubicBezTo>
                  <a:cubicBezTo>
                    <a:pt x="79" y="156"/>
                    <a:pt x="85" y="191"/>
                    <a:pt x="83" y="227"/>
                  </a:cubicBezTo>
                  <a:cubicBezTo>
                    <a:pt x="83" y="237"/>
                    <a:pt x="80" y="245"/>
                    <a:pt x="72" y="249"/>
                  </a:cubicBezTo>
                  <a:cubicBezTo>
                    <a:pt x="68" y="252"/>
                    <a:pt x="60" y="255"/>
                    <a:pt x="56" y="254"/>
                  </a:cubicBezTo>
                  <a:cubicBezTo>
                    <a:pt x="52" y="252"/>
                    <a:pt x="49" y="245"/>
                    <a:pt x="48" y="240"/>
                  </a:cubicBezTo>
                  <a:cubicBezTo>
                    <a:pt x="46" y="222"/>
                    <a:pt x="46" y="204"/>
                    <a:pt x="45" y="186"/>
                  </a:cubicBezTo>
                  <a:cubicBezTo>
                    <a:pt x="40" y="136"/>
                    <a:pt x="28" y="87"/>
                    <a:pt x="9" y="41"/>
                  </a:cubicBezTo>
                  <a:cubicBezTo>
                    <a:pt x="6" y="35"/>
                    <a:pt x="4" y="30"/>
                    <a:pt x="3" y="24"/>
                  </a:cubicBezTo>
                  <a:cubicBezTo>
                    <a:pt x="0" y="12"/>
                    <a:pt x="7" y="2"/>
                    <a:pt x="20" y="3"/>
                  </a:cubicBezTo>
                  <a:cubicBezTo>
                    <a:pt x="30" y="3"/>
                    <a:pt x="41" y="5"/>
                    <a:pt x="51" y="8"/>
                  </a:cubicBezTo>
                  <a:cubicBezTo>
                    <a:pt x="68" y="12"/>
                    <a:pt x="84" y="18"/>
                    <a:pt x="100" y="23"/>
                  </a:cubicBezTo>
                  <a:cubicBezTo>
                    <a:pt x="105" y="24"/>
                    <a:pt x="110" y="24"/>
                    <a:pt x="114" y="23"/>
                  </a:cubicBezTo>
                  <a:cubicBezTo>
                    <a:pt x="131" y="17"/>
                    <a:pt x="147" y="10"/>
                    <a:pt x="164" y="4"/>
                  </a:cubicBezTo>
                  <a:cubicBezTo>
                    <a:pt x="167" y="3"/>
                    <a:pt x="169" y="3"/>
                    <a:pt x="172" y="3"/>
                  </a:cubicBezTo>
                  <a:cubicBezTo>
                    <a:pt x="193" y="0"/>
                    <a:pt x="203" y="12"/>
                    <a:pt x="196" y="33"/>
                  </a:cubicBezTo>
                  <a:cubicBezTo>
                    <a:pt x="187" y="62"/>
                    <a:pt x="176" y="92"/>
                    <a:pt x="168" y="122"/>
                  </a:cubicBezTo>
                  <a:cubicBezTo>
                    <a:pt x="159" y="155"/>
                    <a:pt x="156" y="189"/>
                    <a:pt x="156" y="223"/>
                  </a:cubicBezTo>
                  <a:cubicBezTo>
                    <a:pt x="156" y="228"/>
                    <a:pt x="156" y="233"/>
                    <a:pt x="155" y="238"/>
                  </a:cubicBezTo>
                  <a:cubicBezTo>
                    <a:pt x="154" y="250"/>
                    <a:pt x="148" y="256"/>
                    <a:pt x="136" y="256"/>
                  </a:cubicBezTo>
                  <a:cubicBezTo>
                    <a:pt x="124" y="256"/>
                    <a:pt x="116" y="249"/>
                    <a:pt x="117" y="237"/>
                  </a:cubicBezTo>
                  <a:cubicBezTo>
                    <a:pt x="119" y="217"/>
                    <a:pt x="122" y="196"/>
                    <a:pt x="125" y="176"/>
                  </a:cubicBezTo>
                  <a:cubicBezTo>
                    <a:pt x="130" y="142"/>
                    <a:pt x="136" y="107"/>
                    <a:pt x="142" y="73"/>
                  </a:cubicBezTo>
                  <a:cubicBezTo>
                    <a:pt x="143" y="69"/>
                    <a:pt x="145" y="65"/>
                    <a:pt x="146" y="60"/>
                  </a:cubicBezTo>
                  <a:cubicBezTo>
                    <a:pt x="146" y="58"/>
                    <a:pt x="145" y="56"/>
                    <a:pt x="145" y="54"/>
                  </a:cubicBezTo>
                  <a:cubicBezTo>
                    <a:pt x="143" y="55"/>
                    <a:pt x="141" y="54"/>
                    <a:pt x="139" y="56"/>
                  </a:cubicBezTo>
                  <a:cubicBezTo>
                    <a:pt x="132" y="61"/>
                    <a:pt x="125" y="66"/>
                    <a:pt x="118" y="72"/>
                  </a:cubicBezTo>
                  <a:cubicBezTo>
                    <a:pt x="101" y="86"/>
                    <a:pt x="94" y="85"/>
                    <a:pt x="80" y="69"/>
                  </a:cubicBezTo>
                  <a:cubicBezTo>
                    <a:pt x="73" y="61"/>
                    <a:pt x="66" y="54"/>
                    <a:pt x="59" y="47"/>
                  </a:cubicBezTo>
                  <a:cubicBezTo>
                    <a:pt x="58" y="47"/>
                    <a:pt x="57" y="47"/>
                    <a:pt x="57"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59" name="Freeform 462">
              <a:extLst>
                <a:ext uri="{FF2B5EF4-FFF2-40B4-BE49-F238E27FC236}">
                  <a16:creationId xmlns:a16="http://schemas.microsoft.com/office/drawing/2014/main" id="{ED855067-438C-4F4B-AA7F-5372852FAEA6}"/>
                </a:ext>
              </a:extLst>
            </p:cNvPr>
            <p:cNvSpPr/>
            <p:nvPr/>
          </p:nvSpPr>
          <p:spPr bwMode="auto">
            <a:xfrm>
              <a:off x="1503363" y="5680075"/>
              <a:ext cx="371475" cy="127000"/>
            </a:xfrm>
            <a:custGeom>
              <a:gdLst>
                <a:gd fmla="*/ 296 w 296" name="T0"/>
                <a:gd fmla="*/ 13 h 102" name="T1"/>
                <a:gd fmla="*/ 266 w 296" name="T2"/>
                <a:gd fmla="*/ 41 h 102" name="T3"/>
                <a:gd fmla="*/ 26 w 296" name="T4"/>
                <a:gd fmla="*/ 100 h 102" name="T5"/>
                <a:gd fmla="*/ 2 w 296" name="T6"/>
                <a:gd fmla="*/ 85 h 102" name="T7"/>
                <a:gd fmla="*/ 17 w 296" name="T8"/>
                <a:gd fmla="*/ 65 h 102" name="T9"/>
                <a:gd fmla="*/ 99 w 296" name="T10"/>
                <a:gd fmla="*/ 44 h 102" name="T11"/>
                <a:gd fmla="*/ 256 w 296" name="T12"/>
                <a:gd fmla="*/ 4 h 102" name="T13"/>
                <a:gd fmla="*/ 296 w 296" name="T14"/>
                <a:gd fmla="*/ 13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296">
                  <a:moveTo>
                    <a:pt x="296" y="13"/>
                  </a:moveTo>
                  <a:cubicBezTo>
                    <a:pt x="290" y="28"/>
                    <a:pt x="282" y="37"/>
                    <a:pt x="266" y="41"/>
                  </a:cubicBezTo>
                  <a:cubicBezTo>
                    <a:pt x="186" y="60"/>
                    <a:pt x="106" y="80"/>
                    <a:pt x="26" y="100"/>
                  </a:cubicBezTo>
                  <a:cubicBezTo>
                    <a:pt x="17" y="102"/>
                    <a:pt x="5" y="94"/>
                    <a:pt x="2" y="85"/>
                  </a:cubicBezTo>
                  <a:cubicBezTo>
                    <a:pt x="0" y="78"/>
                    <a:pt x="7" y="68"/>
                    <a:pt x="17" y="65"/>
                  </a:cubicBezTo>
                  <a:cubicBezTo>
                    <a:pt x="44" y="58"/>
                    <a:pt x="71" y="51"/>
                    <a:pt x="99" y="44"/>
                  </a:cubicBezTo>
                  <a:cubicBezTo>
                    <a:pt x="151" y="31"/>
                    <a:pt x="204" y="18"/>
                    <a:pt x="256" y="4"/>
                  </a:cubicBezTo>
                  <a:cubicBezTo>
                    <a:pt x="272" y="0"/>
                    <a:pt x="283" y="8"/>
                    <a:pt x="296"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0" name="Freeform 463">
              <a:extLst>
                <a:ext uri="{FF2B5EF4-FFF2-40B4-BE49-F238E27FC236}">
                  <a16:creationId xmlns:a16="http://schemas.microsoft.com/office/drawing/2014/main" id="{9FFB0038-308D-4EBB-8090-74D536A1CABB}"/>
                </a:ext>
              </a:extLst>
            </p:cNvPr>
            <p:cNvSpPr/>
            <p:nvPr/>
          </p:nvSpPr>
          <p:spPr bwMode="auto">
            <a:xfrm>
              <a:off x="1500188" y="5570538"/>
              <a:ext cx="371475" cy="128587"/>
            </a:xfrm>
            <a:custGeom>
              <a:gdLst>
                <a:gd fmla="*/ 296 w 296" name="T0"/>
                <a:gd fmla="*/ 11 h 103" name="T1"/>
                <a:gd fmla="*/ 265 w 296" name="T2"/>
                <a:gd fmla="*/ 40 h 103" name="T3"/>
                <a:gd fmla="*/ 35 w 296" name="T4"/>
                <a:gd fmla="*/ 97 h 103" name="T5"/>
                <a:gd fmla="*/ 11 w 296" name="T6"/>
                <a:gd fmla="*/ 95 h 103" name="T7"/>
                <a:gd fmla="*/ 21 w 296" name="T8"/>
                <a:gd fmla="*/ 63 h 103" name="T9"/>
                <a:gd fmla="*/ 101 w 296" name="T10"/>
                <a:gd fmla="*/ 43 h 103" name="T11"/>
                <a:gd fmla="*/ 267 w 296" name="T12"/>
                <a:gd fmla="*/ 3 h 103" name="T13"/>
                <a:gd fmla="*/ 296 w 296" name="T14"/>
                <a:gd fmla="*/ 11 h 1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3" w="296">
                  <a:moveTo>
                    <a:pt x="296" y="11"/>
                  </a:moveTo>
                  <a:cubicBezTo>
                    <a:pt x="292" y="29"/>
                    <a:pt x="281" y="36"/>
                    <a:pt x="265" y="40"/>
                  </a:cubicBezTo>
                  <a:cubicBezTo>
                    <a:pt x="188" y="58"/>
                    <a:pt x="112" y="78"/>
                    <a:pt x="35" y="97"/>
                  </a:cubicBezTo>
                  <a:cubicBezTo>
                    <a:pt x="28" y="99"/>
                    <a:pt x="19" y="103"/>
                    <a:pt x="11" y="95"/>
                  </a:cubicBezTo>
                  <a:cubicBezTo>
                    <a:pt x="0" y="82"/>
                    <a:pt x="4" y="68"/>
                    <a:pt x="21" y="63"/>
                  </a:cubicBezTo>
                  <a:cubicBezTo>
                    <a:pt x="47" y="56"/>
                    <a:pt x="74" y="49"/>
                    <a:pt x="101" y="43"/>
                  </a:cubicBezTo>
                  <a:cubicBezTo>
                    <a:pt x="157" y="29"/>
                    <a:pt x="212" y="16"/>
                    <a:pt x="267" y="3"/>
                  </a:cubicBezTo>
                  <a:cubicBezTo>
                    <a:pt x="279" y="0"/>
                    <a:pt x="287" y="7"/>
                    <a:pt x="29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1" name="Freeform 464">
              <a:extLst>
                <a:ext uri="{FF2B5EF4-FFF2-40B4-BE49-F238E27FC236}">
                  <a16:creationId xmlns:a16="http://schemas.microsoft.com/office/drawing/2014/main" id="{B0DA0A6D-2C60-4741-8AA3-7E1C7C473CCE}"/>
                </a:ext>
              </a:extLst>
            </p:cNvPr>
            <p:cNvSpPr/>
            <p:nvPr/>
          </p:nvSpPr>
          <p:spPr bwMode="auto">
            <a:xfrm>
              <a:off x="2060575" y="5295900"/>
              <a:ext cx="193675" cy="174625"/>
            </a:xfrm>
            <a:custGeom>
              <a:gdLst>
                <a:gd fmla="*/ 0 w 154" name="T0"/>
                <a:gd fmla="*/ 20 h 139" name="T1"/>
                <a:gd fmla="*/ 10 w 154" name="T2"/>
                <a:gd fmla="*/ 4 h 139" name="T3"/>
                <a:gd fmla="*/ 33 w 154" name="T4"/>
                <a:gd fmla="*/ 7 h 139" name="T5"/>
                <a:gd fmla="*/ 106 w 154" name="T6"/>
                <a:gd fmla="*/ 67 h 139" name="T7"/>
                <a:gd fmla="*/ 142 w 154" name="T8"/>
                <a:gd fmla="*/ 98 h 139" name="T9"/>
                <a:gd fmla="*/ 152 w 154" name="T10"/>
                <a:gd fmla="*/ 119 h 139" name="T11"/>
                <a:gd fmla="*/ 120 w 154" name="T12"/>
                <a:gd fmla="*/ 129 h 139" name="T13"/>
                <a:gd fmla="*/ 63 w 154" name="T14"/>
                <a:gd fmla="*/ 82 h 139" name="T15"/>
                <a:gd fmla="*/ 10 w 154" name="T16"/>
                <a:gd fmla="*/ 36 h 139" name="T17"/>
                <a:gd fmla="*/ 0 w 154" name="T18"/>
                <a:gd fmla="*/ 20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54">
                  <a:moveTo>
                    <a:pt x="0" y="20"/>
                  </a:moveTo>
                  <a:cubicBezTo>
                    <a:pt x="4" y="13"/>
                    <a:pt x="5" y="6"/>
                    <a:pt x="10" y="4"/>
                  </a:cubicBezTo>
                  <a:cubicBezTo>
                    <a:pt x="17" y="0"/>
                    <a:pt x="26" y="1"/>
                    <a:pt x="33" y="7"/>
                  </a:cubicBezTo>
                  <a:cubicBezTo>
                    <a:pt x="57" y="27"/>
                    <a:pt x="82" y="47"/>
                    <a:pt x="106" y="67"/>
                  </a:cubicBezTo>
                  <a:cubicBezTo>
                    <a:pt x="118" y="77"/>
                    <a:pt x="130" y="87"/>
                    <a:pt x="142" y="98"/>
                  </a:cubicBezTo>
                  <a:cubicBezTo>
                    <a:pt x="148" y="103"/>
                    <a:pt x="154" y="109"/>
                    <a:pt x="152" y="119"/>
                  </a:cubicBezTo>
                  <a:cubicBezTo>
                    <a:pt x="147" y="134"/>
                    <a:pt x="133" y="139"/>
                    <a:pt x="120" y="129"/>
                  </a:cubicBezTo>
                  <a:cubicBezTo>
                    <a:pt x="101" y="113"/>
                    <a:pt x="82" y="98"/>
                    <a:pt x="63" y="82"/>
                  </a:cubicBezTo>
                  <a:cubicBezTo>
                    <a:pt x="45" y="67"/>
                    <a:pt x="28" y="51"/>
                    <a:pt x="10" y="36"/>
                  </a:cubicBezTo>
                  <a:cubicBezTo>
                    <a:pt x="6" y="32"/>
                    <a:pt x="4" y="26"/>
                    <a:pt x="0"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2" name="Freeform 465">
              <a:extLst>
                <a:ext uri="{FF2B5EF4-FFF2-40B4-BE49-F238E27FC236}">
                  <a16:creationId xmlns:a16="http://schemas.microsoft.com/office/drawing/2014/main" id="{E81D7ADD-CA98-4362-8249-43A79A1A53D0}"/>
                </a:ext>
              </a:extLst>
            </p:cNvPr>
            <p:cNvSpPr/>
            <p:nvPr/>
          </p:nvSpPr>
          <p:spPr bwMode="auto">
            <a:xfrm>
              <a:off x="1114425" y="5295900"/>
              <a:ext cx="188913" cy="163512"/>
            </a:xfrm>
            <a:custGeom>
              <a:gdLst>
                <a:gd fmla="*/ 129 w 150" name="T0"/>
                <a:gd fmla="*/ 0 h 131" name="T1"/>
                <a:gd fmla="*/ 146 w 150" name="T2"/>
                <a:gd fmla="*/ 13 h 131" name="T3"/>
                <a:gd fmla="*/ 144 w 150" name="T4"/>
                <a:gd fmla="*/ 26 h 131" name="T5"/>
                <a:gd fmla="*/ 129 w 150" name="T6"/>
                <a:gd fmla="*/ 44 h 131" name="T7"/>
                <a:gd fmla="*/ 48 w 150" name="T8"/>
                <a:gd fmla="*/ 113 h 131" name="T9"/>
                <a:gd fmla="*/ 33 w 150" name="T10"/>
                <a:gd fmla="*/ 125 h 131" name="T11"/>
                <a:gd fmla="*/ 6 w 150" name="T12"/>
                <a:gd fmla="*/ 119 h 131" name="T13"/>
                <a:gd fmla="*/ 10 w 150" name="T14"/>
                <a:gd fmla="*/ 94 h 131" name="T15"/>
                <a:gd fmla="*/ 82 w 150" name="T16"/>
                <a:gd fmla="*/ 33 h 131" name="T17"/>
                <a:gd fmla="*/ 110 w 150" name="T18"/>
                <a:gd fmla="*/ 9 h 131" name="T19"/>
                <a:gd fmla="*/ 129 w 150" name="T20"/>
                <a:gd fmla="*/ 0 h 13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1" w="150">
                  <a:moveTo>
                    <a:pt x="129" y="0"/>
                  </a:moveTo>
                  <a:cubicBezTo>
                    <a:pt x="139" y="0"/>
                    <a:pt x="142" y="7"/>
                    <a:pt x="146" y="13"/>
                  </a:cubicBezTo>
                  <a:cubicBezTo>
                    <a:pt x="150" y="18"/>
                    <a:pt x="147" y="22"/>
                    <a:pt x="144" y="26"/>
                  </a:cubicBezTo>
                  <a:cubicBezTo>
                    <a:pt x="139" y="32"/>
                    <a:pt x="135" y="39"/>
                    <a:pt x="129" y="44"/>
                  </a:cubicBezTo>
                  <a:cubicBezTo>
                    <a:pt x="102" y="67"/>
                    <a:pt x="75" y="90"/>
                    <a:pt x="48" y="113"/>
                  </a:cubicBezTo>
                  <a:cubicBezTo>
                    <a:pt x="43" y="118"/>
                    <a:pt x="38" y="121"/>
                    <a:pt x="33" y="125"/>
                  </a:cubicBezTo>
                  <a:cubicBezTo>
                    <a:pt x="22" y="131"/>
                    <a:pt x="13" y="129"/>
                    <a:pt x="6" y="119"/>
                  </a:cubicBezTo>
                  <a:cubicBezTo>
                    <a:pt x="0" y="110"/>
                    <a:pt x="1" y="103"/>
                    <a:pt x="10" y="94"/>
                  </a:cubicBezTo>
                  <a:cubicBezTo>
                    <a:pt x="34" y="74"/>
                    <a:pt x="58" y="53"/>
                    <a:pt x="82" y="33"/>
                  </a:cubicBezTo>
                  <a:cubicBezTo>
                    <a:pt x="91" y="25"/>
                    <a:pt x="100" y="16"/>
                    <a:pt x="110" y="9"/>
                  </a:cubicBezTo>
                  <a:cubicBezTo>
                    <a:pt x="116" y="5"/>
                    <a:pt x="123" y="3"/>
                    <a:pt x="1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3" name="Freeform 466">
              <a:extLst>
                <a:ext uri="{FF2B5EF4-FFF2-40B4-BE49-F238E27FC236}">
                  <a16:creationId xmlns:a16="http://schemas.microsoft.com/office/drawing/2014/main" id="{9C8AE5C7-4C0A-458F-88C0-A192A4CE8EA0}"/>
                </a:ext>
              </a:extLst>
            </p:cNvPr>
            <p:cNvSpPr/>
            <p:nvPr/>
          </p:nvSpPr>
          <p:spPr bwMode="auto">
            <a:xfrm>
              <a:off x="2149475" y="4949825"/>
              <a:ext cx="215900" cy="47625"/>
            </a:xfrm>
            <a:custGeom>
              <a:gdLst>
                <a:gd fmla="*/ 171 w 171" name="T0"/>
                <a:gd fmla="*/ 18 h 38" name="T1"/>
                <a:gd fmla="*/ 136 w 171" name="T2"/>
                <a:gd fmla="*/ 37 h 38" name="T3"/>
                <a:gd fmla="*/ 34 w 171" name="T4"/>
                <a:gd fmla="*/ 37 h 38" name="T5"/>
                <a:gd fmla="*/ 0 w 171" name="T6"/>
                <a:gd fmla="*/ 19 h 38" name="T7"/>
                <a:gd fmla="*/ 8 w 171" name="T8"/>
                <a:gd fmla="*/ 9 h 38" name="T9"/>
                <a:gd fmla="*/ 25 w 171" name="T10"/>
                <a:gd fmla="*/ 0 h 38" name="T11"/>
                <a:gd fmla="*/ 140 w 171" name="T12"/>
                <a:gd fmla="*/ 0 h 38" name="T13"/>
                <a:gd fmla="*/ 171 w 171" name="T14"/>
                <a:gd fmla="*/ 18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171">
                  <a:moveTo>
                    <a:pt x="171" y="18"/>
                  </a:moveTo>
                  <a:cubicBezTo>
                    <a:pt x="162" y="31"/>
                    <a:pt x="151" y="38"/>
                    <a:pt x="136" y="37"/>
                  </a:cubicBezTo>
                  <a:cubicBezTo>
                    <a:pt x="102" y="37"/>
                    <a:pt x="68" y="37"/>
                    <a:pt x="34" y="37"/>
                  </a:cubicBezTo>
                  <a:cubicBezTo>
                    <a:pt x="19" y="38"/>
                    <a:pt x="8" y="32"/>
                    <a:pt x="0" y="19"/>
                  </a:cubicBezTo>
                  <a:cubicBezTo>
                    <a:pt x="3" y="16"/>
                    <a:pt x="5" y="13"/>
                    <a:pt x="8" y="9"/>
                  </a:cubicBezTo>
                  <a:cubicBezTo>
                    <a:pt x="12" y="3"/>
                    <a:pt x="17" y="0"/>
                    <a:pt x="25" y="0"/>
                  </a:cubicBezTo>
                  <a:cubicBezTo>
                    <a:pt x="63" y="1"/>
                    <a:pt x="102" y="1"/>
                    <a:pt x="140" y="0"/>
                  </a:cubicBezTo>
                  <a:cubicBezTo>
                    <a:pt x="155" y="0"/>
                    <a:pt x="163" y="8"/>
                    <a:pt x="171"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4" name="Freeform 467">
              <a:extLst>
                <a:ext uri="{FF2B5EF4-FFF2-40B4-BE49-F238E27FC236}">
                  <a16:creationId xmlns:a16="http://schemas.microsoft.com/office/drawing/2014/main" id="{C874AF04-1836-4FA6-BA92-17E0741F75AC}"/>
                </a:ext>
              </a:extLst>
            </p:cNvPr>
            <p:cNvSpPr/>
            <p:nvPr/>
          </p:nvSpPr>
          <p:spPr bwMode="auto">
            <a:xfrm>
              <a:off x="1014413" y="4949825"/>
              <a:ext cx="204788" cy="47625"/>
            </a:xfrm>
            <a:custGeom>
              <a:gdLst>
                <a:gd fmla="*/ 163 w 163" name="T0"/>
                <a:gd fmla="*/ 18 h 38" name="T1"/>
                <a:gd fmla="*/ 129 w 163" name="T2"/>
                <a:gd fmla="*/ 37 h 38" name="T3"/>
                <a:gd fmla="*/ 18 w 163" name="T4"/>
                <a:gd fmla="*/ 37 h 38" name="T5"/>
                <a:gd fmla="*/ 2 w 163" name="T6"/>
                <a:gd fmla="*/ 29 h 38" name="T7"/>
                <a:gd fmla="*/ 7 w 163" name="T8"/>
                <a:gd fmla="*/ 12 h 38" name="T9"/>
                <a:gd fmla="*/ 28 w 163" name="T10"/>
                <a:gd fmla="*/ 0 h 38" name="T11"/>
                <a:gd fmla="*/ 132 w 163" name="T12"/>
                <a:gd fmla="*/ 0 h 38" name="T13"/>
                <a:gd fmla="*/ 163 w 163" name="T14"/>
                <a:gd fmla="*/ 18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163">
                  <a:moveTo>
                    <a:pt x="163" y="18"/>
                  </a:moveTo>
                  <a:cubicBezTo>
                    <a:pt x="156" y="32"/>
                    <a:pt x="145" y="38"/>
                    <a:pt x="129" y="37"/>
                  </a:cubicBezTo>
                  <a:cubicBezTo>
                    <a:pt x="92" y="37"/>
                    <a:pt x="55" y="38"/>
                    <a:pt x="18" y="37"/>
                  </a:cubicBezTo>
                  <a:cubicBezTo>
                    <a:pt x="13" y="37"/>
                    <a:pt x="4" y="33"/>
                    <a:pt x="2" y="29"/>
                  </a:cubicBezTo>
                  <a:cubicBezTo>
                    <a:pt x="0" y="25"/>
                    <a:pt x="4" y="17"/>
                    <a:pt x="7" y="12"/>
                  </a:cubicBezTo>
                  <a:cubicBezTo>
                    <a:pt x="11" y="4"/>
                    <a:pt x="19" y="0"/>
                    <a:pt x="28" y="0"/>
                  </a:cubicBezTo>
                  <a:cubicBezTo>
                    <a:pt x="63" y="1"/>
                    <a:pt x="97" y="0"/>
                    <a:pt x="132" y="0"/>
                  </a:cubicBezTo>
                  <a:cubicBezTo>
                    <a:pt x="150" y="0"/>
                    <a:pt x="153" y="3"/>
                    <a:pt x="16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5" name="Freeform 468">
              <a:extLst>
                <a:ext uri="{FF2B5EF4-FFF2-40B4-BE49-F238E27FC236}">
                  <a16:creationId xmlns:a16="http://schemas.microsoft.com/office/drawing/2014/main" id="{41F041D0-80CB-4807-84B1-24CC681739D5}"/>
                </a:ext>
              </a:extLst>
            </p:cNvPr>
            <p:cNvSpPr/>
            <p:nvPr/>
          </p:nvSpPr>
          <p:spPr bwMode="auto">
            <a:xfrm>
              <a:off x="1203325" y="4572000"/>
              <a:ext cx="163513" cy="146050"/>
            </a:xfrm>
            <a:custGeom>
              <a:gdLst>
                <a:gd fmla="*/ 0 w 131" name="T0"/>
                <a:gd fmla="*/ 17 h 117" name="T1"/>
                <a:gd fmla="*/ 9 w 131" name="T2"/>
                <a:gd fmla="*/ 2 h 117" name="T3"/>
                <a:gd fmla="*/ 30 w 131" name="T4"/>
                <a:gd fmla="*/ 4 h 117" name="T5"/>
                <a:gd fmla="*/ 122 w 131" name="T6"/>
                <a:gd fmla="*/ 83 h 117" name="T7"/>
                <a:gd fmla="*/ 124 w 131" name="T8"/>
                <a:gd fmla="*/ 109 h 117" name="T9"/>
                <a:gd fmla="*/ 98 w 131" name="T10"/>
                <a:gd fmla="*/ 110 h 117" name="T11"/>
                <a:gd fmla="*/ 52 w 131" name="T12"/>
                <a:gd fmla="*/ 71 h 117" name="T13"/>
                <a:gd fmla="*/ 9 w 131" name="T14"/>
                <a:gd fmla="*/ 31 h 117" name="T15"/>
                <a:gd fmla="*/ 0 w 131" name="T16"/>
                <a:gd fmla="*/ 17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31">
                  <a:moveTo>
                    <a:pt x="0" y="17"/>
                  </a:moveTo>
                  <a:cubicBezTo>
                    <a:pt x="4" y="11"/>
                    <a:pt x="5" y="3"/>
                    <a:pt x="9" y="2"/>
                  </a:cubicBezTo>
                  <a:cubicBezTo>
                    <a:pt x="15" y="0"/>
                    <a:pt x="26" y="0"/>
                    <a:pt x="30" y="4"/>
                  </a:cubicBezTo>
                  <a:cubicBezTo>
                    <a:pt x="62" y="29"/>
                    <a:pt x="92" y="56"/>
                    <a:pt x="122" y="83"/>
                  </a:cubicBezTo>
                  <a:cubicBezTo>
                    <a:pt x="131" y="90"/>
                    <a:pt x="131" y="101"/>
                    <a:pt x="124" y="109"/>
                  </a:cubicBezTo>
                  <a:cubicBezTo>
                    <a:pt x="118" y="116"/>
                    <a:pt x="107" y="117"/>
                    <a:pt x="98" y="110"/>
                  </a:cubicBezTo>
                  <a:cubicBezTo>
                    <a:pt x="82" y="97"/>
                    <a:pt x="67" y="84"/>
                    <a:pt x="52" y="71"/>
                  </a:cubicBezTo>
                  <a:cubicBezTo>
                    <a:pt x="37" y="58"/>
                    <a:pt x="23" y="45"/>
                    <a:pt x="9" y="31"/>
                  </a:cubicBezTo>
                  <a:cubicBezTo>
                    <a:pt x="5" y="28"/>
                    <a:pt x="4" y="22"/>
                    <a:pt x="0"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6" name="Freeform 469">
              <a:extLst>
                <a:ext uri="{FF2B5EF4-FFF2-40B4-BE49-F238E27FC236}">
                  <a16:creationId xmlns:a16="http://schemas.microsoft.com/office/drawing/2014/main" id="{676B27FE-3743-4929-BECD-A0A67A8871E7}"/>
                </a:ext>
              </a:extLst>
            </p:cNvPr>
            <p:cNvSpPr/>
            <p:nvPr/>
          </p:nvSpPr>
          <p:spPr bwMode="auto">
            <a:xfrm>
              <a:off x="1998663" y="4562475"/>
              <a:ext cx="171450" cy="153987"/>
            </a:xfrm>
            <a:custGeom>
              <a:gdLst>
                <a:gd fmla="*/ 137 w 137" name="T0"/>
                <a:gd fmla="*/ 19 h 123" name="T1"/>
                <a:gd fmla="*/ 128 w 137" name="T2"/>
                <a:gd fmla="*/ 32 h 123" name="T3"/>
                <a:gd fmla="*/ 32 w 137" name="T4"/>
                <a:gd fmla="*/ 115 h 123" name="T5"/>
                <a:gd fmla="*/ 5 w 137" name="T6"/>
                <a:gd fmla="*/ 114 h 123" name="T7"/>
                <a:gd fmla="*/ 10 w 137" name="T8"/>
                <a:gd fmla="*/ 88 h 123" name="T9"/>
                <a:gd fmla="*/ 85 w 137" name="T10"/>
                <a:gd fmla="*/ 22 h 123" name="T11"/>
                <a:gd fmla="*/ 104 w 137" name="T12"/>
                <a:gd fmla="*/ 6 h 123" name="T13"/>
                <a:gd fmla="*/ 125 w 137" name="T14"/>
                <a:gd fmla="*/ 5 h 123" name="T15"/>
                <a:gd fmla="*/ 137 w 137" name="T16"/>
                <a:gd fmla="*/ 19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137">
                  <a:moveTo>
                    <a:pt x="137" y="19"/>
                  </a:moveTo>
                  <a:cubicBezTo>
                    <a:pt x="133" y="25"/>
                    <a:pt x="131" y="29"/>
                    <a:pt x="128" y="32"/>
                  </a:cubicBezTo>
                  <a:cubicBezTo>
                    <a:pt x="96" y="60"/>
                    <a:pt x="64" y="87"/>
                    <a:pt x="32" y="115"/>
                  </a:cubicBezTo>
                  <a:cubicBezTo>
                    <a:pt x="21" y="123"/>
                    <a:pt x="13" y="123"/>
                    <a:pt x="5" y="114"/>
                  </a:cubicBezTo>
                  <a:cubicBezTo>
                    <a:pt x="0" y="107"/>
                    <a:pt x="2" y="95"/>
                    <a:pt x="10" y="88"/>
                  </a:cubicBezTo>
                  <a:cubicBezTo>
                    <a:pt x="35" y="66"/>
                    <a:pt x="60" y="44"/>
                    <a:pt x="85" y="22"/>
                  </a:cubicBezTo>
                  <a:cubicBezTo>
                    <a:pt x="92" y="17"/>
                    <a:pt x="98" y="12"/>
                    <a:pt x="104" y="6"/>
                  </a:cubicBezTo>
                  <a:cubicBezTo>
                    <a:pt x="111" y="0"/>
                    <a:pt x="119" y="1"/>
                    <a:pt x="125" y="5"/>
                  </a:cubicBezTo>
                  <a:cubicBezTo>
                    <a:pt x="130" y="8"/>
                    <a:pt x="132" y="14"/>
                    <a:pt x="137"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grpSp>
      <p:sp>
        <p:nvSpPr>
          <p:cNvPr id="67" name="Freeform 97">
            <a:extLst>
              <a:ext uri="{FF2B5EF4-FFF2-40B4-BE49-F238E27FC236}">
                <a16:creationId xmlns:a16="http://schemas.microsoft.com/office/drawing/2014/main" id="{439E8C02-E097-45CF-A38E-04585E86D0CA}"/>
              </a:ext>
            </a:extLst>
          </p:cNvPr>
          <p:cNvSpPr>
            <a:spLocks noEditPoints="1"/>
          </p:cNvSpPr>
          <p:nvPr/>
        </p:nvSpPr>
        <p:spPr bwMode="auto">
          <a:xfrm>
            <a:off x="5993830" y="3818516"/>
            <a:ext cx="293336" cy="334384"/>
          </a:xfrm>
          <a:custGeom>
            <a:gdLst>
              <a:gd fmla="*/ 1600 w 1792" name="T0"/>
              <a:gd fmla="*/ 256 h 2048" name="T1"/>
              <a:gd fmla="*/ 1408 w 1792" name="T2"/>
              <a:gd fmla="*/ 192 h 2048" name="T3"/>
              <a:gd fmla="*/ 576 w 1792" name="T4"/>
              <a:gd fmla="*/ 0 h 2048" name="T5"/>
              <a:gd fmla="*/ 384 w 1792" name="T6"/>
              <a:gd fmla="*/ 256 h 2048" name="T7"/>
              <a:gd fmla="*/ 1 w 1792" name="T8"/>
              <a:gd fmla="*/ 436 h 2048" name="T9"/>
              <a:gd fmla="*/ 0 w 1792" name="T10"/>
              <a:gd fmla="*/ 576 h 2048" name="T11"/>
              <a:gd fmla="*/ 128 w 1792" name="T12"/>
              <a:gd fmla="*/ 704 h 2048" name="T13"/>
              <a:gd fmla="*/ 384 w 1792" name="T14"/>
              <a:gd fmla="*/ 2048 h 2048" name="T15"/>
              <a:gd fmla="*/ 1664 w 1792" name="T16"/>
              <a:gd fmla="*/ 1792 h 2048" name="T17"/>
              <a:gd fmla="*/ 1792 w 1792" name="T18"/>
              <a:gd fmla="*/ 576 h 2048" name="T19"/>
              <a:gd fmla="*/ 1791 w 1792" name="T20"/>
              <a:gd fmla="*/ 436 h 2048" name="T21"/>
              <a:gd fmla="*/ 576 w 1792" name="T22"/>
              <a:gd fmla="*/ 128 h 2048" name="T23"/>
              <a:gd fmla="*/ 1280 w 1792" name="T24"/>
              <a:gd fmla="*/ 192 h 2048" name="T25"/>
              <a:gd fmla="*/ 512 w 1792" name="T26"/>
              <a:gd fmla="*/ 256 h 2048" name="T27"/>
              <a:gd fmla="*/ 1536 w 1792" name="T28"/>
              <a:gd fmla="*/ 1792 h 2048" name="T29"/>
              <a:gd fmla="*/ 384 w 1792" name="T30"/>
              <a:gd fmla="*/ 1920 h 2048" name="T31"/>
              <a:gd fmla="*/ 256 w 1792" name="T32"/>
              <a:gd fmla="*/ 704 h 2048" name="T33"/>
              <a:gd fmla="*/ 1536 w 1792" name="T34"/>
              <a:gd fmla="*/ 1792 h 2048" name="T35"/>
              <a:gd fmla="*/ 1664 w 1792" name="T36"/>
              <a:gd fmla="*/ 576 h 2048" name="T37"/>
              <a:gd fmla="*/ 128 w 1792" name="T38"/>
              <a:gd fmla="*/ 448 h 2048" name="T39"/>
              <a:gd fmla="*/ 1600 w 1792" name="T40"/>
              <a:gd fmla="*/ 384 h 2048" name="T41"/>
              <a:gd fmla="*/ 1664 w 1792" name="T42"/>
              <a:gd fmla="*/ 512 h 2048" name="T43"/>
              <a:gd fmla="*/ 576 w 1792" name="T44"/>
              <a:gd fmla="*/ 1792 h 2048" name="T45"/>
              <a:gd fmla="*/ 640 w 1792" name="T46"/>
              <a:gd fmla="*/ 896 h 2048" name="T47"/>
              <a:gd fmla="*/ 448 w 1792" name="T48"/>
              <a:gd fmla="*/ 832 h 2048" name="T49"/>
              <a:gd fmla="*/ 384 w 1792" name="T50"/>
              <a:gd fmla="*/ 1728 h 2048" name="T51"/>
              <a:gd fmla="*/ 448 w 1792" name="T52"/>
              <a:gd fmla="*/ 896 h 2048" name="T53"/>
              <a:gd fmla="*/ 576 w 1792" name="T54"/>
              <a:gd fmla="*/ 1728 h 2048" name="T55"/>
              <a:gd fmla="*/ 448 w 1792" name="T56"/>
              <a:gd fmla="*/ 896 h 2048" name="T57"/>
              <a:gd fmla="*/ 960 w 1792" name="T58"/>
              <a:gd fmla="*/ 1792 h 2048" name="T59"/>
              <a:gd fmla="*/ 1024 w 1792" name="T60"/>
              <a:gd fmla="*/ 896 h 2048" name="T61"/>
              <a:gd fmla="*/ 832 w 1792" name="T62"/>
              <a:gd fmla="*/ 832 h 2048" name="T63"/>
              <a:gd fmla="*/ 768 w 1792" name="T64"/>
              <a:gd fmla="*/ 1728 h 2048" name="T65"/>
              <a:gd fmla="*/ 832 w 1792" name="T66"/>
              <a:gd fmla="*/ 896 h 2048" name="T67"/>
              <a:gd fmla="*/ 960 w 1792" name="T68"/>
              <a:gd fmla="*/ 1728 h 2048" name="T69"/>
              <a:gd fmla="*/ 832 w 1792" name="T70"/>
              <a:gd fmla="*/ 896 h 2048" name="T71"/>
              <a:gd fmla="*/ 1344 w 1792" name="T72"/>
              <a:gd fmla="*/ 1792 h 2048" name="T73"/>
              <a:gd fmla="*/ 1408 w 1792" name="T74"/>
              <a:gd fmla="*/ 896 h 2048" name="T75"/>
              <a:gd fmla="*/ 1216 w 1792" name="T76"/>
              <a:gd fmla="*/ 832 h 2048" name="T77"/>
              <a:gd fmla="*/ 1152 w 1792" name="T78"/>
              <a:gd fmla="*/ 1728 h 2048" name="T79"/>
              <a:gd fmla="*/ 1216 w 1792" name="T80"/>
              <a:gd fmla="*/ 896 h 2048" name="T81"/>
              <a:gd fmla="*/ 1344 w 1792" name="T82"/>
              <a:gd fmla="*/ 1728 h 2048" name="T83"/>
              <a:gd fmla="*/ 1216 w 1792" name="T84"/>
              <a:gd fmla="*/ 896 h 204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48" w="1792">
                <a:moveTo>
                  <a:pt x="1791" y="436"/>
                </a:moveTo>
                <a:cubicBezTo>
                  <a:pt x="1785" y="336"/>
                  <a:pt x="1702" y="256"/>
                  <a:pt x="1600" y="256"/>
                </a:cubicBezTo>
                <a:cubicBezTo>
                  <a:pt x="1408" y="256"/>
                  <a:pt x="1408" y="256"/>
                  <a:pt x="1408" y="256"/>
                </a:cubicBezTo>
                <a:cubicBezTo>
                  <a:pt x="1408" y="192"/>
                  <a:pt x="1408" y="192"/>
                  <a:pt x="1408" y="192"/>
                </a:cubicBezTo>
                <a:cubicBezTo>
                  <a:pt x="1408" y="86"/>
                  <a:pt x="1322" y="0"/>
                  <a:pt x="1216" y="0"/>
                </a:cubicBezTo>
                <a:cubicBezTo>
                  <a:pt x="576" y="0"/>
                  <a:pt x="576" y="0"/>
                  <a:pt x="576" y="0"/>
                </a:cubicBezTo>
                <a:cubicBezTo>
                  <a:pt x="470" y="0"/>
                  <a:pt x="384" y="86"/>
                  <a:pt x="384" y="192"/>
                </a:cubicBezTo>
                <a:cubicBezTo>
                  <a:pt x="384" y="256"/>
                  <a:pt x="384" y="256"/>
                  <a:pt x="384" y="256"/>
                </a:cubicBezTo>
                <a:cubicBezTo>
                  <a:pt x="192" y="256"/>
                  <a:pt x="192" y="256"/>
                  <a:pt x="192" y="256"/>
                </a:cubicBezTo>
                <a:cubicBezTo>
                  <a:pt x="90" y="256"/>
                  <a:pt x="7" y="336"/>
                  <a:pt x="1" y="436"/>
                </a:cubicBezTo>
                <a:cubicBezTo>
                  <a:pt x="0" y="436"/>
                  <a:pt x="0" y="436"/>
                  <a:pt x="0" y="436"/>
                </a:cubicBezTo>
                <a:cubicBezTo>
                  <a:pt x="0" y="576"/>
                  <a:pt x="0" y="576"/>
                  <a:pt x="0" y="576"/>
                </a:cubicBezTo>
                <a:cubicBezTo>
                  <a:pt x="0" y="647"/>
                  <a:pt x="57" y="704"/>
                  <a:pt x="128" y="704"/>
                </a:cubicBezTo>
                <a:cubicBezTo>
                  <a:pt x="128" y="704"/>
                  <a:pt x="128" y="704"/>
                  <a:pt x="128" y="704"/>
                </a:cubicBezTo>
                <a:cubicBezTo>
                  <a:pt x="128" y="1792"/>
                  <a:pt x="128" y="1792"/>
                  <a:pt x="128" y="1792"/>
                </a:cubicBezTo>
                <a:cubicBezTo>
                  <a:pt x="128" y="1933"/>
                  <a:pt x="243" y="2048"/>
                  <a:pt x="384" y="2048"/>
                </a:cubicBezTo>
                <a:cubicBezTo>
                  <a:pt x="1408" y="2048"/>
                  <a:pt x="1408" y="2048"/>
                  <a:pt x="1408" y="2048"/>
                </a:cubicBezTo>
                <a:cubicBezTo>
                  <a:pt x="1549" y="2048"/>
                  <a:pt x="1664" y="1933"/>
                  <a:pt x="1664" y="1792"/>
                </a:cubicBezTo>
                <a:cubicBezTo>
                  <a:pt x="1664" y="704"/>
                  <a:pt x="1664" y="704"/>
                  <a:pt x="1664" y="704"/>
                </a:cubicBezTo>
                <a:cubicBezTo>
                  <a:pt x="1735" y="704"/>
                  <a:pt x="1792" y="647"/>
                  <a:pt x="1792" y="576"/>
                </a:cubicBezTo>
                <a:cubicBezTo>
                  <a:pt x="1792" y="436"/>
                  <a:pt x="1792" y="436"/>
                  <a:pt x="1792" y="436"/>
                </a:cubicBezTo>
                <a:lnTo>
                  <a:pt x="1791" y="436"/>
                </a:lnTo>
                <a:close/>
                <a:moveTo>
                  <a:pt x="512" y="192"/>
                </a:moveTo>
                <a:cubicBezTo>
                  <a:pt x="512" y="157"/>
                  <a:pt x="541" y="128"/>
                  <a:pt x="576" y="128"/>
                </a:cubicBezTo>
                <a:cubicBezTo>
                  <a:pt x="1216" y="128"/>
                  <a:pt x="1216" y="128"/>
                  <a:pt x="1216" y="128"/>
                </a:cubicBezTo>
                <a:cubicBezTo>
                  <a:pt x="1251" y="128"/>
                  <a:pt x="1280" y="157"/>
                  <a:pt x="1280" y="192"/>
                </a:cubicBezTo>
                <a:cubicBezTo>
                  <a:pt x="1280" y="256"/>
                  <a:pt x="1280" y="256"/>
                  <a:pt x="1280" y="256"/>
                </a:cubicBezTo>
                <a:cubicBezTo>
                  <a:pt x="512" y="256"/>
                  <a:pt x="512" y="256"/>
                  <a:pt x="512" y="256"/>
                </a:cubicBezTo>
                <a:lnTo>
                  <a:pt x="512" y="192"/>
                </a:lnTo>
                <a:close/>
                <a:moveTo>
                  <a:pt x="1536" y="1792"/>
                </a:moveTo>
                <a:cubicBezTo>
                  <a:pt x="1536" y="1863"/>
                  <a:pt x="1479" y="1920"/>
                  <a:pt x="1408" y="1920"/>
                </a:cubicBezTo>
                <a:cubicBezTo>
                  <a:pt x="384" y="1920"/>
                  <a:pt x="384" y="1920"/>
                  <a:pt x="384" y="1920"/>
                </a:cubicBezTo>
                <a:cubicBezTo>
                  <a:pt x="313" y="1920"/>
                  <a:pt x="256" y="1863"/>
                  <a:pt x="256" y="1792"/>
                </a:cubicBezTo>
                <a:cubicBezTo>
                  <a:pt x="256" y="704"/>
                  <a:pt x="256" y="704"/>
                  <a:pt x="256" y="704"/>
                </a:cubicBezTo>
                <a:cubicBezTo>
                  <a:pt x="1536" y="704"/>
                  <a:pt x="1536" y="704"/>
                  <a:pt x="1536" y="704"/>
                </a:cubicBezTo>
                <a:lnTo>
                  <a:pt x="1536" y="1792"/>
                </a:lnTo>
                <a:close/>
                <a:moveTo>
                  <a:pt x="1664" y="512"/>
                </a:moveTo>
                <a:cubicBezTo>
                  <a:pt x="1664" y="576"/>
                  <a:pt x="1664" y="576"/>
                  <a:pt x="1664" y="576"/>
                </a:cubicBezTo>
                <a:cubicBezTo>
                  <a:pt x="128" y="576"/>
                  <a:pt x="128" y="576"/>
                  <a:pt x="128" y="576"/>
                </a:cubicBezTo>
                <a:cubicBezTo>
                  <a:pt x="128" y="448"/>
                  <a:pt x="128" y="448"/>
                  <a:pt x="128" y="448"/>
                </a:cubicBezTo>
                <a:cubicBezTo>
                  <a:pt x="128" y="413"/>
                  <a:pt x="157" y="384"/>
                  <a:pt x="192" y="384"/>
                </a:cubicBezTo>
                <a:cubicBezTo>
                  <a:pt x="1600" y="384"/>
                  <a:pt x="1600" y="384"/>
                  <a:pt x="1600" y="384"/>
                </a:cubicBezTo>
                <a:cubicBezTo>
                  <a:pt x="1635" y="384"/>
                  <a:pt x="1664" y="413"/>
                  <a:pt x="1664" y="448"/>
                </a:cubicBezTo>
                <a:lnTo>
                  <a:pt x="1664" y="512"/>
                </a:lnTo>
                <a:close/>
                <a:moveTo>
                  <a:pt x="448" y="1792"/>
                </a:moveTo>
                <a:cubicBezTo>
                  <a:pt x="576" y="1792"/>
                  <a:pt x="576" y="1792"/>
                  <a:pt x="576" y="1792"/>
                </a:cubicBezTo>
                <a:cubicBezTo>
                  <a:pt x="611" y="1792"/>
                  <a:pt x="640" y="1764"/>
                  <a:pt x="640" y="1728"/>
                </a:cubicBezTo>
                <a:cubicBezTo>
                  <a:pt x="640" y="896"/>
                  <a:pt x="640" y="896"/>
                  <a:pt x="640" y="896"/>
                </a:cubicBezTo>
                <a:cubicBezTo>
                  <a:pt x="640" y="861"/>
                  <a:pt x="611" y="832"/>
                  <a:pt x="576" y="832"/>
                </a:cubicBezTo>
                <a:cubicBezTo>
                  <a:pt x="448" y="832"/>
                  <a:pt x="448" y="832"/>
                  <a:pt x="448" y="832"/>
                </a:cubicBezTo>
                <a:cubicBezTo>
                  <a:pt x="413" y="832"/>
                  <a:pt x="384" y="861"/>
                  <a:pt x="384" y="896"/>
                </a:cubicBezTo>
                <a:cubicBezTo>
                  <a:pt x="384" y="1728"/>
                  <a:pt x="384" y="1728"/>
                  <a:pt x="384" y="1728"/>
                </a:cubicBezTo>
                <a:cubicBezTo>
                  <a:pt x="384" y="1764"/>
                  <a:pt x="413" y="1792"/>
                  <a:pt x="448" y="1792"/>
                </a:cubicBezTo>
                <a:close/>
                <a:moveTo>
                  <a:pt x="448" y="896"/>
                </a:moveTo>
                <a:cubicBezTo>
                  <a:pt x="576" y="896"/>
                  <a:pt x="576" y="896"/>
                  <a:pt x="576" y="896"/>
                </a:cubicBezTo>
                <a:cubicBezTo>
                  <a:pt x="576" y="1728"/>
                  <a:pt x="576" y="1728"/>
                  <a:pt x="576" y="1728"/>
                </a:cubicBezTo>
                <a:cubicBezTo>
                  <a:pt x="448" y="1728"/>
                  <a:pt x="448" y="1728"/>
                  <a:pt x="448" y="1728"/>
                </a:cubicBezTo>
                <a:lnTo>
                  <a:pt x="448" y="896"/>
                </a:lnTo>
                <a:close/>
                <a:moveTo>
                  <a:pt x="832" y="1792"/>
                </a:moveTo>
                <a:cubicBezTo>
                  <a:pt x="960" y="1792"/>
                  <a:pt x="960" y="1792"/>
                  <a:pt x="960" y="1792"/>
                </a:cubicBezTo>
                <a:cubicBezTo>
                  <a:pt x="995" y="1792"/>
                  <a:pt x="1024" y="1764"/>
                  <a:pt x="1024" y="1728"/>
                </a:cubicBezTo>
                <a:cubicBezTo>
                  <a:pt x="1024" y="896"/>
                  <a:pt x="1024" y="896"/>
                  <a:pt x="1024" y="896"/>
                </a:cubicBezTo>
                <a:cubicBezTo>
                  <a:pt x="1024" y="861"/>
                  <a:pt x="995" y="832"/>
                  <a:pt x="960" y="832"/>
                </a:cubicBezTo>
                <a:cubicBezTo>
                  <a:pt x="832" y="832"/>
                  <a:pt x="832" y="832"/>
                  <a:pt x="832" y="832"/>
                </a:cubicBezTo>
                <a:cubicBezTo>
                  <a:pt x="797" y="832"/>
                  <a:pt x="768" y="861"/>
                  <a:pt x="768" y="896"/>
                </a:cubicBezTo>
                <a:cubicBezTo>
                  <a:pt x="768" y="1728"/>
                  <a:pt x="768" y="1728"/>
                  <a:pt x="768" y="1728"/>
                </a:cubicBezTo>
                <a:cubicBezTo>
                  <a:pt x="768" y="1764"/>
                  <a:pt x="797" y="1792"/>
                  <a:pt x="832" y="1792"/>
                </a:cubicBezTo>
                <a:close/>
                <a:moveTo>
                  <a:pt x="832" y="896"/>
                </a:moveTo>
                <a:cubicBezTo>
                  <a:pt x="960" y="896"/>
                  <a:pt x="960" y="896"/>
                  <a:pt x="960" y="896"/>
                </a:cubicBezTo>
                <a:cubicBezTo>
                  <a:pt x="960" y="1728"/>
                  <a:pt x="960" y="1728"/>
                  <a:pt x="960" y="1728"/>
                </a:cubicBezTo>
                <a:cubicBezTo>
                  <a:pt x="832" y="1728"/>
                  <a:pt x="832" y="1728"/>
                  <a:pt x="832" y="1728"/>
                </a:cubicBezTo>
                <a:lnTo>
                  <a:pt x="832" y="896"/>
                </a:lnTo>
                <a:close/>
                <a:moveTo>
                  <a:pt x="1216" y="1792"/>
                </a:moveTo>
                <a:cubicBezTo>
                  <a:pt x="1344" y="1792"/>
                  <a:pt x="1344" y="1792"/>
                  <a:pt x="1344" y="1792"/>
                </a:cubicBezTo>
                <a:cubicBezTo>
                  <a:pt x="1379" y="1792"/>
                  <a:pt x="1408" y="1764"/>
                  <a:pt x="1408" y="1728"/>
                </a:cubicBezTo>
                <a:cubicBezTo>
                  <a:pt x="1408" y="896"/>
                  <a:pt x="1408" y="896"/>
                  <a:pt x="1408" y="896"/>
                </a:cubicBezTo>
                <a:cubicBezTo>
                  <a:pt x="1408" y="861"/>
                  <a:pt x="1379" y="832"/>
                  <a:pt x="1344" y="832"/>
                </a:cubicBezTo>
                <a:cubicBezTo>
                  <a:pt x="1216" y="832"/>
                  <a:pt x="1216" y="832"/>
                  <a:pt x="1216" y="832"/>
                </a:cubicBezTo>
                <a:cubicBezTo>
                  <a:pt x="1181" y="832"/>
                  <a:pt x="1152" y="861"/>
                  <a:pt x="1152" y="896"/>
                </a:cubicBezTo>
                <a:cubicBezTo>
                  <a:pt x="1152" y="1728"/>
                  <a:pt x="1152" y="1728"/>
                  <a:pt x="1152" y="1728"/>
                </a:cubicBezTo>
                <a:cubicBezTo>
                  <a:pt x="1152" y="1764"/>
                  <a:pt x="1181" y="1792"/>
                  <a:pt x="1216" y="1792"/>
                </a:cubicBezTo>
                <a:close/>
                <a:moveTo>
                  <a:pt x="1216" y="896"/>
                </a:moveTo>
                <a:cubicBezTo>
                  <a:pt x="1344" y="896"/>
                  <a:pt x="1344" y="896"/>
                  <a:pt x="1344" y="896"/>
                </a:cubicBezTo>
                <a:cubicBezTo>
                  <a:pt x="1344" y="1728"/>
                  <a:pt x="1344" y="1728"/>
                  <a:pt x="1344" y="1728"/>
                </a:cubicBezTo>
                <a:cubicBezTo>
                  <a:pt x="1216" y="1728"/>
                  <a:pt x="1216" y="1728"/>
                  <a:pt x="1216" y="1728"/>
                </a:cubicBezTo>
                <a:lnTo>
                  <a:pt x="1216" y="896"/>
                </a:lnTo>
                <a:close/>
              </a:path>
            </a:pathLst>
          </a:custGeom>
          <a:gradFill>
            <a:gsLst>
              <a:gs pos="0">
                <a:srgbClr val="08AEEA"/>
              </a:gs>
              <a:gs pos="100000">
                <a:srgbClr val="2AF598"/>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8" name="Freeform 5">
            <a:extLst>
              <a:ext uri="{FF2B5EF4-FFF2-40B4-BE49-F238E27FC236}">
                <a16:creationId xmlns:a16="http://schemas.microsoft.com/office/drawing/2014/main" id="{88B01FED-61FE-474A-8AED-AB7FD84A1C60}"/>
              </a:ext>
            </a:extLst>
          </p:cNvPr>
          <p:cNvSpPr>
            <a:spLocks noEditPoints="1"/>
          </p:cNvSpPr>
          <p:nvPr/>
        </p:nvSpPr>
        <p:spPr bwMode="auto">
          <a:xfrm>
            <a:off x="5969010" y="4933970"/>
            <a:ext cx="324516" cy="323026"/>
          </a:xfrm>
          <a:custGeom>
            <a:gdLst>
              <a:gd fmla="*/ 0 w 3968" name="T0"/>
              <a:gd fmla="*/ 1984 h 3968" name="T1"/>
              <a:gd fmla="*/ 3968 w 3968" name="T2"/>
              <a:gd fmla="*/ 1984 h 3968" name="T3"/>
              <a:gd fmla="*/ 3709 w 3968" name="T4"/>
              <a:gd fmla="*/ 1920 h 3968" name="T5"/>
              <a:gd fmla="*/ 2794 w 3968" name="T6"/>
              <a:gd fmla="*/ 1118 h 3968" name="T7"/>
              <a:gd fmla="*/ 3709 w 3968" name="T8"/>
              <a:gd fmla="*/ 1920 h 3968" name="T9"/>
              <a:gd fmla="*/ 1391 w 3968" name="T10"/>
              <a:gd fmla="*/ 3034 h 3968" name="T11"/>
              <a:gd fmla="*/ 1920 w 3968" name="T12"/>
              <a:gd fmla="*/ 3709 h 3968" name="T13"/>
              <a:gd fmla="*/ 2055 w 3968" name="T14"/>
              <a:gd fmla="*/ 260 h 3968" name="T15"/>
              <a:gd fmla="*/ 2048 w 3968" name="T16"/>
              <a:gd fmla="*/ 1149 h 3968" name="T17"/>
              <a:gd fmla="*/ 2055 w 3968" name="T18"/>
              <a:gd fmla="*/ 260 h 3968" name="T19"/>
              <a:gd fmla="*/ 3185 w 3968" name="T20"/>
              <a:gd fmla="*/ 744 h 3968" name="T21"/>
              <a:gd fmla="*/ 2268 w 3968" name="T22"/>
              <a:gd fmla="*/ 281 h 3968" name="T23"/>
              <a:gd fmla="*/ 1920 w 3968" name="T24"/>
              <a:gd fmla="*/ 1149 h 3968" name="T25"/>
              <a:gd fmla="*/ 1913 w 3968" name="T26"/>
              <a:gd fmla="*/ 260 h 3968" name="T27"/>
              <a:gd fmla="*/ 1222 w 3968" name="T28"/>
              <a:gd fmla="*/ 1000 h 3968" name="T29"/>
              <a:gd fmla="*/ 1700 w 3968" name="T30"/>
              <a:gd fmla="*/ 281 h 3968" name="T31"/>
              <a:gd fmla="*/ 1293 w 3968" name="T32"/>
              <a:gd fmla="*/ 1162 h 3968" name="T33"/>
              <a:gd fmla="*/ 1920 w 3968" name="T34"/>
              <a:gd fmla="*/ 1920 h 3968" name="T35"/>
              <a:gd fmla="*/ 1293 w 3968" name="T36"/>
              <a:gd fmla="*/ 1162 h 3968" name="T37"/>
              <a:gd fmla="*/ 1920 w 3968" name="T38"/>
              <a:gd fmla="*/ 2819 h 3968" name="T39"/>
              <a:gd fmla="*/ 1155 w 3968" name="T40"/>
              <a:gd fmla="*/ 2048 h 3968" name="T41"/>
              <a:gd fmla="*/ 1700 w 3968" name="T42"/>
              <a:gd fmla="*/ 3687 h 3968" name="T43"/>
              <a:gd fmla="*/ 1271 w 3968" name="T44"/>
              <a:gd fmla="*/ 3078 h 3968" name="T45"/>
              <a:gd fmla="*/ 2048 w 3968" name="T46"/>
              <a:gd fmla="*/ 3709 h 3968" name="T47"/>
              <a:gd fmla="*/ 2577 w 3968" name="T48"/>
              <a:gd fmla="*/ 3034 h 3968" name="T49"/>
              <a:gd fmla="*/ 2048 w 3968" name="T50"/>
              <a:gd fmla="*/ 3709 h 3968" name="T51"/>
              <a:gd fmla="*/ 3106 w 3968" name="T52"/>
              <a:gd fmla="*/ 3296 h 3968" name="T53"/>
              <a:gd fmla="*/ 2697 w 3968" name="T54"/>
              <a:gd fmla="*/ 3078 h 3968" name="T55"/>
              <a:gd fmla="*/ 2048 w 3968" name="T56"/>
              <a:gd fmla="*/ 2819 h 3968" name="T57"/>
              <a:gd fmla="*/ 2813 w 3968" name="T58"/>
              <a:gd fmla="*/ 2048 h 3968" name="T59"/>
              <a:gd fmla="*/ 2048 w 3968" name="T60"/>
              <a:gd fmla="*/ 1920 h 3968" name="T61"/>
              <a:gd fmla="*/ 2675 w 3968" name="T62"/>
              <a:gd fmla="*/ 1162 h 3968" name="T63"/>
              <a:gd fmla="*/ 2048 w 3968" name="T64"/>
              <a:gd fmla="*/ 1920 h 3968" name="T65"/>
              <a:gd fmla="*/ 1174 w 3968" name="T66"/>
              <a:gd fmla="*/ 1118 h 3968" name="T67"/>
              <a:gd fmla="*/ 259 w 3968" name="T68"/>
              <a:gd fmla="*/ 1920 h 3968" name="T69"/>
              <a:gd fmla="*/ 259 w 3968" name="T70"/>
              <a:gd fmla="*/ 2048 h 3968" name="T71"/>
              <a:gd fmla="*/ 1219 w 3968" name="T72"/>
              <a:gd fmla="*/ 2962 h 3968" name="T73"/>
              <a:gd fmla="*/ 259 w 3968" name="T74"/>
              <a:gd fmla="*/ 2048 h 3968" name="T75"/>
              <a:gd fmla="*/ 2749 w 3968" name="T76"/>
              <a:gd fmla="*/ 2961 h 3968" name="T77"/>
              <a:gd fmla="*/ 3709 w 3968" name="T78"/>
              <a:gd fmla="*/ 2048 h 396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968" w="3968">
                <a:moveTo>
                  <a:pt x="1984" y="0"/>
                </a:moveTo>
                <a:cubicBezTo>
                  <a:pt x="888" y="0"/>
                  <a:pt x="0" y="888"/>
                  <a:pt x="0" y="1984"/>
                </a:cubicBezTo>
                <a:cubicBezTo>
                  <a:pt x="0" y="3080"/>
                  <a:pt x="888" y="3968"/>
                  <a:pt x="1984" y="3968"/>
                </a:cubicBezTo>
                <a:cubicBezTo>
                  <a:pt x="3080" y="3968"/>
                  <a:pt x="3968" y="3080"/>
                  <a:pt x="3968" y="1984"/>
                </a:cubicBezTo>
                <a:cubicBezTo>
                  <a:pt x="3968" y="888"/>
                  <a:pt x="3080" y="0"/>
                  <a:pt x="1984" y="0"/>
                </a:cubicBezTo>
                <a:close/>
                <a:moveTo>
                  <a:pt x="3709" y="1920"/>
                </a:moveTo>
                <a:cubicBezTo>
                  <a:pt x="2941" y="1920"/>
                  <a:pt x="2941" y="1920"/>
                  <a:pt x="2941" y="1920"/>
                </a:cubicBezTo>
                <a:cubicBezTo>
                  <a:pt x="2934" y="1636"/>
                  <a:pt x="2884" y="1366"/>
                  <a:pt x="2794" y="1118"/>
                </a:cubicBezTo>
                <a:cubicBezTo>
                  <a:pt x="2967" y="1046"/>
                  <a:pt x="3127" y="950"/>
                  <a:pt x="3273" y="836"/>
                </a:cubicBezTo>
                <a:cubicBezTo>
                  <a:pt x="3532" y="1127"/>
                  <a:pt x="3693" y="1505"/>
                  <a:pt x="3709" y="1920"/>
                </a:cubicBezTo>
                <a:close/>
                <a:moveTo>
                  <a:pt x="1913" y="3708"/>
                </a:moveTo>
                <a:cubicBezTo>
                  <a:pt x="1700" y="3531"/>
                  <a:pt x="1522" y="3301"/>
                  <a:pt x="1391" y="3034"/>
                </a:cubicBezTo>
                <a:cubicBezTo>
                  <a:pt x="1559" y="2982"/>
                  <a:pt x="1737" y="2953"/>
                  <a:pt x="1920" y="2947"/>
                </a:cubicBezTo>
                <a:cubicBezTo>
                  <a:pt x="1920" y="3709"/>
                  <a:pt x="1920" y="3709"/>
                  <a:pt x="1920" y="3709"/>
                </a:cubicBezTo>
                <a:cubicBezTo>
                  <a:pt x="1918" y="3709"/>
                  <a:pt x="1916" y="3709"/>
                  <a:pt x="1913" y="3708"/>
                </a:cubicBezTo>
                <a:close/>
                <a:moveTo>
                  <a:pt x="2055" y="260"/>
                </a:moveTo>
                <a:cubicBezTo>
                  <a:pt x="2296" y="461"/>
                  <a:pt x="2493" y="730"/>
                  <a:pt x="2626" y="1044"/>
                </a:cubicBezTo>
                <a:cubicBezTo>
                  <a:pt x="2444" y="1106"/>
                  <a:pt x="2250" y="1142"/>
                  <a:pt x="2048" y="1149"/>
                </a:cubicBezTo>
                <a:cubicBezTo>
                  <a:pt x="2048" y="259"/>
                  <a:pt x="2048" y="259"/>
                  <a:pt x="2048" y="259"/>
                </a:cubicBezTo>
                <a:cubicBezTo>
                  <a:pt x="2050" y="259"/>
                  <a:pt x="2052" y="259"/>
                  <a:pt x="2055" y="260"/>
                </a:cubicBezTo>
                <a:close/>
                <a:moveTo>
                  <a:pt x="2268" y="281"/>
                </a:moveTo>
                <a:cubicBezTo>
                  <a:pt x="2621" y="340"/>
                  <a:pt x="2938" y="505"/>
                  <a:pt x="3185" y="744"/>
                </a:cubicBezTo>
                <a:cubicBezTo>
                  <a:pt x="3051" y="847"/>
                  <a:pt x="2904" y="934"/>
                  <a:pt x="2746" y="1000"/>
                </a:cubicBezTo>
                <a:cubicBezTo>
                  <a:pt x="2630" y="724"/>
                  <a:pt x="2466" y="479"/>
                  <a:pt x="2268" y="281"/>
                </a:cubicBezTo>
                <a:close/>
                <a:moveTo>
                  <a:pt x="1920" y="259"/>
                </a:moveTo>
                <a:cubicBezTo>
                  <a:pt x="1920" y="1149"/>
                  <a:pt x="1920" y="1149"/>
                  <a:pt x="1920" y="1149"/>
                </a:cubicBezTo>
                <a:cubicBezTo>
                  <a:pt x="1718" y="1142"/>
                  <a:pt x="1524" y="1106"/>
                  <a:pt x="1342" y="1044"/>
                </a:cubicBezTo>
                <a:cubicBezTo>
                  <a:pt x="1475" y="730"/>
                  <a:pt x="1672" y="461"/>
                  <a:pt x="1913" y="260"/>
                </a:cubicBezTo>
                <a:cubicBezTo>
                  <a:pt x="1916" y="259"/>
                  <a:pt x="1918" y="259"/>
                  <a:pt x="1920" y="259"/>
                </a:cubicBezTo>
                <a:close/>
                <a:moveTo>
                  <a:pt x="1222" y="1000"/>
                </a:moveTo>
                <a:cubicBezTo>
                  <a:pt x="1064" y="934"/>
                  <a:pt x="917" y="847"/>
                  <a:pt x="783" y="744"/>
                </a:cubicBezTo>
                <a:cubicBezTo>
                  <a:pt x="1030" y="505"/>
                  <a:pt x="1347" y="340"/>
                  <a:pt x="1700" y="281"/>
                </a:cubicBezTo>
                <a:cubicBezTo>
                  <a:pt x="1502" y="479"/>
                  <a:pt x="1338" y="724"/>
                  <a:pt x="1222" y="1000"/>
                </a:cubicBezTo>
                <a:close/>
                <a:moveTo>
                  <a:pt x="1293" y="1162"/>
                </a:moveTo>
                <a:cubicBezTo>
                  <a:pt x="1491" y="1230"/>
                  <a:pt x="1701" y="1270"/>
                  <a:pt x="1920" y="1277"/>
                </a:cubicBezTo>
                <a:cubicBezTo>
                  <a:pt x="1920" y="1920"/>
                  <a:pt x="1920" y="1920"/>
                  <a:pt x="1920" y="1920"/>
                </a:cubicBezTo>
                <a:cubicBezTo>
                  <a:pt x="1155" y="1920"/>
                  <a:pt x="1155" y="1920"/>
                  <a:pt x="1155" y="1920"/>
                </a:cubicBezTo>
                <a:cubicBezTo>
                  <a:pt x="1162" y="1652"/>
                  <a:pt x="1209" y="1396"/>
                  <a:pt x="1293" y="1162"/>
                </a:cubicBezTo>
                <a:close/>
                <a:moveTo>
                  <a:pt x="1920" y="2048"/>
                </a:moveTo>
                <a:cubicBezTo>
                  <a:pt x="1920" y="2819"/>
                  <a:pt x="1920" y="2819"/>
                  <a:pt x="1920" y="2819"/>
                </a:cubicBezTo>
                <a:cubicBezTo>
                  <a:pt x="1718" y="2825"/>
                  <a:pt x="1523" y="2858"/>
                  <a:pt x="1339" y="2918"/>
                </a:cubicBezTo>
                <a:cubicBezTo>
                  <a:pt x="1228" y="2654"/>
                  <a:pt x="1163" y="2360"/>
                  <a:pt x="1155" y="2048"/>
                </a:cubicBezTo>
                <a:cubicBezTo>
                  <a:pt x="1920" y="2048"/>
                  <a:pt x="1920" y="2048"/>
                  <a:pt x="1920" y="2048"/>
                </a:cubicBezTo>
                <a:close/>
                <a:moveTo>
                  <a:pt x="1700" y="3687"/>
                </a:moveTo>
                <a:cubicBezTo>
                  <a:pt x="1384" y="3634"/>
                  <a:pt x="1096" y="3496"/>
                  <a:pt x="862" y="3296"/>
                </a:cubicBezTo>
                <a:cubicBezTo>
                  <a:pt x="989" y="3209"/>
                  <a:pt x="1125" y="3135"/>
                  <a:pt x="1271" y="3078"/>
                </a:cubicBezTo>
                <a:cubicBezTo>
                  <a:pt x="1382" y="3310"/>
                  <a:pt x="1528" y="3515"/>
                  <a:pt x="1700" y="3687"/>
                </a:cubicBezTo>
                <a:close/>
                <a:moveTo>
                  <a:pt x="2048" y="3709"/>
                </a:moveTo>
                <a:cubicBezTo>
                  <a:pt x="2048" y="2947"/>
                  <a:pt x="2048" y="2947"/>
                  <a:pt x="2048" y="2947"/>
                </a:cubicBezTo>
                <a:cubicBezTo>
                  <a:pt x="2231" y="2953"/>
                  <a:pt x="2409" y="2982"/>
                  <a:pt x="2577" y="3034"/>
                </a:cubicBezTo>
                <a:cubicBezTo>
                  <a:pt x="2446" y="3301"/>
                  <a:pt x="2268" y="3531"/>
                  <a:pt x="2055" y="3709"/>
                </a:cubicBezTo>
                <a:cubicBezTo>
                  <a:pt x="2053" y="3709"/>
                  <a:pt x="2050" y="3709"/>
                  <a:pt x="2048" y="3709"/>
                </a:cubicBezTo>
                <a:close/>
                <a:moveTo>
                  <a:pt x="2697" y="3078"/>
                </a:moveTo>
                <a:cubicBezTo>
                  <a:pt x="2843" y="3135"/>
                  <a:pt x="2979" y="3209"/>
                  <a:pt x="3106" y="3296"/>
                </a:cubicBezTo>
                <a:cubicBezTo>
                  <a:pt x="2872" y="3496"/>
                  <a:pt x="2584" y="3634"/>
                  <a:pt x="2268" y="3687"/>
                </a:cubicBezTo>
                <a:cubicBezTo>
                  <a:pt x="2440" y="3515"/>
                  <a:pt x="2586" y="3310"/>
                  <a:pt x="2697" y="3078"/>
                </a:cubicBezTo>
                <a:close/>
                <a:moveTo>
                  <a:pt x="2629" y="2918"/>
                </a:moveTo>
                <a:cubicBezTo>
                  <a:pt x="2445" y="2858"/>
                  <a:pt x="2250" y="2825"/>
                  <a:pt x="2048" y="2819"/>
                </a:cubicBezTo>
                <a:cubicBezTo>
                  <a:pt x="2048" y="2048"/>
                  <a:pt x="2048" y="2048"/>
                  <a:pt x="2048" y="2048"/>
                </a:cubicBezTo>
                <a:cubicBezTo>
                  <a:pt x="2813" y="2048"/>
                  <a:pt x="2813" y="2048"/>
                  <a:pt x="2813" y="2048"/>
                </a:cubicBezTo>
                <a:cubicBezTo>
                  <a:pt x="2805" y="2360"/>
                  <a:pt x="2740" y="2654"/>
                  <a:pt x="2629" y="2918"/>
                </a:cubicBezTo>
                <a:close/>
                <a:moveTo>
                  <a:pt x="2048" y="1920"/>
                </a:moveTo>
                <a:cubicBezTo>
                  <a:pt x="2048" y="1277"/>
                  <a:pt x="2048" y="1277"/>
                  <a:pt x="2048" y="1277"/>
                </a:cubicBezTo>
                <a:cubicBezTo>
                  <a:pt x="2267" y="1270"/>
                  <a:pt x="2477" y="1230"/>
                  <a:pt x="2675" y="1162"/>
                </a:cubicBezTo>
                <a:cubicBezTo>
                  <a:pt x="2759" y="1396"/>
                  <a:pt x="2806" y="1652"/>
                  <a:pt x="2813" y="1920"/>
                </a:cubicBezTo>
                <a:cubicBezTo>
                  <a:pt x="2048" y="1920"/>
                  <a:pt x="2048" y="1920"/>
                  <a:pt x="2048" y="1920"/>
                </a:cubicBezTo>
                <a:close/>
                <a:moveTo>
                  <a:pt x="696" y="836"/>
                </a:moveTo>
                <a:cubicBezTo>
                  <a:pt x="841" y="950"/>
                  <a:pt x="1001" y="1046"/>
                  <a:pt x="1174" y="1118"/>
                </a:cubicBezTo>
                <a:cubicBezTo>
                  <a:pt x="1084" y="1366"/>
                  <a:pt x="1034" y="1636"/>
                  <a:pt x="1027" y="1920"/>
                </a:cubicBezTo>
                <a:cubicBezTo>
                  <a:pt x="259" y="1920"/>
                  <a:pt x="259" y="1920"/>
                  <a:pt x="259" y="1920"/>
                </a:cubicBezTo>
                <a:cubicBezTo>
                  <a:pt x="275" y="1505"/>
                  <a:pt x="436" y="1127"/>
                  <a:pt x="696" y="836"/>
                </a:cubicBezTo>
                <a:close/>
                <a:moveTo>
                  <a:pt x="259" y="2048"/>
                </a:moveTo>
                <a:cubicBezTo>
                  <a:pt x="1027" y="2048"/>
                  <a:pt x="1027" y="2048"/>
                  <a:pt x="1027" y="2048"/>
                </a:cubicBezTo>
                <a:cubicBezTo>
                  <a:pt x="1035" y="2375"/>
                  <a:pt x="1103" y="2684"/>
                  <a:pt x="1219" y="2962"/>
                </a:cubicBezTo>
                <a:cubicBezTo>
                  <a:pt x="1057" y="3025"/>
                  <a:pt x="906" y="3109"/>
                  <a:pt x="766" y="3209"/>
                </a:cubicBezTo>
                <a:cubicBezTo>
                  <a:pt x="466" y="2910"/>
                  <a:pt x="276" y="2501"/>
                  <a:pt x="259" y="2048"/>
                </a:cubicBezTo>
                <a:close/>
                <a:moveTo>
                  <a:pt x="3202" y="3209"/>
                </a:moveTo>
                <a:cubicBezTo>
                  <a:pt x="3062" y="3109"/>
                  <a:pt x="2911" y="3025"/>
                  <a:pt x="2749" y="2961"/>
                </a:cubicBezTo>
                <a:cubicBezTo>
                  <a:pt x="2865" y="2684"/>
                  <a:pt x="2933" y="2375"/>
                  <a:pt x="2941" y="2048"/>
                </a:cubicBezTo>
                <a:cubicBezTo>
                  <a:pt x="3709" y="2048"/>
                  <a:pt x="3709" y="2048"/>
                  <a:pt x="3709" y="2048"/>
                </a:cubicBezTo>
                <a:cubicBezTo>
                  <a:pt x="3692" y="2501"/>
                  <a:pt x="3502" y="2910"/>
                  <a:pt x="3202" y="3209"/>
                </a:cubicBezTo>
                <a:close/>
              </a:path>
            </a:pathLst>
          </a:custGeom>
          <a:gradFill>
            <a:gsLst>
              <a:gs pos="0">
                <a:srgbClr val="08AEEA"/>
              </a:gs>
              <a:gs pos="100000">
                <a:srgbClr val="2AF59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
        <p:nvSpPr>
          <p:cNvPr id="69" name="Freeform 45">
            <a:extLst>
              <a:ext uri="{FF2B5EF4-FFF2-40B4-BE49-F238E27FC236}">
                <a16:creationId xmlns:a16="http://schemas.microsoft.com/office/drawing/2014/main" id="{8B950B3A-4759-41E0-A42A-FF2D7D1C209C}"/>
              </a:ext>
            </a:extLst>
          </p:cNvPr>
          <p:cNvSpPr>
            <a:spLocks noEditPoints="1"/>
          </p:cNvSpPr>
          <p:nvPr/>
        </p:nvSpPr>
        <p:spPr bwMode="auto">
          <a:xfrm>
            <a:off x="6001773" y="5997670"/>
            <a:ext cx="291436" cy="289766"/>
          </a:xfrm>
          <a:custGeom>
            <a:gdLst>
              <a:gd fmla="*/ 60 w 128" name="T0"/>
              <a:gd fmla="*/ 0 h 128" name="T1"/>
              <a:gd fmla="*/ 52 w 128" name="T2"/>
              <a:gd fmla="*/ 0 h 128" name="T3"/>
              <a:gd fmla="*/ 52 w 128" name="T4"/>
              <a:gd fmla="*/ 12 h 128" name="T5"/>
              <a:gd fmla="*/ 0 w 128" name="T6"/>
              <a:gd fmla="*/ 70 h 128" name="T7"/>
              <a:gd fmla="*/ 58 w 128" name="T8"/>
              <a:gd fmla="*/ 128 h 128" name="T9"/>
              <a:gd fmla="*/ 111 w 128" name="T10"/>
              <a:gd fmla="*/ 94 h 128" name="T11"/>
              <a:gd fmla="*/ 120 w 128" name="T12"/>
              <a:gd fmla="*/ 96 h 128" name="T13"/>
              <a:gd fmla="*/ 128 w 128" name="T14"/>
              <a:gd fmla="*/ 66 h 128" name="T15"/>
              <a:gd fmla="*/ 60 w 128" name="T16"/>
              <a:gd fmla="*/ 0 h 128" name="T17"/>
              <a:gd fmla="*/ 58 w 128" name="T18"/>
              <a:gd fmla="*/ 120 h 128" name="T19"/>
              <a:gd fmla="*/ 8 w 128" name="T20"/>
              <a:gd fmla="*/ 70 h 128" name="T21"/>
              <a:gd fmla="*/ 52 w 128" name="T22"/>
              <a:gd fmla="*/ 20 h 128" name="T23"/>
              <a:gd fmla="*/ 52 w 128" name="T24"/>
              <a:gd fmla="*/ 74 h 128" name="T25"/>
              <a:gd fmla="*/ 103 w 128" name="T26"/>
              <a:gd fmla="*/ 91 h 128" name="T27"/>
              <a:gd fmla="*/ 58 w 128" name="T28"/>
              <a:gd fmla="*/ 120 h 128" name="T29"/>
              <a:gd fmla="*/ 114 w 128" name="T30"/>
              <a:gd fmla="*/ 86 h 128" name="T31"/>
              <a:gd fmla="*/ 60 w 128" name="T32"/>
              <a:gd fmla="*/ 68 h 128" name="T33"/>
              <a:gd fmla="*/ 60 w 128" name="T34"/>
              <a:gd fmla="*/ 8 h 128" name="T35"/>
              <a:gd fmla="*/ 120 w 128" name="T36"/>
              <a:gd fmla="*/ 66 h 128" name="T37"/>
              <a:gd fmla="*/ 114 w 128" name="T38"/>
              <a:gd fmla="*/ 86 h 1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8" w="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gradFill>
            <a:gsLst>
              <a:gs pos="0">
                <a:srgbClr val="08AEEA"/>
              </a:gs>
              <a:gs pos="100000">
                <a:srgbClr val="2AF59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typeface="华文细黑"/>
            </a:endParaRPr>
          </a:p>
        </p:txBody>
      </p:sp>
    </p:spTree>
    <p:extLst>
      <p:ext uri="{BB962C8B-B14F-4D97-AF65-F5344CB8AC3E}">
        <p14:creationId val="34828544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750" fill="hold" id="11"/>
                                        <p:tgtEl>
                                          <p:spTgt spid="13"/>
                                        </p:tgtEl>
                                        <p:attrNameLst>
                                          <p:attrName>ppt_x</p:attrName>
                                        </p:attrNameLst>
                                      </p:cBhvr>
                                      <p:tavLst>
                                        <p:tav tm="0">
                                          <p:val>
                                            <p:strVal val="#ppt_x"/>
                                          </p:val>
                                        </p:tav>
                                        <p:tav tm="100000">
                                          <p:val>
                                            <p:strVal val="#ppt_x"/>
                                          </p:val>
                                        </p:tav>
                                      </p:tavLst>
                                    </p:anim>
                                    <p:anim calcmode="lin" valueType="num">
                                      <p:cBhvr additive="base">
                                        <p:cTn dur="750" fill="hold" id="12"/>
                                        <p:tgtEl>
                                          <p:spTgt spid="13"/>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1+#ppt_w/2"/>
                                          </p:val>
                                        </p:tav>
                                        <p:tav tm="100000">
                                          <p:val>
                                            <p:strVal val="#ppt_x"/>
                                          </p:val>
                                        </p:tav>
                                      </p:tavLst>
                                    </p:anim>
                                    <p:anim calcmode="lin" valueType="num">
                                      <p:cBhvr additive="base">
                                        <p:cTn dur="750" fill="hold" id="16"/>
                                        <p:tgtEl>
                                          <p:spTgt spid="14"/>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8">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750" fill="hold" id="19"/>
                                        <p:tgtEl>
                                          <p:spTgt spid="11"/>
                                        </p:tgtEl>
                                        <p:attrNameLst>
                                          <p:attrName>ppt_x</p:attrName>
                                        </p:attrNameLst>
                                      </p:cBhvr>
                                      <p:tavLst>
                                        <p:tav tm="0">
                                          <p:val>
                                            <p:strVal val="0-#ppt_w/2"/>
                                          </p:val>
                                        </p:tav>
                                        <p:tav tm="100000">
                                          <p:val>
                                            <p:strVal val="#ppt_x"/>
                                          </p:val>
                                        </p:tav>
                                      </p:tavLst>
                                    </p:anim>
                                    <p:anim calcmode="lin" valueType="num">
                                      <p:cBhvr additive="base">
                                        <p:cTn dur="750" fill="hold" id="20"/>
                                        <p:tgtEl>
                                          <p:spTgt spid="11"/>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1">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750" fill="hold" id="23"/>
                                        <p:tgtEl>
                                          <p:spTgt spid="18"/>
                                        </p:tgtEl>
                                        <p:attrNameLst>
                                          <p:attrName>ppt_x</p:attrName>
                                        </p:attrNameLst>
                                      </p:cBhvr>
                                      <p:tavLst>
                                        <p:tav tm="0">
                                          <p:val>
                                            <p:strVal val="#ppt_x"/>
                                          </p:val>
                                        </p:tav>
                                        <p:tav tm="100000">
                                          <p:val>
                                            <p:strVal val="#ppt_x"/>
                                          </p:val>
                                        </p:tav>
                                      </p:tavLst>
                                    </p:anim>
                                    <p:anim calcmode="lin" valueType="num">
                                      <p:cBhvr additive="base">
                                        <p:cTn dur="750" fill="hold" id="24"/>
                                        <p:tgtEl>
                                          <p:spTgt spid="18"/>
                                        </p:tgtEl>
                                        <p:attrNameLst>
                                          <p:attrName>ppt_y</p:attrName>
                                        </p:attrNameLst>
                                      </p:cBhvr>
                                      <p:tavLst>
                                        <p:tav tm="0">
                                          <p:val>
                                            <p:strVal val="0-#ppt_h/2"/>
                                          </p:val>
                                        </p:tav>
                                        <p:tav tm="100000">
                                          <p:val>
                                            <p:strVal val="#ppt_y"/>
                                          </p:val>
                                        </p:tav>
                                      </p:tavLst>
                                    </p:anim>
                                  </p:childTnLst>
                                </p:cTn>
                              </p:par>
                              <p:par>
                                <p:cTn decel="100000" fill="hold"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750" fill="hold" id="27"/>
                                        <p:tgtEl>
                                          <p:spTgt spid="12"/>
                                        </p:tgtEl>
                                        <p:attrNameLst>
                                          <p:attrName>ppt_x</p:attrName>
                                        </p:attrNameLst>
                                      </p:cBhvr>
                                      <p:tavLst>
                                        <p:tav tm="0">
                                          <p:val>
                                            <p:strVal val="#ppt_x"/>
                                          </p:val>
                                        </p:tav>
                                        <p:tav tm="100000">
                                          <p:val>
                                            <p:strVal val="#ppt_x"/>
                                          </p:val>
                                        </p:tav>
                                      </p:tavLst>
                                    </p:anim>
                                    <p:anim calcmode="lin" valueType="num">
                                      <p:cBhvr additive="base">
                                        <p:cTn dur="750" fill="hold" id="28"/>
                                        <p:tgtEl>
                                          <p:spTgt spid="12"/>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12">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750" fill="hold" id="31"/>
                                        <p:tgtEl>
                                          <p:spTgt spid="15"/>
                                        </p:tgtEl>
                                        <p:attrNameLst>
                                          <p:attrName>ppt_x</p:attrName>
                                        </p:attrNameLst>
                                      </p:cBhvr>
                                      <p:tavLst>
                                        <p:tav tm="0">
                                          <p:val>
                                            <p:strVal val="0-#ppt_w/2"/>
                                          </p:val>
                                        </p:tav>
                                        <p:tav tm="100000">
                                          <p:val>
                                            <p:strVal val="#ppt_x"/>
                                          </p:val>
                                        </p:tav>
                                      </p:tavLst>
                                    </p:anim>
                                    <p:anim calcmode="lin" valueType="num">
                                      <p:cBhvr additive="base">
                                        <p:cTn dur="750" fill="hold" id="32"/>
                                        <p:tgtEl>
                                          <p:spTgt spid="15"/>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2">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750" fill="hold" id="35"/>
                                        <p:tgtEl>
                                          <p:spTgt spid="17"/>
                                        </p:tgtEl>
                                        <p:attrNameLst>
                                          <p:attrName>ppt_x</p:attrName>
                                        </p:attrNameLst>
                                      </p:cBhvr>
                                      <p:tavLst>
                                        <p:tav tm="0">
                                          <p:val>
                                            <p:strVal val="1+#ppt_w/2"/>
                                          </p:val>
                                        </p:tav>
                                        <p:tav tm="100000">
                                          <p:val>
                                            <p:strVal val="#ppt_x"/>
                                          </p:val>
                                        </p:tav>
                                      </p:tavLst>
                                    </p:anim>
                                    <p:anim calcmode="lin" valueType="num">
                                      <p:cBhvr additive="base">
                                        <p:cTn dur="750" fill="hold" id="36"/>
                                        <p:tgtEl>
                                          <p:spTgt spid="17"/>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1">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750" fill="hold" id="39"/>
                                        <p:tgtEl>
                                          <p:spTgt spid="19"/>
                                        </p:tgtEl>
                                        <p:attrNameLst>
                                          <p:attrName>ppt_x</p:attrName>
                                        </p:attrNameLst>
                                      </p:cBhvr>
                                      <p:tavLst>
                                        <p:tav tm="0">
                                          <p:val>
                                            <p:strVal val="#ppt_x"/>
                                          </p:val>
                                        </p:tav>
                                        <p:tav tm="100000">
                                          <p:val>
                                            <p:strVal val="#ppt_x"/>
                                          </p:val>
                                        </p:tav>
                                      </p:tavLst>
                                    </p:anim>
                                    <p:anim calcmode="lin" valueType="num">
                                      <p:cBhvr additive="base">
                                        <p:cTn dur="750" fill="hold" id="40"/>
                                        <p:tgtEl>
                                          <p:spTgt spid="19"/>
                                        </p:tgtEl>
                                        <p:attrNameLst>
                                          <p:attrName>ppt_y</p:attrName>
                                        </p:attrNameLst>
                                      </p:cBhvr>
                                      <p:tavLst>
                                        <p:tav tm="0">
                                          <p:val>
                                            <p:strVal val="0-#ppt_h/2"/>
                                          </p:val>
                                        </p:tav>
                                        <p:tav tm="100000">
                                          <p:val>
                                            <p:strVal val="#ppt_y"/>
                                          </p:val>
                                        </p:tav>
                                      </p:tavLst>
                                    </p:anim>
                                  </p:childTnLst>
                                </p:cTn>
                              </p:par>
                              <p:par>
                                <p:cTn decel="100000" fill="hold" grpId="0" id="41" nodeType="withEffect" presetClass="entr" presetID="2" presetSubtype="3">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additive="base">
                                        <p:cTn dur="750" fill="hold" id="43"/>
                                        <p:tgtEl>
                                          <p:spTgt spid="20"/>
                                        </p:tgtEl>
                                        <p:attrNameLst>
                                          <p:attrName>ppt_x</p:attrName>
                                        </p:attrNameLst>
                                      </p:cBhvr>
                                      <p:tavLst>
                                        <p:tav tm="0">
                                          <p:val>
                                            <p:strVal val="1+#ppt_w/2"/>
                                          </p:val>
                                        </p:tav>
                                        <p:tav tm="100000">
                                          <p:val>
                                            <p:strVal val="#ppt_x"/>
                                          </p:val>
                                        </p:tav>
                                      </p:tavLst>
                                    </p:anim>
                                    <p:anim calcmode="lin" valueType="num">
                                      <p:cBhvr additive="base">
                                        <p:cTn dur="750" fill="hold" id="44"/>
                                        <p:tgtEl>
                                          <p:spTgt spid="20"/>
                                        </p:tgtEl>
                                        <p:attrNameLst>
                                          <p:attrName>ppt_y</p:attrName>
                                        </p:attrNameLst>
                                      </p:cBhvr>
                                      <p:tavLst>
                                        <p:tav tm="0">
                                          <p:val>
                                            <p:strVal val="0-#ppt_h/2"/>
                                          </p:val>
                                        </p:tav>
                                        <p:tav tm="100000">
                                          <p:val>
                                            <p:strVal val="#ppt_y"/>
                                          </p:val>
                                        </p:tav>
                                      </p:tavLst>
                                    </p:anim>
                                  </p:childTnLst>
                                </p:cTn>
                              </p:par>
                              <p:par>
                                <p:cTn decel="100000" fill="hold" id="45" nodeType="withEffect" presetClass="entr" presetID="2" presetSubtype="1">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750" fill="hold" id="47"/>
                                        <p:tgtEl>
                                          <p:spTgt spid="16"/>
                                        </p:tgtEl>
                                        <p:attrNameLst>
                                          <p:attrName>ppt_x</p:attrName>
                                        </p:attrNameLst>
                                      </p:cBhvr>
                                      <p:tavLst>
                                        <p:tav tm="0">
                                          <p:val>
                                            <p:strVal val="#ppt_x"/>
                                          </p:val>
                                        </p:tav>
                                        <p:tav tm="100000">
                                          <p:val>
                                            <p:strVal val="#ppt_x"/>
                                          </p:val>
                                        </p:tav>
                                      </p:tavLst>
                                    </p:anim>
                                    <p:anim calcmode="lin" valueType="num">
                                      <p:cBhvr additive="base">
                                        <p:cTn dur="750" fill="hold" id="48"/>
                                        <p:tgtEl>
                                          <p:spTgt spid="16"/>
                                        </p:tgtEl>
                                        <p:attrNameLst>
                                          <p:attrName>ppt_y</p:attrName>
                                        </p:attrNameLst>
                                      </p:cBhvr>
                                      <p:tavLst>
                                        <p:tav tm="0">
                                          <p:val>
                                            <p:strVal val="0-#ppt_h/2"/>
                                          </p:val>
                                        </p:tav>
                                        <p:tav tm="100000">
                                          <p:val>
                                            <p:strVal val="#ppt_y"/>
                                          </p:val>
                                        </p:tav>
                                      </p:tavLst>
                                    </p:anim>
                                  </p:childTnLst>
                                </p:cTn>
                              </p:par>
                              <p:par>
                                <p:cTn decel="100000" fill="hold" id="49" nodeType="withEffect" presetClass="entr" presetID="2" presetSubtype="9">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additive="base">
                                        <p:cTn dur="750" fill="hold" id="51"/>
                                        <p:tgtEl>
                                          <p:spTgt spid="21"/>
                                        </p:tgtEl>
                                        <p:attrNameLst>
                                          <p:attrName>ppt_x</p:attrName>
                                        </p:attrNameLst>
                                      </p:cBhvr>
                                      <p:tavLst>
                                        <p:tav tm="0">
                                          <p:val>
                                            <p:strVal val="0-#ppt_w/2"/>
                                          </p:val>
                                        </p:tav>
                                        <p:tav tm="100000">
                                          <p:val>
                                            <p:strVal val="#ppt_x"/>
                                          </p:val>
                                        </p:tav>
                                      </p:tavLst>
                                    </p:anim>
                                    <p:anim calcmode="lin" valueType="num">
                                      <p:cBhvr additive="base">
                                        <p:cTn dur="750" fill="hold" id="52"/>
                                        <p:tgtEl>
                                          <p:spTgt spid="21"/>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750"/>
                            </p:stCondLst>
                            <p:childTnLst>
                              <p:par>
                                <p:cTn fill="hold" id="54" nodeType="afterEffect" presetClass="entr" presetID="53" presetSubtype="0">
                                  <p:stCondLst>
                                    <p:cond delay="0"/>
                                  </p:stCondLst>
                                  <p:childTnLst>
                                    <p:set>
                                      <p:cBhvr>
                                        <p:cTn dur="1" fill="hold" id="55">
                                          <p:stCondLst>
                                            <p:cond delay="0"/>
                                          </p:stCondLst>
                                        </p:cTn>
                                        <p:tgtEl>
                                          <p:spTgt spid="27"/>
                                        </p:tgtEl>
                                        <p:attrNameLst>
                                          <p:attrName>style.visibility</p:attrName>
                                        </p:attrNameLst>
                                      </p:cBhvr>
                                      <p:to>
                                        <p:strVal val="visible"/>
                                      </p:to>
                                    </p:set>
                                    <p:anim calcmode="lin" valueType="num">
                                      <p:cBhvr>
                                        <p:cTn dur="250" fill="hold" id="56"/>
                                        <p:tgtEl>
                                          <p:spTgt spid="27"/>
                                        </p:tgtEl>
                                        <p:attrNameLst>
                                          <p:attrName>ppt_w</p:attrName>
                                        </p:attrNameLst>
                                      </p:cBhvr>
                                      <p:tavLst>
                                        <p:tav tm="0">
                                          <p:val>
                                            <p:fltVal val="0"/>
                                          </p:val>
                                        </p:tav>
                                        <p:tav tm="100000">
                                          <p:val>
                                            <p:strVal val="#ppt_w"/>
                                          </p:val>
                                        </p:tav>
                                      </p:tavLst>
                                    </p:anim>
                                    <p:anim calcmode="lin" valueType="num">
                                      <p:cBhvr>
                                        <p:cTn dur="250" fill="hold" id="57"/>
                                        <p:tgtEl>
                                          <p:spTgt spid="27"/>
                                        </p:tgtEl>
                                        <p:attrNameLst>
                                          <p:attrName>ppt_h</p:attrName>
                                        </p:attrNameLst>
                                      </p:cBhvr>
                                      <p:tavLst>
                                        <p:tav tm="0">
                                          <p:val>
                                            <p:fltVal val="0"/>
                                          </p:val>
                                        </p:tav>
                                        <p:tav tm="100000">
                                          <p:val>
                                            <p:strVal val="#ppt_h"/>
                                          </p:val>
                                        </p:tav>
                                      </p:tavLst>
                                    </p:anim>
                                    <p:animEffect filter="fade" transition="in">
                                      <p:cBhvr>
                                        <p:cTn dur="250" id="58"/>
                                        <p:tgtEl>
                                          <p:spTgt spid="27"/>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p:cTn dur="250" fill="hold" id="61"/>
                                        <p:tgtEl>
                                          <p:spTgt spid="26"/>
                                        </p:tgtEl>
                                        <p:attrNameLst>
                                          <p:attrName>ppt_w</p:attrName>
                                        </p:attrNameLst>
                                      </p:cBhvr>
                                      <p:tavLst>
                                        <p:tav tm="0">
                                          <p:val>
                                            <p:fltVal val="0"/>
                                          </p:val>
                                        </p:tav>
                                        <p:tav tm="100000">
                                          <p:val>
                                            <p:strVal val="#ppt_w"/>
                                          </p:val>
                                        </p:tav>
                                      </p:tavLst>
                                    </p:anim>
                                    <p:anim calcmode="lin" valueType="num">
                                      <p:cBhvr>
                                        <p:cTn dur="250" fill="hold" id="62"/>
                                        <p:tgtEl>
                                          <p:spTgt spid="26"/>
                                        </p:tgtEl>
                                        <p:attrNameLst>
                                          <p:attrName>ppt_h</p:attrName>
                                        </p:attrNameLst>
                                      </p:cBhvr>
                                      <p:tavLst>
                                        <p:tav tm="0">
                                          <p:val>
                                            <p:fltVal val="0"/>
                                          </p:val>
                                        </p:tav>
                                        <p:tav tm="100000">
                                          <p:val>
                                            <p:strVal val="#ppt_h"/>
                                          </p:val>
                                        </p:tav>
                                      </p:tavLst>
                                    </p:anim>
                                    <p:animEffect filter="fade" transition="in">
                                      <p:cBhvr>
                                        <p:cTn dur="250" id="63"/>
                                        <p:tgtEl>
                                          <p:spTgt spid="26"/>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40"/>
                                        </p:tgtEl>
                                        <p:attrNameLst>
                                          <p:attrName>style.visibility</p:attrName>
                                        </p:attrNameLst>
                                      </p:cBhvr>
                                      <p:to>
                                        <p:strVal val="visible"/>
                                      </p:to>
                                    </p:set>
                                    <p:anim calcmode="lin" valueType="num">
                                      <p:cBhvr>
                                        <p:cTn dur="250" fill="hold" id="66"/>
                                        <p:tgtEl>
                                          <p:spTgt spid="40"/>
                                        </p:tgtEl>
                                        <p:attrNameLst>
                                          <p:attrName>ppt_w</p:attrName>
                                        </p:attrNameLst>
                                      </p:cBhvr>
                                      <p:tavLst>
                                        <p:tav tm="0">
                                          <p:val>
                                            <p:fltVal val="0"/>
                                          </p:val>
                                        </p:tav>
                                        <p:tav tm="100000">
                                          <p:val>
                                            <p:strVal val="#ppt_w"/>
                                          </p:val>
                                        </p:tav>
                                      </p:tavLst>
                                    </p:anim>
                                    <p:anim calcmode="lin" valueType="num">
                                      <p:cBhvr>
                                        <p:cTn dur="250" fill="hold" id="67"/>
                                        <p:tgtEl>
                                          <p:spTgt spid="40"/>
                                        </p:tgtEl>
                                        <p:attrNameLst>
                                          <p:attrName>ppt_h</p:attrName>
                                        </p:attrNameLst>
                                      </p:cBhvr>
                                      <p:tavLst>
                                        <p:tav tm="0">
                                          <p:val>
                                            <p:fltVal val="0"/>
                                          </p:val>
                                        </p:tav>
                                        <p:tav tm="100000">
                                          <p:val>
                                            <p:strVal val="#ppt_h"/>
                                          </p:val>
                                        </p:tav>
                                      </p:tavLst>
                                    </p:anim>
                                    <p:animEffect filter="fade" transition="in">
                                      <p:cBhvr>
                                        <p:cTn dur="250" id="68"/>
                                        <p:tgtEl>
                                          <p:spTgt spid="40"/>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41"/>
                                        </p:tgtEl>
                                        <p:attrNameLst>
                                          <p:attrName>style.visibility</p:attrName>
                                        </p:attrNameLst>
                                      </p:cBhvr>
                                      <p:to>
                                        <p:strVal val="visible"/>
                                      </p:to>
                                    </p:set>
                                    <p:anim calcmode="lin" valueType="num">
                                      <p:cBhvr>
                                        <p:cTn dur="250" fill="hold" id="71"/>
                                        <p:tgtEl>
                                          <p:spTgt spid="41"/>
                                        </p:tgtEl>
                                        <p:attrNameLst>
                                          <p:attrName>ppt_w</p:attrName>
                                        </p:attrNameLst>
                                      </p:cBhvr>
                                      <p:tavLst>
                                        <p:tav tm="0">
                                          <p:val>
                                            <p:fltVal val="0"/>
                                          </p:val>
                                        </p:tav>
                                        <p:tav tm="100000">
                                          <p:val>
                                            <p:strVal val="#ppt_w"/>
                                          </p:val>
                                        </p:tav>
                                      </p:tavLst>
                                    </p:anim>
                                    <p:anim calcmode="lin" valueType="num">
                                      <p:cBhvr>
                                        <p:cTn dur="250" fill="hold" id="72"/>
                                        <p:tgtEl>
                                          <p:spTgt spid="41"/>
                                        </p:tgtEl>
                                        <p:attrNameLst>
                                          <p:attrName>ppt_h</p:attrName>
                                        </p:attrNameLst>
                                      </p:cBhvr>
                                      <p:tavLst>
                                        <p:tav tm="0">
                                          <p:val>
                                            <p:fltVal val="0"/>
                                          </p:val>
                                        </p:tav>
                                        <p:tav tm="100000">
                                          <p:val>
                                            <p:strVal val="#ppt_h"/>
                                          </p:val>
                                        </p:tav>
                                      </p:tavLst>
                                    </p:anim>
                                    <p:animEffect filter="fade" transition="in">
                                      <p:cBhvr>
                                        <p:cTn dur="250" id="73"/>
                                        <p:tgtEl>
                                          <p:spTgt spid="41"/>
                                        </p:tgtEl>
                                      </p:cBhvr>
                                    </p:animEffect>
                                  </p:childTnLst>
                                </p:cTn>
                              </p:par>
                            </p:childTnLst>
                          </p:cTn>
                        </p:par>
                      </p:childTnLst>
                    </p:cTn>
                  </p:par>
                  <p:par>
                    <p:cTn fill="hold" id="74" nodeType="clickPar">
                      <p:stCondLst>
                        <p:cond delay="indefinite"/>
                      </p:stCondLst>
                      <p:childTnLst>
                        <p:par>
                          <p:cTn fill="hold" id="75" nodeType="afterGroup">
                            <p:stCondLst>
                              <p:cond delay="0"/>
                            </p:stCondLst>
                            <p:childTnLst>
                              <p:par>
                                <p:cTn fill="hold" id="76" nodeType="clickEffect" presetClass="entr" presetID="22" presetSubtype="8">
                                  <p:stCondLst>
                                    <p:cond delay="0"/>
                                  </p:stCondLst>
                                  <p:childTnLst>
                                    <p:set>
                                      <p:cBhvr>
                                        <p:cTn dur="1" fill="hold" id="77">
                                          <p:stCondLst>
                                            <p:cond delay="0"/>
                                          </p:stCondLst>
                                        </p:cTn>
                                        <p:tgtEl>
                                          <p:spTgt spid="23"/>
                                        </p:tgtEl>
                                        <p:attrNameLst>
                                          <p:attrName>style.visibility</p:attrName>
                                        </p:attrNameLst>
                                      </p:cBhvr>
                                      <p:to>
                                        <p:strVal val="visible"/>
                                      </p:to>
                                    </p:set>
                                    <p:animEffect filter="wipe(left)" transition="in">
                                      <p:cBhvr>
                                        <p:cTn dur="500" id="78"/>
                                        <p:tgtEl>
                                          <p:spTgt spid="23"/>
                                        </p:tgtEl>
                                      </p:cBhvr>
                                    </p:animEffect>
                                  </p:childTnLst>
                                </p:cTn>
                              </p:par>
                            </p:childTnLst>
                          </p:cTn>
                        </p:par>
                        <p:par>
                          <p:cTn fill="hold" id="79" nodeType="afterGroup">
                            <p:stCondLst>
                              <p:cond delay="500"/>
                            </p:stCondLst>
                            <p:childTnLst>
                              <p:par>
                                <p:cTn fill="hold" grpId="0" id="80" nodeType="afterEffect" presetClass="entr" presetID="47" presetSubtype="0">
                                  <p:stCondLst>
                                    <p:cond delay="0"/>
                                  </p:stCondLst>
                                  <p:childTnLst>
                                    <p:set>
                                      <p:cBhvr>
                                        <p:cTn dur="1" fill="hold" id="81">
                                          <p:stCondLst>
                                            <p:cond delay="0"/>
                                          </p:stCondLst>
                                        </p:cTn>
                                        <p:tgtEl>
                                          <p:spTgt spid="22"/>
                                        </p:tgtEl>
                                        <p:attrNameLst>
                                          <p:attrName>style.visibility</p:attrName>
                                        </p:attrNameLst>
                                      </p:cBhvr>
                                      <p:to>
                                        <p:strVal val="visible"/>
                                      </p:to>
                                    </p:set>
                                    <p:animEffect filter="fade" transition="in">
                                      <p:cBhvr>
                                        <p:cTn dur="250" id="82"/>
                                        <p:tgtEl>
                                          <p:spTgt spid="22"/>
                                        </p:tgtEl>
                                      </p:cBhvr>
                                    </p:animEffect>
                                    <p:anim calcmode="lin" valueType="num">
                                      <p:cBhvr>
                                        <p:cTn dur="250" fill="hold" id="83"/>
                                        <p:tgtEl>
                                          <p:spTgt spid="22"/>
                                        </p:tgtEl>
                                        <p:attrNameLst>
                                          <p:attrName>ppt_x</p:attrName>
                                        </p:attrNameLst>
                                      </p:cBhvr>
                                      <p:tavLst>
                                        <p:tav tm="0">
                                          <p:val>
                                            <p:strVal val="#ppt_x"/>
                                          </p:val>
                                        </p:tav>
                                        <p:tav tm="100000">
                                          <p:val>
                                            <p:strVal val="#ppt_x"/>
                                          </p:val>
                                        </p:tav>
                                      </p:tavLst>
                                    </p:anim>
                                    <p:anim calcmode="lin" valueType="num">
                                      <p:cBhvr>
                                        <p:cTn dur="250" fill="hold" id="84"/>
                                        <p:tgtEl>
                                          <p:spTgt spid="22"/>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24"/>
                                        </p:tgtEl>
                                        <p:attrNameLst>
                                          <p:attrName>style.visibility</p:attrName>
                                        </p:attrNameLst>
                                      </p:cBhvr>
                                      <p:to>
                                        <p:strVal val="visible"/>
                                      </p:to>
                                    </p:set>
                                    <p:animEffect filter="fade" transition="in">
                                      <p:cBhvr>
                                        <p:cTn dur="250" id="87"/>
                                        <p:tgtEl>
                                          <p:spTgt spid="24"/>
                                        </p:tgtEl>
                                      </p:cBhvr>
                                    </p:animEffect>
                                    <p:anim calcmode="lin" valueType="num">
                                      <p:cBhvr>
                                        <p:cTn dur="250" fill="hold" id="88"/>
                                        <p:tgtEl>
                                          <p:spTgt spid="24"/>
                                        </p:tgtEl>
                                        <p:attrNameLst>
                                          <p:attrName>ppt_x</p:attrName>
                                        </p:attrNameLst>
                                      </p:cBhvr>
                                      <p:tavLst>
                                        <p:tav tm="0">
                                          <p:val>
                                            <p:strVal val="#ppt_x"/>
                                          </p:val>
                                        </p:tav>
                                        <p:tav tm="100000">
                                          <p:val>
                                            <p:strVal val="#ppt_x"/>
                                          </p:val>
                                        </p:tav>
                                      </p:tavLst>
                                    </p:anim>
                                    <p:anim calcmode="lin" valueType="num">
                                      <p:cBhvr>
                                        <p:cTn dur="250" fill="hold" id="89"/>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90" nodeType="clickPar">
                      <p:stCondLst>
                        <p:cond delay="indefinite"/>
                      </p:stCondLst>
                      <p:childTnLst>
                        <p:par>
                          <p:cTn fill="hold" id="91" nodeType="afterGroup">
                            <p:stCondLst>
                              <p:cond delay="0"/>
                            </p:stCondLst>
                            <p:childTnLst>
                              <p:par>
                                <p:cTn decel="100000" fill="hold" grpId="0" id="92" nodeType="clickEffect" presetClass="entr" presetID="2" presetSubtype="4">
                                  <p:stCondLst>
                                    <p:cond delay="0"/>
                                  </p:stCondLst>
                                  <p:childTnLst>
                                    <p:set>
                                      <p:cBhvr>
                                        <p:cTn dur="1" fill="hold" id="93">
                                          <p:stCondLst>
                                            <p:cond delay="0"/>
                                          </p:stCondLst>
                                        </p:cTn>
                                        <p:tgtEl>
                                          <p:spTgt spid="9"/>
                                        </p:tgtEl>
                                        <p:attrNameLst>
                                          <p:attrName>style.visibility</p:attrName>
                                        </p:attrNameLst>
                                      </p:cBhvr>
                                      <p:to>
                                        <p:strVal val="visible"/>
                                      </p:to>
                                    </p:set>
                                    <p:anim calcmode="lin" valueType="num">
                                      <p:cBhvr additive="base">
                                        <p:cTn dur="750" fill="hold" id="94"/>
                                        <p:tgtEl>
                                          <p:spTgt spid="9"/>
                                        </p:tgtEl>
                                        <p:attrNameLst>
                                          <p:attrName>ppt_x</p:attrName>
                                        </p:attrNameLst>
                                      </p:cBhvr>
                                      <p:tavLst>
                                        <p:tav tm="0">
                                          <p:val>
                                            <p:strVal val="#ppt_x"/>
                                          </p:val>
                                        </p:tav>
                                        <p:tav tm="100000">
                                          <p:val>
                                            <p:strVal val="#ppt_x"/>
                                          </p:val>
                                        </p:tav>
                                      </p:tavLst>
                                    </p:anim>
                                    <p:anim calcmode="lin" valueType="num">
                                      <p:cBhvr additive="base">
                                        <p:cTn dur="750" fill="hold" id="95"/>
                                        <p:tgtEl>
                                          <p:spTgt spid="9"/>
                                        </p:tgtEl>
                                        <p:attrNameLst>
                                          <p:attrName>ppt_y</p:attrName>
                                        </p:attrNameLst>
                                      </p:cBhvr>
                                      <p:tavLst>
                                        <p:tav tm="0">
                                          <p:val>
                                            <p:strVal val="1+#ppt_h/2"/>
                                          </p:val>
                                        </p:tav>
                                        <p:tav tm="100000">
                                          <p:val>
                                            <p:strVal val="#ppt_y"/>
                                          </p:val>
                                        </p:tav>
                                      </p:tavLst>
                                    </p:anim>
                                  </p:childTnLst>
                                </p:cTn>
                              </p:par>
                              <p:par>
                                <p:cTn decel="100000" fill="hold" grpId="0" id="96" nodeType="withEffect" presetClass="entr" presetID="2" presetSubtype="4">
                                  <p:stCondLst>
                                    <p:cond delay="250"/>
                                  </p:stCondLst>
                                  <p:childTnLst>
                                    <p:set>
                                      <p:cBhvr>
                                        <p:cTn dur="1" fill="hold" id="97">
                                          <p:stCondLst>
                                            <p:cond delay="0"/>
                                          </p:stCondLst>
                                        </p:cTn>
                                        <p:tgtEl>
                                          <p:spTgt spid="8"/>
                                        </p:tgtEl>
                                        <p:attrNameLst>
                                          <p:attrName>style.visibility</p:attrName>
                                        </p:attrNameLst>
                                      </p:cBhvr>
                                      <p:to>
                                        <p:strVal val="visible"/>
                                      </p:to>
                                    </p:set>
                                    <p:anim calcmode="lin" valueType="num">
                                      <p:cBhvr additive="base">
                                        <p:cTn dur="750" fill="hold" id="98"/>
                                        <p:tgtEl>
                                          <p:spTgt spid="8"/>
                                        </p:tgtEl>
                                        <p:attrNameLst>
                                          <p:attrName>ppt_x</p:attrName>
                                        </p:attrNameLst>
                                      </p:cBhvr>
                                      <p:tavLst>
                                        <p:tav tm="0">
                                          <p:val>
                                            <p:strVal val="#ppt_x"/>
                                          </p:val>
                                        </p:tav>
                                        <p:tav tm="100000">
                                          <p:val>
                                            <p:strVal val="#ppt_x"/>
                                          </p:val>
                                        </p:tav>
                                      </p:tavLst>
                                    </p:anim>
                                    <p:anim calcmode="lin" valueType="num">
                                      <p:cBhvr additive="base">
                                        <p:cTn dur="750" fill="hold" id="99"/>
                                        <p:tgtEl>
                                          <p:spTgt spid="8"/>
                                        </p:tgtEl>
                                        <p:attrNameLst>
                                          <p:attrName>ppt_y</p:attrName>
                                        </p:attrNameLst>
                                      </p:cBhvr>
                                      <p:tavLst>
                                        <p:tav tm="0">
                                          <p:val>
                                            <p:strVal val="1+#ppt_h/2"/>
                                          </p:val>
                                        </p:tav>
                                        <p:tav tm="100000">
                                          <p:val>
                                            <p:strVal val="#ppt_y"/>
                                          </p:val>
                                        </p:tav>
                                      </p:tavLst>
                                    </p:anim>
                                  </p:childTnLst>
                                </p:cTn>
                              </p:par>
                              <p:par>
                                <p:cTn decel="100000" fill="hold" grpId="0" id="100" nodeType="withEffect" presetClass="entr" presetID="2" presetSubtype="4">
                                  <p:stCondLst>
                                    <p:cond delay="500"/>
                                  </p:stCondLst>
                                  <p:childTnLst>
                                    <p:set>
                                      <p:cBhvr>
                                        <p:cTn dur="1" fill="hold" id="101">
                                          <p:stCondLst>
                                            <p:cond delay="0"/>
                                          </p:stCondLst>
                                        </p:cTn>
                                        <p:tgtEl>
                                          <p:spTgt spid="6"/>
                                        </p:tgtEl>
                                        <p:attrNameLst>
                                          <p:attrName>style.visibility</p:attrName>
                                        </p:attrNameLst>
                                      </p:cBhvr>
                                      <p:to>
                                        <p:strVal val="visible"/>
                                      </p:to>
                                    </p:set>
                                    <p:anim calcmode="lin" valueType="num">
                                      <p:cBhvr additive="base">
                                        <p:cTn dur="750" fill="hold" id="102"/>
                                        <p:tgtEl>
                                          <p:spTgt spid="6"/>
                                        </p:tgtEl>
                                        <p:attrNameLst>
                                          <p:attrName>ppt_x</p:attrName>
                                        </p:attrNameLst>
                                      </p:cBhvr>
                                      <p:tavLst>
                                        <p:tav tm="0">
                                          <p:val>
                                            <p:strVal val="#ppt_x"/>
                                          </p:val>
                                        </p:tav>
                                        <p:tav tm="100000">
                                          <p:val>
                                            <p:strVal val="#ppt_x"/>
                                          </p:val>
                                        </p:tav>
                                      </p:tavLst>
                                    </p:anim>
                                    <p:anim calcmode="lin" valueType="num">
                                      <p:cBhvr additive="base">
                                        <p:cTn dur="750" fill="hold" id="103"/>
                                        <p:tgtEl>
                                          <p:spTgt spid="6"/>
                                        </p:tgtEl>
                                        <p:attrNameLst>
                                          <p:attrName>ppt_y</p:attrName>
                                        </p:attrNameLst>
                                      </p:cBhvr>
                                      <p:tavLst>
                                        <p:tav tm="0">
                                          <p:val>
                                            <p:strVal val="1+#ppt_h/2"/>
                                          </p:val>
                                        </p:tav>
                                        <p:tav tm="100000">
                                          <p:val>
                                            <p:strVal val="#ppt_y"/>
                                          </p:val>
                                        </p:tav>
                                      </p:tavLst>
                                    </p:anim>
                                  </p:childTnLst>
                                </p:cTn>
                              </p:par>
                              <p:par>
                                <p:cTn decel="100000" fill="hold" grpId="0" id="104" nodeType="withEffect" presetClass="entr" presetID="2" presetSubtype="4">
                                  <p:stCondLst>
                                    <p:cond delay="750"/>
                                  </p:stCondLst>
                                  <p:childTnLst>
                                    <p:set>
                                      <p:cBhvr>
                                        <p:cTn dur="1" fill="hold" id="105">
                                          <p:stCondLst>
                                            <p:cond delay="0"/>
                                          </p:stCondLst>
                                        </p:cTn>
                                        <p:tgtEl>
                                          <p:spTgt spid="7"/>
                                        </p:tgtEl>
                                        <p:attrNameLst>
                                          <p:attrName>style.visibility</p:attrName>
                                        </p:attrNameLst>
                                      </p:cBhvr>
                                      <p:to>
                                        <p:strVal val="visible"/>
                                      </p:to>
                                    </p:set>
                                    <p:anim calcmode="lin" valueType="num">
                                      <p:cBhvr additive="base">
                                        <p:cTn dur="750" fill="hold" id="106"/>
                                        <p:tgtEl>
                                          <p:spTgt spid="7"/>
                                        </p:tgtEl>
                                        <p:attrNameLst>
                                          <p:attrName>ppt_x</p:attrName>
                                        </p:attrNameLst>
                                      </p:cBhvr>
                                      <p:tavLst>
                                        <p:tav tm="0">
                                          <p:val>
                                            <p:strVal val="#ppt_x"/>
                                          </p:val>
                                        </p:tav>
                                        <p:tav tm="100000">
                                          <p:val>
                                            <p:strVal val="#ppt_x"/>
                                          </p:val>
                                        </p:tav>
                                      </p:tavLst>
                                    </p:anim>
                                    <p:anim calcmode="lin" valueType="num">
                                      <p:cBhvr additive="base">
                                        <p:cTn dur="750" fill="hold" id="107"/>
                                        <p:tgtEl>
                                          <p:spTgt spid="7"/>
                                        </p:tgtEl>
                                        <p:attrNameLst>
                                          <p:attrName>ppt_y</p:attrName>
                                        </p:attrNameLst>
                                      </p:cBhvr>
                                      <p:tavLst>
                                        <p:tav tm="0">
                                          <p:val>
                                            <p:strVal val="1+#ppt_h/2"/>
                                          </p:val>
                                        </p:tav>
                                        <p:tav tm="100000">
                                          <p:val>
                                            <p:strVal val="#ppt_y"/>
                                          </p:val>
                                        </p:tav>
                                      </p:tavLst>
                                    </p:anim>
                                  </p:childTnLst>
                                </p:cTn>
                              </p:par>
                            </p:childTnLst>
                          </p:cTn>
                        </p:par>
                        <p:par>
                          <p:cTn fill="hold" id="108" nodeType="afterGroup">
                            <p:stCondLst>
                              <p:cond delay="1500"/>
                            </p:stCondLst>
                            <p:childTnLst>
                              <p:par>
                                <p:cTn fill="hold" id="109" nodeType="afterEffect" presetClass="entr" presetID="53" presetSubtype="0">
                                  <p:stCondLst>
                                    <p:cond delay="0"/>
                                  </p:stCondLst>
                                  <p:childTnLst>
                                    <p:set>
                                      <p:cBhvr>
                                        <p:cTn dur="1" fill="hold" id="110">
                                          <p:stCondLst>
                                            <p:cond delay="0"/>
                                          </p:stCondLst>
                                        </p:cTn>
                                        <p:tgtEl>
                                          <p:spTgt spid="54"/>
                                        </p:tgtEl>
                                        <p:attrNameLst>
                                          <p:attrName>style.visibility</p:attrName>
                                        </p:attrNameLst>
                                      </p:cBhvr>
                                      <p:to>
                                        <p:strVal val="visible"/>
                                      </p:to>
                                    </p:set>
                                    <p:anim calcmode="lin" valueType="num">
                                      <p:cBhvr>
                                        <p:cTn dur="250" fill="hold" id="111"/>
                                        <p:tgtEl>
                                          <p:spTgt spid="54"/>
                                        </p:tgtEl>
                                        <p:attrNameLst>
                                          <p:attrName>ppt_w</p:attrName>
                                        </p:attrNameLst>
                                      </p:cBhvr>
                                      <p:tavLst>
                                        <p:tav tm="0">
                                          <p:val>
                                            <p:fltVal val="0"/>
                                          </p:val>
                                        </p:tav>
                                        <p:tav tm="100000">
                                          <p:val>
                                            <p:strVal val="#ppt_w"/>
                                          </p:val>
                                        </p:tav>
                                      </p:tavLst>
                                    </p:anim>
                                    <p:anim calcmode="lin" valueType="num">
                                      <p:cBhvr>
                                        <p:cTn dur="250" fill="hold" id="112"/>
                                        <p:tgtEl>
                                          <p:spTgt spid="54"/>
                                        </p:tgtEl>
                                        <p:attrNameLst>
                                          <p:attrName>ppt_h</p:attrName>
                                        </p:attrNameLst>
                                      </p:cBhvr>
                                      <p:tavLst>
                                        <p:tav tm="0">
                                          <p:val>
                                            <p:fltVal val="0"/>
                                          </p:val>
                                        </p:tav>
                                        <p:tav tm="100000">
                                          <p:val>
                                            <p:strVal val="#ppt_h"/>
                                          </p:val>
                                        </p:tav>
                                      </p:tavLst>
                                    </p:anim>
                                    <p:animEffect filter="fade" transition="in">
                                      <p:cBhvr>
                                        <p:cTn dur="250" id="113"/>
                                        <p:tgtEl>
                                          <p:spTgt spid="54"/>
                                        </p:tgtEl>
                                      </p:cBhvr>
                                    </p:animEffect>
                                  </p:childTnLst>
                                </p:cTn>
                              </p:par>
                              <p:par>
                                <p:cTn fill="hold" grpId="0" id="114" nodeType="withEffect" presetClass="entr" presetID="53" presetSubtype="0">
                                  <p:stCondLst>
                                    <p:cond delay="0"/>
                                  </p:stCondLst>
                                  <p:childTnLst>
                                    <p:set>
                                      <p:cBhvr>
                                        <p:cTn dur="1" fill="hold" id="115">
                                          <p:stCondLst>
                                            <p:cond delay="0"/>
                                          </p:stCondLst>
                                        </p:cTn>
                                        <p:tgtEl>
                                          <p:spTgt spid="67"/>
                                        </p:tgtEl>
                                        <p:attrNameLst>
                                          <p:attrName>style.visibility</p:attrName>
                                        </p:attrNameLst>
                                      </p:cBhvr>
                                      <p:to>
                                        <p:strVal val="visible"/>
                                      </p:to>
                                    </p:set>
                                    <p:anim calcmode="lin" valueType="num">
                                      <p:cBhvr>
                                        <p:cTn dur="250" fill="hold" id="116"/>
                                        <p:tgtEl>
                                          <p:spTgt spid="67"/>
                                        </p:tgtEl>
                                        <p:attrNameLst>
                                          <p:attrName>ppt_w</p:attrName>
                                        </p:attrNameLst>
                                      </p:cBhvr>
                                      <p:tavLst>
                                        <p:tav tm="0">
                                          <p:val>
                                            <p:fltVal val="0"/>
                                          </p:val>
                                        </p:tav>
                                        <p:tav tm="100000">
                                          <p:val>
                                            <p:strVal val="#ppt_w"/>
                                          </p:val>
                                        </p:tav>
                                      </p:tavLst>
                                    </p:anim>
                                    <p:anim calcmode="lin" valueType="num">
                                      <p:cBhvr>
                                        <p:cTn dur="250" fill="hold" id="117"/>
                                        <p:tgtEl>
                                          <p:spTgt spid="67"/>
                                        </p:tgtEl>
                                        <p:attrNameLst>
                                          <p:attrName>ppt_h</p:attrName>
                                        </p:attrNameLst>
                                      </p:cBhvr>
                                      <p:tavLst>
                                        <p:tav tm="0">
                                          <p:val>
                                            <p:fltVal val="0"/>
                                          </p:val>
                                        </p:tav>
                                        <p:tav tm="100000">
                                          <p:val>
                                            <p:strVal val="#ppt_h"/>
                                          </p:val>
                                        </p:tav>
                                      </p:tavLst>
                                    </p:anim>
                                    <p:animEffect filter="fade" transition="in">
                                      <p:cBhvr>
                                        <p:cTn dur="250" id="118"/>
                                        <p:tgtEl>
                                          <p:spTgt spid="67"/>
                                        </p:tgtEl>
                                      </p:cBhvr>
                                    </p:animEffect>
                                  </p:childTnLst>
                                </p:cTn>
                              </p:par>
                              <p:par>
                                <p:cTn fill="hold" grpId="0" id="119" nodeType="withEffect" presetClass="entr" presetID="53" presetSubtype="0">
                                  <p:stCondLst>
                                    <p:cond delay="0"/>
                                  </p:stCondLst>
                                  <p:childTnLst>
                                    <p:set>
                                      <p:cBhvr>
                                        <p:cTn dur="1" fill="hold" id="120">
                                          <p:stCondLst>
                                            <p:cond delay="0"/>
                                          </p:stCondLst>
                                        </p:cTn>
                                        <p:tgtEl>
                                          <p:spTgt spid="68"/>
                                        </p:tgtEl>
                                        <p:attrNameLst>
                                          <p:attrName>style.visibility</p:attrName>
                                        </p:attrNameLst>
                                      </p:cBhvr>
                                      <p:to>
                                        <p:strVal val="visible"/>
                                      </p:to>
                                    </p:set>
                                    <p:anim calcmode="lin" valueType="num">
                                      <p:cBhvr>
                                        <p:cTn dur="250" fill="hold" id="121"/>
                                        <p:tgtEl>
                                          <p:spTgt spid="68"/>
                                        </p:tgtEl>
                                        <p:attrNameLst>
                                          <p:attrName>ppt_w</p:attrName>
                                        </p:attrNameLst>
                                      </p:cBhvr>
                                      <p:tavLst>
                                        <p:tav tm="0">
                                          <p:val>
                                            <p:fltVal val="0"/>
                                          </p:val>
                                        </p:tav>
                                        <p:tav tm="100000">
                                          <p:val>
                                            <p:strVal val="#ppt_w"/>
                                          </p:val>
                                        </p:tav>
                                      </p:tavLst>
                                    </p:anim>
                                    <p:anim calcmode="lin" valueType="num">
                                      <p:cBhvr>
                                        <p:cTn dur="250" fill="hold" id="122"/>
                                        <p:tgtEl>
                                          <p:spTgt spid="68"/>
                                        </p:tgtEl>
                                        <p:attrNameLst>
                                          <p:attrName>ppt_h</p:attrName>
                                        </p:attrNameLst>
                                      </p:cBhvr>
                                      <p:tavLst>
                                        <p:tav tm="0">
                                          <p:val>
                                            <p:fltVal val="0"/>
                                          </p:val>
                                        </p:tav>
                                        <p:tav tm="100000">
                                          <p:val>
                                            <p:strVal val="#ppt_h"/>
                                          </p:val>
                                        </p:tav>
                                      </p:tavLst>
                                    </p:anim>
                                    <p:animEffect filter="fade" transition="in">
                                      <p:cBhvr>
                                        <p:cTn dur="250" id="123"/>
                                        <p:tgtEl>
                                          <p:spTgt spid="68"/>
                                        </p:tgtEl>
                                      </p:cBhvr>
                                    </p:animEffect>
                                  </p:childTnLst>
                                </p:cTn>
                              </p:par>
                              <p:par>
                                <p:cTn fill="hold" grpId="0" id="124" nodeType="withEffect" presetClass="entr" presetID="53" presetSubtype="0">
                                  <p:stCondLst>
                                    <p:cond delay="0"/>
                                  </p:stCondLst>
                                  <p:childTnLst>
                                    <p:set>
                                      <p:cBhvr>
                                        <p:cTn dur="1" fill="hold" id="125">
                                          <p:stCondLst>
                                            <p:cond delay="0"/>
                                          </p:stCondLst>
                                        </p:cTn>
                                        <p:tgtEl>
                                          <p:spTgt spid="69"/>
                                        </p:tgtEl>
                                        <p:attrNameLst>
                                          <p:attrName>style.visibility</p:attrName>
                                        </p:attrNameLst>
                                      </p:cBhvr>
                                      <p:to>
                                        <p:strVal val="visible"/>
                                      </p:to>
                                    </p:set>
                                    <p:anim calcmode="lin" valueType="num">
                                      <p:cBhvr>
                                        <p:cTn dur="250" fill="hold" id="126"/>
                                        <p:tgtEl>
                                          <p:spTgt spid="69"/>
                                        </p:tgtEl>
                                        <p:attrNameLst>
                                          <p:attrName>ppt_w</p:attrName>
                                        </p:attrNameLst>
                                      </p:cBhvr>
                                      <p:tavLst>
                                        <p:tav tm="0">
                                          <p:val>
                                            <p:fltVal val="0"/>
                                          </p:val>
                                        </p:tav>
                                        <p:tav tm="100000">
                                          <p:val>
                                            <p:strVal val="#ppt_w"/>
                                          </p:val>
                                        </p:tav>
                                      </p:tavLst>
                                    </p:anim>
                                    <p:anim calcmode="lin" valueType="num">
                                      <p:cBhvr>
                                        <p:cTn dur="250" fill="hold" id="127"/>
                                        <p:tgtEl>
                                          <p:spTgt spid="69"/>
                                        </p:tgtEl>
                                        <p:attrNameLst>
                                          <p:attrName>ppt_h</p:attrName>
                                        </p:attrNameLst>
                                      </p:cBhvr>
                                      <p:tavLst>
                                        <p:tav tm="0">
                                          <p:val>
                                            <p:fltVal val="0"/>
                                          </p:val>
                                        </p:tav>
                                        <p:tav tm="100000">
                                          <p:val>
                                            <p:strVal val="#ppt_h"/>
                                          </p:val>
                                        </p:tav>
                                      </p:tavLst>
                                    </p:anim>
                                    <p:animEffect filter="fade" transition="in">
                                      <p:cBhvr>
                                        <p:cTn dur="250" id="128"/>
                                        <p:tgtEl>
                                          <p:spTgt spid="69"/>
                                        </p:tgtEl>
                                      </p:cBhvr>
                                    </p:animEffect>
                                  </p:childTnLst>
                                </p:cTn>
                              </p:par>
                            </p:childTnLst>
                          </p:cTn>
                        </p:par>
                        <p:par>
                          <p:cTn fill="hold" id="129" nodeType="afterGroup">
                            <p:stCondLst>
                              <p:cond delay="1750"/>
                            </p:stCondLst>
                            <p:childTnLst>
                              <p:par>
                                <p:cTn fill="hold" grpId="0" id="130" nodeType="afterEffect" presetClass="entr" presetID="22" presetSubtype="8">
                                  <p:stCondLst>
                                    <p:cond delay="0"/>
                                  </p:stCondLst>
                                  <p:childTnLst>
                                    <p:set>
                                      <p:cBhvr>
                                        <p:cTn dur="1" fill="hold" id="131">
                                          <p:stCondLst>
                                            <p:cond delay="0"/>
                                          </p:stCondLst>
                                        </p:cTn>
                                        <p:tgtEl>
                                          <p:spTgt spid="25">
                                            <p:graphicEl>
                                              <a:chart bldStep="gridLegend" categoryIdx="-3" seriesIdx="-3"/>
                                            </p:graphicEl>
                                          </p:spTgt>
                                        </p:tgtEl>
                                        <p:attrNameLst>
                                          <p:attrName>style.visibility</p:attrName>
                                        </p:attrNameLst>
                                      </p:cBhvr>
                                      <p:to>
                                        <p:strVal val="visible"/>
                                      </p:to>
                                    </p:set>
                                    <p:animEffect filter="wipe(left)" transition="in">
                                      <p:cBhvr>
                                        <p:cTn dur="500" id="132"/>
                                        <p:tgtEl>
                                          <p:spTgt spid="25">
                                            <p:graphicEl>
                                              <a:chart bldStep="gridLegend" categoryIdx="-3" seriesIdx="-3"/>
                                            </p:graphicEl>
                                          </p:spTgt>
                                        </p:tgtEl>
                                      </p:cBhvr>
                                    </p:animEffect>
                                  </p:childTnLst>
                                </p:cTn>
                              </p:par>
                            </p:childTnLst>
                          </p:cTn>
                        </p:par>
                        <p:par>
                          <p:cTn fill="hold" id="133" nodeType="afterGroup">
                            <p:stCondLst>
                              <p:cond delay="2250"/>
                            </p:stCondLst>
                            <p:childTnLst>
                              <p:par>
                                <p:cTn fill="hold" grpId="0" id="134" nodeType="afterEffect" presetClass="entr" presetID="22" presetSubtype="8">
                                  <p:stCondLst>
                                    <p:cond delay="0"/>
                                  </p:stCondLst>
                                  <p:childTnLst>
                                    <p:set>
                                      <p:cBhvr>
                                        <p:cTn dur="1" fill="hold" id="135">
                                          <p:stCondLst>
                                            <p:cond delay="0"/>
                                          </p:stCondLst>
                                        </p:cTn>
                                        <p:tgtEl>
                                          <p:spTgt spid="25">
                                            <p:graphicEl>
                                              <a:chart bldStep="series" categoryIdx="-4" seriesIdx="0"/>
                                            </p:graphicEl>
                                          </p:spTgt>
                                        </p:tgtEl>
                                        <p:attrNameLst>
                                          <p:attrName>style.visibility</p:attrName>
                                        </p:attrNameLst>
                                      </p:cBhvr>
                                      <p:to>
                                        <p:strVal val="visible"/>
                                      </p:to>
                                    </p:set>
                                    <p:animEffect filter="wipe(left)" transition="in">
                                      <p:cBhvr>
                                        <p:cTn dur="250" id="136"/>
                                        <p:tgtEl>
                                          <p:spTgt spid="25">
                                            <p:graphicEl>
                                              <a:chart bldStep="series" categoryIdx="-4" seriesIdx="0"/>
                                            </p:graphicEl>
                                          </p:spTgt>
                                        </p:tgtEl>
                                      </p:cBhvr>
                                    </p:animEffect>
                                  </p:childTnLst>
                                </p:cTn>
                              </p:par>
                            </p:childTnLst>
                          </p:cTn>
                        </p:par>
                        <p:par>
                          <p:cTn fill="hold" id="137" nodeType="afterGroup">
                            <p:stCondLst>
                              <p:cond delay="2500"/>
                            </p:stCondLst>
                            <p:childTnLst>
                              <p:par>
                                <p:cTn fill="hold" grpId="0" id="138" nodeType="afterEffect" presetClass="entr" presetID="22" presetSubtype="8">
                                  <p:stCondLst>
                                    <p:cond delay="0"/>
                                  </p:stCondLst>
                                  <p:childTnLst>
                                    <p:set>
                                      <p:cBhvr>
                                        <p:cTn dur="1" fill="hold" id="139">
                                          <p:stCondLst>
                                            <p:cond delay="0"/>
                                          </p:stCondLst>
                                        </p:cTn>
                                        <p:tgtEl>
                                          <p:spTgt spid="25">
                                            <p:graphicEl>
                                              <a:chart bldStep="series" categoryIdx="-4" seriesIdx="1"/>
                                            </p:graphicEl>
                                          </p:spTgt>
                                        </p:tgtEl>
                                        <p:attrNameLst>
                                          <p:attrName>style.visibility</p:attrName>
                                        </p:attrNameLst>
                                      </p:cBhvr>
                                      <p:to>
                                        <p:strVal val="visible"/>
                                      </p:to>
                                    </p:set>
                                    <p:animEffect filter="wipe(left)" transition="in">
                                      <p:cBhvr>
                                        <p:cTn dur="500" id="140"/>
                                        <p:tgtEl>
                                          <p:spTgt spid="25">
                                            <p:graphicEl>
                                              <a:chart bldStep="series" categoryIdx="-4" seriesIdx="1"/>
                                            </p:graphicEl>
                                          </p:spTgt>
                                        </p:tgtEl>
                                      </p:cBhvr>
                                    </p:animEffect>
                                  </p:childTnLst>
                                </p:cTn>
                              </p:par>
                            </p:childTnLst>
                          </p:cTn>
                        </p:par>
                        <p:par>
                          <p:cTn fill="hold" id="141" nodeType="afterGroup">
                            <p:stCondLst>
                              <p:cond delay="3000"/>
                            </p:stCondLst>
                            <p:childTnLst>
                              <p:par>
                                <p:cTn decel="100000" fill="hold" id="142" nodeType="afterEffect" presetClass="entr" presetID="2" presetSubtype="4">
                                  <p:stCondLst>
                                    <p:cond delay="0"/>
                                  </p:stCondLst>
                                  <p:childTnLst>
                                    <p:set>
                                      <p:cBhvr>
                                        <p:cTn dur="1" fill="hold" id="143">
                                          <p:stCondLst>
                                            <p:cond delay="0"/>
                                          </p:stCondLst>
                                        </p:cTn>
                                        <p:tgtEl>
                                          <p:spTgt spid="42"/>
                                        </p:tgtEl>
                                        <p:attrNameLst>
                                          <p:attrName>style.visibility</p:attrName>
                                        </p:attrNameLst>
                                      </p:cBhvr>
                                      <p:to>
                                        <p:strVal val="visible"/>
                                      </p:to>
                                    </p:set>
                                    <p:anim calcmode="lin" valueType="num">
                                      <p:cBhvr additive="base">
                                        <p:cTn dur="500" fill="hold" id="144"/>
                                        <p:tgtEl>
                                          <p:spTgt spid="42"/>
                                        </p:tgtEl>
                                        <p:attrNameLst>
                                          <p:attrName>ppt_x</p:attrName>
                                        </p:attrNameLst>
                                      </p:cBhvr>
                                      <p:tavLst>
                                        <p:tav tm="0">
                                          <p:val>
                                            <p:strVal val="#ppt_x"/>
                                          </p:val>
                                        </p:tav>
                                        <p:tav tm="100000">
                                          <p:val>
                                            <p:strVal val="#ppt_x"/>
                                          </p:val>
                                        </p:tav>
                                      </p:tavLst>
                                    </p:anim>
                                    <p:anim calcmode="lin" valueType="num">
                                      <p:cBhvr additive="base">
                                        <p:cTn dur="500" fill="hold" id="145"/>
                                        <p:tgtEl>
                                          <p:spTgt spid="42"/>
                                        </p:tgtEl>
                                        <p:attrNameLst>
                                          <p:attrName>ppt_y</p:attrName>
                                        </p:attrNameLst>
                                      </p:cBhvr>
                                      <p:tavLst>
                                        <p:tav tm="0">
                                          <p:val>
                                            <p:strVal val="1+#ppt_h/2"/>
                                          </p:val>
                                        </p:tav>
                                        <p:tav tm="100000">
                                          <p:val>
                                            <p:strVal val="#ppt_y"/>
                                          </p:val>
                                        </p:tav>
                                      </p:tavLst>
                                    </p:anim>
                                  </p:childTnLst>
                                </p:cTn>
                              </p:par>
                              <p:par>
                                <p:cTn decel="100000" fill="hold" id="146" nodeType="withEffect" presetClass="entr" presetID="2" presetSubtype="4">
                                  <p:stCondLst>
                                    <p:cond delay="250"/>
                                  </p:stCondLst>
                                  <p:childTnLst>
                                    <p:set>
                                      <p:cBhvr>
                                        <p:cTn dur="1" fill="hold" id="147">
                                          <p:stCondLst>
                                            <p:cond delay="0"/>
                                          </p:stCondLst>
                                        </p:cTn>
                                        <p:tgtEl>
                                          <p:spTgt spid="45"/>
                                        </p:tgtEl>
                                        <p:attrNameLst>
                                          <p:attrName>style.visibility</p:attrName>
                                        </p:attrNameLst>
                                      </p:cBhvr>
                                      <p:to>
                                        <p:strVal val="visible"/>
                                      </p:to>
                                    </p:set>
                                    <p:anim calcmode="lin" valueType="num">
                                      <p:cBhvr additive="base">
                                        <p:cTn dur="500" fill="hold" id="148"/>
                                        <p:tgtEl>
                                          <p:spTgt spid="45"/>
                                        </p:tgtEl>
                                        <p:attrNameLst>
                                          <p:attrName>ppt_x</p:attrName>
                                        </p:attrNameLst>
                                      </p:cBhvr>
                                      <p:tavLst>
                                        <p:tav tm="0">
                                          <p:val>
                                            <p:strVal val="#ppt_x"/>
                                          </p:val>
                                        </p:tav>
                                        <p:tav tm="100000">
                                          <p:val>
                                            <p:strVal val="#ppt_x"/>
                                          </p:val>
                                        </p:tav>
                                      </p:tavLst>
                                    </p:anim>
                                    <p:anim calcmode="lin" valueType="num">
                                      <p:cBhvr additive="base">
                                        <p:cTn dur="500" fill="hold" id="149"/>
                                        <p:tgtEl>
                                          <p:spTgt spid="45"/>
                                        </p:tgtEl>
                                        <p:attrNameLst>
                                          <p:attrName>ppt_y</p:attrName>
                                        </p:attrNameLst>
                                      </p:cBhvr>
                                      <p:tavLst>
                                        <p:tav tm="0">
                                          <p:val>
                                            <p:strVal val="1+#ppt_h/2"/>
                                          </p:val>
                                        </p:tav>
                                        <p:tav tm="100000">
                                          <p:val>
                                            <p:strVal val="#ppt_y"/>
                                          </p:val>
                                        </p:tav>
                                      </p:tavLst>
                                    </p:anim>
                                  </p:childTnLst>
                                </p:cTn>
                              </p:par>
                              <p:par>
                                <p:cTn decel="100000" fill="hold" id="150" nodeType="withEffect" presetClass="entr" presetID="2" presetSubtype="4">
                                  <p:stCondLst>
                                    <p:cond delay="500"/>
                                  </p:stCondLst>
                                  <p:childTnLst>
                                    <p:set>
                                      <p:cBhvr>
                                        <p:cTn dur="1" fill="hold" id="151">
                                          <p:stCondLst>
                                            <p:cond delay="0"/>
                                          </p:stCondLst>
                                        </p:cTn>
                                        <p:tgtEl>
                                          <p:spTgt spid="48"/>
                                        </p:tgtEl>
                                        <p:attrNameLst>
                                          <p:attrName>style.visibility</p:attrName>
                                        </p:attrNameLst>
                                      </p:cBhvr>
                                      <p:to>
                                        <p:strVal val="visible"/>
                                      </p:to>
                                    </p:set>
                                    <p:anim calcmode="lin" valueType="num">
                                      <p:cBhvr additive="base">
                                        <p:cTn dur="500" fill="hold" id="152"/>
                                        <p:tgtEl>
                                          <p:spTgt spid="48"/>
                                        </p:tgtEl>
                                        <p:attrNameLst>
                                          <p:attrName>ppt_x</p:attrName>
                                        </p:attrNameLst>
                                      </p:cBhvr>
                                      <p:tavLst>
                                        <p:tav tm="0">
                                          <p:val>
                                            <p:strVal val="#ppt_x"/>
                                          </p:val>
                                        </p:tav>
                                        <p:tav tm="100000">
                                          <p:val>
                                            <p:strVal val="#ppt_x"/>
                                          </p:val>
                                        </p:tav>
                                      </p:tavLst>
                                    </p:anim>
                                    <p:anim calcmode="lin" valueType="num">
                                      <p:cBhvr additive="base">
                                        <p:cTn dur="500" fill="hold" id="153"/>
                                        <p:tgtEl>
                                          <p:spTgt spid="48"/>
                                        </p:tgtEl>
                                        <p:attrNameLst>
                                          <p:attrName>ppt_y</p:attrName>
                                        </p:attrNameLst>
                                      </p:cBhvr>
                                      <p:tavLst>
                                        <p:tav tm="0">
                                          <p:val>
                                            <p:strVal val="1+#ppt_h/2"/>
                                          </p:val>
                                        </p:tav>
                                        <p:tav tm="100000">
                                          <p:val>
                                            <p:strVal val="#ppt_y"/>
                                          </p:val>
                                        </p:tav>
                                      </p:tavLst>
                                    </p:anim>
                                  </p:childTnLst>
                                </p:cTn>
                              </p:par>
                              <p:par>
                                <p:cTn decel="100000" fill="hold" id="154" nodeType="withEffect" presetClass="entr" presetID="2" presetSubtype="4">
                                  <p:stCondLst>
                                    <p:cond delay="750"/>
                                  </p:stCondLst>
                                  <p:childTnLst>
                                    <p:set>
                                      <p:cBhvr>
                                        <p:cTn dur="1" fill="hold" id="155">
                                          <p:stCondLst>
                                            <p:cond delay="0"/>
                                          </p:stCondLst>
                                        </p:cTn>
                                        <p:tgtEl>
                                          <p:spTgt spid="51"/>
                                        </p:tgtEl>
                                        <p:attrNameLst>
                                          <p:attrName>style.visibility</p:attrName>
                                        </p:attrNameLst>
                                      </p:cBhvr>
                                      <p:to>
                                        <p:strVal val="visible"/>
                                      </p:to>
                                    </p:set>
                                    <p:anim calcmode="lin" valueType="num">
                                      <p:cBhvr additive="base">
                                        <p:cTn dur="500" fill="hold" id="156"/>
                                        <p:tgtEl>
                                          <p:spTgt spid="51"/>
                                        </p:tgtEl>
                                        <p:attrNameLst>
                                          <p:attrName>ppt_x</p:attrName>
                                        </p:attrNameLst>
                                      </p:cBhvr>
                                      <p:tavLst>
                                        <p:tav tm="0">
                                          <p:val>
                                            <p:strVal val="#ppt_x"/>
                                          </p:val>
                                        </p:tav>
                                        <p:tav tm="100000">
                                          <p:val>
                                            <p:strVal val="#ppt_x"/>
                                          </p:val>
                                        </p:tav>
                                      </p:tavLst>
                                    </p:anim>
                                    <p:anim calcmode="lin" valueType="num">
                                      <p:cBhvr additive="base">
                                        <p:cTn dur="500" fill="hold" id="157"/>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8"/>
      <p:bldP grpId="0" spid="19"/>
      <p:bldP grpId="0" spid="20"/>
      <p:bldP grpId="0" spid="22"/>
      <p:bldP grpId="0" spid="24"/>
      <p:bldP grpId="0" spid="26"/>
      <p:bldP grpId="0" spid="40"/>
      <p:bldP grpId="0" spid="41"/>
      <p:bldP grpId="0" spid="67"/>
      <p:bldP grpId="0" spid="68"/>
      <p:bldP grpId="0" spid="69"/>
      <p:bldGraphic grpId="0" spid="25" uiExpand="1">
        <p:bldSub>
          <a:bldChart bld="series"/>
        </p:bldSub>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334A459-3E10-4D16-887B-A4C45980836D}"/>
              </a:ext>
            </a:extLst>
          </p:cNvPr>
          <p:cNvGrpSpPr/>
          <p:nvPr/>
        </p:nvGrpSpPr>
        <p:grpSpPr>
          <a:xfrm>
            <a:off x="513128" y="5644688"/>
            <a:ext cx="2696787" cy="901673"/>
            <a:chOff x="6171606" y="2363147"/>
            <a:chExt cx="2696787" cy="901673"/>
          </a:xfrm>
        </p:grpSpPr>
        <p:sp>
          <p:nvSpPr>
            <p:cNvPr id="3" name="文本框 2">
              <a:extLst>
                <a:ext uri="{FF2B5EF4-FFF2-40B4-BE49-F238E27FC236}">
                  <a16:creationId xmlns:a16="http://schemas.microsoft.com/office/drawing/2014/main" id="{308CCAB1-50AB-40F6-AA19-89FE3AC8E2BF}"/>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04</a:t>
              </a:r>
            </a:p>
          </p:txBody>
        </p:sp>
        <p:sp>
          <p:nvSpPr>
            <p:cNvPr id="4" name="文本框 3">
              <a:extLst>
                <a:ext uri="{FF2B5EF4-FFF2-40B4-BE49-F238E27FC236}">
                  <a16:creationId xmlns:a16="http://schemas.microsoft.com/office/drawing/2014/main" id="{5937F41F-EF62-4AA8-825C-F5AA6FDC42C1}"/>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财务分析</a:t>
              </a:r>
            </a:p>
          </p:txBody>
        </p:sp>
        <p:sp>
          <p:nvSpPr>
            <p:cNvPr id="5" name="椭圆 4">
              <a:extLst>
                <a:ext uri="{FF2B5EF4-FFF2-40B4-BE49-F238E27FC236}">
                  <a16:creationId xmlns:a16="http://schemas.microsoft.com/office/drawing/2014/main" id="{F15C154D-CC16-4988-8D83-B71A2DE3B08D}"/>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6" name="图片 5">
            <a:extLst>
              <a:ext uri="{FF2B5EF4-FFF2-40B4-BE49-F238E27FC236}">
                <a16:creationId xmlns:a16="http://schemas.microsoft.com/office/drawing/2014/main" id="{AFE2D02B-53D5-4B24-8BE9-54D71ED6BA47}"/>
              </a:ext>
            </a:extLst>
          </p:cNvPr>
          <p:cNvPicPr>
            <a:picLocks noChangeAspect="1"/>
          </p:cNvPicPr>
          <p:nvPr/>
        </p:nvPicPr>
        <p:blipFill>
          <a:blip r:embed="rId3">
            <a:extLst>
              <a:ext uri="{28A0092B-C50C-407E-A947-70E740481C1C}">
                <a14:useLocalDpi/>
              </a:ext>
            </a:extLst>
          </a:blip>
          <a:stretch>
            <a:fillRect/>
          </a:stretch>
        </p:blipFill>
        <p:spPr>
          <a:xfrm>
            <a:off x="3492782" y="3013626"/>
            <a:ext cx="3122134" cy="2083312"/>
          </a:xfrm>
          <a:prstGeom prst="rect">
            <a:avLst/>
          </a:prstGeom>
        </p:spPr>
      </p:pic>
      <p:pic>
        <p:nvPicPr>
          <p:cNvPr id="7" name="图片 6">
            <a:extLst>
              <a:ext uri="{FF2B5EF4-FFF2-40B4-BE49-F238E27FC236}">
                <a16:creationId xmlns:a16="http://schemas.microsoft.com/office/drawing/2014/main" id="{7801F0AF-6AF9-4697-B54C-6DD30652A827}"/>
              </a:ext>
            </a:extLst>
          </p:cNvPr>
          <p:cNvPicPr>
            <a:picLocks noChangeAspect="1"/>
          </p:cNvPicPr>
          <p:nvPr/>
        </p:nvPicPr>
        <p:blipFill>
          <a:blip r:embed="rId4">
            <a:extLst>
              <a:ext uri="{28A0092B-C50C-407E-A947-70E740481C1C}">
                <a14:useLocalDpi/>
              </a:ext>
            </a:extLst>
          </a:blip>
          <a:stretch>
            <a:fillRect/>
          </a:stretch>
        </p:blipFill>
        <p:spPr>
          <a:xfrm>
            <a:off x="334963" y="3013626"/>
            <a:ext cx="3122134" cy="2083312"/>
          </a:xfrm>
          <a:prstGeom prst="rect">
            <a:avLst/>
          </a:prstGeom>
        </p:spPr>
      </p:pic>
      <p:pic>
        <p:nvPicPr>
          <p:cNvPr id="8" name="图片 7">
            <a:extLst>
              <a:ext uri="{FF2B5EF4-FFF2-40B4-BE49-F238E27FC236}">
                <a16:creationId xmlns:a16="http://schemas.microsoft.com/office/drawing/2014/main" id="{32088F06-C3D2-4033-B8BB-6770807ECE07}"/>
              </a:ext>
            </a:extLst>
          </p:cNvPr>
          <p:cNvPicPr>
            <a:picLocks noChangeAspect="1"/>
          </p:cNvPicPr>
          <p:nvPr/>
        </p:nvPicPr>
        <p:blipFill>
          <a:blip r:embed="rId5">
            <a:extLst>
              <a:ext uri="{28A0092B-C50C-407E-A947-70E740481C1C}">
                <a14:useLocalDpi/>
              </a:ext>
            </a:extLst>
          </a:blip>
          <a:stretch>
            <a:fillRect/>
          </a:stretch>
        </p:blipFill>
        <p:spPr>
          <a:xfrm>
            <a:off x="3492782" y="887610"/>
            <a:ext cx="3122134" cy="2083274"/>
          </a:xfrm>
          <a:prstGeom prst="rect">
            <a:avLst/>
          </a:prstGeom>
        </p:spPr>
      </p:pic>
      <p:pic>
        <p:nvPicPr>
          <p:cNvPr id="9" name="图片 8">
            <a:extLst>
              <a:ext uri="{FF2B5EF4-FFF2-40B4-BE49-F238E27FC236}">
                <a16:creationId xmlns:a16="http://schemas.microsoft.com/office/drawing/2014/main" id="{3F8F0BD1-1C43-4E53-956F-4BB7C14670CD}"/>
              </a:ext>
            </a:extLst>
          </p:cNvPr>
          <p:cNvPicPr>
            <a:picLocks noChangeAspect="1"/>
          </p:cNvPicPr>
          <p:nvPr/>
        </p:nvPicPr>
        <p:blipFill>
          <a:blip r:embed="rId6">
            <a:extLst>
              <a:ext uri="{28A0092B-C50C-407E-A947-70E740481C1C}">
                <a14:useLocalDpi/>
              </a:ext>
            </a:extLst>
          </a:blip>
          <a:stretch>
            <a:fillRect/>
          </a:stretch>
        </p:blipFill>
        <p:spPr>
          <a:xfrm>
            <a:off x="334963" y="890274"/>
            <a:ext cx="3122134" cy="2080610"/>
          </a:xfrm>
          <a:prstGeom prst="rect">
            <a:avLst/>
          </a:prstGeom>
        </p:spPr>
      </p:pic>
      <p:sp>
        <p:nvSpPr>
          <p:cNvPr id="10" name="文本框 9">
            <a:extLst>
              <a:ext uri="{FF2B5EF4-FFF2-40B4-BE49-F238E27FC236}">
                <a16:creationId xmlns:a16="http://schemas.microsoft.com/office/drawing/2014/main" id="{75DD6BCB-32C0-4D03-A2F2-05A5D2DC9217}"/>
              </a:ext>
            </a:extLst>
          </p:cNvPr>
          <p:cNvSpPr txBox="1"/>
          <p:nvPr/>
        </p:nvSpPr>
        <p:spPr>
          <a:xfrm>
            <a:off x="6827345" y="1293102"/>
            <a:ext cx="2642777" cy="396240"/>
          </a:xfrm>
          <a:prstGeom prst="rect">
            <a:avLst/>
          </a:prstGeom>
          <a:noFill/>
        </p:spPr>
        <p:txBody>
          <a:bodyPr rtlCol="0" wrap="square">
            <a:spAutoFit/>
          </a:bodyPr>
          <a:lstStyle/>
          <a:p>
            <a:pPr algn="ctr"/>
            <a:r>
              <a:rPr altLang="en-US" lang="zh-CN" sz="2000">
                <a:gradFill>
                  <a:gsLst>
                    <a:gs pos="0">
                      <a:srgbClr val="08AEEA"/>
                    </a:gs>
                    <a:gs pos="100000">
                      <a:srgbClr val="2AF598"/>
                    </a:gs>
                  </a:gsLst>
                  <a:lin ang="5400000" scaled="1"/>
                </a:gradFill>
                <a:latin typeface="+mj-lt"/>
              </a:rPr>
              <a:t>添加你的标题 </a:t>
            </a:r>
          </a:p>
        </p:txBody>
      </p:sp>
      <p:sp>
        <p:nvSpPr>
          <p:cNvPr id="11" name="文本框 10">
            <a:extLst>
              <a:ext uri="{FF2B5EF4-FFF2-40B4-BE49-F238E27FC236}">
                <a16:creationId xmlns:a16="http://schemas.microsoft.com/office/drawing/2014/main" id="{06E5F639-55AA-4BCA-99F4-4AEFD36C9028}"/>
              </a:ext>
            </a:extLst>
          </p:cNvPr>
          <p:cNvSpPr txBox="1"/>
          <p:nvPr/>
        </p:nvSpPr>
        <p:spPr>
          <a:xfrm>
            <a:off x="6924280" y="1734395"/>
            <a:ext cx="5267719" cy="804672"/>
          </a:xfrm>
          <a:prstGeom prst="rect">
            <a:avLst/>
          </a:prstGeom>
          <a:noFill/>
        </p:spPr>
        <p:txBody>
          <a:bodyPr rtlCol="0" wrap="square">
            <a:spAutoFit/>
          </a:bodyPr>
          <a:lstStyle/>
          <a:p>
            <a:pPr>
              <a:lnSpc>
                <a:spcPct val="130000"/>
              </a:lnSpc>
            </a:pPr>
            <a:r>
              <a:rPr altLang="en-US" lang="zh-CN">
                <a:solidFill>
                  <a:schemeClr val="bg1">
                    <a:lumMod val="50000"/>
                  </a:schemeClr>
                </a:solidFill>
              </a:rPr>
              <a:t>添加你的标题 添加你的标题 添加你的标题 添加你的标题 添加你的标题 添加你的标题</a:t>
            </a:r>
          </a:p>
        </p:txBody>
      </p:sp>
      <p:sp>
        <p:nvSpPr>
          <p:cNvPr id="12" name="Freeform 5">
            <a:extLst>
              <a:ext uri="{FF2B5EF4-FFF2-40B4-BE49-F238E27FC236}">
                <a16:creationId xmlns:a16="http://schemas.microsoft.com/office/drawing/2014/main" id="{0BF788CE-699F-4F20-83B2-BA290AC7A7EB}"/>
              </a:ext>
            </a:extLst>
          </p:cNvPr>
          <p:cNvSpPr>
            <a:spLocks noEditPoints="1"/>
          </p:cNvSpPr>
          <p:nvPr/>
        </p:nvSpPr>
        <p:spPr bwMode="auto">
          <a:xfrm>
            <a:off x="9479414" y="4792080"/>
            <a:ext cx="284026" cy="282172"/>
          </a:xfrm>
          <a:custGeom>
            <a:gdLst>
              <a:gd fmla="*/ 112 w 128" name="T0"/>
              <a:gd fmla="*/ 0 h 128" name="T1"/>
              <a:gd fmla="*/ 16 w 128" name="T2"/>
              <a:gd fmla="*/ 0 h 128" name="T3"/>
              <a:gd fmla="*/ 0 w 128" name="T4"/>
              <a:gd fmla="*/ 16 h 128" name="T5"/>
              <a:gd fmla="*/ 0 w 128" name="T6"/>
              <a:gd fmla="*/ 112 h 128" name="T7"/>
              <a:gd fmla="*/ 16 w 128" name="T8"/>
              <a:gd fmla="*/ 128 h 128" name="T9"/>
              <a:gd fmla="*/ 112 w 128" name="T10"/>
              <a:gd fmla="*/ 128 h 128" name="T11"/>
              <a:gd fmla="*/ 128 w 128" name="T12"/>
              <a:gd fmla="*/ 112 h 128" name="T13"/>
              <a:gd fmla="*/ 128 w 128" name="T14"/>
              <a:gd fmla="*/ 16 h 128" name="T15"/>
              <a:gd fmla="*/ 112 w 128" name="T16"/>
              <a:gd fmla="*/ 0 h 128" name="T17"/>
              <a:gd fmla="*/ 32 w 128" name="T18"/>
              <a:gd fmla="*/ 8 h 128" name="T19"/>
              <a:gd fmla="*/ 96 w 128" name="T20"/>
              <a:gd fmla="*/ 8 h 128" name="T21"/>
              <a:gd fmla="*/ 96 w 128" name="T22"/>
              <a:gd fmla="*/ 44 h 128" name="T23"/>
              <a:gd fmla="*/ 92 w 128" name="T24"/>
              <a:gd fmla="*/ 48 h 128" name="T25"/>
              <a:gd fmla="*/ 36 w 128" name="T26"/>
              <a:gd fmla="*/ 48 h 128" name="T27"/>
              <a:gd fmla="*/ 32 w 128" name="T28"/>
              <a:gd fmla="*/ 44 h 128" name="T29"/>
              <a:gd fmla="*/ 32 w 128" name="T30"/>
              <a:gd fmla="*/ 8 h 128" name="T31"/>
              <a:gd fmla="*/ 120 w 128" name="T32"/>
              <a:gd fmla="*/ 112 h 128" name="T33"/>
              <a:gd fmla="*/ 112 w 128" name="T34"/>
              <a:gd fmla="*/ 120 h 128" name="T35"/>
              <a:gd fmla="*/ 16 w 128" name="T36"/>
              <a:gd fmla="*/ 120 h 128" name="T37"/>
              <a:gd fmla="*/ 8 w 128" name="T38"/>
              <a:gd fmla="*/ 112 h 128" name="T39"/>
              <a:gd fmla="*/ 8 w 128" name="T40"/>
              <a:gd fmla="*/ 16 h 128" name="T41"/>
              <a:gd fmla="*/ 16 w 128" name="T42"/>
              <a:gd fmla="*/ 8 h 128" name="T43"/>
              <a:gd fmla="*/ 24 w 128" name="T44"/>
              <a:gd fmla="*/ 8 h 128" name="T45"/>
              <a:gd fmla="*/ 24 w 128" name="T46"/>
              <a:gd fmla="*/ 48 h 128" name="T47"/>
              <a:gd fmla="*/ 32 w 128" name="T48"/>
              <a:gd fmla="*/ 56 h 128" name="T49"/>
              <a:gd fmla="*/ 96 w 128" name="T50"/>
              <a:gd fmla="*/ 56 h 128" name="T51"/>
              <a:gd fmla="*/ 104 w 128" name="T52"/>
              <a:gd fmla="*/ 48 h 128" name="T53"/>
              <a:gd fmla="*/ 104 w 128" name="T54"/>
              <a:gd fmla="*/ 8 h 128" name="T55"/>
              <a:gd fmla="*/ 112 w 128" name="T56"/>
              <a:gd fmla="*/ 8 h 128" name="T57"/>
              <a:gd fmla="*/ 120 w 128" name="T58"/>
              <a:gd fmla="*/ 16 h 128" name="T59"/>
              <a:gd fmla="*/ 120 w 128" name="T60"/>
              <a:gd fmla="*/ 112 h 128" name="T61"/>
              <a:gd fmla="*/ 76 w 128" name="T62"/>
              <a:gd fmla="*/ 40 h 128" name="T63"/>
              <a:gd fmla="*/ 80 w 128" name="T64"/>
              <a:gd fmla="*/ 36 h 128" name="T65"/>
              <a:gd fmla="*/ 80 w 128" name="T66"/>
              <a:gd fmla="*/ 20 h 128" name="T67"/>
              <a:gd fmla="*/ 76 w 128" name="T68"/>
              <a:gd fmla="*/ 16 h 128" name="T69"/>
              <a:gd fmla="*/ 72 w 128" name="T70"/>
              <a:gd fmla="*/ 20 h 128" name="T71"/>
              <a:gd fmla="*/ 72 w 128" name="T72"/>
              <a:gd fmla="*/ 36 h 128" name="T73"/>
              <a:gd fmla="*/ 76 w 128" name="T74"/>
              <a:gd fmla="*/ 40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8"/>
                </a:moveTo>
                <a:cubicBezTo>
                  <a:pt x="34" y="8"/>
                  <a:pt x="94" y="8"/>
                  <a:pt x="96" y="8"/>
                </a:cubicBezTo>
                <a:cubicBezTo>
                  <a:pt x="96" y="44"/>
                  <a:pt x="96" y="44"/>
                  <a:pt x="96" y="44"/>
                </a:cubicBezTo>
                <a:cubicBezTo>
                  <a:pt x="96" y="46"/>
                  <a:pt x="94" y="48"/>
                  <a:pt x="92" y="48"/>
                </a:cubicBezTo>
                <a:cubicBezTo>
                  <a:pt x="36" y="48"/>
                  <a:pt x="36" y="48"/>
                  <a:pt x="36" y="48"/>
                </a:cubicBezTo>
                <a:cubicBezTo>
                  <a:pt x="34" y="48"/>
                  <a:pt x="32" y="46"/>
                  <a:pt x="32" y="44"/>
                </a:cubicBezTo>
                <a:lnTo>
                  <a:pt x="32" y="8"/>
                </a:ln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24" y="8"/>
                  <a:pt x="24" y="8"/>
                  <a:pt x="24" y="8"/>
                </a:cubicBezTo>
                <a:cubicBezTo>
                  <a:pt x="24" y="48"/>
                  <a:pt x="24" y="48"/>
                  <a:pt x="24" y="48"/>
                </a:cubicBezTo>
                <a:cubicBezTo>
                  <a:pt x="24" y="52"/>
                  <a:pt x="28" y="56"/>
                  <a:pt x="32" y="56"/>
                </a:cubicBezTo>
                <a:cubicBezTo>
                  <a:pt x="96" y="56"/>
                  <a:pt x="96" y="56"/>
                  <a:pt x="96" y="56"/>
                </a:cubicBezTo>
                <a:cubicBezTo>
                  <a:pt x="100" y="56"/>
                  <a:pt x="104" y="52"/>
                  <a:pt x="104" y="48"/>
                </a:cubicBezTo>
                <a:cubicBezTo>
                  <a:pt x="104" y="8"/>
                  <a:pt x="104" y="8"/>
                  <a:pt x="104" y="8"/>
                </a:cubicBezTo>
                <a:cubicBezTo>
                  <a:pt x="112" y="8"/>
                  <a:pt x="112" y="8"/>
                  <a:pt x="112" y="8"/>
                </a:cubicBezTo>
                <a:cubicBezTo>
                  <a:pt x="116" y="8"/>
                  <a:pt x="120" y="12"/>
                  <a:pt x="120" y="16"/>
                </a:cubicBezTo>
                <a:lnTo>
                  <a:pt x="120" y="112"/>
                </a:lnTo>
                <a:close/>
                <a:moveTo>
                  <a:pt x="76" y="40"/>
                </a:moveTo>
                <a:cubicBezTo>
                  <a:pt x="78" y="40"/>
                  <a:pt x="80" y="38"/>
                  <a:pt x="80" y="36"/>
                </a:cubicBezTo>
                <a:cubicBezTo>
                  <a:pt x="80" y="20"/>
                  <a:pt x="80" y="20"/>
                  <a:pt x="80" y="20"/>
                </a:cubicBezTo>
                <a:cubicBezTo>
                  <a:pt x="80" y="18"/>
                  <a:pt x="78" y="16"/>
                  <a:pt x="76" y="16"/>
                </a:cubicBezTo>
                <a:cubicBezTo>
                  <a:pt x="74" y="16"/>
                  <a:pt x="72" y="18"/>
                  <a:pt x="72" y="20"/>
                </a:cubicBezTo>
                <a:cubicBezTo>
                  <a:pt x="72" y="36"/>
                  <a:pt x="72" y="36"/>
                  <a:pt x="72" y="36"/>
                </a:cubicBezTo>
                <a:cubicBezTo>
                  <a:pt x="72" y="38"/>
                  <a:pt x="74" y="40"/>
                  <a:pt x="76" y="40"/>
                </a:cubicBezTo>
                <a:close/>
              </a:path>
            </a:pathLst>
          </a:custGeom>
          <a:gradFill>
            <a:gsLst>
              <a:gs pos="0">
                <a:srgbClr val="08AEEA"/>
              </a:gs>
              <a:gs pos="100000">
                <a:srgbClr val="2AF598"/>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7">
            <a:extLst>
              <a:ext uri="{FF2B5EF4-FFF2-40B4-BE49-F238E27FC236}">
                <a16:creationId xmlns:a16="http://schemas.microsoft.com/office/drawing/2014/main" id="{2524982A-1B9E-4533-8766-FFDDC5CB8EE1}"/>
              </a:ext>
            </a:extLst>
          </p:cNvPr>
          <p:cNvSpPr>
            <a:spLocks noEditPoints="1"/>
          </p:cNvSpPr>
          <p:nvPr/>
        </p:nvSpPr>
        <p:spPr bwMode="auto">
          <a:xfrm>
            <a:off x="7010400" y="3800012"/>
            <a:ext cx="404782" cy="402796"/>
          </a:xfrm>
          <a:custGeom>
            <a:gdLst>
              <a:gd fmla="*/ 108 w 112" name="T0"/>
              <a:gd fmla="*/ 0 h 112" name="T1"/>
              <a:gd fmla="*/ 80 w 112" name="T2"/>
              <a:gd fmla="*/ 0 h 112" name="T3"/>
              <a:gd fmla="*/ 76 w 112" name="T4"/>
              <a:gd fmla="*/ 4 h 112" name="T5"/>
              <a:gd fmla="*/ 80 w 112" name="T6"/>
              <a:gd fmla="*/ 8 h 112" name="T7"/>
              <a:gd fmla="*/ 98 w 112" name="T8"/>
              <a:gd fmla="*/ 8 h 112" name="T9"/>
              <a:gd fmla="*/ 37 w 112" name="T10"/>
              <a:gd fmla="*/ 65 h 112" name="T11"/>
              <a:gd fmla="*/ 37 w 112" name="T12"/>
              <a:gd fmla="*/ 71 h 112" name="T13"/>
              <a:gd fmla="*/ 43 w 112" name="T14"/>
              <a:gd fmla="*/ 71 h 112" name="T15"/>
              <a:gd fmla="*/ 104 w 112" name="T16"/>
              <a:gd fmla="*/ 13 h 112" name="T17"/>
              <a:gd fmla="*/ 104 w 112" name="T18"/>
              <a:gd fmla="*/ 32 h 112" name="T19"/>
              <a:gd fmla="*/ 108 w 112" name="T20"/>
              <a:gd fmla="*/ 36 h 112" name="T21"/>
              <a:gd fmla="*/ 112 w 112" name="T22"/>
              <a:gd fmla="*/ 32 h 112" name="T23"/>
              <a:gd fmla="*/ 112 w 112" name="T24"/>
              <a:gd fmla="*/ 4 h 112" name="T25"/>
              <a:gd fmla="*/ 108 w 112" name="T26"/>
              <a:gd fmla="*/ 0 h 112" name="T27"/>
              <a:gd fmla="*/ 104 w 112" name="T28"/>
              <a:gd fmla="*/ 96 h 112" name="T29"/>
              <a:gd fmla="*/ 96 w 112" name="T30"/>
              <a:gd fmla="*/ 104 h 112" name="T31"/>
              <a:gd fmla="*/ 16 w 112" name="T32"/>
              <a:gd fmla="*/ 104 h 112" name="T33"/>
              <a:gd fmla="*/ 8 w 112" name="T34"/>
              <a:gd fmla="*/ 96 h 112" name="T35"/>
              <a:gd fmla="*/ 8 w 112" name="T36"/>
              <a:gd fmla="*/ 16 h 112" name="T37"/>
              <a:gd fmla="*/ 16 w 112" name="T38"/>
              <a:gd fmla="*/ 8 h 112" name="T39"/>
              <a:gd fmla="*/ 60 w 112" name="T40"/>
              <a:gd fmla="*/ 8 h 112" name="T41"/>
              <a:gd fmla="*/ 60 w 112" name="T42"/>
              <a:gd fmla="*/ 0 h 112" name="T43"/>
              <a:gd fmla="*/ 16 w 112" name="T44"/>
              <a:gd fmla="*/ 0 h 112" name="T45"/>
              <a:gd fmla="*/ 0 w 112" name="T46"/>
              <a:gd fmla="*/ 18 h 112" name="T47"/>
              <a:gd fmla="*/ 0 w 112" name="T48"/>
              <a:gd fmla="*/ 96 h 112" name="T49"/>
              <a:gd fmla="*/ 16 w 112" name="T50"/>
              <a:gd fmla="*/ 112 h 112" name="T51"/>
              <a:gd fmla="*/ 94 w 112" name="T52"/>
              <a:gd fmla="*/ 112 h 112" name="T53"/>
              <a:gd fmla="*/ 112 w 112" name="T54"/>
              <a:gd fmla="*/ 96 h 112" name="T55"/>
              <a:gd fmla="*/ 112 w 112" name="T56"/>
              <a:gd fmla="*/ 52 h 112" name="T57"/>
              <a:gd fmla="*/ 104 w 112" name="T58"/>
              <a:gd fmla="*/ 52 h 112" name="T59"/>
              <a:gd fmla="*/ 104 w 112" name="T60"/>
              <a:gd fmla="*/ 96 h 11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2" w="112">
                <a:moveTo>
                  <a:pt x="108" y="0"/>
                </a:moveTo>
                <a:cubicBezTo>
                  <a:pt x="80" y="0"/>
                  <a:pt x="80" y="0"/>
                  <a:pt x="80" y="0"/>
                </a:cubicBezTo>
                <a:cubicBezTo>
                  <a:pt x="78" y="0"/>
                  <a:pt x="76" y="2"/>
                  <a:pt x="76" y="4"/>
                </a:cubicBezTo>
                <a:cubicBezTo>
                  <a:pt x="76" y="6"/>
                  <a:pt x="78" y="8"/>
                  <a:pt x="80" y="8"/>
                </a:cubicBezTo>
                <a:cubicBezTo>
                  <a:pt x="98" y="8"/>
                  <a:pt x="98" y="8"/>
                  <a:pt x="98" y="8"/>
                </a:cubicBezTo>
                <a:cubicBezTo>
                  <a:pt x="37" y="65"/>
                  <a:pt x="37" y="65"/>
                  <a:pt x="37" y="65"/>
                </a:cubicBezTo>
                <a:cubicBezTo>
                  <a:pt x="36" y="67"/>
                  <a:pt x="36" y="69"/>
                  <a:pt x="37" y="71"/>
                </a:cubicBezTo>
                <a:cubicBezTo>
                  <a:pt x="39" y="72"/>
                  <a:pt x="41" y="72"/>
                  <a:pt x="43" y="71"/>
                </a:cubicBezTo>
                <a:cubicBezTo>
                  <a:pt x="104" y="13"/>
                  <a:pt x="104" y="13"/>
                  <a:pt x="104" y="13"/>
                </a:cubicBezTo>
                <a:cubicBezTo>
                  <a:pt x="104" y="32"/>
                  <a:pt x="104" y="32"/>
                  <a:pt x="104" y="32"/>
                </a:cubicBezTo>
                <a:cubicBezTo>
                  <a:pt x="104" y="34"/>
                  <a:pt x="106" y="36"/>
                  <a:pt x="108" y="36"/>
                </a:cubicBezTo>
                <a:cubicBezTo>
                  <a:pt x="110" y="36"/>
                  <a:pt x="112" y="34"/>
                  <a:pt x="112" y="32"/>
                </a:cubicBezTo>
                <a:cubicBezTo>
                  <a:pt x="112" y="4"/>
                  <a:pt x="112" y="4"/>
                  <a:pt x="112" y="4"/>
                </a:cubicBezTo>
                <a:cubicBezTo>
                  <a:pt x="112" y="2"/>
                  <a:pt x="110" y="0"/>
                  <a:pt x="108" y="0"/>
                </a:cubicBezTo>
                <a:close/>
                <a:moveTo>
                  <a:pt x="104" y="96"/>
                </a:move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cubicBezTo>
                  <a:pt x="104" y="52"/>
                  <a:pt x="104" y="52"/>
                  <a:pt x="104" y="52"/>
                </a:cubicBezTo>
                <a:lnTo>
                  <a:pt x="104" y="96"/>
                </a:lnTo>
                <a:close/>
              </a:path>
            </a:pathLst>
          </a:custGeom>
          <a:gradFill>
            <a:gsLst>
              <a:gs pos="0">
                <a:srgbClr val="08AEEA"/>
              </a:gs>
              <a:gs pos="100000">
                <a:srgbClr val="2AF59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7">
            <a:extLst>
              <a:ext uri="{FF2B5EF4-FFF2-40B4-BE49-F238E27FC236}">
                <a16:creationId xmlns:a16="http://schemas.microsoft.com/office/drawing/2014/main" id="{456B1B68-405D-47F9-A3D6-A4E0BA984D3B}"/>
              </a:ext>
            </a:extLst>
          </p:cNvPr>
          <p:cNvSpPr>
            <a:spLocks noEditPoints="1"/>
          </p:cNvSpPr>
          <p:nvPr/>
        </p:nvSpPr>
        <p:spPr bwMode="auto">
          <a:xfrm>
            <a:off x="9468711" y="3830127"/>
            <a:ext cx="408304" cy="419718"/>
          </a:xfrm>
          <a:custGeom>
            <a:gdLst>
              <a:gd fmla="*/ 50 w 124" name="T0"/>
              <a:gd fmla="*/ 52 h 128" name="T1"/>
              <a:gd fmla="*/ 56 w 124" name="T2"/>
              <a:gd fmla="*/ 46 h 128" name="T3"/>
              <a:gd fmla="*/ 50 w 124" name="T4"/>
              <a:gd fmla="*/ 40 h 128" name="T5"/>
              <a:gd fmla="*/ 44 w 124" name="T6"/>
              <a:gd fmla="*/ 46 h 128" name="T7"/>
              <a:gd fmla="*/ 50 w 124" name="T8"/>
              <a:gd fmla="*/ 52 h 128" name="T9"/>
              <a:gd fmla="*/ 26 w 124" name="T10"/>
              <a:gd fmla="*/ 52 h 128" name="T11"/>
              <a:gd fmla="*/ 32 w 124" name="T12"/>
              <a:gd fmla="*/ 46 h 128" name="T13"/>
              <a:gd fmla="*/ 26 w 124" name="T14"/>
              <a:gd fmla="*/ 40 h 128" name="T15"/>
              <a:gd fmla="*/ 20 w 124" name="T16"/>
              <a:gd fmla="*/ 46 h 128" name="T17"/>
              <a:gd fmla="*/ 26 w 124" name="T18"/>
              <a:gd fmla="*/ 52 h 128" name="T19"/>
              <a:gd fmla="*/ 74 w 124" name="T20"/>
              <a:gd fmla="*/ 52 h 128" name="T21"/>
              <a:gd fmla="*/ 80 w 124" name="T22"/>
              <a:gd fmla="*/ 46 h 128" name="T23"/>
              <a:gd fmla="*/ 74 w 124" name="T24"/>
              <a:gd fmla="*/ 40 h 128" name="T25"/>
              <a:gd fmla="*/ 68 w 124" name="T26"/>
              <a:gd fmla="*/ 46 h 128" name="T27"/>
              <a:gd fmla="*/ 74 w 124" name="T28"/>
              <a:gd fmla="*/ 52 h 128" name="T29"/>
              <a:gd fmla="*/ 108 w 124" name="T30"/>
              <a:gd fmla="*/ 37 h 128" name="T31"/>
              <a:gd fmla="*/ 108 w 124" name="T32"/>
              <a:gd fmla="*/ 40 h 128" name="T33"/>
              <a:gd fmla="*/ 107 w 124" name="T34"/>
              <a:gd fmla="*/ 47 h 128" name="T35"/>
              <a:gd fmla="*/ 116 w 124" name="T36"/>
              <a:gd fmla="*/ 70 h 128" name="T37"/>
              <a:gd fmla="*/ 96 w 124" name="T38"/>
              <a:gd fmla="*/ 102 h 128" name="T39"/>
              <a:gd fmla="*/ 96 w 124" name="T40"/>
              <a:gd fmla="*/ 116 h 128" name="T41"/>
              <a:gd fmla="*/ 82 w 124" name="T42"/>
              <a:gd fmla="*/ 107 h 128" name="T43"/>
              <a:gd fmla="*/ 72 w 124" name="T44"/>
              <a:gd fmla="*/ 108 h 128" name="T45"/>
              <a:gd fmla="*/ 49 w 124" name="T46"/>
              <a:gd fmla="*/ 100 h 128" name="T47"/>
              <a:gd fmla="*/ 42 w 124" name="T48"/>
              <a:gd fmla="*/ 100 h 128" name="T49"/>
              <a:gd fmla="*/ 37 w 124" name="T50"/>
              <a:gd fmla="*/ 100 h 128" name="T51"/>
              <a:gd fmla="*/ 72 w 124" name="T52"/>
              <a:gd fmla="*/ 115 h 128" name="T53"/>
              <a:gd fmla="*/ 82 w 124" name="T54"/>
              <a:gd fmla="*/ 114 h 128" name="T55"/>
              <a:gd fmla="*/ 104 w 124" name="T56"/>
              <a:gd fmla="*/ 128 h 128" name="T57"/>
              <a:gd fmla="*/ 104 w 124" name="T58"/>
              <a:gd fmla="*/ 105 h 128" name="T59"/>
              <a:gd fmla="*/ 124 w 124" name="T60"/>
              <a:gd fmla="*/ 69 h 128" name="T61"/>
              <a:gd fmla="*/ 108 w 124" name="T62"/>
              <a:gd fmla="*/ 37 h 128" name="T63"/>
              <a:gd fmla="*/ 39 w 124" name="T64"/>
              <a:gd fmla="*/ 91 h 128" name="T65"/>
              <a:gd fmla="*/ 52 w 124" name="T66"/>
              <a:gd fmla="*/ 92 h 128" name="T67"/>
              <a:gd fmla="*/ 100 w 124" name="T68"/>
              <a:gd fmla="*/ 45 h 128" name="T69"/>
              <a:gd fmla="*/ 52 w 124" name="T70"/>
              <a:gd fmla="*/ 0 h 128" name="T71"/>
              <a:gd fmla="*/ 0 w 124" name="T72"/>
              <a:gd fmla="*/ 45 h 128" name="T73"/>
              <a:gd fmla="*/ 16 w 124" name="T74"/>
              <a:gd fmla="*/ 81 h 128" name="T75"/>
              <a:gd fmla="*/ 16 w 124" name="T76"/>
              <a:gd fmla="*/ 104 h 128" name="T77"/>
              <a:gd fmla="*/ 39 w 124" name="T78"/>
              <a:gd fmla="*/ 91 h 128" name="T79"/>
              <a:gd fmla="*/ 8 w 124" name="T80"/>
              <a:gd fmla="*/ 46 h 128" name="T81"/>
              <a:gd fmla="*/ 52 w 124" name="T82"/>
              <a:gd fmla="*/ 8 h 128" name="T83"/>
              <a:gd fmla="*/ 92 w 124" name="T84"/>
              <a:gd fmla="*/ 46 h 128" name="T85"/>
              <a:gd fmla="*/ 52 w 124" name="T86"/>
              <a:gd fmla="*/ 84 h 128" name="T87"/>
              <a:gd fmla="*/ 38 w 124" name="T88"/>
              <a:gd fmla="*/ 83 h 128" name="T89"/>
              <a:gd fmla="*/ 24 w 124" name="T90"/>
              <a:gd fmla="*/ 92 h 128" name="T91"/>
              <a:gd fmla="*/ 24 w 124" name="T92"/>
              <a:gd fmla="*/ 78 h 128" name="T93"/>
              <a:gd fmla="*/ 8 w 124" name="T94"/>
              <a:gd fmla="*/ 46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124">
                <a:moveTo>
                  <a:pt x="50" y="52"/>
                </a:moveTo>
                <a:cubicBezTo>
                  <a:pt x="53" y="52"/>
                  <a:pt x="56" y="49"/>
                  <a:pt x="56" y="46"/>
                </a:cubicBezTo>
                <a:cubicBezTo>
                  <a:pt x="56" y="43"/>
                  <a:pt x="53" y="40"/>
                  <a:pt x="50" y="40"/>
                </a:cubicBezTo>
                <a:cubicBezTo>
                  <a:pt x="47" y="40"/>
                  <a:pt x="44" y="43"/>
                  <a:pt x="44" y="46"/>
                </a:cubicBezTo>
                <a:cubicBezTo>
                  <a:pt x="44" y="49"/>
                  <a:pt x="47" y="52"/>
                  <a:pt x="50" y="52"/>
                </a:cubicBezTo>
                <a:close/>
                <a:moveTo>
                  <a:pt x="26" y="52"/>
                </a:moveTo>
                <a:cubicBezTo>
                  <a:pt x="29" y="52"/>
                  <a:pt x="32" y="49"/>
                  <a:pt x="32" y="46"/>
                </a:cubicBezTo>
                <a:cubicBezTo>
                  <a:pt x="32" y="43"/>
                  <a:pt x="29" y="40"/>
                  <a:pt x="26" y="40"/>
                </a:cubicBezTo>
                <a:cubicBezTo>
                  <a:pt x="23" y="40"/>
                  <a:pt x="20" y="43"/>
                  <a:pt x="20" y="46"/>
                </a:cubicBezTo>
                <a:cubicBezTo>
                  <a:pt x="20" y="49"/>
                  <a:pt x="23" y="52"/>
                  <a:pt x="26" y="52"/>
                </a:cubicBezTo>
                <a:close/>
                <a:moveTo>
                  <a:pt x="74" y="52"/>
                </a:moveTo>
                <a:cubicBezTo>
                  <a:pt x="77" y="52"/>
                  <a:pt x="80" y="49"/>
                  <a:pt x="80" y="46"/>
                </a:cubicBezTo>
                <a:cubicBezTo>
                  <a:pt x="80" y="43"/>
                  <a:pt x="77" y="40"/>
                  <a:pt x="74" y="40"/>
                </a:cubicBezTo>
                <a:cubicBezTo>
                  <a:pt x="71" y="40"/>
                  <a:pt x="68" y="43"/>
                  <a:pt x="68" y="46"/>
                </a:cubicBezTo>
                <a:cubicBezTo>
                  <a:pt x="68" y="49"/>
                  <a:pt x="71" y="52"/>
                  <a:pt x="74" y="52"/>
                </a:cubicBezTo>
                <a:close/>
                <a:moveTo>
                  <a:pt x="108" y="37"/>
                </a:moveTo>
                <a:cubicBezTo>
                  <a:pt x="108" y="38"/>
                  <a:pt x="108" y="39"/>
                  <a:pt x="108" y="40"/>
                </a:cubicBezTo>
                <a:cubicBezTo>
                  <a:pt x="108" y="43"/>
                  <a:pt x="108" y="45"/>
                  <a:pt x="107" y="47"/>
                </a:cubicBezTo>
                <a:cubicBezTo>
                  <a:pt x="113" y="54"/>
                  <a:pt x="116" y="62"/>
                  <a:pt x="116" y="70"/>
                </a:cubicBezTo>
                <a:cubicBezTo>
                  <a:pt x="116" y="83"/>
                  <a:pt x="108" y="95"/>
                  <a:pt x="96" y="102"/>
                </a:cubicBezTo>
                <a:cubicBezTo>
                  <a:pt x="96" y="116"/>
                  <a:pt x="96" y="116"/>
                  <a:pt x="96" y="116"/>
                </a:cubicBezTo>
                <a:cubicBezTo>
                  <a:pt x="82" y="107"/>
                  <a:pt x="82" y="107"/>
                  <a:pt x="82" y="107"/>
                </a:cubicBezTo>
                <a:cubicBezTo>
                  <a:pt x="79" y="108"/>
                  <a:pt x="76" y="108"/>
                  <a:pt x="72" y="108"/>
                </a:cubicBezTo>
                <a:cubicBezTo>
                  <a:pt x="62" y="108"/>
                  <a:pt x="56" y="105"/>
                  <a:pt x="49" y="100"/>
                </a:cubicBezTo>
                <a:cubicBezTo>
                  <a:pt x="46" y="100"/>
                  <a:pt x="44" y="100"/>
                  <a:pt x="42" y="100"/>
                </a:cubicBezTo>
                <a:cubicBezTo>
                  <a:pt x="40" y="100"/>
                  <a:pt x="39" y="100"/>
                  <a:pt x="37" y="100"/>
                </a:cubicBezTo>
                <a:cubicBezTo>
                  <a:pt x="47" y="109"/>
                  <a:pt x="57" y="115"/>
                  <a:pt x="72" y="115"/>
                </a:cubicBezTo>
                <a:cubicBezTo>
                  <a:pt x="75" y="115"/>
                  <a:pt x="78" y="115"/>
                  <a:pt x="82" y="114"/>
                </a:cubicBezTo>
                <a:cubicBezTo>
                  <a:pt x="104" y="128"/>
                  <a:pt x="104" y="128"/>
                  <a:pt x="104" y="128"/>
                </a:cubicBezTo>
                <a:cubicBezTo>
                  <a:pt x="104" y="105"/>
                  <a:pt x="104" y="105"/>
                  <a:pt x="104" y="105"/>
                </a:cubicBezTo>
                <a:cubicBezTo>
                  <a:pt x="116" y="97"/>
                  <a:pt x="124" y="84"/>
                  <a:pt x="124" y="69"/>
                </a:cubicBezTo>
                <a:cubicBezTo>
                  <a:pt x="124" y="57"/>
                  <a:pt x="118" y="45"/>
                  <a:pt x="108" y="37"/>
                </a:cubicBezTo>
                <a:close/>
                <a:moveTo>
                  <a:pt x="39" y="91"/>
                </a:moveTo>
                <a:cubicBezTo>
                  <a:pt x="42" y="91"/>
                  <a:pt x="49" y="92"/>
                  <a:pt x="52" y="92"/>
                </a:cubicBezTo>
                <a:cubicBezTo>
                  <a:pt x="81" y="92"/>
                  <a:pt x="100" y="71"/>
                  <a:pt x="100" y="45"/>
                </a:cubicBezTo>
                <a:cubicBezTo>
                  <a:pt x="100" y="20"/>
                  <a:pt x="76" y="0"/>
                  <a:pt x="52" y="0"/>
                </a:cubicBezTo>
                <a:cubicBezTo>
                  <a:pt x="23" y="0"/>
                  <a:pt x="0" y="20"/>
                  <a:pt x="0" y="45"/>
                </a:cubicBezTo>
                <a:cubicBezTo>
                  <a:pt x="0" y="60"/>
                  <a:pt x="6" y="72"/>
                  <a:pt x="16" y="81"/>
                </a:cubicBezTo>
                <a:cubicBezTo>
                  <a:pt x="16" y="104"/>
                  <a:pt x="16" y="104"/>
                  <a:pt x="16" y="104"/>
                </a:cubicBezTo>
                <a:lnTo>
                  <a:pt x="39" y="91"/>
                </a:lnTo>
                <a:close/>
                <a:moveTo>
                  <a:pt x="8" y="46"/>
                </a:moveTo>
                <a:cubicBezTo>
                  <a:pt x="8" y="25"/>
                  <a:pt x="27" y="8"/>
                  <a:pt x="52" y="8"/>
                </a:cubicBezTo>
                <a:cubicBezTo>
                  <a:pt x="72" y="8"/>
                  <a:pt x="92" y="25"/>
                  <a:pt x="92" y="46"/>
                </a:cubicBezTo>
                <a:cubicBezTo>
                  <a:pt x="92" y="67"/>
                  <a:pt x="76" y="84"/>
                  <a:pt x="52" y="84"/>
                </a:cubicBezTo>
                <a:cubicBezTo>
                  <a:pt x="48" y="84"/>
                  <a:pt x="41" y="84"/>
                  <a:pt x="38" y="83"/>
                </a:cubicBezTo>
                <a:cubicBezTo>
                  <a:pt x="24" y="92"/>
                  <a:pt x="24" y="92"/>
                  <a:pt x="24" y="92"/>
                </a:cubicBezTo>
                <a:cubicBezTo>
                  <a:pt x="24" y="78"/>
                  <a:pt x="24" y="78"/>
                  <a:pt x="24" y="78"/>
                </a:cubicBezTo>
                <a:cubicBezTo>
                  <a:pt x="14" y="70"/>
                  <a:pt x="8" y="59"/>
                  <a:pt x="8" y="46"/>
                </a:cubicBezTo>
                <a:close/>
              </a:path>
            </a:pathLst>
          </a:custGeom>
          <a:gradFill>
            <a:gsLst>
              <a:gs pos="0">
                <a:srgbClr val="08AEEA"/>
              </a:gs>
              <a:gs pos="100000">
                <a:srgbClr val="2AF59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21">
            <a:extLst>
              <a:ext uri="{FF2B5EF4-FFF2-40B4-BE49-F238E27FC236}">
                <a16:creationId xmlns:a16="http://schemas.microsoft.com/office/drawing/2014/main" id="{4157BF34-1129-4D4E-9BB4-ECC48D9D3870}"/>
              </a:ext>
            </a:extLst>
          </p:cNvPr>
          <p:cNvSpPr>
            <a:spLocks noEditPoints="1"/>
          </p:cNvSpPr>
          <p:nvPr/>
        </p:nvSpPr>
        <p:spPr bwMode="auto">
          <a:xfrm>
            <a:off x="7010400" y="4794190"/>
            <a:ext cx="372584" cy="280062"/>
          </a:xfrm>
          <a:custGeom>
            <a:gdLst>
              <a:gd fmla="*/ 112 w 128" name="T0"/>
              <a:gd fmla="*/ 0 h 96" name="T1"/>
              <a:gd fmla="*/ 16 w 128" name="T2"/>
              <a:gd fmla="*/ 0 h 96" name="T3"/>
              <a:gd fmla="*/ 0 w 128" name="T4"/>
              <a:gd fmla="*/ 16 h 96" name="T5"/>
              <a:gd fmla="*/ 0 w 128" name="T6"/>
              <a:gd fmla="*/ 80 h 96" name="T7"/>
              <a:gd fmla="*/ 16 w 128" name="T8"/>
              <a:gd fmla="*/ 96 h 96" name="T9"/>
              <a:gd fmla="*/ 112 w 128" name="T10"/>
              <a:gd fmla="*/ 96 h 96" name="T11"/>
              <a:gd fmla="*/ 128 w 128" name="T12"/>
              <a:gd fmla="*/ 80 h 96" name="T13"/>
              <a:gd fmla="*/ 128 w 128" name="T14"/>
              <a:gd fmla="*/ 16 h 96" name="T15"/>
              <a:gd fmla="*/ 112 w 128" name="T16"/>
              <a:gd fmla="*/ 0 h 96" name="T17"/>
              <a:gd fmla="*/ 116 w 128" name="T18"/>
              <a:gd fmla="*/ 8 h 96" name="T19"/>
              <a:gd fmla="*/ 64 w 128" name="T20"/>
              <a:gd fmla="*/ 48 h 96" name="T21"/>
              <a:gd fmla="*/ 12 w 128" name="T22"/>
              <a:gd fmla="*/ 8 h 96" name="T23"/>
              <a:gd fmla="*/ 116 w 128" name="T24"/>
              <a:gd fmla="*/ 8 h 96" name="T25"/>
              <a:gd fmla="*/ 8 w 128" name="T26"/>
              <a:gd fmla="*/ 80 h 96" name="T27"/>
              <a:gd fmla="*/ 8 w 128" name="T28"/>
              <a:gd fmla="*/ 16 h 96" name="T29"/>
              <a:gd fmla="*/ 44 w 128" name="T30"/>
              <a:gd fmla="*/ 44 h 96" name="T31"/>
              <a:gd fmla="*/ 8 w 128" name="T32"/>
              <a:gd fmla="*/ 82 h 96" name="T33"/>
              <a:gd fmla="*/ 8 w 128" name="T34"/>
              <a:gd fmla="*/ 80 h 96" name="T35"/>
              <a:gd fmla="*/ 14 w 128" name="T36"/>
              <a:gd fmla="*/ 88 h 96" name="T37"/>
              <a:gd fmla="*/ 50 w 128" name="T38"/>
              <a:gd fmla="*/ 49 h 96" name="T39"/>
              <a:gd fmla="*/ 64 w 128" name="T40"/>
              <a:gd fmla="*/ 60 h 96" name="T41"/>
              <a:gd fmla="*/ 77 w 128" name="T42"/>
              <a:gd fmla="*/ 49 h 96" name="T43"/>
              <a:gd fmla="*/ 114 w 128" name="T44"/>
              <a:gd fmla="*/ 88 h 96" name="T45"/>
              <a:gd fmla="*/ 14 w 128" name="T46"/>
              <a:gd fmla="*/ 88 h 96" name="T47"/>
              <a:gd fmla="*/ 120 w 128" name="T48"/>
              <a:gd fmla="*/ 80 h 96" name="T49"/>
              <a:gd fmla="*/ 120 w 128" name="T50"/>
              <a:gd fmla="*/ 82 h 96" name="T51"/>
              <a:gd fmla="*/ 84 w 128" name="T52"/>
              <a:gd fmla="*/ 44 h 96" name="T53"/>
              <a:gd fmla="*/ 120 w 128" name="T54"/>
              <a:gd fmla="*/ 16 h 96" name="T55"/>
              <a:gd fmla="*/ 120 w 128" name="T56"/>
              <a:gd fmla="*/ 80 h 9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6" w="128">
                <a:moveTo>
                  <a:pt x="112" y="0"/>
                </a:moveTo>
                <a:cubicBezTo>
                  <a:pt x="16" y="0"/>
                  <a:pt x="16" y="0"/>
                  <a:pt x="16" y="0"/>
                </a:cubicBezTo>
                <a:cubicBezTo>
                  <a:pt x="7" y="0"/>
                  <a:pt x="0" y="7"/>
                  <a:pt x="0" y="16"/>
                </a:cubicBezTo>
                <a:cubicBezTo>
                  <a:pt x="0" y="80"/>
                  <a:pt x="0" y="80"/>
                  <a:pt x="0" y="80"/>
                </a:cubicBezTo>
                <a:cubicBezTo>
                  <a:pt x="0" y="89"/>
                  <a:pt x="7" y="96"/>
                  <a:pt x="16" y="96"/>
                </a:cubicBezTo>
                <a:cubicBezTo>
                  <a:pt x="112" y="96"/>
                  <a:pt x="112" y="96"/>
                  <a:pt x="112" y="96"/>
                </a:cubicBezTo>
                <a:cubicBezTo>
                  <a:pt x="121" y="96"/>
                  <a:pt x="128" y="89"/>
                  <a:pt x="128" y="80"/>
                </a:cubicBezTo>
                <a:cubicBezTo>
                  <a:pt x="128" y="16"/>
                  <a:pt x="128" y="16"/>
                  <a:pt x="128" y="16"/>
                </a:cubicBezTo>
                <a:cubicBezTo>
                  <a:pt x="128" y="7"/>
                  <a:pt x="121" y="0"/>
                  <a:pt x="112" y="0"/>
                </a:cubicBezTo>
                <a:close/>
                <a:moveTo>
                  <a:pt x="116" y="8"/>
                </a:moveTo>
                <a:cubicBezTo>
                  <a:pt x="64" y="48"/>
                  <a:pt x="64" y="48"/>
                  <a:pt x="64" y="48"/>
                </a:cubicBezTo>
                <a:cubicBezTo>
                  <a:pt x="12" y="8"/>
                  <a:pt x="12" y="8"/>
                  <a:pt x="12" y="8"/>
                </a:cubicBezTo>
                <a:lnTo>
                  <a:pt x="116" y="8"/>
                </a:lnTo>
                <a:close/>
                <a:moveTo>
                  <a:pt x="8" y="80"/>
                </a:moveTo>
                <a:cubicBezTo>
                  <a:pt x="8" y="16"/>
                  <a:pt x="8" y="16"/>
                  <a:pt x="8" y="16"/>
                </a:cubicBezTo>
                <a:cubicBezTo>
                  <a:pt x="44" y="44"/>
                  <a:pt x="44" y="44"/>
                  <a:pt x="44" y="44"/>
                </a:cubicBezTo>
                <a:cubicBezTo>
                  <a:pt x="8" y="82"/>
                  <a:pt x="8" y="82"/>
                  <a:pt x="8" y="82"/>
                </a:cubicBezTo>
                <a:cubicBezTo>
                  <a:pt x="8" y="82"/>
                  <a:pt x="8" y="81"/>
                  <a:pt x="8" y="80"/>
                </a:cubicBezTo>
                <a:close/>
                <a:moveTo>
                  <a:pt x="14" y="88"/>
                </a:moveTo>
                <a:cubicBezTo>
                  <a:pt x="50" y="49"/>
                  <a:pt x="50" y="49"/>
                  <a:pt x="50" y="49"/>
                </a:cubicBezTo>
                <a:cubicBezTo>
                  <a:pt x="64" y="60"/>
                  <a:pt x="64" y="60"/>
                  <a:pt x="64" y="60"/>
                </a:cubicBezTo>
                <a:cubicBezTo>
                  <a:pt x="77" y="49"/>
                  <a:pt x="77" y="49"/>
                  <a:pt x="77" y="49"/>
                </a:cubicBezTo>
                <a:cubicBezTo>
                  <a:pt x="114" y="88"/>
                  <a:pt x="114" y="88"/>
                  <a:pt x="114" y="88"/>
                </a:cubicBezTo>
                <a:cubicBezTo>
                  <a:pt x="113" y="88"/>
                  <a:pt x="15" y="88"/>
                  <a:pt x="14" y="88"/>
                </a:cubicBezTo>
                <a:close/>
                <a:moveTo>
                  <a:pt x="120" y="80"/>
                </a:moveTo>
                <a:cubicBezTo>
                  <a:pt x="120" y="81"/>
                  <a:pt x="120" y="82"/>
                  <a:pt x="120" y="82"/>
                </a:cubicBezTo>
                <a:cubicBezTo>
                  <a:pt x="84" y="44"/>
                  <a:pt x="84" y="44"/>
                  <a:pt x="84" y="44"/>
                </a:cubicBezTo>
                <a:cubicBezTo>
                  <a:pt x="120" y="16"/>
                  <a:pt x="120" y="16"/>
                  <a:pt x="120" y="16"/>
                </a:cubicBezTo>
                <a:lnTo>
                  <a:pt x="120" y="80"/>
                </a:lnTo>
                <a:close/>
              </a:path>
            </a:pathLst>
          </a:custGeom>
          <a:gradFill>
            <a:gsLst>
              <a:gs pos="0">
                <a:srgbClr val="08AEEA"/>
              </a:gs>
              <a:gs pos="100000">
                <a:srgbClr val="2AF59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文本框 15">
            <a:extLst>
              <a:ext uri="{FF2B5EF4-FFF2-40B4-BE49-F238E27FC236}">
                <a16:creationId xmlns:a16="http://schemas.microsoft.com/office/drawing/2014/main" id="{DBFCEFCD-E8B2-4D8D-B0B0-B24210808F8E}"/>
              </a:ext>
            </a:extLst>
          </p:cNvPr>
          <p:cNvSpPr txBox="1"/>
          <p:nvPr/>
        </p:nvSpPr>
        <p:spPr>
          <a:xfrm>
            <a:off x="7417163" y="3822605"/>
            <a:ext cx="1192955" cy="365760"/>
          </a:xfrm>
          <a:prstGeom prst="rect">
            <a:avLst/>
          </a:prstGeom>
          <a:noFill/>
        </p:spPr>
        <p:txBody>
          <a:bodyPr rtlCol="0" wrap="square">
            <a:spAutoFit/>
          </a:bodyPr>
          <a:lstStyle/>
          <a:p>
            <a:r>
              <a:rPr altLang="en-US" lang="zh-CN">
                <a:solidFill>
                  <a:schemeClr val="bg1">
                    <a:lumMod val="50000"/>
                  </a:schemeClr>
                </a:solidFill>
              </a:rPr>
              <a:t>标题</a:t>
            </a:r>
          </a:p>
        </p:txBody>
      </p:sp>
      <p:sp>
        <p:nvSpPr>
          <p:cNvPr id="17" name="文本框 16">
            <a:extLst>
              <a:ext uri="{FF2B5EF4-FFF2-40B4-BE49-F238E27FC236}">
                <a16:creationId xmlns:a16="http://schemas.microsoft.com/office/drawing/2014/main" id="{11A1146A-07A1-4C85-928A-842896B9C729}"/>
              </a:ext>
            </a:extLst>
          </p:cNvPr>
          <p:cNvSpPr txBox="1"/>
          <p:nvPr/>
        </p:nvSpPr>
        <p:spPr>
          <a:xfrm>
            <a:off x="9905033" y="3833476"/>
            <a:ext cx="1192955" cy="365760"/>
          </a:xfrm>
          <a:prstGeom prst="rect">
            <a:avLst/>
          </a:prstGeom>
          <a:noFill/>
        </p:spPr>
        <p:txBody>
          <a:bodyPr rtlCol="0" wrap="square">
            <a:spAutoFit/>
          </a:bodyPr>
          <a:lstStyle/>
          <a:p>
            <a:r>
              <a:rPr altLang="en-US" lang="zh-CN">
                <a:solidFill>
                  <a:schemeClr val="bg1">
                    <a:lumMod val="50000"/>
                  </a:schemeClr>
                </a:solidFill>
              </a:rPr>
              <a:t>标题</a:t>
            </a:r>
          </a:p>
        </p:txBody>
      </p:sp>
      <p:sp>
        <p:nvSpPr>
          <p:cNvPr id="18" name="文本框 17">
            <a:extLst>
              <a:ext uri="{FF2B5EF4-FFF2-40B4-BE49-F238E27FC236}">
                <a16:creationId xmlns:a16="http://schemas.microsoft.com/office/drawing/2014/main" id="{DA9BB7D8-02AC-450A-8F32-4AC41A8A84FB}"/>
              </a:ext>
            </a:extLst>
          </p:cNvPr>
          <p:cNvSpPr txBox="1"/>
          <p:nvPr/>
        </p:nvSpPr>
        <p:spPr>
          <a:xfrm>
            <a:off x="7417163" y="4741671"/>
            <a:ext cx="1192955" cy="365760"/>
          </a:xfrm>
          <a:prstGeom prst="rect">
            <a:avLst/>
          </a:prstGeom>
          <a:noFill/>
        </p:spPr>
        <p:txBody>
          <a:bodyPr rtlCol="0" wrap="square">
            <a:spAutoFit/>
          </a:bodyPr>
          <a:lstStyle/>
          <a:p>
            <a:r>
              <a:rPr altLang="en-US" lang="zh-CN">
                <a:solidFill>
                  <a:schemeClr val="bg1">
                    <a:lumMod val="50000"/>
                  </a:schemeClr>
                </a:solidFill>
              </a:rPr>
              <a:t>标题</a:t>
            </a:r>
          </a:p>
        </p:txBody>
      </p:sp>
      <p:sp>
        <p:nvSpPr>
          <p:cNvPr id="19" name="文本框 18">
            <a:extLst>
              <a:ext uri="{FF2B5EF4-FFF2-40B4-BE49-F238E27FC236}">
                <a16:creationId xmlns:a16="http://schemas.microsoft.com/office/drawing/2014/main" id="{472FD91D-088D-4052-84AB-7B6692905204}"/>
              </a:ext>
            </a:extLst>
          </p:cNvPr>
          <p:cNvSpPr txBox="1"/>
          <p:nvPr/>
        </p:nvSpPr>
        <p:spPr>
          <a:xfrm>
            <a:off x="9877016" y="4741671"/>
            <a:ext cx="1192955" cy="365760"/>
          </a:xfrm>
          <a:prstGeom prst="rect">
            <a:avLst/>
          </a:prstGeom>
          <a:noFill/>
        </p:spPr>
        <p:txBody>
          <a:bodyPr rtlCol="0" wrap="square">
            <a:spAutoFit/>
          </a:bodyPr>
          <a:lstStyle/>
          <a:p>
            <a:r>
              <a:rPr altLang="en-US" lang="zh-CN">
                <a:solidFill>
                  <a:schemeClr val="bg1">
                    <a:lumMod val="50000"/>
                  </a:schemeClr>
                </a:solidFill>
              </a:rPr>
              <a:t>标题</a:t>
            </a:r>
          </a:p>
        </p:txBody>
      </p:sp>
    </p:spTree>
    <p:extLst>
      <p:ext uri="{BB962C8B-B14F-4D97-AF65-F5344CB8AC3E}">
        <p14:creationId val="3823252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1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0-#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3">
                                  <p:stCondLst>
                                    <p:cond delay="25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750" fill="hold" id="11"/>
                                        <p:tgtEl>
                                          <p:spTgt spid="7"/>
                                        </p:tgtEl>
                                        <p:attrNameLst>
                                          <p:attrName>ppt_x</p:attrName>
                                        </p:attrNameLst>
                                      </p:cBhvr>
                                      <p:tavLst>
                                        <p:tav tm="0">
                                          <p:val>
                                            <p:strVal val="1+#ppt_w/2"/>
                                          </p:val>
                                        </p:tav>
                                        <p:tav tm="100000">
                                          <p:val>
                                            <p:strVal val="#ppt_x"/>
                                          </p:val>
                                        </p:tav>
                                      </p:tavLst>
                                    </p:anim>
                                    <p:anim calcmode="lin" valueType="num">
                                      <p:cBhvr additive="base">
                                        <p:cTn dur="750" fill="hold" id="12"/>
                                        <p:tgtEl>
                                          <p:spTgt spid="7"/>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6">
                                  <p:stCondLst>
                                    <p:cond delay="5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750" fill="hold" id="15"/>
                                        <p:tgtEl>
                                          <p:spTgt spid="9"/>
                                        </p:tgtEl>
                                        <p:attrNameLst>
                                          <p:attrName>ppt_x</p:attrName>
                                        </p:attrNameLst>
                                      </p:cBhvr>
                                      <p:tavLst>
                                        <p:tav tm="0">
                                          <p:val>
                                            <p:strVal val="1+#ppt_w/2"/>
                                          </p:val>
                                        </p:tav>
                                        <p:tav tm="100000">
                                          <p:val>
                                            <p:strVal val="#ppt_x"/>
                                          </p:val>
                                        </p:tav>
                                      </p:tavLst>
                                    </p:anim>
                                    <p:anim calcmode="lin" valueType="num">
                                      <p:cBhvr additive="base">
                                        <p:cTn dur="750" fill="hold" id="16"/>
                                        <p:tgtEl>
                                          <p:spTgt spid="9"/>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9">
                                  <p:stCondLst>
                                    <p:cond delay="7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750" fill="hold" id="19"/>
                                        <p:tgtEl>
                                          <p:spTgt spid="6"/>
                                        </p:tgtEl>
                                        <p:attrNameLst>
                                          <p:attrName>ppt_x</p:attrName>
                                        </p:attrNameLst>
                                      </p:cBhvr>
                                      <p:tavLst>
                                        <p:tav tm="0">
                                          <p:val>
                                            <p:strVal val="0-#ppt_w/2"/>
                                          </p:val>
                                        </p:tav>
                                        <p:tav tm="100000">
                                          <p:val>
                                            <p:strVal val="#ppt_x"/>
                                          </p:val>
                                        </p:tav>
                                      </p:tavLst>
                                    </p:anim>
                                    <p:anim calcmode="lin" valueType="num">
                                      <p:cBhvr additive="base">
                                        <p:cTn dur="750" fill="hold" id="20"/>
                                        <p:tgtEl>
                                          <p:spTgt spid="6"/>
                                        </p:tgtEl>
                                        <p:attrNameLst>
                                          <p:attrName>ppt_y</p:attrName>
                                        </p:attrNameLst>
                                      </p:cBhvr>
                                      <p:tavLst>
                                        <p:tav tm="0">
                                          <p:val>
                                            <p:strVal val="0-#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250" id="25"/>
                                        <p:tgtEl>
                                          <p:spTgt spid="10"/>
                                        </p:tgtEl>
                                      </p:cBhvr>
                                    </p:animEffect>
                                  </p:childTnLst>
                                </p:cTn>
                              </p:par>
                            </p:childTnLst>
                          </p:cTn>
                        </p:par>
                        <p:par>
                          <p:cTn fill="hold" id="26" nodeType="afterGroup">
                            <p:stCondLst>
                              <p:cond delay="250"/>
                            </p:stCondLst>
                            <p:childTnLst>
                              <p:par>
                                <p:cTn fill="hold" grpId="0" id="27" nodeType="afterEffect" presetClass="entr" presetID="10" presetSubtype="0">
                                  <p:stCondLst>
                                    <p:cond delay="0"/>
                                  </p:stCondLst>
                                  <p:iterate type="wd">
                                    <p:tmPct val="10000"/>
                                  </p:iterate>
                                  <p:childTnLst>
                                    <p:set>
                                      <p:cBhvr>
                                        <p:cTn dur="1" fill="hold" id="28">
                                          <p:stCondLst>
                                            <p:cond delay="0"/>
                                          </p:stCondLst>
                                        </p:cTn>
                                        <p:tgtEl>
                                          <p:spTgt spid="11"/>
                                        </p:tgtEl>
                                        <p:attrNameLst>
                                          <p:attrName>style.visibility</p:attrName>
                                        </p:attrNameLst>
                                      </p:cBhvr>
                                      <p:to>
                                        <p:strVal val="visible"/>
                                      </p:to>
                                    </p:set>
                                    <p:animEffect filter="fade" transition="in">
                                      <p:cBhvr>
                                        <p:cTn dur="500" id="29"/>
                                        <p:tgtEl>
                                          <p:spTgt spid="11"/>
                                        </p:tgtEl>
                                      </p:cBhvr>
                                    </p:animEffect>
                                  </p:childTnLst>
                                </p:cTn>
                              </p:par>
                            </p:childTnLst>
                          </p:cTn>
                        </p:par>
                        <p:par>
                          <p:cTn fill="hold" id="30" nodeType="afterGroup">
                            <p:stCondLst>
                              <p:cond delay="750"/>
                            </p:stCondLst>
                            <p:childTnLst>
                              <p:par>
                                <p:cTn fill="hold" grpId="0" id="31" nodeType="afterEffect" presetClass="entr" presetID="42"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250" id="33"/>
                                        <p:tgtEl>
                                          <p:spTgt spid="13"/>
                                        </p:tgtEl>
                                      </p:cBhvr>
                                    </p:animEffect>
                                    <p:anim calcmode="lin" valueType="num">
                                      <p:cBhvr>
                                        <p:cTn dur="250" fill="hold" id="34"/>
                                        <p:tgtEl>
                                          <p:spTgt spid="13"/>
                                        </p:tgtEl>
                                        <p:attrNameLst>
                                          <p:attrName>ppt_x</p:attrName>
                                        </p:attrNameLst>
                                      </p:cBhvr>
                                      <p:tavLst>
                                        <p:tav tm="0">
                                          <p:val>
                                            <p:strVal val="#ppt_x"/>
                                          </p:val>
                                        </p:tav>
                                        <p:tav tm="100000">
                                          <p:val>
                                            <p:strVal val="#ppt_x"/>
                                          </p:val>
                                        </p:tav>
                                      </p:tavLst>
                                    </p:anim>
                                    <p:anim calcmode="lin" valueType="num">
                                      <p:cBhvr>
                                        <p:cTn dur="250" fill="hold" id="35"/>
                                        <p:tgtEl>
                                          <p:spTgt spid="13"/>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1000"/>
                            </p:stCondLst>
                            <p:childTnLst>
                              <p:par>
                                <p:cTn fill="hold" grpId="0" id="37" nodeType="afterEffect" presetClass="entr" presetID="22" presetSubtype="8">
                                  <p:stCondLst>
                                    <p:cond delay="0"/>
                                  </p:stCondLst>
                                  <p:childTnLst>
                                    <p:set>
                                      <p:cBhvr>
                                        <p:cTn dur="1" fill="hold" id="38">
                                          <p:stCondLst>
                                            <p:cond delay="0"/>
                                          </p:stCondLst>
                                        </p:cTn>
                                        <p:tgtEl>
                                          <p:spTgt spid="16"/>
                                        </p:tgtEl>
                                        <p:attrNameLst>
                                          <p:attrName>style.visibility</p:attrName>
                                        </p:attrNameLst>
                                      </p:cBhvr>
                                      <p:to>
                                        <p:strVal val="visible"/>
                                      </p:to>
                                    </p:set>
                                    <p:animEffect filter="wipe(left)" transition="in">
                                      <p:cBhvr>
                                        <p:cTn dur="250" id="39"/>
                                        <p:tgtEl>
                                          <p:spTgt spid="16"/>
                                        </p:tgtEl>
                                      </p:cBhvr>
                                    </p:animEffect>
                                  </p:childTnLst>
                                </p:cTn>
                              </p:par>
                            </p:childTnLst>
                          </p:cTn>
                        </p:par>
                        <p:par>
                          <p:cTn fill="hold" id="40" nodeType="afterGroup">
                            <p:stCondLst>
                              <p:cond delay="1250"/>
                            </p:stCondLst>
                            <p:childTnLst>
                              <p:par>
                                <p:cTn fill="hold" grpId="0" id="41" nodeType="afterEffect" presetClass="entr" presetID="42" presetSubtype="0">
                                  <p:stCondLst>
                                    <p:cond delay="0"/>
                                  </p:stCondLst>
                                  <p:childTnLst>
                                    <p:set>
                                      <p:cBhvr>
                                        <p:cTn dur="1" fill="hold" id="42">
                                          <p:stCondLst>
                                            <p:cond delay="0"/>
                                          </p:stCondLst>
                                        </p:cTn>
                                        <p:tgtEl>
                                          <p:spTgt spid="14"/>
                                        </p:tgtEl>
                                        <p:attrNameLst>
                                          <p:attrName>style.visibility</p:attrName>
                                        </p:attrNameLst>
                                      </p:cBhvr>
                                      <p:to>
                                        <p:strVal val="visible"/>
                                      </p:to>
                                    </p:set>
                                    <p:animEffect filter="fade" transition="in">
                                      <p:cBhvr>
                                        <p:cTn dur="250" id="43"/>
                                        <p:tgtEl>
                                          <p:spTgt spid="14"/>
                                        </p:tgtEl>
                                      </p:cBhvr>
                                    </p:animEffect>
                                    <p:anim calcmode="lin" valueType="num">
                                      <p:cBhvr>
                                        <p:cTn dur="250" fill="hold" id="44"/>
                                        <p:tgtEl>
                                          <p:spTgt spid="14"/>
                                        </p:tgtEl>
                                        <p:attrNameLst>
                                          <p:attrName>ppt_x</p:attrName>
                                        </p:attrNameLst>
                                      </p:cBhvr>
                                      <p:tavLst>
                                        <p:tav tm="0">
                                          <p:val>
                                            <p:strVal val="#ppt_x"/>
                                          </p:val>
                                        </p:tav>
                                        <p:tav tm="100000">
                                          <p:val>
                                            <p:strVal val="#ppt_x"/>
                                          </p:val>
                                        </p:tav>
                                      </p:tavLst>
                                    </p:anim>
                                    <p:anim calcmode="lin" valueType="num">
                                      <p:cBhvr>
                                        <p:cTn dur="250" fill="hold" id="45"/>
                                        <p:tgtEl>
                                          <p:spTgt spid="1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2" presetSubtype="8">
                                  <p:stCondLst>
                                    <p:cond delay="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250" id="49"/>
                                        <p:tgtEl>
                                          <p:spTgt spid="17"/>
                                        </p:tgtEl>
                                      </p:cBhvr>
                                    </p:animEffect>
                                  </p:childTnLst>
                                </p:cTn>
                              </p:par>
                            </p:childTnLst>
                          </p:cTn>
                        </p:par>
                        <p:par>
                          <p:cTn fill="hold" id="50" nodeType="afterGroup">
                            <p:stCondLst>
                              <p:cond delay="1750"/>
                            </p:stCondLst>
                            <p:childTnLst>
                              <p:par>
                                <p:cTn fill="hold" grpId="0" id="51" nodeType="afterEffect" presetClass="entr" presetID="42" presetSubtype="0">
                                  <p:stCondLst>
                                    <p:cond delay="0"/>
                                  </p:stCondLst>
                                  <p:childTnLst>
                                    <p:set>
                                      <p:cBhvr>
                                        <p:cTn dur="1" fill="hold" id="52">
                                          <p:stCondLst>
                                            <p:cond delay="0"/>
                                          </p:stCondLst>
                                        </p:cTn>
                                        <p:tgtEl>
                                          <p:spTgt spid="15"/>
                                        </p:tgtEl>
                                        <p:attrNameLst>
                                          <p:attrName>style.visibility</p:attrName>
                                        </p:attrNameLst>
                                      </p:cBhvr>
                                      <p:to>
                                        <p:strVal val="visible"/>
                                      </p:to>
                                    </p:set>
                                    <p:animEffect filter="fade" transition="in">
                                      <p:cBhvr>
                                        <p:cTn dur="250" id="53"/>
                                        <p:tgtEl>
                                          <p:spTgt spid="15"/>
                                        </p:tgtEl>
                                      </p:cBhvr>
                                    </p:animEffect>
                                    <p:anim calcmode="lin" valueType="num">
                                      <p:cBhvr>
                                        <p:cTn dur="250" fill="hold" id="54"/>
                                        <p:tgtEl>
                                          <p:spTgt spid="15"/>
                                        </p:tgtEl>
                                        <p:attrNameLst>
                                          <p:attrName>ppt_x</p:attrName>
                                        </p:attrNameLst>
                                      </p:cBhvr>
                                      <p:tavLst>
                                        <p:tav tm="0">
                                          <p:val>
                                            <p:strVal val="#ppt_x"/>
                                          </p:val>
                                        </p:tav>
                                        <p:tav tm="100000">
                                          <p:val>
                                            <p:strVal val="#ppt_x"/>
                                          </p:val>
                                        </p:tav>
                                      </p:tavLst>
                                    </p:anim>
                                    <p:anim calcmode="lin" valueType="num">
                                      <p:cBhvr>
                                        <p:cTn dur="250" fill="hold" id="55"/>
                                        <p:tgtEl>
                                          <p:spTgt spid="1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000"/>
                            </p:stCondLst>
                            <p:childTnLst>
                              <p:par>
                                <p:cTn fill="hold" grpId="0" id="57" nodeType="afterEffect" presetClass="entr" presetID="22" presetSubtype="8">
                                  <p:stCondLst>
                                    <p:cond delay="0"/>
                                  </p:stCondLst>
                                  <p:childTnLst>
                                    <p:set>
                                      <p:cBhvr>
                                        <p:cTn dur="1" fill="hold" id="58">
                                          <p:stCondLst>
                                            <p:cond delay="0"/>
                                          </p:stCondLst>
                                        </p:cTn>
                                        <p:tgtEl>
                                          <p:spTgt spid="18"/>
                                        </p:tgtEl>
                                        <p:attrNameLst>
                                          <p:attrName>style.visibility</p:attrName>
                                        </p:attrNameLst>
                                      </p:cBhvr>
                                      <p:to>
                                        <p:strVal val="visible"/>
                                      </p:to>
                                    </p:set>
                                    <p:animEffect filter="wipe(left)" transition="in">
                                      <p:cBhvr>
                                        <p:cTn dur="250" id="59"/>
                                        <p:tgtEl>
                                          <p:spTgt spid="18"/>
                                        </p:tgtEl>
                                      </p:cBhvr>
                                    </p:animEffect>
                                  </p:childTnLst>
                                </p:cTn>
                              </p:par>
                            </p:childTnLst>
                          </p:cTn>
                        </p:par>
                        <p:par>
                          <p:cTn fill="hold" id="60" nodeType="afterGroup">
                            <p:stCondLst>
                              <p:cond delay="2250"/>
                            </p:stCondLst>
                            <p:childTnLst>
                              <p:par>
                                <p:cTn fill="hold" grpId="0" id="61" nodeType="afterEffect" presetClass="entr" presetID="42" presetSubtype="0">
                                  <p:stCondLst>
                                    <p:cond delay="0"/>
                                  </p:stCondLst>
                                  <p:childTnLst>
                                    <p:set>
                                      <p:cBhvr>
                                        <p:cTn dur="1" fill="hold" id="62">
                                          <p:stCondLst>
                                            <p:cond delay="0"/>
                                          </p:stCondLst>
                                        </p:cTn>
                                        <p:tgtEl>
                                          <p:spTgt spid="12"/>
                                        </p:tgtEl>
                                        <p:attrNameLst>
                                          <p:attrName>style.visibility</p:attrName>
                                        </p:attrNameLst>
                                      </p:cBhvr>
                                      <p:to>
                                        <p:strVal val="visible"/>
                                      </p:to>
                                    </p:set>
                                    <p:animEffect filter="fade" transition="in">
                                      <p:cBhvr>
                                        <p:cTn dur="250" id="63"/>
                                        <p:tgtEl>
                                          <p:spTgt spid="12"/>
                                        </p:tgtEl>
                                      </p:cBhvr>
                                    </p:animEffect>
                                    <p:anim calcmode="lin" valueType="num">
                                      <p:cBhvr>
                                        <p:cTn dur="250" fill="hold" id="64"/>
                                        <p:tgtEl>
                                          <p:spTgt spid="12"/>
                                        </p:tgtEl>
                                        <p:attrNameLst>
                                          <p:attrName>ppt_x</p:attrName>
                                        </p:attrNameLst>
                                      </p:cBhvr>
                                      <p:tavLst>
                                        <p:tav tm="0">
                                          <p:val>
                                            <p:strVal val="#ppt_x"/>
                                          </p:val>
                                        </p:tav>
                                        <p:tav tm="100000">
                                          <p:val>
                                            <p:strVal val="#ppt_x"/>
                                          </p:val>
                                        </p:tav>
                                      </p:tavLst>
                                    </p:anim>
                                    <p:anim calcmode="lin" valueType="num">
                                      <p:cBhvr>
                                        <p:cTn dur="250" fill="hold" id="65"/>
                                        <p:tgtEl>
                                          <p:spTgt spid="12"/>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2500"/>
                            </p:stCondLst>
                            <p:childTnLst>
                              <p:par>
                                <p:cTn fill="hold" grpId="0" id="67" nodeType="afterEffect" presetClass="entr" presetID="22" presetSubtype="8">
                                  <p:stCondLst>
                                    <p:cond delay="0"/>
                                  </p:stCondLst>
                                  <p:childTnLst>
                                    <p:set>
                                      <p:cBhvr>
                                        <p:cTn dur="1" fill="hold" id="68">
                                          <p:stCondLst>
                                            <p:cond delay="0"/>
                                          </p:stCondLst>
                                        </p:cTn>
                                        <p:tgtEl>
                                          <p:spTgt spid="19"/>
                                        </p:tgtEl>
                                        <p:attrNameLst>
                                          <p:attrName>style.visibility</p:attrName>
                                        </p:attrNameLst>
                                      </p:cBhvr>
                                      <p:to>
                                        <p:strVal val="visible"/>
                                      </p:to>
                                    </p:set>
                                    <p:animEffect filter="wipe(left)" transition="in">
                                      <p:cBhvr>
                                        <p:cTn dur="250" id="6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F4DE143-BC7E-4796-87E2-FFBC58929CF8}"/>
              </a:ext>
            </a:extLst>
          </p:cNvPr>
          <p:cNvGrpSpPr/>
          <p:nvPr/>
        </p:nvGrpSpPr>
        <p:grpSpPr>
          <a:xfrm>
            <a:off x="513128" y="5644688"/>
            <a:ext cx="2696787" cy="901673"/>
            <a:chOff x="6171606" y="2363147"/>
            <a:chExt cx="2696787" cy="901673"/>
          </a:xfrm>
        </p:grpSpPr>
        <p:sp>
          <p:nvSpPr>
            <p:cNvPr id="3" name="文本框 2">
              <a:extLst>
                <a:ext uri="{FF2B5EF4-FFF2-40B4-BE49-F238E27FC236}">
                  <a16:creationId xmlns:a16="http://schemas.microsoft.com/office/drawing/2014/main" id="{A9D92564-A325-4D49-AF69-B36B9712F917}"/>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04</a:t>
              </a:r>
            </a:p>
          </p:txBody>
        </p:sp>
        <p:sp>
          <p:nvSpPr>
            <p:cNvPr id="4" name="文本框 3">
              <a:extLst>
                <a:ext uri="{FF2B5EF4-FFF2-40B4-BE49-F238E27FC236}">
                  <a16:creationId xmlns:a16="http://schemas.microsoft.com/office/drawing/2014/main" id="{841D3797-0D55-4F6A-819F-639140900346}"/>
                </a:ext>
              </a:extLst>
            </p:cNvPr>
            <p:cNvSpPr txBox="1"/>
            <p:nvPr/>
          </p:nvSpPr>
          <p:spPr>
            <a:xfrm>
              <a:off x="7247436"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财务分析</a:t>
              </a:r>
            </a:p>
          </p:txBody>
        </p:sp>
        <p:sp>
          <p:nvSpPr>
            <p:cNvPr id="5" name="椭圆 4">
              <a:extLst>
                <a:ext uri="{FF2B5EF4-FFF2-40B4-BE49-F238E27FC236}">
                  <a16:creationId xmlns:a16="http://schemas.microsoft.com/office/drawing/2014/main" id="{E071206A-5197-4D03-87D6-A543C9393A17}"/>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pic>
        <p:nvPicPr>
          <p:cNvPr id="6" name="图片 5">
            <a:extLst>
              <a:ext uri="{FF2B5EF4-FFF2-40B4-BE49-F238E27FC236}">
                <a16:creationId xmlns:a16="http://schemas.microsoft.com/office/drawing/2014/main" id="{A3EF8952-F608-4380-8C25-2AC6A4454CF9}"/>
              </a:ext>
            </a:extLst>
          </p:cNvPr>
          <p:cNvPicPr>
            <a:picLocks noChangeAspect="1"/>
          </p:cNvPicPr>
          <p:nvPr/>
        </p:nvPicPr>
        <p:blipFill>
          <a:blip r:embed="rId3">
            <a:extLst>
              <a:ext uri="{28A0092B-C50C-407E-A947-70E740481C1C}">
                <a14:useLocalDpi/>
              </a:ext>
            </a:extLst>
          </a:blip>
          <a:stretch>
            <a:fillRect/>
          </a:stretch>
        </p:blipFill>
        <p:spPr>
          <a:xfrm>
            <a:off x="0" y="0"/>
            <a:ext cx="6096000" cy="6858000"/>
          </a:xfrm>
          <a:prstGeom prst="rect">
            <a:avLst/>
          </a:prstGeom>
        </p:spPr>
      </p:pic>
      <p:pic>
        <p:nvPicPr>
          <p:cNvPr id="7" name="图片 6">
            <a:extLst>
              <a:ext uri="{FF2B5EF4-FFF2-40B4-BE49-F238E27FC236}">
                <a16:creationId xmlns:a16="http://schemas.microsoft.com/office/drawing/2014/main" id="{00DD93EB-178C-4257-8423-5A0B2EB504E0}"/>
              </a:ext>
            </a:extLst>
          </p:cNvPr>
          <p:cNvPicPr>
            <a:picLocks noChangeAspect="1"/>
          </p:cNvPicPr>
          <p:nvPr/>
        </p:nvPicPr>
        <p:blipFill>
          <a:blip r:embed="rId4">
            <a:extLst>
              <a:ext uri="{28A0092B-C50C-407E-A947-70E740481C1C}">
                <a14:useLocalDpi/>
              </a:ext>
            </a:extLst>
          </a:blip>
          <a:stretch>
            <a:fillRect/>
          </a:stretch>
        </p:blipFill>
        <p:spPr>
          <a:xfrm>
            <a:off x="6096000" y="0"/>
            <a:ext cx="6096000" cy="6858000"/>
          </a:xfrm>
          <a:prstGeom prst="rect">
            <a:avLst/>
          </a:prstGeom>
        </p:spPr>
      </p:pic>
      <p:sp>
        <p:nvSpPr>
          <p:cNvPr id="8" name="矩形 7">
            <a:extLst>
              <a:ext uri="{FF2B5EF4-FFF2-40B4-BE49-F238E27FC236}">
                <a16:creationId xmlns:a16="http://schemas.microsoft.com/office/drawing/2014/main" id="{990124E9-2DCB-45A9-8E49-E072080872BD}"/>
              </a:ext>
            </a:extLst>
          </p:cNvPr>
          <p:cNvSpPr/>
          <p:nvPr/>
        </p:nvSpPr>
        <p:spPr>
          <a:xfrm>
            <a:off x="0" y="0"/>
            <a:ext cx="6096000" cy="6858000"/>
          </a:xfrm>
          <a:prstGeom prst="rect">
            <a:avLst/>
          </a:prstGeom>
          <a:gradFill>
            <a:gsLst>
              <a:gs pos="0">
                <a:srgbClr val="08AEEA">
                  <a:alpha val="50000"/>
                </a:srgbClr>
              </a:gs>
              <a:gs pos="100000">
                <a:srgbClr val="2AF59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3A1840C7-5D5B-4B02-9382-9B6AFDDFD416}"/>
              </a:ext>
            </a:extLst>
          </p:cNvPr>
          <p:cNvSpPr/>
          <p:nvPr/>
        </p:nvSpPr>
        <p:spPr>
          <a:xfrm>
            <a:off x="6096000" y="0"/>
            <a:ext cx="6096000" cy="6858000"/>
          </a:xfrm>
          <a:prstGeom prst="rect">
            <a:avLst/>
          </a:prstGeom>
          <a:gradFill>
            <a:gsLst>
              <a:gs pos="0">
                <a:srgbClr val="08AEEA">
                  <a:alpha val="50000"/>
                </a:srgbClr>
              </a:gs>
              <a:gs pos="100000">
                <a:srgbClr val="2AF59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95E76AF3-1398-4493-A4B5-109DF1322904}"/>
              </a:ext>
            </a:extLst>
          </p:cNvPr>
          <p:cNvSpPr txBox="1"/>
          <p:nvPr/>
        </p:nvSpPr>
        <p:spPr>
          <a:xfrm>
            <a:off x="1845695" y="1582056"/>
            <a:ext cx="1966686" cy="914400"/>
          </a:xfrm>
          <a:prstGeom prst="rect">
            <a:avLst/>
          </a:prstGeom>
          <a:noFill/>
        </p:spPr>
        <p:txBody>
          <a:bodyPr rtlCol="0" wrap="square">
            <a:spAutoFit/>
          </a:bodyPr>
          <a:lstStyle/>
          <a:p>
            <a:pPr algn="ctr"/>
            <a:r>
              <a:rPr altLang="zh-CN" lang="en-US" sz="5400">
                <a:solidFill>
                  <a:schemeClr val="bg1"/>
                </a:solidFill>
              </a:rPr>
              <a:t>56%</a:t>
            </a:r>
          </a:p>
        </p:txBody>
      </p:sp>
      <p:sp>
        <p:nvSpPr>
          <p:cNvPr id="11" name="文本框 10">
            <a:extLst>
              <a:ext uri="{FF2B5EF4-FFF2-40B4-BE49-F238E27FC236}">
                <a16:creationId xmlns:a16="http://schemas.microsoft.com/office/drawing/2014/main" id="{40AC3C55-01F7-407C-9976-5E15F4467A72}"/>
              </a:ext>
            </a:extLst>
          </p:cNvPr>
          <p:cNvSpPr txBox="1"/>
          <p:nvPr/>
        </p:nvSpPr>
        <p:spPr>
          <a:xfrm>
            <a:off x="521834" y="2642196"/>
            <a:ext cx="4614409" cy="725424"/>
          </a:xfrm>
          <a:prstGeom prst="rect">
            <a:avLst/>
          </a:prstGeom>
          <a:noFill/>
        </p:spPr>
        <p:txBody>
          <a:bodyPr rtlCol="0" wrap="square">
            <a:spAutoFit/>
          </a:bodyPr>
          <a:lstStyle/>
          <a:p>
            <a:pPr algn="ctr">
              <a:lnSpc>
                <a:spcPct val="130000"/>
              </a:lnSpc>
            </a:pPr>
            <a:r>
              <a:rPr altLang="en-US" lang="zh-CN" sz="1600">
                <a:solidFill>
                  <a:schemeClr val="bg1"/>
                </a:solidFill>
              </a:rPr>
              <a:t>添加你的标题 添加你的标题 添加你的标题 添加你的标题 添加你的标题 添加你的标题</a:t>
            </a:r>
          </a:p>
        </p:txBody>
      </p:sp>
      <p:grpSp>
        <p:nvGrpSpPr>
          <p:cNvPr id="12" name="组合 11">
            <a:extLst>
              <a:ext uri="{FF2B5EF4-FFF2-40B4-BE49-F238E27FC236}">
                <a16:creationId xmlns:a16="http://schemas.microsoft.com/office/drawing/2014/main" id="{B3EAD194-7B5A-4B50-8E61-01ADF571F835}"/>
              </a:ext>
            </a:extLst>
          </p:cNvPr>
          <p:cNvGrpSpPr/>
          <p:nvPr/>
        </p:nvGrpSpPr>
        <p:grpSpPr>
          <a:xfrm>
            <a:off x="1980065" y="4534988"/>
            <a:ext cx="1697945" cy="414383"/>
            <a:chOff x="1567543" y="5246188"/>
            <a:chExt cx="1697945" cy="414383"/>
          </a:xfrm>
        </p:grpSpPr>
        <p:sp>
          <p:nvSpPr>
            <p:cNvPr id="13" name="矩形: 圆角 12">
              <a:extLst>
                <a:ext uri="{FF2B5EF4-FFF2-40B4-BE49-F238E27FC236}">
                  <a16:creationId xmlns:a16="http://schemas.microsoft.com/office/drawing/2014/main" id="{52F091E2-82E9-4EBB-848F-E8E753319F29}"/>
                </a:ext>
              </a:extLst>
            </p:cNvPr>
            <p:cNvSpPr/>
            <p:nvPr/>
          </p:nvSpPr>
          <p:spPr>
            <a:xfrm>
              <a:off x="1567543" y="5246188"/>
              <a:ext cx="1697945" cy="414383"/>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a:extLst>
                <a:ext uri="{FF2B5EF4-FFF2-40B4-BE49-F238E27FC236}">
                  <a16:creationId xmlns:a16="http://schemas.microsoft.com/office/drawing/2014/main" id="{9C0A7625-0AEB-479A-8A1F-4E927B449FAB}"/>
                </a:ext>
              </a:extLst>
            </p:cNvPr>
            <p:cNvSpPr txBox="1"/>
            <p:nvPr/>
          </p:nvSpPr>
          <p:spPr>
            <a:xfrm>
              <a:off x="2042999" y="5268713"/>
              <a:ext cx="747032" cy="365760"/>
            </a:xfrm>
            <a:prstGeom prst="rect">
              <a:avLst/>
            </a:prstGeom>
            <a:noFill/>
          </p:spPr>
          <p:txBody>
            <a:bodyPr rtlCol="0" wrap="square">
              <a:spAutoFit/>
            </a:bodyPr>
            <a:lstStyle/>
            <a:p>
              <a:r>
                <a:rPr altLang="zh-CN" b="1" lang="en-US">
                  <a:gradFill>
                    <a:gsLst>
                      <a:gs pos="0">
                        <a:srgbClr val="08AEEA">
                          <a:alpha val="50000"/>
                        </a:srgbClr>
                      </a:gs>
                      <a:gs pos="100000">
                        <a:srgbClr val="2AF598">
                          <a:alpha val="50000"/>
                        </a:srgbClr>
                      </a:gs>
                    </a:gsLst>
                    <a:lin ang="5400000" scaled="1"/>
                  </a:gradFill>
                </a:rPr>
                <a:t>2015</a:t>
              </a:r>
            </a:p>
          </p:txBody>
        </p:sp>
      </p:grpSp>
      <p:sp>
        <p:nvSpPr>
          <p:cNvPr id="15" name="文本框 14">
            <a:extLst>
              <a:ext uri="{FF2B5EF4-FFF2-40B4-BE49-F238E27FC236}">
                <a16:creationId xmlns:a16="http://schemas.microsoft.com/office/drawing/2014/main" id="{5B12C39F-6C6D-4D71-8EFE-3D06E1587D2F}"/>
              </a:ext>
            </a:extLst>
          </p:cNvPr>
          <p:cNvSpPr txBox="1"/>
          <p:nvPr/>
        </p:nvSpPr>
        <p:spPr>
          <a:xfrm>
            <a:off x="8160655" y="1582056"/>
            <a:ext cx="1966686" cy="914400"/>
          </a:xfrm>
          <a:prstGeom prst="rect">
            <a:avLst/>
          </a:prstGeom>
          <a:noFill/>
        </p:spPr>
        <p:txBody>
          <a:bodyPr rtlCol="0" wrap="square">
            <a:spAutoFit/>
          </a:bodyPr>
          <a:lstStyle/>
          <a:p>
            <a:pPr algn="ctr"/>
            <a:r>
              <a:rPr altLang="zh-CN" lang="en-US" sz="5400">
                <a:solidFill>
                  <a:schemeClr val="bg1"/>
                </a:solidFill>
              </a:rPr>
              <a:t>65%</a:t>
            </a:r>
          </a:p>
        </p:txBody>
      </p:sp>
      <p:sp>
        <p:nvSpPr>
          <p:cNvPr id="16" name="文本框 15">
            <a:extLst>
              <a:ext uri="{FF2B5EF4-FFF2-40B4-BE49-F238E27FC236}">
                <a16:creationId xmlns:a16="http://schemas.microsoft.com/office/drawing/2014/main" id="{BE1304C8-5DE3-464F-A7A3-E00A32C015CB}"/>
              </a:ext>
            </a:extLst>
          </p:cNvPr>
          <p:cNvSpPr txBox="1"/>
          <p:nvPr/>
        </p:nvSpPr>
        <p:spPr>
          <a:xfrm>
            <a:off x="6836795" y="2642196"/>
            <a:ext cx="4614409" cy="725424"/>
          </a:xfrm>
          <a:prstGeom prst="rect">
            <a:avLst/>
          </a:prstGeom>
          <a:noFill/>
        </p:spPr>
        <p:txBody>
          <a:bodyPr rtlCol="0" wrap="square">
            <a:spAutoFit/>
          </a:bodyPr>
          <a:lstStyle/>
          <a:p>
            <a:pPr algn="ctr">
              <a:lnSpc>
                <a:spcPct val="130000"/>
              </a:lnSpc>
            </a:pPr>
            <a:r>
              <a:rPr altLang="en-US" lang="zh-CN" sz="1600">
                <a:solidFill>
                  <a:schemeClr val="bg1"/>
                </a:solidFill>
              </a:rPr>
              <a:t>添加你的标题 添加你的标题 添加你的标题 添加你的标题 添加你的标题 添加你的标题</a:t>
            </a:r>
          </a:p>
        </p:txBody>
      </p:sp>
      <p:grpSp>
        <p:nvGrpSpPr>
          <p:cNvPr id="17" name="组合 16">
            <a:extLst>
              <a:ext uri="{FF2B5EF4-FFF2-40B4-BE49-F238E27FC236}">
                <a16:creationId xmlns:a16="http://schemas.microsoft.com/office/drawing/2014/main" id="{3C806ACE-B81E-4C9C-9AED-4E93C11D8933}"/>
              </a:ext>
            </a:extLst>
          </p:cNvPr>
          <p:cNvGrpSpPr/>
          <p:nvPr/>
        </p:nvGrpSpPr>
        <p:grpSpPr>
          <a:xfrm>
            <a:off x="8295026" y="4534988"/>
            <a:ext cx="1697945" cy="414383"/>
            <a:chOff x="1567543" y="5246188"/>
            <a:chExt cx="1697945" cy="414383"/>
          </a:xfrm>
        </p:grpSpPr>
        <p:sp>
          <p:nvSpPr>
            <p:cNvPr id="18" name="矩形: 圆角 17">
              <a:extLst>
                <a:ext uri="{FF2B5EF4-FFF2-40B4-BE49-F238E27FC236}">
                  <a16:creationId xmlns:a16="http://schemas.microsoft.com/office/drawing/2014/main" id="{131CD105-6E24-4919-B9EC-D8302FBF5FE5}"/>
                </a:ext>
              </a:extLst>
            </p:cNvPr>
            <p:cNvSpPr/>
            <p:nvPr/>
          </p:nvSpPr>
          <p:spPr>
            <a:xfrm>
              <a:off x="1567543" y="5246188"/>
              <a:ext cx="1697945" cy="414383"/>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9" name="文本框 18">
              <a:extLst>
                <a:ext uri="{FF2B5EF4-FFF2-40B4-BE49-F238E27FC236}">
                  <a16:creationId xmlns:a16="http://schemas.microsoft.com/office/drawing/2014/main" id="{CE69C6A1-5069-4AD9-90D1-83870A3E6D98}"/>
                </a:ext>
              </a:extLst>
            </p:cNvPr>
            <p:cNvSpPr txBox="1"/>
            <p:nvPr/>
          </p:nvSpPr>
          <p:spPr>
            <a:xfrm>
              <a:off x="2042998" y="5268713"/>
              <a:ext cx="747032" cy="365760"/>
            </a:xfrm>
            <a:prstGeom prst="rect">
              <a:avLst/>
            </a:prstGeom>
            <a:noFill/>
          </p:spPr>
          <p:txBody>
            <a:bodyPr rtlCol="0" wrap="square">
              <a:spAutoFit/>
            </a:bodyPr>
            <a:lstStyle/>
            <a:p>
              <a:r>
                <a:rPr altLang="zh-CN" lang="en-US">
                  <a:gradFill>
                    <a:gsLst>
                      <a:gs pos="0">
                        <a:srgbClr val="08AEEA">
                          <a:alpha val="50000"/>
                        </a:srgbClr>
                      </a:gs>
                      <a:gs pos="100000">
                        <a:srgbClr val="2AF598">
                          <a:alpha val="50000"/>
                        </a:srgbClr>
                      </a:gs>
                    </a:gsLst>
                    <a:lin ang="5400000" scaled="1"/>
                  </a:gradFill>
                </a:rPr>
                <a:t>2016</a:t>
              </a:r>
            </a:p>
          </p:txBody>
        </p:sp>
      </p:grpSp>
    </p:spTree>
    <p:extLst>
      <p:ext uri="{BB962C8B-B14F-4D97-AF65-F5344CB8AC3E}">
        <p14:creationId val="41776857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750" fill="hold" id="11"/>
                                        <p:tgtEl>
                                          <p:spTgt spid="8"/>
                                        </p:tgtEl>
                                        <p:attrNameLst>
                                          <p:attrName>ppt_x</p:attrName>
                                        </p:attrNameLst>
                                      </p:cBhvr>
                                      <p:tavLst>
                                        <p:tav tm="0">
                                          <p:val>
                                            <p:strVal val="0-#ppt_w/2"/>
                                          </p:val>
                                        </p:tav>
                                        <p:tav tm="100000">
                                          <p:val>
                                            <p:strVal val="#ppt_x"/>
                                          </p:val>
                                        </p:tav>
                                      </p:tavLst>
                                    </p:anim>
                                    <p:anim calcmode="lin" valueType="num">
                                      <p:cBhvr additive="base">
                                        <p:cTn dur="750" fill="hold" id="12"/>
                                        <p:tgtEl>
                                          <p:spTgt spid="8"/>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25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750" fill="hold" id="15"/>
                                        <p:tgtEl>
                                          <p:spTgt spid="7"/>
                                        </p:tgtEl>
                                        <p:attrNameLst>
                                          <p:attrName>ppt_x</p:attrName>
                                        </p:attrNameLst>
                                      </p:cBhvr>
                                      <p:tavLst>
                                        <p:tav tm="0">
                                          <p:val>
                                            <p:strVal val="1+#ppt_w/2"/>
                                          </p:val>
                                        </p:tav>
                                        <p:tav tm="100000">
                                          <p:val>
                                            <p:strVal val="#ppt_x"/>
                                          </p:val>
                                        </p:tav>
                                      </p:tavLst>
                                    </p:anim>
                                    <p:anim calcmode="lin" valueType="num">
                                      <p:cBhvr additive="base">
                                        <p:cTn dur="750" fill="hold" id="16"/>
                                        <p:tgtEl>
                                          <p:spTgt spid="7"/>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25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750" fill="hold" id="19"/>
                                        <p:tgtEl>
                                          <p:spTgt spid="9"/>
                                        </p:tgtEl>
                                        <p:attrNameLst>
                                          <p:attrName>ppt_x</p:attrName>
                                        </p:attrNameLst>
                                      </p:cBhvr>
                                      <p:tavLst>
                                        <p:tav tm="0">
                                          <p:val>
                                            <p:strVal val="1+#ppt_w/2"/>
                                          </p:val>
                                        </p:tav>
                                        <p:tav tm="100000">
                                          <p:val>
                                            <p:strVal val="#ppt_x"/>
                                          </p:val>
                                        </p:tav>
                                      </p:tavLst>
                                    </p:anim>
                                    <p:anim calcmode="lin" valueType="num">
                                      <p:cBhvr additive="base">
                                        <p:cTn dur="750" fill="hold" id="20"/>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250" id="25"/>
                                        <p:tgtEl>
                                          <p:spTgt spid="10"/>
                                        </p:tgtEl>
                                      </p:cBhvr>
                                    </p:animEffect>
                                    <p:anim calcmode="lin" valueType="num">
                                      <p:cBhvr>
                                        <p:cTn dur="250" fill="hold" id="26"/>
                                        <p:tgtEl>
                                          <p:spTgt spid="10"/>
                                        </p:tgtEl>
                                        <p:attrNameLst>
                                          <p:attrName>ppt_x</p:attrName>
                                        </p:attrNameLst>
                                      </p:cBhvr>
                                      <p:tavLst>
                                        <p:tav tm="0">
                                          <p:val>
                                            <p:strVal val="#ppt_x"/>
                                          </p:val>
                                        </p:tav>
                                        <p:tav tm="100000">
                                          <p:val>
                                            <p:strVal val="#ppt_x"/>
                                          </p:val>
                                        </p:tav>
                                      </p:tavLst>
                                    </p:anim>
                                    <p:anim calcmode="lin" valueType="num">
                                      <p:cBhvr>
                                        <p:cTn dur="25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childTnLst>
                          </p:cTn>
                        </p:par>
                        <p:par>
                          <p:cTn fill="hold" id="32" nodeType="afterGroup">
                            <p:stCondLst>
                              <p:cond delay="750"/>
                            </p:stCondLst>
                            <p:childTnLst>
                              <p:par>
                                <p:cTn decel="100000" fill="hold" id="33" nodeType="afterEffect" presetClass="entr" presetID="2" presetSubtype="4">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ppt_x"/>
                                          </p:val>
                                        </p:tav>
                                        <p:tav tm="100000">
                                          <p:val>
                                            <p:strVal val="#ppt_x"/>
                                          </p:val>
                                        </p:tav>
                                      </p:tavLst>
                                    </p:anim>
                                    <p:anim calcmode="lin" valueType="num">
                                      <p:cBhvr additive="base">
                                        <p:cTn dur="500" fill="hold" id="36"/>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250" id="41"/>
                                        <p:tgtEl>
                                          <p:spTgt spid="15"/>
                                        </p:tgtEl>
                                      </p:cBhvr>
                                    </p:animEffect>
                                    <p:anim calcmode="lin" valueType="num">
                                      <p:cBhvr>
                                        <p:cTn dur="250" fill="hold" id="42"/>
                                        <p:tgtEl>
                                          <p:spTgt spid="15"/>
                                        </p:tgtEl>
                                        <p:attrNameLst>
                                          <p:attrName>ppt_x</p:attrName>
                                        </p:attrNameLst>
                                      </p:cBhvr>
                                      <p:tavLst>
                                        <p:tav tm="0">
                                          <p:val>
                                            <p:strVal val="#ppt_x"/>
                                          </p:val>
                                        </p:tav>
                                        <p:tav tm="100000">
                                          <p:val>
                                            <p:strVal val="#ppt_x"/>
                                          </p:val>
                                        </p:tav>
                                      </p:tavLst>
                                    </p:anim>
                                    <p:anim calcmode="lin" valueType="num">
                                      <p:cBhvr>
                                        <p:cTn dur="250" fill="hold" id="43"/>
                                        <p:tgtEl>
                                          <p:spTgt spid="1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
                            </p:stCondLst>
                            <p:childTnLst>
                              <p:par>
                                <p:cTn fill="hold" grpId="0" id="45" nodeType="afterEffect" presetClass="entr" presetID="10" presetSubtype="0">
                                  <p:stCondLst>
                                    <p:cond delay="0"/>
                                  </p:stCondLst>
                                  <p:iterate type="wd">
                                    <p:tmPct val="10000"/>
                                  </p:iterate>
                                  <p:childTnLst>
                                    <p:set>
                                      <p:cBhvr>
                                        <p:cTn dur="1" fill="hold" id="46">
                                          <p:stCondLst>
                                            <p:cond delay="0"/>
                                          </p:stCondLst>
                                        </p:cTn>
                                        <p:tgtEl>
                                          <p:spTgt spid="16"/>
                                        </p:tgtEl>
                                        <p:attrNameLst>
                                          <p:attrName>style.visibility</p:attrName>
                                        </p:attrNameLst>
                                      </p:cBhvr>
                                      <p:to>
                                        <p:strVal val="visible"/>
                                      </p:to>
                                    </p:set>
                                    <p:animEffect filter="fade" transition="in">
                                      <p:cBhvr>
                                        <p:cTn dur="500" id="47"/>
                                        <p:tgtEl>
                                          <p:spTgt spid="16"/>
                                        </p:tgtEl>
                                      </p:cBhvr>
                                    </p:animEffect>
                                  </p:childTnLst>
                                </p:cTn>
                              </p:par>
                            </p:childTnLst>
                          </p:cTn>
                        </p:par>
                        <p:par>
                          <p:cTn fill="hold" id="48" nodeType="afterGroup">
                            <p:stCondLst>
                              <p:cond delay="750"/>
                            </p:stCondLst>
                            <p:childTnLst>
                              <p:par>
                                <p:cTn decel="100000" fill="hold" id="49" nodeType="afterEffect" presetClass="entr" presetID="2" presetSubtype="4">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500" fill="hold" id="51"/>
                                        <p:tgtEl>
                                          <p:spTgt spid="17"/>
                                        </p:tgtEl>
                                        <p:attrNameLst>
                                          <p:attrName>ppt_x</p:attrName>
                                        </p:attrNameLst>
                                      </p:cBhvr>
                                      <p:tavLst>
                                        <p:tav tm="0">
                                          <p:val>
                                            <p:strVal val="#ppt_x"/>
                                          </p:val>
                                        </p:tav>
                                        <p:tav tm="100000">
                                          <p:val>
                                            <p:strVal val="#ppt_x"/>
                                          </p:val>
                                        </p:tav>
                                      </p:tavLst>
                                    </p:anim>
                                    <p:anim calcmode="lin" valueType="num">
                                      <p:cBhvr additive="base">
                                        <p:cTn dur="500" fill="hold" id="52"/>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5"/>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9EA56E6C-B6AA-4678-BA9A-C760AA8F7FC4}"/>
              </a:ext>
            </a:extLst>
          </p:cNvPr>
          <p:cNvPicPr>
            <a:picLocks noChangeAspect="1"/>
          </p:cNvPicPr>
          <p:nvPr/>
        </p:nvPicPr>
        <p:blipFill>
          <a:blip r:embed="rId3">
            <a:extLst>
              <a:ext uri="{28A0092B-C50C-407E-A947-70E740481C1C}">
                <a14:useLocalDpi val="0"/>
              </a:ext>
            </a:extLst>
          </a:blip>
          <a:stretch>
            <a:fillRect/>
          </a:stretch>
        </p:blipFill>
        <p:spPr>
          <a:xfrm>
            <a:off x="0" y="1"/>
            <a:ext cx="12192000" cy="6858000"/>
          </a:xfrm>
          <a:prstGeom prst="rect">
            <a:avLst/>
          </a:prstGeom>
        </p:spPr>
      </p:pic>
      <p:sp>
        <p:nvSpPr>
          <p:cNvPr id="22" name="矩形 21">
            <a:extLst>
              <a:ext uri="{FF2B5EF4-FFF2-40B4-BE49-F238E27FC236}">
                <a16:creationId xmlns:a16="http://schemas.microsoft.com/office/drawing/2014/main" id="{22718C76-4BCC-4881-81B2-B957A6581CAC}"/>
              </a:ext>
            </a:extLst>
          </p:cNvPr>
          <p:cNvSpPr/>
          <p:nvPr/>
        </p:nvSpPr>
        <p:spPr>
          <a:xfrm>
            <a:off x="0" y="4176885"/>
            <a:ext cx="12192000" cy="2726257"/>
          </a:xfrm>
          <a:prstGeom prst="rect">
            <a:avLst/>
          </a:prstGeom>
          <a:solidFill>
            <a:srgbClr val="F2F3F7"/>
          </a:solidFill>
          <a:ln>
            <a:noFill/>
          </a:ln>
          <a:effectLst/>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圆角 27">
            <a:extLst>
              <a:ext uri="{FF2B5EF4-FFF2-40B4-BE49-F238E27FC236}">
                <a16:creationId xmlns:a16="http://schemas.microsoft.com/office/drawing/2014/main" id="{0E722009-09C9-4813-851D-DB6BB2EEF861}"/>
              </a:ext>
            </a:extLst>
          </p:cNvPr>
          <p:cNvSpPr/>
          <p:nvPr/>
        </p:nvSpPr>
        <p:spPr>
          <a:xfrm>
            <a:off x="479425" y="2781570"/>
            <a:ext cx="11233150" cy="2700339"/>
          </a:xfrm>
          <a:prstGeom prst="roundRect">
            <a:avLst>
              <a:gd fmla="val 1840" name="adj"/>
            </a:avLst>
          </a:prstGeom>
          <a:solidFill>
            <a:schemeClr val="bg1"/>
          </a:solidFill>
          <a:ln>
            <a:noFill/>
          </a:ln>
          <a:effectLst>
            <a:outerShdw algn="t" blurRad="571500" dir="5400000" dist="381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6" name="组合 5">
            <a:extLst>
              <a:ext uri="{FF2B5EF4-FFF2-40B4-BE49-F238E27FC236}">
                <a16:creationId xmlns:a16="http://schemas.microsoft.com/office/drawing/2014/main" id="{8D5123B0-8A9A-4A1A-8AB4-C981F9C4037F}"/>
              </a:ext>
            </a:extLst>
          </p:cNvPr>
          <p:cNvGrpSpPr/>
          <p:nvPr/>
        </p:nvGrpSpPr>
        <p:grpSpPr>
          <a:xfrm>
            <a:off x="2183197" y="3201738"/>
            <a:ext cx="7391193" cy="1860001"/>
            <a:chOff x="1504990" y="3952325"/>
            <a:chExt cx="7391193" cy="1860001"/>
          </a:xfrm>
        </p:grpSpPr>
        <p:grpSp>
          <p:nvGrpSpPr>
            <p:cNvPr id="7" name="Group 4">
              <a:extLst>
                <a:ext uri="{FF2B5EF4-FFF2-40B4-BE49-F238E27FC236}">
                  <a16:creationId xmlns:a16="http://schemas.microsoft.com/office/drawing/2014/main" id="{F04D7DDD-1A75-4F88-B0A6-436BECD463FC}"/>
                </a:ext>
              </a:extLst>
            </p:cNvPr>
            <p:cNvGrpSpPr>
              <a:grpSpLocks noChangeAspect="1"/>
            </p:cNvGrpSpPr>
            <p:nvPr/>
          </p:nvGrpSpPr>
          <p:grpSpPr>
            <a:xfrm>
              <a:off x="1539915" y="3952325"/>
              <a:ext cx="452438" cy="531813"/>
              <a:chOff x="302" y="403"/>
              <a:chExt cx="285" cy="335"/>
            </a:xfrm>
            <a:gradFill>
              <a:gsLst>
                <a:gs pos="0">
                  <a:srgbClr val="08AEEA"/>
                </a:gs>
                <a:gs pos="100000">
                  <a:srgbClr val="2AF598"/>
                </a:gs>
              </a:gsLst>
              <a:lin ang="2700000" scaled="0"/>
            </a:gradFill>
          </p:grpSpPr>
          <p:sp>
            <p:nvSpPr>
              <p:cNvPr id="8" name="Freeform 5">
                <a:extLst>
                  <a:ext uri="{FF2B5EF4-FFF2-40B4-BE49-F238E27FC236}">
                    <a16:creationId xmlns:a16="http://schemas.microsoft.com/office/drawing/2014/main" id="{0EF92E4D-3195-4A4F-98DD-EB0765544C87}"/>
                  </a:ext>
                </a:extLst>
              </p:cNvPr>
              <p:cNvSpPr>
                <a:spLocks noEditPoints="1"/>
              </p:cNvSpPr>
              <p:nvPr/>
            </p:nvSpPr>
            <p:spPr bwMode="auto">
              <a:xfrm>
                <a:off x="368" y="403"/>
                <a:ext cx="153" cy="180"/>
              </a:xfrm>
              <a:custGeom>
                <a:gdLst>
                  <a:gd fmla="*/ 349 w 708" name="T0"/>
                  <a:gd fmla="*/ 833 h 833" name="T1"/>
                  <a:gd fmla="*/ 359 w 708" name="T2"/>
                  <a:gd fmla="*/ 833 h 833" name="T3"/>
                  <a:gd fmla="*/ 584 w 708" name="T4"/>
                  <a:gd fmla="*/ 735 h 833" name="T5"/>
                  <a:gd fmla="*/ 685 w 708" name="T6"/>
                  <a:gd fmla="*/ 336 h 833" name="T7"/>
                  <a:gd fmla="*/ 530 w 708" name="T8"/>
                  <a:gd fmla="*/ 45 h 833" name="T9"/>
                  <a:gd fmla="*/ 358 w 708" name="T10"/>
                  <a:gd fmla="*/ 0 h 833" name="T11"/>
                  <a:gd fmla="*/ 352 w 708" name="T12"/>
                  <a:gd fmla="*/ 0 h 833" name="T13"/>
                  <a:gd fmla="*/ 180 w 708" name="T14"/>
                  <a:gd fmla="*/ 44 h 833" name="T15"/>
                  <a:gd fmla="*/ 23 w 708" name="T16"/>
                  <a:gd fmla="*/ 336 h 833" name="T17"/>
                  <a:gd fmla="*/ 123 w 708" name="T18"/>
                  <a:gd fmla="*/ 735 h 833" name="T19"/>
                  <a:gd fmla="*/ 349 w 708" name="T20"/>
                  <a:gd fmla="*/ 833 h 833" name="T21"/>
                  <a:gd fmla="*/ 108 w 708" name="T22"/>
                  <a:gd fmla="*/ 344 h 833" name="T23"/>
                  <a:gd fmla="*/ 109 w 708" name="T24"/>
                  <a:gd fmla="*/ 341 h 833" name="T25"/>
                  <a:gd fmla="*/ 352 w 708" name="T26"/>
                  <a:gd fmla="*/ 87 h 833" name="T27"/>
                  <a:gd fmla="*/ 356 w 708" name="T28"/>
                  <a:gd fmla="*/ 87 h 833" name="T29"/>
                  <a:gd fmla="*/ 599 w 708" name="T30"/>
                  <a:gd fmla="*/ 341 h 833" name="T31"/>
                  <a:gd fmla="*/ 599 w 708" name="T32"/>
                  <a:gd fmla="*/ 344 h 833" name="T33"/>
                  <a:gd fmla="*/ 520 w 708" name="T34"/>
                  <a:gd fmla="*/ 678 h 833" name="T35"/>
                  <a:gd fmla="*/ 355 w 708" name="T36"/>
                  <a:gd fmla="*/ 746 h 833" name="T37"/>
                  <a:gd fmla="*/ 352 w 708" name="T38"/>
                  <a:gd fmla="*/ 746 h 833" name="T39"/>
                  <a:gd fmla="*/ 188 w 708" name="T40"/>
                  <a:gd fmla="*/ 678 h 833" name="T41"/>
                  <a:gd fmla="*/ 108 w 708" name="T42"/>
                  <a:gd fmla="*/ 344 h 833" name="T43"/>
                  <a:gd fmla="*/ 108 w 708" name="T44"/>
                  <a:gd fmla="*/ 344 h 833" name="T45"/>
                  <a:gd fmla="*/ 108 w 708" name="T46"/>
                  <a:gd fmla="*/ 344 h 83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33" w="708">
                    <a:moveTo>
                      <a:pt x="349" y="833"/>
                    </a:moveTo>
                    <a:cubicBezTo>
                      <a:pt x="359" y="833"/>
                      <a:pt x="359" y="833"/>
                      <a:pt x="359" y="833"/>
                    </a:cubicBezTo>
                    <a:cubicBezTo>
                      <a:pt x="453" y="831"/>
                      <a:pt x="528" y="798"/>
                      <a:pt x="584" y="735"/>
                    </a:cubicBezTo>
                    <a:cubicBezTo>
                      <a:pt x="708" y="596"/>
                      <a:pt x="687" y="358"/>
                      <a:pt x="685" y="336"/>
                    </a:cubicBezTo>
                    <a:cubicBezTo>
                      <a:pt x="677" y="165"/>
                      <a:pt x="596" y="83"/>
                      <a:pt x="530" y="45"/>
                    </a:cubicBezTo>
                    <a:cubicBezTo>
                      <a:pt x="480" y="17"/>
                      <a:pt x="422" y="2"/>
                      <a:pt x="358" y="0"/>
                    </a:cubicBezTo>
                    <a:cubicBezTo>
                      <a:pt x="352" y="0"/>
                      <a:pt x="352" y="0"/>
                      <a:pt x="352" y="0"/>
                    </a:cubicBezTo>
                    <a:cubicBezTo>
                      <a:pt x="317" y="0"/>
                      <a:pt x="247" y="6"/>
                      <a:pt x="180" y="44"/>
                    </a:cubicBezTo>
                    <a:cubicBezTo>
                      <a:pt x="113" y="82"/>
                      <a:pt x="31" y="164"/>
                      <a:pt x="23" y="336"/>
                    </a:cubicBezTo>
                    <a:cubicBezTo>
                      <a:pt x="21" y="358"/>
                      <a:pt x="0" y="596"/>
                      <a:pt x="123" y="735"/>
                    </a:cubicBezTo>
                    <a:cubicBezTo>
                      <a:pt x="179" y="798"/>
                      <a:pt x="255" y="831"/>
                      <a:pt x="349" y="833"/>
                    </a:cubicBezTo>
                    <a:close/>
                    <a:moveTo>
                      <a:pt x="108" y="344"/>
                    </a:moveTo>
                    <a:cubicBezTo>
                      <a:pt x="108" y="343"/>
                      <a:pt x="109" y="342"/>
                      <a:pt x="109" y="341"/>
                    </a:cubicBezTo>
                    <a:cubicBezTo>
                      <a:pt x="119" y="112"/>
                      <a:pt x="282" y="87"/>
                      <a:pt x="352" y="87"/>
                    </a:cubicBezTo>
                    <a:cubicBezTo>
                      <a:pt x="356" y="87"/>
                      <a:pt x="356" y="87"/>
                      <a:pt x="356" y="87"/>
                    </a:cubicBezTo>
                    <a:cubicBezTo>
                      <a:pt x="442" y="89"/>
                      <a:pt x="589" y="124"/>
                      <a:pt x="599" y="341"/>
                    </a:cubicBezTo>
                    <a:cubicBezTo>
                      <a:pt x="599" y="342"/>
                      <a:pt x="599" y="343"/>
                      <a:pt x="599" y="344"/>
                    </a:cubicBezTo>
                    <a:cubicBezTo>
                      <a:pt x="599" y="346"/>
                      <a:pt x="622" y="563"/>
                      <a:pt x="520" y="678"/>
                    </a:cubicBezTo>
                    <a:cubicBezTo>
                      <a:pt x="480" y="723"/>
                      <a:pt x="426" y="746"/>
                      <a:pt x="355" y="746"/>
                    </a:cubicBezTo>
                    <a:cubicBezTo>
                      <a:pt x="352" y="746"/>
                      <a:pt x="352" y="746"/>
                      <a:pt x="352" y="746"/>
                    </a:cubicBezTo>
                    <a:cubicBezTo>
                      <a:pt x="282" y="746"/>
                      <a:pt x="228" y="723"/>
                      <a:pt x="188" y="678"/>
                    </a:cubicBezTo>
                    <a:cubicBezTo>
                      <a:pt x="86" y="564"/>
                      <a:pt x="108" y="346"/>
                      <a:pt x="108" y="344"/>
                    </a:cubicBezTo>
                    <a:close/>
                    <a:moveTo>
                      <a:pt x="108" y="344"/>
                    </a:moveTo>
                    <a:cubicBezTo>
                      <a:pt x="108" y="344"/>
                      <a:pt x="108" y="344"/>
                      <a:pt x="108" y="34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6">
                <a:extLst>
                  <a:ext uri="{FF2B5EF4-FFF2-40B4-BE49-F238E27FC236}">
                    <a16:creationId xmlns:a16="http://schemas.microsoft.com/office/drawing/2014/main" id="{EF2325AC-6F97-4CCD-ABE3-3B3CA1F1B875}"/>
                  </a:ext>
                </a:extLst>
              </p:cNvPr>
              <p:cNvSpPr>
                <a:spLocks noEditPoints="1"/>
              </p:cNvSpPr>
              <p:nvPr/>
            </p:nvSpPr>
            <p:spPr bwMode="auto">
              <a:xfrm>
                <a:off x="302" y="581"/>
                <a:ext cx="285" cy="157"/>
              </a:xfrm>
              <a:custGeom>
                <a:gdLst>
                  <a:gd fmla="*/ 1315 w 1316" name="T0"/>
                  <a:gd fmla="*/ 404 h 722" name="T1"/>
                  <a:gd fmla="*/ 1315 w 1316" name="T2"/>
                  <a:gd fmla="*/ 403 h 722" name="T3"/>
                  <a:gd fmla="*/ 1315 w 1316" name="T4"/>
                  <a:gd fmla="*/ 395 h 722" name="T5"/>
                  <a:gd fmla="*/ 1170 w 1316" name="T6"/>
                  <a:gd fmla="*/ 136 h 722" name="T7"/>
                  <a:gd fmla="*/ 1167 w 1316" name="T8"/>
                  <a:gd fmla="*/ 135 h 722" name="T9"/>
                  <a:gd fmla="*/ 901 w 1316" name="T10"/>
                  <a:gd fmla="*/ 14 h 722" name="T11"/>
                  <a:gd fmla="*/ 841 w 1316" name="T12"/>
                  <a:gd fmla="*/ 25 h 722" name="T13"/>
                  <a:gd fmla="*/ 852 w 1316" name="T14"/>
                  <a:gd fmla="*/ 85 h 722" name="T15"/>
                  <a:gd fmla="*/ 1144 w 1316" name="T16"/>
                  <a:gd fmla="*/ 218 h 722" name="T17"/>
                  <a:gd fmla="*/ 1229 w 1316" name="T18"/>
                  <a:gd fmla="*/ 397 h 722" name="T19"/>
                  <a:gd fmla="*/ 1229 w 1316" name="T20"/>
                  <a:gd fmla="*/ 405 h 722" name="T21"/>
                  <a:gd fmla="*/ 1223 w 1316" name="T22"/>
                  <a:gd fmla="*/ 504 h 722" name="T23"/>
                  <a:gd fmla="*/ 658 w 1316" name="T24"/>
                  <a:gd fmla="*/ 635 h 722" name="T25"/>
                  <a:gd fmla="*/ 94 w 1316" name="T26"/>
                  <a:gd fmla="*/ 504 h 722" name="T27"/>
                  <a:gd fmla="*/ 87 w 1316" name="T28"/>
                  <a:gd fmla="*/ 405 h 722" name="T29"/>
                  <a:gd fmla="*/ 87 w 1316" name="T30"/>
                  <a:gd fmla="*/ 397 h 722" name="T31"/>
                  <a:gd fmla="*/ 173 w 1316" name="T32"/>
                  <a:gd fmla="*/ 218 h 722" name="T33"/>
                  <a:gd fmla="*/ 465 w 1316" name="T34"/>
                  <a:gd fmla="*/ 84 h 722" name="T35"/>
                  <a:gd fmla="*/ 475 w 1316" name="T36"/>
                  <a:gd fmla="*/ 24 h 722" name="T37"/>
                  <a:gd fmla="*/ 415 w 1316" name="T38"/>
                  <a:gd fmla="*/ 14 h 722" name="T39"/>
                  <a:gd fmla="*/ 150 w 1316" name="T40"/>
                  <a:gd fmla="*/ 135 h 722" name="T41"/>
                  <a:gd fmla="*/ 146 w 1316" name="T42"/>
                  <a:gd fmla="*/ 136 h 722" name="T43"/>
                  <a:gd fmla="*/ 1 w 1316" name="T44"/>
                  <a:gd fmla="*/ 394 h 722" name="T45"/>
                  <a:gd fmla="*/ 1 w 1316" name="T46"/>
                  <a:gd fmla="*/ 402 h 722" name="T47"/>
                  <a:gd fmla="*/ 1 w 1316" name="T48"/>
                  <a:gd fmla="*/ 403 h 722" name="T49"/>
                  <a:gd fmla="*/ 17 w 1316" name="T50"/>
                  <a:gd fmla="*/ 548 h 722" name="T51"/>
                  <a:gd fmla="*/ 34 w 1316" name="T52"/>
                  <a:gd fmla="*/ 569 h 722" name="T53"/>
                  <a:gd fmla="*/ 659 w 1316" name="T54"/>
                  <a:gd fmla="*/ 722 h 722" name="T55"/>
                  <a:gd fmla="*/ 1283 w 1316" name="T56"/>
                  <a:gd fmla="*/ 569 h 722" name="T57"/>
                  <a:gd fmla="*/ 1300 w 1316" name="T58"/>
                  <a:gd fmla="*/ 548 h 722" name="T59"/>
                  <a:gd fmla="*/ 1315 w 1316" name="T60"/>
                  <a:gd fmla="*/ 404 h 722" name="T61"/>
                  <a:gd fmla="*/ 1315 w 1316" name="T62"/>
                  <a:gd fmla="*/ 404 h 722" name="T63"/>
                  <a:gd fmla="*/ 1315 w 1316" name="T64"/>
                  <a:gd fmla="*/ 404 h 72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22" w="1316">
                    <a:moveTo>
                      <a:pt x="1315" y="404"/>
                    </a:moveTo>
                    <a:cubicBezTo>
                      <a:pt x="1315" y="403"/>
                      <a:pt x="1315" y="403"/>
                      <a:pt x="1315" y="403"/>
                    </a:cubicBezTo>
                    <a:cubicBezTo>
                      <a:pt x="1315" y="400"/>
                      <a:pt x="1315" y="398"/>
                      <a:pt x="1315" y="395"/>
                    </a:cubicBezTo>
                    <a:cubicBezTo>
                      <a:pt x="1313" y="331"/>
                      <a:pt x="1309" y="183"/>
                      <a:pt x="1170" y="136"/>
                    </a:cubicBezTo>
                    <a:cubicBezTo>
                      <a:pt x="1169" y="136"/>
                      <a:pt x="1168" y="135"/>
                      <a:pt x="1167" y="135"/>
                    </a:cubicBezTo>
                    <a:cubicBezTo>
                      <a:pt x="1023" y="98"/>
                      <a:pt x="903" y="15"/>
                      <a:pt x="901" y="14"/>
                    </a:cubicBezTo>
                    <a:cubicBezTo>
                      <a:pt x="882" y="0"/>
                      <a:pt x="855" y="5"/>
                      <a:pt x="841" y="25"/>
                    </a:cubicBezTo>
                    <a:cubicBezTo>
                      <a:pt x="827" y="44"/>
                      <a:pt x="832" y="71"/>
                      <a:pt x="852" y="85"/>
                    </a:cubicBezTo>
                    <a:cubicBezTo>
                      <a:pt x="857" y="89"/>
                      <a:pt x="984" y="177"/>
                      <a:pt x="1144" y="218"/>
                    </a:cubicBezTo>
                    <a:cubicBezTo>
                      <a:pt x="1218" y="245"/>
                      <a:pt x="1227" y="324"/>
                      <a:pt x="1229" y="397"/>
                    </a:cubicBezTo>
                    <a:cubicBezTo>
                      <a:pt x="1229" y="400"/>
                      <a:pt x="1229" y="403"/>
                      <a:pt x="1229" y="405"/>
                    </a:cubicBezTo>
                    <a:cubicBezTo>
                      <a:pt x="1230" y="434"/>
                      <a:pt x="1228" y="479"/>
                      <a:pt x="1223" y="504"/>
                    </a:cubicBezTo>
                    <a:cubicBezTo>
                      <a:pt x="1171" y="534"/>
                      <a:pt x="967" y="635"/>
                      <a:pt x="658" y="635"/>
                    </a:cubicBezTo>
                    <a:cubicBezTo>
                      <a:pt x="351" y="635"/>
                      <a:pt x="146" y="533"/>
                      <a:pt x="94" y="504"/>
                    </a:cubicBezTo>
                    <a:cubicBezTo>
                      <a:pt x="89" y="478"/>
                      <a:pt x="87" y="434"/>
                      <a:pt x="87" y="405"/>
                    </a:cubicBezTo>
                    <a:cubicBezTo>
                      <a:pt x="87" y="402"/>
                      <a:pt x="87" y="400"/>
                      <a:pt x="87" y="397"/>
                    </a:cubicBezTo>
                    <a:cubicBezTo>
                      <a:pt x="90" y="324"/>
                      <a:pt x="98" y="244"/>
                      <a:pt x="173" y="218"/>
                    </a:cubicBezTo>
                    <a:cubicBezTo>
                      <a:pt x="332" y="177"/>
                      <a:pt x="459" y="88"/>
                      <a:pt x="465" y="84"/>
                    </a:cubicBezTo>
                    <a:cubicBezTo>
                      <a:pt x="484" y="71"/>
                      <a:pt x="489" y="44"/>
                      <a:pt x="475" y="24"/>
                    </a:cubicBezTo>
                    <a:cubicBezTo>
                      <a:pt x="462" y="5"/>
                      <a:pt x="435" y="0"/>
                      <a:pt x="415" y="14"/>
                    </a:cubicBezTo>
                    <a:cubicBezTo>
                      <a:pt x="414" y="15"/>
                      <a:pt x="295" y="98"/>
                      <a:pt x="150" y="135"/>
                    </a:cubicBezTo>
                    <a:cubicBezTo>
                      <a:pt x="148" y="135"/>
                      <a:pt x="147" y="135"/>
                      <a:pt x="146" y="136"/>
                    </a:cubicBezTo>
                    <a:cubicBezTo>
                      <a:pt x="7" y="183"/>
                      <a:pt x="3" y="331"/>
                      <a:pt x="1" y="394"/>
                    </a:cubicBezTo>
                    <a:cubicBezTo>
                      <a:pt x="1" y="397"/>
                      <a:pt x="1" y="400"/>
                      <a:pt x="1" y="402"/>
                    </a:cubicBezTo>
                    <a:cubicBezTo>
                      <a:pt x="1" y="403"/>
                      <a:pt x="1" y="403"/>
                      <a:pt x="1" y="403"/>
                    </a:cubicBezTo>
                    <a:cubicBezTo>
                      <a:pt x="1" y="420"/>
                      <a:pt x="0" y="506"/>
                      <a:pt x="17" y="548"/>
                    </a:cubicBezTo>
                    <a:cubicBezTo>
                      <a:pt x="21" y="557"/>
                      <a:pt x="26" y="564"/>
                      <a:pt x="34" y="569"/>
                    </a:cubicBezTo>
                    <a:cubicBezTo>
                      <a:pt x="44" y="575"/>
                      <a:pt x="274" y="722"/>
                      <a:pt x="659" y="722"/>
                    </a:cubicBezTo>
                    <a:cubicBezTo>
                      <a:pt x="1044" y="722"/>
                      <a:pt x="1274" y="575"/>
                      <a:pt x="1283" y="569"/>
                    </a:cubicBezTo>
                    <a:cubicBezTo>
                      <a:pt x="1291" y="564"/>
                      <a:pt x="1297" y="557"/>
                      <a:pt x="1300" y="548"/>
                    </a:cubicBezTo>
                    <a:cubicBezTo>
                      <a:pt x="1316" y="506"/>
                      <a:pt x="1316" y="420"/>
                      <a:pt x="1315" y="404"/>
                    </a:cubicBezTo>
                    <a:close/>
                    <a:moveTo>
                      <a:pt x="1315" y="404"/>
                    </a:moveTo>
                    <a:cubicBezTo>
                      <a:pt x="1315" y="404"/>
                      <a:pt x="1315" y="404"/>
                      <a:pt x="1315" y="40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Group 149">
              <a:extLst>
                <a:ext uri="{FF2B5EF4-FFF2-40B4-BE49-F238E27FC236}">
                  <a16:creationId xmlns:a16="http://schemas.microsoft.com/office/drawing/2014/main" id="{2DCDA7D3-C358-4728-AE3F-2BA16C9B449F}"/>
                </a:ext>
              </a:extLst>
            </p:cNvPr>
            <p:cNvGrpSpPr>
              <a:grpSpLocks noChangeAspect="1"/>
            </p:cNvGrpSpPr>
            <p:nvPr/>
          </p:nvGrpSpPr>
          <p:grpSpPr>
            <a:xfrm>
              <a:off x="1504990" y="5290038"/>
              <a:ext cx="522288" cy="522288"/>
              <a:chOff x="2221" y="2322"/>
              <a:chExt cx="329" cy="329"/>
            </a:xfrm>
            <a:gradFill>
              <a:gsLst>
                <a:gs pos="0">
                  <a:srgbClr val="08AEEA"/>
                </a:gs>
                <a:gs pos="100000">
                  <a:srgbClr val="2AF598"/>
                </a:gs>
              </a:gsLst>
              <a:lin ang="2700000" scaled="0"/>
            </a:gradFill>
          </p:grpSpPr>
          <p:sp>
            <p:nvSpPr>
              <p:cNvPr id="11" name="Freeform 150">
                <a:extLst>
                  <a:ext uri="{FF2B5EF4-FFF2-40B4-BE49-F238E27FC236}">
                    <a16:creationId xmlns:a16="http://schemas.microsoft.com/office/drawing/2014/main" id="{75D089FD-939D-40CF-8C54-A2C65C31C864}"/>
                  </a:ext>
                </a:extLst>
              </p:cNvPr>
              <p:cNvSpPr>
                <a:spLocks noEditPoints="1"/>
              </p:cNvSpPr>
              <p:nvPr/>
            </p:nvSpPr>
            <p:spPr bwMode="auto">
              <a:xfrm>
                <a:off x="2221" y="2342"/>
                <a:ext cx="309" cy="309"/>
              </a:xfrm>
              <a:custGeom>
                <a:gdLst>
                  <a:gd fmla="*/ 1095 w 1428" name="T0"/>
                  <a:gd fmla="*/ 802 h 1429" name="T1"/>
                  <a:gd fmla="*/ 884 w 1428" name="T2"/>
                  <a:gd fmla="*/ 952 h 1429" name="T3"/>
                  <a:gd fmla="*/ 828 w 1428" name="T4"/>
                  <a:gd fmla="*/ 922 h 1429" name="T5"/>
                  <a:gd fmla="*/ 478 w 1428" name="T6"/>
                  <a:gd fmla="*/ 546 h 1429" name="T7"/>
                  <a:gd fmla="*/ 579 w 1428" name="T8"/>
                  <a:gd fmla="*/ 446 h 1429" name="T9"/>
                  <a:gd fmla="*/ 492 w 1428" name="T10"/>
                  <a:gd fmla="*/ 137 h 1429" name="T11"/>
                  <a:gd fmla="*/ 402 w 1428" name="T12"/>
                  <a:gd fmla="*/ 47 h 1429" name="T13"/>
                  <a:gd fmla="*/ 186 w 1428" name="T14"/>
                  <a:gd fmla="*/ 47 h 1429" name="T15"/>
                  <a:gd fmla="*/ 77 w 1428" name="T16"/>
                  <a:gd fmla="*/ 158 h 1429" name="T17"/>
                  <a:gd fmla="*/ 48 w 1428" name="T18"/>
                  <a:gd fmla="*/ 544 h 1429" name="T19"/>
                  <a:gd fmla="*/ 795 w 1428" name="T20"/>
                  <a:gd fmla="*/ 1345 h 1429" name="T21"/>
                  <a:gd fmla="*/ 1096 w 1428" name="T22"/>
                  <a:gd fmla="*/ 1429 h 1429" name="T23"/>
                  <a:gd fmla="*/ 1282 w 1428" name="T24"/>
                  <a:gd fmla="*/ 1348 h 1429" name="T25"/>
                  <a:gd fmla="*/ 1380 w 1428" name="T26"/>
                  <a:gd fmla="*/ 1249 h 1429" name="T27"/>
                  <a:gd fmla="*/ 1379 w 1428" name="T28"/>
                  <a:gd fmla="*/ 1028 h 1429" name="T29"/>
                  <a:gd fmla="*/ 1318 w 1428" name="T30"/>
                  <a:gd fmla="*/ 1189 h 1429" name="T31"/>
                  <a:gd fmla="*/ 1279 w 1428" name="T32"/>
                  <a:gd fmla="*/ 1228 h 1429" name="T33"/>
                  <a:gd fmla="*/ 1097 w 1428" name="T34"/>
                  <a:gd fmla="*/ 1343 h 1429" name="T35"/>
                  <a:gd fmla="*/ 832 w 1428" name="T36"/>
                  <a:gd fmla="*/ 1267 h 1429" name="T37"/>
                  <a:gd fmla="*/ 130 w 1428" name="T38"/>
                  <a:gd fmla="*/ 514 h 1429" name="T39"/>
                  <a:gd fmla="*/ 138 w 1428" name="T40"/>
                  <a:gd fmla="*/ 218 h 1429" name="T41"/>
                  <a:gd fmla="*/ 296 w 1428" name="T42"/>
                  <a:gd fmla="*/ 87 h 1429" name="T43"/>
                  <a:gd fmla="*/ 343 w 1428" name="T44"/>
                  <a:gd fmla="*/ 110 h 1429" name="T45"/>
                  <a:gd fmla="*/ 431 w 1428" name="T46"/>
                  <a:gd fmla="*/ 198 h 1429" name="T47"/>
                  <a:gd fmla="*/ 519 w 1428" name="T48"/>
                  <a:gd fmla="*/ 385 h 1429" name="T49"/>
                  <a:gd fmla="*/ 411 w 1428" name="T50"/>
                  <a:gd fmla="*/ 490 h 1429" name="T51"/>
                  <a:gd fmla="*/ 393 w 1428" name="T52"/>
                  <a:gd fmla="*/ 565 h 1429" name="T53"/>
                  <a:gd fmla="*/ 497 w 1428" name="T54"/>
                  <a:gd fmla="*/ 736 h 1429" name="T55"/>
                  <a:gd fmla="*/ 781 w 1428" name="T56"/>
                  <a:gd fmla="*/ 995 h 1429" name="T57"/>
                  <a:gd fmla="*/ 852 w 1428" name="T58"/>
                  <a:gd fmla="*/ 1033 h 1429" name="T59"/>
                  <a:gd fmla="*/ 888 w 1428" name="T60"/>
                  <a:gd fmla="*/ 1044 h 1429" name="T61"/>
                  <a:gd fmla="*/ 1046 w 1428" name="T62"/>
                  <a:gd fmla="*/ 912 h 1429" name="T63"/>
                  <a:gd fmla="*/ 1140 w 1428" name="T64"/>
                  <a:gd fmla="*/ 912 h 1429" name="T65"/>
                  <a:gd fmla="*/ 1318 w 1428" name="T66"/>
                  <a:gd fmla="*/ 1189 h 1429" name="T67"/>
                  <a:gd fmla="*/ 1318 w 1428" name="T68"/>
                  <a:gd fmla="*/ 1189 h 142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29" w="1428">
                    <a:moveTo>
                      <a:pt x="1203" y="852"/>
                    </a:moveTo>
                    <a:cubicBezTo>
                      <a:pt x="1172" y="819"/>
                      <a:pt x="1135" y="802"/>
                      <a:pt x="1095" y="802"/>
                    </a:cubicBezTo>
                    <a:cubicBezTo>
                      <a:pt x="1056" y="802"/>
                      <a:pt x="1018" y="819"/>
                      <a:pt x="986" y="851"/>
                    </a:cubicBezTo>
                    <a:cubicBezTo>
                      <a:pt x="884" y="952"/>
                      <a:pt x="884" y="952"/>
                      <a:pt x="884" y="952"/>
                    </a:cubicBezTo>
                    <a:cubicBezTo>
                      <a:pt x="876" y="948"/>
                      <a:pt x="868" y="944"/>
                      <a:pt x="860" y="939"/>
                    </a:cubicBezTo>
                    <a:cubicBezTo>
                      <a:pt x="848" y="934"/>
                      <a:pt x="837" y="928"/>
                      <a:pt x="828" y="922"/>
                    </a:cubicBezTo>
                    <a:cubicBezTo>
                      <a:pt x="733" y="862"/>
                      <a:pt x="647" y="784"/>
                      <a:pt x="565" y="682"/>
                    </a:cubicBezTo>
                    <a:cubicBezTo>
                      <a:pt x="525" y="632"/>
                      <a:pt x="498" y="589"/>
                      <a:pt x="478" y="546"/>
                    </a:cubicBezTo>
                    <a:cubicBezTo>
                      <a:pt x="505" y="522"/>
                      <a:pt x="529" y="497"/>
                      <a:pt x="553" y="473"/>
                    </a:cubicBezTo>
                    <a:cubicBezTo>
                      <a:pt x="562" y="464"/>
                      <a:pt x="571" y="455"/>
                      <a:pt x="579" y="446"/>
                    </a:cubicBezTo>
                    <a:cubicBezTo>
                      <a:pt x="647" y="379"/>
                      <a:pt x="647" y="292"/>
                      <a:pt x="579" y="225"/>
                    </a:cubicBezTo>
                    <a:cubicBezTo>
                      <a:pt x="492" y="137"/>
                      <a:pt x="492" y="137"/>
                      <a:pt x="492" y="137"/>
                    </a:cubicBezTo>
                    <a:cubicBezTo>
                      <a:pt x="482" y="127"/>
                      <a:pt x="472" y="117"/>
                      <a:pt x="462" y="107"/>
                    </a:cubicBezTo>
                    <a:cubicBezTo>
                      <a:pt x="443" y="87"/>
                      <a:pt x="423" y="66"/>
                      <a:pt x="402" y="47"/>
                    </a:cubicBezTo>
                    <a:cubicBezTo>
                      <a:pt x="371" y="17"/>
                      <a:pt x="334" y="0"/>
                      <a:pt x="295" y="0"/>
                    </a:cubicBezTo>
                    <a:cubicBezTo>
                      <a:pt x="256" y="0"/>
                      <a:pt x="218" y="17"/>
                      <a:pt x="186" y="47"/>
                    </a:cubicBezTo>
                    <a:cubicBezTo>
                      <a:pt x="186" y="48"/>
                      <a:pt x="186" y="48"/>
                      <a:pt x="186" y="48"/>
                    </a:cubicBezTo>
                    <a:cubicBezTo>
                      <a:pt x="77" y="158"/>
                      <a:pt x="77" y="158"/>
                      <a:pt x="77" y="158"/>
                    </a:cubicBezTo>
                    <a:cubicBezTo>
                      <a:pt x="36" y="199"/>
                      <a:pt x="12" y="249"/>
                      <a:pt x="7" y="306"/>
                    </a:cubicBezTo>
                    <a:cubicBezTo>
                      <a:pt x="0" y="400"/>
                      <a:pt x="27" y="487"/>
                      <a:pt x="48" y="544"/>
                    </a:cubicBezTo>
                    <a:cubicBezTo>
                      <a:pt x="100" y="684"/>
                      <a:pt x="178" y="813"/>
                      <a:pt x="293" y="952"/>
                    </a:cubicBezTo>
                    <a:cubicBezTo>
                      <a:pt x="433" y="1120"/>
                      <a:pt x="602" y="1252"/>
                      <a:pt x="795" y="1345"/>
                    </a:cubicBezTo>
                    <a:cubicBezTo>
                      <a:pt x="868" y="1380"/>
                      <a:pt x="966" y="1421"/>
                      <a:pt x="1076" y="1428"/>
                    </a:cubicBezTo>
                    <a:cubicBezTo>
                      <a:pt x="1083" y="1428"/>
                      <a:pt x="1090" y="1429"/>
                      <a:pt x="1096" y="1429"/>
                    </a:cubicBezTo>
                    <a:cubicBezTo>
                      <a:pt x="1170" y="1429"/>
                      <a:pt x="1232" y="1402"/>
                      <a:pt x="1281" y="1349"/>
                    </a:cubicBezTo>
                    <a:cubicBezTo>
                      <a:pt x="1281" y="1349"/>
                      <a:pt x="1282" y="1348"/>
                      <a:pt x="1282" y="1348"/>
                    </a:cubicBezTo>
                    <a:cubicBezTo>
                      <a:pt x="1299" y="1328"/>
                      <a:pt x="1318" y="1309"/>
                      <a:pt x="1338" y="1290"/>
                    </a:cubicBezTo>
                    <a:cubicBezTo>
                      <a:pt x="1352" y="1277"/>
                      <a:pt x="1366" y="1263"/>
                      <a:pt x="1380" y="1249"/>
                    </a:cubicBezTo>
                    <a:cubicBezTo>
                      <a:pt x="1411" y="1216"/>
                      <a:pt x="1428" y="1177"/>
                      <a:pt x="1428" y="1138"/>
                    </a:cubicBezTo>
                    <a:cubicBezTo>
                      <a:pt x="1428" y="1098"/>
                      <a:pt x="1411" y="1060"/>
                      <a:pt x="1379" y="1028"/>
                    </a:cubicBezTo>
                    <a:lnTo>
                      <a:pt x="1203" y="852"/>
                    </a:lnTo>
                    <a:close/>
                    <a:moveTo>
                      <a:pt x="1318" y="1189"/>
                    </a:moveTo>
                    <a:cubicBezTo>
                      <a:pt x="1317" y="1189"/>
                      <a:pt x="1317" y="1189"/>
                      <a:pt x="1318" y="1189"/>
                    </a:cubicBezTo>
                    <a:cubicBezTo>
                      <a:pt x="1305" y="1202"/>
                      <a:pt x="1292" y="1214"/>
                      <a:pt x="1279" y="1228"/>
                    </a:cubicBezTo>
                    <a:cubicBezTo>
                      <a:pt x="1258" y="1248"/>
                      <a:pt x="1237" y="1268"/>
                      <a:pt x="1217" y="1292"/>
                    </a:cubicBezTo>
                    <a:cubicBezTo>
                      <a:pt x="1185" y="1326"/>
                      <a:pt x="1147" y="1343"/>
                      <a:pt x="1097" y="1343"/>
                    </a:cubicBezTo>
                    <a:cubicBezTo>
                      <a:pt x="1092" y="1343"/>
                      <a:pt x="1087" y="1343"/>
                      <a:pt x="1082" y="1342"/>
                    </a:cubicBezTo>
                    <a:cubicBezTo>
                      <a:pt x="987" y="1336"/>
                      <a:pt x="899" y="1299"/>
                      <a:pt x="832" y="1267"/>
                    </a:cubicBezTo>
                    <a:cubicBezTo>
                      <a:pt x="651" y="1180"/>
                      <a:pt x="492" y="1055"/>
                      <a:pt x="360" y="897"/>
                    </a:cubicBezTo>
                    <a:cubicBezTo>
                      <a:pt x="251" y="766"/>
                      <a:pt x="178" y="644"/>
                      <a:pt x="130" y="514"/>
                    </a:cubicBezTo>
                    <a:cubicBezTo>
                      <a:pt x="100" y="434"/>
                      <a:pt x="89" y="372"/>
                      <a:pt x="94" y="313"/>
                    </a:cubicBezTo>
                    <a:cubicBezTo>
                      <a:pt x="97" y="276"/>
                      <a:pt x="111" y="245"/>
                      <a:pt x="138" y="218"/>
                    </a:cubicBezTo>
                    <a:cubicBezTo>
                      <a:pt x="247" y="109"/>
                      <a:pt x="247" y="109"/>
                      <a:pt x="247" y="109"/>
                    </a:cubicBezTo>
                    <a:cubicBezTo>
                      <a:pt x="263" y="95"/>
                      <a:pt x="279" y="87"/>
                      <a:pt x="296" y="87"/>
                    </a:cubicBezTo>
                    <a:cubicBezTo>
                      <a:pt x="316" y="87"/>
                      <a:pt x="332" y="99"/>
                      <a:pt x="342" y="109"/>
                    </a:cubicBezTo>
                    <a:cubicBezTo>
                      <a:pt x="343" y="110"/>
                      <a:pt x="343" y="110"/>
                      <a:pt x="343" y="110"/>
                    </a:cubicBezTo>
                    <a:cubicBezTo>
                      <a:pt x="363" y="128"/>
                      <a:pt x="381" y="147"/>
                      <a:pt x="401" y="167"/>
                    </a:cubicBezTo>
                    <a:cubicBezTo>
                      <a:pt x="411" y="177"/>
                      <a:pt x="421" y="188"/>
                      <a:pt x="431" y="198"/>
                    </a:cubicBezTo>
                    <a:cubicBezTo>
                      <a:pt x="519" y="286"/>
                      <a:pt x="519" y="286"/>
                      <a:pt x="519" y="286"/>
                    </a:cubicBezTo>
                    <a:cubicBezTo>
                      <a:pt x="553" y="320"/>
                      <a:pt x="553" y="351"/>
                      <a:pt x="519" y="385"/>
                    </a:cubicBezTo>
                    <a:cubicBezTo>
                      <a:pt x="509" y="394"/>
                      <a:pt x="500" y="403"/>
                      <a:pt x="491" y="412"/>
                    </a:cubicBezTo>
                    <a:cubicBezTo>
                      <a:pt x="464" y="440"/>
                      <a:pt x="439" y="465"/>
                      <a:pt x="411" y="490"/>
                    </a:cubicBezTo>
                    <a:cubicBezTo>
                      <a:pt x="410" y="491"/>
                      <a:pt x="410" y="491"/>
                      <a:pt x="409" y="492"/>
                    </a:cubicBezTo>
                    <a:cubicBezTo>
                      <a:pt x="382" y="520"/>
                      <a:pt x="387" y="546"/>
                      <a:pt x="393" y="565"/>
                    </a:cubicBezTo>
                    <a:cubicBezTo>
                      <a:pt x="394" y="568"/>
                      <a:pt x="394" y="568"/>
                      <a:pt x="394" y="568"/>
                    </a:cubicBezTo>
                    <a:cubicBezTo>
                      <a:pt x="416" y="623"/>
                      <a:pt x="448" y="674"/>
                      <a:pt x="497" y="736"/>
                    </a:cubicBezTo>
                    <a:cubicBezTo>
                      <a:pt x="497" y="737"/>
                      <a:pt x="497" y="737"/>
                      <a:pt x="497" y="737"/>
                    </a:cubicBezTo>
                    <a:cubicBezTo>
                      <a:pt x="586" y="845"/>
                      <a:pt x="679" y="930"/>
                      <a:pt x="781" y="995"/>
                    </a:cubicBezTo>
                    <a:cubicBezTo>
                      <a:pt x="795" y="1003"/>
                      <a:pt x="808" y="1010"/>
                      <a:pt x="821" y="1017"/>
                    </a:cubicBezTo>
                    <a:cubicBezTo>
                      <a:pt x="832" y="1022"/>
                      <a:pt x="843" y="1028"/>
                      <a:pt x="852" y="1033"/>
                    </a:cubicBezTo>
                    <a:cubicBezTo>
                      <a:pt x="854" y="1034"/>
                      <a:pt x="855" y="1035"/>
                      <a:pt x="856" y="1036"/>
                    </a:cubicBezTo>
                    <a:cubicBezTo>
                      <a:pt x="867" y="1041"/>
                      <a:pt x="877" y="1044"/>
                      <a:pt x="888" y="1044"/>
                    </a:cubicBezTo>
                    <a:cubicBezTo>
                      <a:pt x="915" y="1044"/>
                      <a:pt x="931" y="1027"/>
                      <a:pt x="937" y="1022"/>
                    </a:cubicBezTo>
                    <a:cubicBezTo>
                      <a:pt x="1046" y="912"/>
                      <a:pt x="1046" y="912"/>
                      <a:pt x="1046" y="912"/>
                    </a:cubicBezTo>
                    <a:cubicBezTo>
                      <a:pt x="1057" y="901"/>
                      <a:pt x="1074" y="888"/>
                      <a:pt x="1094" y="888"/>
                    </a:cubicBezTo>
                    <a:cubicBezTo>
                      <a:pt x="1114" y="888"/>
                      <a:pt x="1131" y="901"/>
                      <a:pt x="1140" y="912"/>
                    </a:cubicBezTo>
                    <a:cubicBezTo>
                      <a:pt x="1317" y="1089"/>
                      <a:pt x="1317" y="1089"/>
                      <a:pt x="1317" y="1089"/>
                    </a:cubicBezTo>
                    <a:cubicBezTo>
                      <a:pt x="1350" y="1121"/>
                      <a:pt x="1350" y="1155"/>
                      <a:pt x="1318" y="1189"/>
                    </a:cubicBezTo>
                    <a:close/>
                    <a:moveTo>
                      <a:pt x="1318" y="1189"/>
                    </a:moveTo>
                    <a:cubicBezTo>
                      <a:pt x="1318" y="1189"/>
                      <a:pt x="1318" y="1189"/>
                      <a:pt x="1318" y="1189"/>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51">
                <a:extLst>
                  <a:ext uri="{FF2B5EF4-FFF2-40B4-BE49-F238E27FC236}">
                    <a16:creationId xmlns:a16="http://schemas.microsoft.com/office/drawing/2014/main" id="{EEED40F3-B5A6-48EC-99BD-C3BA404DB583}"/>
                  </a:ext>
                </a:extLst>
              </p:cNvPr>
              <p:cNvSpPr>
                <a:spLocks noEditPoints="1"/>
              </p:cNvSpPr>
              <p:nvPr/>
            </p:nvSpPr>
            <p:spPr bwMode="auto">
              <a:xfrm>
                <a:off x="2391" y="2382"/>
                <a:ext cx="100" cy="99"/>
              </a:xfrm>
              <a:custGeom>
                <a:gdLst>
                  <a:gd fmla="*/ 39 w 464" name="T0"/>
                  <a:gd fmla="*/ 89 h 460" name="T1"/>
                  <a:gd fmla="*/ 260 w 464" name="T2"/>
                  <a:gd fmla="*/ 204 h 460" name="T3"/>
                  <a:gd fmla="*/ 375 w 464" name="T4"/>
                  <a:gd fmla="*/ 425 h 460" name="T5"/>
                  <a:gd fmla="*/ 417 w 464" name="T6"/>
                  <a:gd fmla="*/ 460 h 460" name="T7"/>
                  <a:gd fmla="*/ 425 w 464" name="T8"/>
                  <a:gd fmla="*/ 460 h 460" name="T9"/>
                  <a:gd fmla="*/ 460 w 464" name="T10"/>
                  <a:gd fmla="*/ 410 h 460" name="T11"/>
                  <a:gd fmla="*/ 322 w 464" name="T12"/>
                  <a:gd fmla="*/ 143 h 460" name="T13"/>
                  <a:gd fmla="*/ 54 w 464" name="T14"/>
                  <a:gd fmla="*/ 4 h 460" name="T15"/>
                  <a:gd fmla="*/ 4 w 464" name="T16"/>
                  <a:gd fmla="*/ 39 h 460" name="T17"/>
                  <a:gd fmla="*/ 39 w 464" name="T18"/>
                  <a:gd fmla="*/ 89 h 460" name="T19"/>
                  <a:gd fmla="*/ 39 w 464" name="T20"/>
                  <a:gd fmla="*/ 89 h 460" name="T21"/>
                  <a:gd fmla="*/ 39 w 464" name="T22"/>
                  <a:gd fmla="*/ 89 h 4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0" w="463">
                    <a:moveTo>
                      <a:pt x="39" y="89"/>
                    </a:moveTo>
                    <a:cubicBezTo>
                      <a:pt x="123" y="103"/>
                      <a:pt x="199" y="143"/>
                      <a:pt x="260" y="204"/>
                    </a:cubicBezTo>
                    <a:cubicBezTo>
                      <a:pt x="321" y="265"/>
                      <a:pt x="360" y="341"/>
                      <a:pt x="375" y="425"/>
                    </a:cubicBezTo>
                    <a:cubicBezTo>
                      <a:pt x="378" y="446"/>
                      <a:pt x="396" y="460"/>
                      <a:pt x="417" y="460"/>
                    </a:cubicBezTo>
                    <a:cubicBezTo>
                      <a:pt x="420" y="460"/>
                      <a:pt x="422" y="460"/>
                      <a:pt x="425" y="460"/>
                    </a:cubicBezTo>
                    <a:cubicBezTo>
                      <a:pt x="448" y="456"/>
                      <a:pt x="464" y="433"/>
                      <a:pt x="460" y="410"/>
                    </a:cubicBezTo>
                    <a:cubicBezTo>
                      <a:pt x="443" y="308"/>
                      <a:pt x="395" y="216"/>
                      <a:pt x="322" y="143"/>
                    </a:cubicBezTo>
                    <a:cubicBezTo>
                      <a:pt x="248" y="69"/>
                      <a:pt x="156" y="21"/>
                      <a:pt x="54" y="4"/>
                    </a:cubicBezTo>
                    <a:cubicBezTo>
                      <a:pt x="31" y="0"/>
                      <a:pt x="9" y="16"/>
                      <a:pt x="4" y="39"/>
                    </a:cubicBezTo>
                    <a:cubicBezTo>
                      <a:pt x="0" y="63"/>
                      <a:pt x="16" y="85"/>
                      <a:pt x="39" y="89"/>
                    </a:cubicBezTo>
                    <a:close/>
                    <a:moveTo>
                      <a:pt x="39" y="89"/>
                    </a:moveTo>
                    <a:cubicBezTo>
                      <a:pt x="39" y="89"/>
                      <a:pt x="39" y="89"/>
                      <a:pt x="39" y="89"/>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52">
                <a:extLst>
                  <a:ext uri="{FF2B5EF4-FFF2-40B4-BE49-F238E27FC236}">
                    <a16:creationId xmlns:a16="http://schemas.microsoft.com/office/drawing/2014/main" id="{7EF49644-4FC9-451A-987D-1A16B475FE33}"/>
                  </a:ext>
                </a:extLst>
              </p:cNvPr>
              <p:cNvSpPr>
                <a:spLocks noEditPoints="1"/>
              </p:cNvSpPr>
              <p:nvPr/>
            </p:nvSpPr>
            <p:spPr bwMode="auto">
              <a:xfrm>
                <a:off x="2393" y="2322"/>
                <a:ext cx="157" cy="157"/>
              </a:xfrm>
              <a:custGeom>
                <a:gdLst>
                  <a:gd fmla="*/ 721 w 725" name="T0"/>
                  <a:gd fmla="*/ 672 h 722" name="T1"/>
                  <a:gd fmla="*/ 493 w 725" name="T2"/>
                  <a:gd fmla="*/ 232 h 722" name="T3"/>
                  <a:gd fmla="*/ 53 w 725" name="T4"/>
                  <a:gd fmla="*/ 4 h 722" name="T5"/>
                  <a:gd fmla="*/ 4 w 725" name="T6"/>
                  <a:gd fmla="*/ 39 h 722" name="T7"/>
                  <a:gd fmla="*/ 39 w 725" name="T8"/>
                  <a:gd fmla="*/ 89 h 722" name="T9"/>
                  <a:gd fmla="*/ 432 w 725" name="T10"/>
                  <a:gd fmla="*/ 293 h 722" name="T11"/>
                  <a:gd fmla="*/ 636 w 725" name="T12"/>
                  <a:gd fmla="*/ 686 h 722" name="T13"/>
                  <a:gd fmla="*/ 679 w 725" name="T14"/>
                  <a:gd fmla="*/ 722 h 722" name="T15"/>
                  <a:gd fmla="*/ 686 w 725" name="T16"/>
                  <a:gd fmla="*/ 722 h 722" name="T17"/>
                  <a:gd fmla="*/ 721 w 725" name="T18"/>
                  <a:gd fmla="*/ 672 h 722" name="T19"/>
                  <a:gd fmla="*/ 721 w 725" name="T20"/>
                  <a:gd fmla="*/ 672 h 722" name="T21"/>
                  <a:gd fmla="*/ 721 w 725" name="T22"/>
                  <a:gd fmla="*/ 672 h 7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22" w="725">
                    <a:moveTo>
                      <a:pt x="721" y="672"/>
                    </a:moveTo>
                    <a:cubicBezTo>
                      <a:pt x="693" y="505"/>
                      <a:pt x="614" y="353"/>
                      <a:pt x="493" y="232"/>
                    </a:cubicBezTo>
                    <a:cubicBezTo>
                      <a:pt x="372" y="111"/>
                      <a:pt x="220" y="33"/>
                      <a:pt x="53" y="4"/>
                    </a:cubicBezTo>
                    <a:cubicBezTo>
                      <a:pt x="30" y="0"/>
                      <a:pt x="8" y="16"/>
                      <a:pt x="4" y="39"/>
                    </a:cubicBezTo>
                    <a:cubicBezTo>
                      <a:pt x="0" y="63"/>
                      <a:pt x="15" y="85"/>
                      <a:pt x="39" y="89"/>
                    </a:cubicBezTo>
                    <a:cubicBezTo>
                      <a:pt x="188" y="115"/>
                      <a:pt x="324" y="185"/>
                      <a:pt x="432" y="293"/>
                    </a:cubicBezTo>
                    <a:cubicBezTo>
                      <a:pt x="541" y="401"/>
                      <a:pt x="611" y="537"/>
                      <a:pt x="636" y="686"/>
                    </a:cubicBezTo>
                    <a:cubicBezTo>
                      <a:pt x="640" y="708"/>
                      <a:pt x="658" y="722"/>
                      <a:pt x="679" y="722"/>
                    </a:cubicBezTo>
                    <a:cubicBezTo>
                      <a:pt x="681" y="722"/>
                      <a:pt x="684" y="722"/>
                      <a:pt x="686" y="722"/>
                    </a:cubicBezTo>
                    <a:cubicBezTo>
                      <a:pt x="709" y="718"/>
                      <a:pt x="725" y="696"/>
                      <a:pt x="721" y="672"/>
                    </a:cubicBezTo>
                    <a:close/>
                    <a:moveTo>
                      <a:pt x="721" y="672"/>
                    </a:moveTo>
                    <a:cubicBezTo>
                      <a:pt x="721" y="672"/>
                      <a:pt x="721" y="672"/>
                      <a:pt x="721" y="67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Group 170">
              <a:extLst>
                <a:ext uri="{FF2B5EF4-FFF2-40B4-BE49-F238E27FC236}">
                  <a16:creationId xmlns:a16="http://schemas.microsoft.com/office/drawing/2014/main" id="{C59AAC13-8BF0-4E9D-BBFA-BD5F21E558C6}"/>
                </a:ext>
              </a:extLst>
            </p:cNvPr>
            <p:cNvGrpSpPr>
              <a:grpSpLocks noChangeAspect="1"/>
            </p:cNvGrpSpPr>
            <p:nvPr/>
          </p:nvGrpSpPr>
          <p:grpSpPr>
            <a:xfrm>
              <a:off x="6829445" y="3952325"/>
              <a:ext cx="420688" cy="523875"/>
              <a:chOff x="4142" y="2322"/>
              <a:chExt cx="265" cy="330"/>
            </a:xfrm>
            <a:gradFill>
              <a:gsLst>
                <a:gs pos="0">
                  <a:srgbClr val="08AEEA"/>
                </a:gs>
                <a:gs pos="100000">
                  <a:srgbClr val="2AF598"/>
                </a:gs>
              </a:gsLst>
              <a:lin ang="2700000" scaled="0"/>
            </a:gradFill>
          </p:grpSpPr>
          <p:sp>
            <p:nvSpPr>
              <p:cNvPr id="15" name="Freeform 171">
                <a:extLst>
                  <a:ext uri="{FF2B5EF4-FFF2-40B4-BE49-F238E27FC236}">
                    <a16:creationId xmlns:a16="http://schemas.microsoft.com/office/drawing/2014/main" id="{B6BB541C-AAB1-4E09-83E8-6E0DB79E0DA2}"/>
                  </a:ext>
                </a:extLst>
              </p:cNvPr>
              <p:cNvSpPr>
                <a:spLocks noEditPoints="1"/>
              </p:cNvSpPr>
              <p:nvPr/>
            </p:nvSpPr>
            <p:spPr bwMode="auto">
              <a:xfrm>
                <a:off x="4142" y="2322"/>
                <a:ext cx="265" cy="330"/>
              </a:xfrm>
              <a:custGeom>
                <a:gdLst>
                  <a:gd fmla="*/ 612 w 1224" name="T0"/>
                  <a:gd fmla="*/ 0 h 1526" name="T1"/>
                  <a:gd fmla="*/ 0 w 1224" name="T2"/>
                  <a:gd fmla="*/ 612 h 1526" name="T3"/>
                  <a:gd fmla="*/ 11 w 1224" name="T4"/>
                  <a:gd fmla="*/ 727 h 1526" name="T5"/>
                  <a:gd fmla="*/ 15 w 1224" name="T6"/>
                  <a:gd fmla="*/ 747 h 1526" name="T7"/>
                  <a:gd fmla="*/ 56 w 1224" name="T8"/>
                  <a:gd fmla="*/ 868 h 1526" name="T9"/>
                  <a:gd fmla="*/ 585 w 1224" name="T10"/>
                  <a:gd fmla="*/ 1517 h 1526" name="T11"/>
                  <a:gd fmla="*/ 612 w 1224" name="T12"/>
                  <a:gd fmla="*/ 1526 h 1526" name="T13"/>
                  <a:gd fmla="*/ 639 w 1224" name="T14"/>
                  <a:gd fmla="*/ 1517 h 1526" name="T15"/>
                  <a:gd fmla="*/ 1168 w 1224" name="T16"/>
                  <a:gd fmla="*/ 868 h 1526" name="T17"/>
                  <a:gd fmla="*/ 1209 w 1224" name="T18"/>
                  <a:gd fmla="*/ 747 h 1526" name="T19"/>
                  <a:gd fmla="*/ 1213 w 1224" name="T20"/>
                  <a:gd fmla="*/ 727 h 1526" name="T21"/>
                  <a:gd fmla="*/ 1224 w 1224" name="T22"/>
                  <a:gd fmla="*/ 612 h 1526" name="T23"/>
                  <a:gd fmla="*/ 612 w 1224" name="T24"/>
                  <a:gd fmla="*/ 0 h 1526" name="T25"/>
                  <a:gd fmla="*/ 1128 w 1224" name="T26"/>
                  <a:gd fmla="*/ 712 h 1526" name="T27"/>
                  <a:gd fmla="*/ 1127 w 1224" name="T28"/>
                  <a:gd fmla="*/ 714 h 1526" name="T29"/>
                  <a:gd fmla="*/ 1124 w 1224" name="T30"/>
                  <a:gd fmla="*/ 727 h 1526" name="T31"/>
                  <a:gd fmla="*/ 1124 w 1224" name="T32"/>
                  <a:gd fmla="*/ 728 h 1526" name="T33"/>
                  <a:gd fmla="*/ 1089 w 1224" name="T34"/>
                  <a:gd fmla="*/ 832 h 1526" name="T35"/>
                  <a:gd fmla="*/ 1088 w 1224" name="T36"/>
                  <a:gd fmla="*/ 834 h 1526" name="T37"/>
                  <a:gd fmla="*/ 612 w 1224" name="T38"/>
                  <a:gd fmla="*/ 1428 h 1526" name="T39"/>
                  <a:gd fmla="*/ 135 w 1224" name="T40"/>
                  <a:gd fmla="*/ 834 h 1526" name="T41"/>
                  <a:gd fmla="*/ 135 w 1224" name="T42"/>
                  <a:gd fmla="*/ 832 h 1526" name="T43"/>
                  <a:gd fmla="*/ 99 w 1224" name="T44"/>
                  <a:gd fmla="*/ 728 h 1526" name="T45"/>
                  <a:gd fmla="*/ 99 w 1224" name="T46"/>
                  <a:gd fmla="*/ 727 h 1526" name="T47"/>
                  <a:gd fmla="*/ 96 w 1224" name="T48"/>
                  <a:gd fmla="*/ 714 h 1526" name="T49"/>
                  <a:gd fmla="*/ 96 w 1224" name="T50"/>
                  <a:gd fmla="*/ 711 h 1526" name="T51"/>
                  <a:gd fmla="*/ 86 w 1224" name="T52"/>
                  <a:gd fmla="*/ 612 h 1526" name="T53"/>
                  <a:gd fmla="*/ 612 w 1224" name="T54"/>
                  <a:gd fmla="*/ 86 h 1526" name="T55"/>
                  <a:gd fmla="*/ 1137 w 1224" name="T56"/>
                  <a:gd fmla="*/ 612 h 1526" name="T57"/>
                  <a:gd fmla="*/ 1128 w 1224" name="T58"/>
                  <a:gd fmla="*/ 712 h 1526" name="T59"/>
                  <a:gd fmla="*/ 1128 w 1224" name="T60"/>
                  <a:gd fmla="*/ 712 h 1526" name="T61"/>
                  <a:gd fmla="*/ 1128 w 1224" name="T62"/>
                  <a:gd fmla="*/ 712 h 15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26" w="1224">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72">
                <a:extLst>
                  <a:ext uri="{FF2B5EF4-FFF2-40B4-BE49-F238E27FC236}">
                    <a16:creationId xmlns:a16="http://schemas.microsoft.com/office/drawing/2014/main" id="{BC436B75-3587-4B89-A112-0E5B1C77E33F}"/>
                  </a:ext>
                </a:extLst>
              </p:cNvPr>
              <p:cNvSpPr>
                <a:spLocks noEditPoints="1"/>
              </p:cNvSpPr>
              <p:nvPr/>
            </p:nvSpPr>
            <p:spPr bwMode="auto">
              <a:xfrm>
                <a:off x="4190" y="2372"/>
                <a:ext cx="169" cy="168"/>
              </a:xfrm>
              <a:custGeom>
                <a:gdLst>
                  <a:gd fmla="*/ 389 w 777" name="T0"/>
                  <a:gd fmla="*/ 0 h 777" name="T1"/>
                  <a:gd fmla="*/ 0 w 777" name="T2"/>
                  <a:gd fmla="*/ 389 h 777" name="T3"/>
                  <a:gd fmla="*/ 389 w 777" name="T4"/>
                  <a:gd fmla="*/ 777 h 777" name="T5"/>
                  <a:gd fmla="*/ 777 w 777" name="T6"/>
                  <a:gd fmla="*/ 389 h 777" name="T7"/>
                  <a:gd fmla="*/ 389 w 777" name="T8"/>
                  <a:gd fmla="*/ 0 h 777" name="T9"/>
                  <a:gd fmla="*/ 389 w 777" name="T10"/>
                  <a:gd fmla="*/ 691 h 777" name="T11"/>
                  <a:gd fmla="*/ 87 w 777" name="T12"/>
                  <a:gd fmla="*/ 389 h 777" name="T13"/>
                  <a:gd fmla="*/ 389 w 777" name="T14"/>
                  <a:gd fmla="*/ 86 h 777" name="T15"/>
                  <a:gd fmla="*/ 691 w 777" name="T16"/>
                  <a:gd fmla="*/ 389 h 777" name="T17"/>
                  <a:gd fmla="*/ 389 w 777" name="T18"/>
                  <a:gd fmla="*/ 691 h 777" name="T19"/>
                  <a:gd fmla="*/ 389 w 777" name="T20"/>
                  <a:gd fmla="*/ 691 h 777" name="T21"/>
                  <a:gd fmla="*/ 389 w 777" name="T22"/>
                  <a:gd fmla="*/ 691 h 7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7" w="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 name="Freeform 103">
              <a:extLst>
                <a:ext uri="{FF2B5EF4-FFF2-40B4-BE49-F238E27FC236}">
                  <a16:creationId xmlns:a16="http://schemas.microsoft.com/office/drawing/2014/main" id="{98EAF974-0647-42CF-933A-4B9B2C668476}"/>
                </a:ext>
              </a:extLst>
            </p:cNvPr>
            <p:cNvSpPr>
              <a:spLocks noEditPoints="1"/>
            </p:cNvSpPr>
            <p:nvPr/>
          </p:nvSpPr>
          <p:spPr bwMode="auto">
            <a:xfrm>
              <a:off x="6770707" y="5301151"/>
              <a:ext cx="538163" cy="511175"/>
            </a:xfrm>
            <a:custGeom>
              <a:gdLst>
                <a:gd fmla="*/ 1546 w 1566" name="T0"/>
                <a:gd fmla="*/ 674 h 1489" name="T1"/>
                <a:gd fmla="*/ 814 w 1566" name="T2"/>
                <a:gd fmla="*/ 20 h 1489" name="T3"/>
                <a:gd fmla="*/ 810 w 1566" name="T4"/>
                <a:gd fmla="*/ 16 h 1489" name="T5"/>
                <a:gd fmla="*/ 752 w 1566" name="T6"/>
                <a:gd fmla="*/ 15 h 1489" name="T7"/>
                <a:gd fmla="*/ 19 w 1566" name="T8"/>
                <a:gd fmla="*/ 670 h 1489" name="T9"/>
                <a:gd fmla="*/ 16 w 1566" name="T10"/>
                <a:gd fmla="*/ 731 h 1489" name="T11"/>
                <a:gd fmla="*/ 48 w 1566" name="T12"/>
                <a:gd fmla="*/ 746 h 1489" name="T13"/>
                <a:gd fmla="*/ 77 w 1566" name="T14"/>
                <a:gd fmla="*/ 735 h 1489" name="T15"/>
                <a:gd fmla="*/ 209 w 1566" name="T16"/>
                <a:gd fmla="*/ 617 h 1489" name="T17"/>
                <a:gd fmla="*/ 209 w 1566" name="T18"/>
                <a:gd fmla="*/ 1380 h 1489" name="T19"/>
                <a:gd fmla="*/ 318 w 1566" name="T20"/>
                <a:gd fmla="*/ 1489 h 1489" name="T21"/>
                <a:gd fmla="*/ 549 w 1566" name="T22"/>
                <a:gd fmla="*/ 1489 h 1489" name="T23"/>
                <a:gd fmla="*/ 651 w 1566" name="T24"/>
                <a:gd fmla="*/ 1387 h 1489" name="T25"/>
                <a:gd fmla="*/ 651 w 1566" name="T26"/>
                <a:gd fmla="*/ 999 h 1489" name="T27"/>
                <a:gd fmla="*/ 666 w 1566" name="T28"/>
                <a:gd fmla="*/ 983 h 1489" name="T29"/>
                <a:gd fmla="*/ 900 w 1566" name="T30"/>
                <a:gd fmla="*/ 983 h 1489" name="T31"/>
                <a:gd fmla="*/ 915 w 1566" name="T32"/>
                <a:gd fmla="*/ 999 h 1489" name="T33"/>
                <a:gd fmla="*/ 915 w 1566" name="T34"/>
                <a:gd fmla="*/ 1387 h 1489" name="T35"/>
                <a:gd fmla="*/ 1018 w 1566" name="T36"/>
                <a:gd fmla="*/ 1489 h 1489" name="T37"/>
                <a:gd fmla="*/ 1249 w 1566" name="T38"/>
                <a:gd fmla="*/ 1489 h 1489" name="T39"/>
                <a:gd fmla="*/ 1357 w 1566" name="T40"/>
                <a:gd fmla="*/ 1353 h 1489" name="T41"/>
                <a:gd fmla="*/ 1357 w 1566" name="T42"/>
                <a:gd fmla="*/ 621 h 1489" name="T43"/>
                <a:gd fmla="*/ 1489 w 1566" name="T44"/>
                <a:gd fmla="*/ 739 h 1489" name="T45"/>
                <a:gd fmla="*/ 1518 w 1566" name="T46"/>
                <a:gd fmla="*/ 750 h 1489" name="T47"/>
                <a:gd fmla="*/ 1550 w 1566" name="T48"/>
                <a:gd fmla="*/ 735 h 1489" name="T49"/>
                <a:gd fmla="*/ 1546 w 1566" name="T50"/>
                <a:gd fmla="*/ 674 h 1489" name="T51"/>
                <a:gd fmla="*/ 1271 w 1566" name="T52"/>
                <a:gd fmla="*/ 888 h 1489" name="T53"/>
                <a:gd fmla="*/ 1271 w 1566" name="T54"/>
                <a:gd fmla="*/ 1352 h 1489" name="T55"/>
                <a:gd fmla="*/ 1248 w 1566" name="T56"/>
                <a:gd fmla="*/ 1402 h 1489" name="T57"/>
                <a:gd fmla="*/ 1017 w 1566" name="T58"/>
                <a:gd fmla="*/ 1402 h 1489" name="T59"/>
                <a:gd fmla="*/ 1001 w 1566" name="T60"/>
                <a:gd fmla="*/ 1386 h 1489" name="T61"/>
                <a:gd fmla="*/ 1001 w 1566" name="T62"/>
                <a:gd fmla="*/ 999 h 1489" name="T63"/>
                <a:gd fmla="*/ 899 w 1566" name="T64"/>
                <a:gd fmla="*/ 897 h 1489" name="T65"/>
                <a:gd fmla="*/ 666 w 1566" name="T66"/>
                <a:gd fmla="*/ 897 h 1489" name="T67"/>
                <a:gd fmla="*/ 564 w 1566" name="T68"/>
                <a:gd fmla="*/ 999 h 1489" name="T69"/>
                <a:gd fmla="*/ 564 w 1566" name="T70"/>
                <a:gd fmla="*/ 1387 h 1489" name="T71"/>
                <a:gd fmla="*/ 548 w 1566" name="T72"/>
                <a:gd fmla="*/ 1403 h 1489" name="T73"/>
                <a:gd fmla="*/ 317 w 1566" name="T74"/>
                <a:gd fmla="*/ 1403 h 1489" name="T75"/>
                <a:gd fmla="*/ 295 w 1566" name="T76"/>
                <a:gd fmla="*/ 1380 h 1489" name="T77"/>
                <a:gd fmla="*/ 295 w 1566" name="T78"/>
                <a:gd fmla="*/ 539 h 1489" name="T79"/>
                <a:gd fmla="*/ 781 w 1566" name="T80"/>
                <a:gd fmla="*/ 105 h 1489" name="T81"/>
                <a:gd fmla="*/ 1271 w 1566" name="T82"/>
                <a:gd fmla="*/ 543 h 1489" name="T83"/>
                <a:gd fmla="*/ 1271 w 1566" name="T84"/>
                <a:gd fmla="*/ 888 h 1489" name="T85"/>
                <a:gd fmla="*/ 1271 w 1566" name="T86"/>
                <a:gd fmla="*/ 888 h 1489" name="T87"/>
                <a:gd fmla="*/ 1271 w 1566" name="T88"/>
                <a:gd fmla="*/ 888 h 14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89" w="1566">
                  <a:moveTo>
                    <a:pt x="1546" y="674"/>
                  </a:moveTo>
                  <a:cubicBezTo>
                    <a:pt x="814" y="20"/>
                    <a:pt x="814" y="20"/>
                    <a:pt x="814" y="20"/>
                  </a:cubicBezTo>
                  <a:cubicBezTo>
                    <a:pt x="813" y="18"/>
                    <a:pt x="812" y="17"/>
                    <a:pt x="810" y="16"/>
                  </a:cubicBezTo>
                  <a:cubicBezTo>
                    <a:pt x="794" y="1"/>
                    <a:pt x="769" y="0"/>
                    <a:pt x="752" y="15"/>
                  </a:cubicBezTo>
                  <a:cubicBezTo>
                    <a:pt x="19" y="670"/>
                    <a:pt x="19" y="670"/>
                    <a:pt x="19" y="670"/>
                  </a:cubicBezTo>
                  <a:cubicBezTo>
                    <a:pt x="1" y="686"/>
                    <a:pt x="0" y="713"/>
                    <a:pt x="16" y="731"/>
                  </a:cubicBezTo>
                  <a:cubicBezTo>
                    <a:pt x="25" y="741"/>
                    <a:pt x="36" y="746"/>
                    <a:pt x="48" y="746"/>
                  </a:cubicBezTo>
                  <a:cubicBezTo>
                    <a:pt x="58" y="746"/>
                    <a:pt x="69" y="742"/>
                    <a:pt x="77" y="735"/>
                  </a:cubicBezTo>
                  <a:cubicBezTo>
                    <a:pt x="209" y="617"/>
                    <a:pt x="209" y="617"/>
                    <a:pt x="209" y="617"/>
                  </a:cubicBezTo>
                  <a:cubicBezTo>
                    <a:pt x="209" y="1380"/>
                    <a:pt x="209" y="1380"/>
                    <a:pt x="209" y="1380"/>
                  </a:cubicBezTo>
                  <a:cubicBezTo>
                    <a:pt x="209" y="1440"/>
                    <a:pt x="258" y="1489"/>
                    <a:pt x="318" y="1489"/>
                  </a:cubicBezTo>
                  <a:cubicBezTo>
                    <a:pt x="549" y="1489"/>
                    <a:pt x="549" y="1489"/>
                    <a:pt x="549" y="1489"/>
                  </a:cubicBezTo>
                  <a:cubicBezTo>
                    <a:pt x="605" y="1489"/>
                    <a:pt x="651" y="1443"/>
                    <a:pt x="651" y="1387"/>
                  </a:cubicBezTo>
                  <a:cubicBezTo>
                    <a:pt x="651" y="999"/>
                    <a:pt x="651" y="999"/>
                    <a:pt x="651" y="999"/>
                  </a:cubicBezTo>
                  <a:cubicBezTo>
                    <a:pt x="651" y="990"/>
                    <a:pt x="658" y="983"/>
                    <a:pt x="666" y="983"/>
                  </a:cubicBezTo>
                  <a:cubicBezTo>
                    <a:pt x="900" y="983"/>
                    <a:pt x="900" y="983"/>
                    <a:pt x="900" y="983"/>
                  </a:cubicBezTo>
                  <a:cubicBezTo>
                    <a:pt x="908" y="983"/>
                    <a:pt x="915" y="990"/>
                    <a:pt x="915" y="999"/>
                  </a:cubicBezTo>
                  <a:cubicBezTo>
                    <a:pt x="915" y="1387"/>
                    <a:pt x="915" y="1387"/>
                    <a:pt x="915" y="1387"/>
                  </a:cubicBezTo>
                  <a:cubicBezTo>
                    <a:pt x="915" y="1443"/>
                    <a:pt x="961" y="1489"/>
                    <a:pt x="1018" y="1489"/>
                  </a:cubicBezTo>
                  <a:cubicBezTo>
                    <a:pt x="1249" y="1489"/>
                    <a:pt x="1249" y="1489"/>
                    <a:pt x="1249" y="1489"/>
                  </a:cubicBezTo>
                  <a:cubicBezTo>
                    <a:pt x="1309" y="1489"/>
                    <a:pt x="1357" y="1429"/>
                    <a:pt x="1357" y="1353"/>
                  </a:cubicBezTo>
                  <a:cubicBezTo>
                    <a:pt x="1357" y="621"/>
                    <a:pt x="1357" y="621"/>
                    <a:pt x="1357" y="621"/>
                  </a:cubicBezTo>
                  <a:cubicBezTo>
                    <a:pt x="1489" y="739"/>
                    <a:pt x="1489" y="739"/>
                    <a:pt x="1489" y="739"/>
                  </a:cubicBezTo>
                  <a:cubicBezTo>
                    <a:pt x="1498" y="746"/>
                    <a:pt x="1508" y="750"/>
                    <a:pt x="1518" y="750"/>
                  </a:cubicBezTo>
                  <a:cubicBezTo>
                    <a:pt x="1530" y="750"/>
                    <a:pt x="1542" y="745"/>
                    <a:pt x="1550" y="735"/>
                  </a:cubicBezTo>
                  <a:cubicBezTo>
                    <a:pt x="1566" y="717"/>
                    <a:pt x="1564" y="690"/>
                    <a:pt x="1546" y="674"/>
                  </a:cubicBezTo>
                  <a:close/>
                  <a:moveTo>
                    <a:pt x="1271" y="888"/>
                  </a:moveTo>
                  <a:cubicBezTo>
                    <a:pt x="1271" y="1352"/>
                    <a:pt x="1271" y="1352"/>
                    <a:pt x="1271" y="1352"/>
                  </a:cubicBezTo>
                  <a:cubicBezTo>
                    <a:pt x="1271" y="1383"/>
                    <a:pt x="1255" y="1402"/>
                    <a:pt x="1248" y="1402"/>
                  </a:cubicBezTo>
                  <a:cubicBezTo>
                    <a:pt x="1017" y="1402"/>
                    <a:pt x="1017" y="1402"/>
                    <a:pt x="1017" y="1402"/>
                  </a:cubicBezTo>
                  <a:cubicBezTo>
                    <a:pt x="1009" y="1402"/>
                    <a:pt x="1001" y="1395"/>
                    <a:pt x="1001" y="1386"/>
                  </a:cubicBezTo>
                  <a:cubicBezTo>
                    <a:pt x="1001" y="999"/>
                    <a:pt x="1001" y="999"/>
                    <a:pt x="1001" y="999"/>
                  </a:cubicBezTo>
                  <a:cubicBezTo>
                    <a:pt x="1001" y="942"/>
                    <a:pt x="956" y="897"/>
                    <a:pt x="899" y="897"/>
                  </a:cubicBezTo>
                  <a:cubicBezTo>
                    <a:pt x="666" y="897"/>
                    <a:pt x="666" y="897"/>
                    <a:pt x="666" y="897"/>
                  </a:cubicBezTo>
                  <a:cubicBezTo>
                    <a:pt x="610" y="897"/>
                    <a:pt x="564" y="942"/>
                    <a:pt x="564" y="999"/>
                  </a:cubicBezTo>
                  <a:cubicBezTo>
                    <a:pt x="564" y="1387"/>
                    <a:pt x="564" y="1387"/>
                    <a:pt x="564" y="1387"/>
                  </a:cubicBezTo>
                  <a:cubicBezTo>
                    <a:pt x="564" y="1396"/>
                    <a:pt x="557" y="1403"/>
                    <a:pt x="548" y="1403"/>
                  </a:cubicBezTo>
                  <a:cubicBezTo>
                    <a:pt x="317" y="1403"/>
                    <a:pt x="317" y="1403"/>
                    <a:pt x="317" y="1403"/>
                  </a:cubicBezTo>
                  <a:cubicBezTo>
                    <a:pt x="305" y="1403"/>
                    <a:pt x="295" y="1393"/>
                    <a:pt x="295" y="1380"/>
                  </a:cubicBezTo>
                  <a:cubicBezTo>
                    <a:pt x="295" y="539"/>
                    <a:pt x="295" y="539"/>
                    <a:pt x="295" y="539"/>
                  </a:cubicBezTo>
                  <a:cubicBezTo>
                    <a:pt x="781" y="105"/>
                    <a:pt x="781" y="105"/>
                    <a:pt x="781" y="105"/>
                  </a:cubicBezTo>
                  <a:cubicBezTo>
                    <a:pt x="1271" y="543"/>
                    <a:pt x="1271" y="543"/>
                    <a:pt x="1271" y="543"/>
                  </a:cubicBezTo>
                  <a:lnTo>
                    <a:pt x="1271" y="888"/>
                  </a:lnTo>
                  <a:close/>
                  <a:moveTo>
                    <a:pt x="1271" y="888"/>
                  </a:moveTo>
                  <a:cubicBezTo>
                    <a:pt x="1271" y="888"/>
                    <a:pt x="1271" y="888"/>
                    <a:pt x="1271" y="888"/>
                  </a:cubicBezTo>
                </a:path>
              </a:pathLst>
            </a:custGeom>
            <a:gradFill>
              <a:gsLst>
                <a:gs pos="0">
                  <a:srgbClr val="08AEEA"/>
                </a:gs>
                <a:gs pos="100000">
                  <a:srgbClr val="2AF598"/>
                </a:gs>
              </a:gsLst>
              <a:lin ang="2700000" scaled="0"/>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文本框 23">
              <a:extLst>
                <a:ext uri="{FF2B5EF4-FFF2-40B4-BE49-F238E27FC236}">
                  <a16:creationId xmlns:a16="http://schemas.microsoft.com/office/drawing/2014/main" id="{B9883E45-D484-45D4-B40B-C7FF748A35C7}"/>
                </a:ext>
              </a:extLst>
            </p:cNvPr>
            <p:cNvSpPr txBox="1"/>
            <p:nvPr/>
          </p:nvSpPr>
          <p:spPr>
            <a:xfrm>
              <a:off x="2222569" y="3983429"/>
              <a:ext cx="1402080" cy="457200"/>
            </a:xfrm>
            <a:prstGeom prst="rect">
              <a:avLst/>
            </a:prstGeom>
            <a:noFill/>
          </p:spPr>
          <p:txBody>
            <a:bodyPr rtlCol="0" wrap="none">
              <a:spAutoFit/>
            </a:bodyPr>
            <a:lstStyle/>
            <a:p>
              <a:r>
                <a:rPr altLang="en-US" lang="zh-CN" sz="2400">
                  <a:solidFill>
                    <a:schemeClr val="tx1">
                      <a:lumMod val="85000"/>
                      <a:lumOff val="15000"/>
                    </a:schemeClr>
                  </a:solidFill>
                </a:rPr>
                <a:t>添加姓名</a:t>
              </a:r>
            </a:p>
          </p:txBody>
        </p:sp>
        <p:sp>
          <p:nvSpPr>
            <p:cNvPr id="25" name="文本框 24">
              <a:extLst>
                <a:ext uri="{FF2B5EF4-FFF2-40B4-BE49-F238E27FC236}">
                  <a16:creationId xmlns:a16="http://schemas.microsoft.com/office/drawing/2014/main" id="{7DD29CB3-2D1B-4998-BAA8-480FD14A73D8}"/>
                </a:ext>
              </a:extLst>
            </p:cNvPr>
            <p:cNvSpPr txBox="1"/>
            <p:nvPr/>
          </p:nvSpPr>
          <p:spPr>
            <a:xfrm>
              <a:off x="2222569" y="5340586"/>
              <a:ext cx="1402080" cy="457200"/>
            </a:xfrm>
            <a:prstGeom prst="rect">
              <a:avLst/>
            </a:prstGeom>
            <a:noFill/>
          </p:spPr>
          <p:txBody>
            <a:bodyPr rtlCol="0" wrap="none">
              <a:spAutoFit/>
            </a:bodyPr>
            <a:lstStyle/>
            <a:p>
              <a:r>
                <a:rPr altLang="en-US" lang="zh-CN" sz="2400">
                  <a:solidFill>
                    <a:schemeClr val="tx1">
                      <a:lumMod val="85000"/>
                      <a:lumOff val="15000"/>
                    </a:schemeClr>
                  </a:solidFill>
                </a:rPr>
                <a:t>添加电话</a:t>
              </a:r>
            </a:p>
          </p:txBody>
        </p:sp>
        <p:sp>
          <p:nvSpPr>
            <p:cNvPr id="26" name="文本框 25">
              <a:extLst>
                <a:ext uri="{FF2B5EF4-FFF2-40B4-BE49-F238E27FC236}">
                  <a16:creationId xmlns:a16="http://schemas.microsoft.com/office/drawing/2014/main" id="{86049E47-399E-4860-B6FF-A66C9E4D293A}"/>
                </a:ext>
              </a:extLst>
            </p:cNvPr>
            <p:cNvSpPr txBox="1"/>
            <p:nvPr/>
          </p:nvSpPr>
          <p:spPr>
            <a:xfrm>
              <a:off x="7480412" y="3983429"/>
              <a:ext cx="1402080" cy="457200"/>
            </a:xfrm>
            <a:prstGeom prst="rect">
              <a:avLst/>
            </a:prstGeom>
            <a:noFill/>
          </p:spPr>
          <p:txBody>
            <a:bodyPr rtlCol="0" wrap="none">
              <a:spAutoFit/>
            </a:bodyPr>
            <a:lstStyle/>
            <a:p>
              <a:r>
                <a:rPr altLang="en-US" lang="zh-CN" sz="2400">
                  <a:solidFill>
                    <a:schemeClr val="tx1">
                      <a:lumMod val="85000"/>
                      <a:lumOff val="15000"/>
                    </a:schemeClr>
                  </a:solidFill>
                </a:rPr>
                <a:t>添加地址</a:t>
              </a:r>
            </a:p>
          </p:txBody>
        </p:sp>
        <p:sp>
          <p:nvSpPr>
            <p:cNvPr id="27" name="文本框 26">
              <a:extLst>
                <a:ext uri="{FF2B5EF4-FFF2-40B4-BE49-F238E27FC236}">
                  <a16:creationId xmlns:a16="http://schemas.microsoft.com/office/drawing/2014/main" id="{4757CE86-BBC5-440F-BAB9-34E94AD0AECB}"/>
                </a:ext>
              </a:extLst>
            </p:cNvPr>
            <p:cNvSpPr txBox="1"/>
            <p:nvPr/>
          </p:nvSpPr>
          <p:spPr>
            <a:xfrm>
              <a:off x="7480412" y="5340586"/>
              <a:ext cx="1402080" cy="457200"/>
            </a:xfrm>
            <a:prstGeom prst="rect">
              <a:avLst/>
            </a:prstGeom>
            <a:noFill/>
          </p:spPr>
          <p:txBody>
            <a:bodyPr rtlCol="0" wrap="none">
              <a:spAutoFit/>
            </a:bodyPr>
            <a:lstStyle/>
            <a:p>
              <a:r>
                <a:rPr altLang="en-US" lang="zh-CN" sz="2400">
                  <a:solidFill>
                    <a:schemeClr val="tx1">
                      <a:lumMod val="85000"/>
                      <a:lumOff val="15000"/>
                    </a:schemeClr>
                  </a:solidFill>
                </a:rPr>
                <a:t>添加信息</a:t>
              </a:r>
            </a:p>
          </p:txBody>
        </p:sp>
      </p:grpSp>
    </p:spTree>
    <p:extLst>
      <p:ext uri="{BB962C8B-B14F-4D97-AF65-F5344CB8AC3E}">
        <p14:creationId val="36174229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ur="1000" fill="hold" id="9"/>
                                        <p:tgtEl>
                                          <p:spTgt spid="2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雪花, 自然  已生成极高可信度的说明" id="2" name="PA_图片 4">
            <a:extLst>
              <a:ext uri="{FF2B5EF4-FFF2-40B4-BE49-F238E27FC236}">
                <a16:creationId xmlns:a16="http://schemas.microsoft.com/office/drawing/2014/main" id="{3D2A0350-112B-4606-B250-15D3CF7B686C}"/>
              </a:ext>
            </a:extLst>
          </p:cNvPr>
          <p:cNvPicPr>
            <a:picLocks noChangeAspect="1"/>
          </p:cNvPicPr>
          <p:nvPr>
            <p:custDataLst>
              <p:tags r:id="rId4"/>
            </p:custDataLst>
          </p:nvPr>
        </p:nvPicPr>
        <p:blipFill>
          <a:blip r:embed="rId3">
            <a:extLst>
              <a:ext uri="{28A0092B-C50C-407E-A947-70E740481C1C}">
                <a14:useLocalDpi val="0"/>
              </a:ext>
            </a:extLst>
          </a:blip>
          <a:srcRect t="15730"/>
          <a:stretch>
            <a:fillRect/>
          </a:stretch>
        </p:blipFill>
        <p:spPr>
          <a:xfrm>
            <a:off x="20" y="10"/>
            <a:ext cx="12191980" cy="6857990"/>
          </a:xfrm>
          <a:prstGeom prst="rect">
            <a:avLst/>
          </a:prstGeom>
        </p:spPr>
      </p:pic>
      <p:sp>
        <p:nvSpPr>
          <p:cNvPr id="3" name="PA_文本框 5">
            <a:extLst>
              <a:ext uri="{FF2B5EF4-FFF2-40B4-BE49-F238E27FC236}">
                <a16:creationId xmlns:a16="http://schemas.microsoft.com/office/drawing/2014/main" id="{B551B5AF-82D3-439A-A7A8-E14292F0ED24}"/>
              </a:ext>
            </a:extLst>
          </p:cNvPr>
          <p:cNvSpPr txBox="1"/>
          <p:nvPr>
            <p:custDataLst>
              <p:tags r:id="rId5"/>
            </p:custDataLst>
          </p:nvPr>
        </p:nvSpPr>
        <p:spPr>
          <a:xfrm>
            <a:off x="3556002" y="2921168"/>
            <a:ext cx="5080020" cy="1005840"/>
          </a:xfrm>
          <a:prstGeom prst="rect">
            <a:avLst/>
          </a:prstGeom>
          <a:noFill/>
        </p:spPr>
        <p:txBody>
          <a:bodyPr rtlCol="0" wrap="square">
            <a:spAutoFit/>
          </a:bodyPr>
          <a:lstStyle/>
          <a:p>
            <a:pPr algn="dist"/>
            <a:r>
              <a:rPr altLang="en-US" lang="zh-CN" sz="6000">
                <a:gradFill>
                  <a:gsLst>
                    <a:gs pos="0">
                      <a:srgbClr val="08AEEA"/>
                    </a:gs>
                    <a:gs pos="100000">
                      <a:srgbClr val="2AF598"/>
                    </a:gs>
                  </a:gsLst>
                  <a:lin ang="2700000" scaled="0"/>
                </a:gradFill>
                <a:latin charset="-122" panose="020b0502040204020203" pitchFamily="34" typeface="微软雅黑 Light"/>
                <a:ea charset="-122" panose="020b0502040204020203" pitchFamily="34" typeface="微软雅黑 Light"/>
              </a:rPr>
              <a:t>谢谢观看</a:t>
            </a:r>
          </a:p>
        </p:txBody>
      </p:sp>
    </p:spTree>
    <p:extLst>
      <p:ext uri="{BB962C8B-B14F-4D97-AF65-F5344CB8AC3E}">
        <p14:creationId val="14325158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AD9FA747-D839-41A1-AC0C-B270A2D3F5A6}"/>
              </a:ext>
            </a:extLst>
          </p:cNvPr>
          <p:cNvSpPr txBox="1"/>
          <p:nvPr/>
        </p:nvSpPr>
        <p:spPr>
          <a:xfrm>
            <a:off x="4328159" y="2875003"/>
            <a:ext cx="3535680" cy="1097280"/>
          </a:xfrm>
          <a:prstGeom prst="rect">
            <a:avLst/>
          </a:prstGeom>
          <a:noFill/>
        </p:spPr>
        <p:txBody>
          <a:bodyPr rtlCol="0" wrap="none">
            <a:spAutoFit/>
          </a:bodyPr>
          <a:lstStyle/>
          <a:p>
            <a:pPr algn="ctr"/>
            <a:r>
              <a:rPr altLang="en-US" lang="zh-CN" sz="6600">
                <a:solidFill>
                  <a:schemeClr val="tx1">
                    <a:lumMod val="85000"/>
                    <a:lumOff val="15000"/>
                  </a:schemeClr>
                </a:solidFill>
              </a:rPr>
              <a:t>项目概况</a:t>
            </a:r>
          </a:p>
        </p:txBody>
      </p:sp>
      <p:sp>
        <p:nvSpPr>
          <p:cNvPr id="3" name="文本框 2">
            <a:extLst>
              <a:ext uri="{FF2B5EF4-FFF2-40B4-BE49-F238E27FC236}">
                <a16:creationId xmlns:a16="http://schemas.microsoft.com/office/drawing/2014/main" id="{84AEDD83-5C31-458D-A5B8-EFB09AB6EA83}"/>
              </a:ext>
            </a:extLst>
          </p:cNvPr>
          <p:cNvSpPr txBox="1"/>
          <p:nvPr/>
        </p:nvSpPr>
        <p:spPr>
          <a:xfrm>
            <a:off x="4647281" y="-352540"/>
            <a:ext cx="2897437" cy="3124200"/>
          </a:xfrm>
          <a:prstGeom prst="rect">
            <a:avLst/>
          </a:prstGeom>
          <a:noFill/>
        </p:spPr>
        <p:txBody>
          <a:bodyPr rtlCol="0" wrap="square">
            <a:spAutoFit/>
          </a:bodyPr>
          <a:lstStyle/>
          <a:p>
            <a:pPr algn="ctr"/>
            <a:r>
              <a:rPr altLang="zh-CN" lang="en-US" sz="19900">
                <a:solidFill>
                  <a:schemeClr val="tx1">
                    <a:lumMod val="50000"/>
                    <a:lumOff val="50000"/>
                  </a:schemeClr>
                </a:solidFill>
              </a:rPr>
              <a:t>01</a:t>
            </a:r>
          </a:p>
        </p:txBody>
      </p:sp>
      <p:sp>
        <p:nvSpPr>
          <p:cNvPr id="24" name="圆: 空心 23">
            <a:extLst>
              <a:ext uri="{FF2B5EF4-FFF2-40B4-BE49-F238E27FC236}">
                <a16:creationId xmlns:a16="http://schemas.microsoft.com/office/drawing/2014/main" id="{FAFA8A35-E06E-42A5-8180-809DB8A0316E}"/>
              </a:ext>
            </a:extLst>
          </p:cNvPr>
          <p:cNvSpPr/>
          <p:nvPr/>
        </p:nvSpPr>
        <p:spPr>
          <a:xfrm>
            <a:off x="2399792" y="-4821241"/>
            <a:ext cx="7400352" cy="7400352"/>
          </a:xfrm>
          <a:prstGeom prst="donut">
            <a:avLst>
              <a:gd fmla="val 5729" name="adj"/>
            </a:avLst>
          </a:prstGeom>
          <a:gradFill>
            <a:gsLst>
              <a:gs pos="0">
                <a:srgbClr val="08AEEA"/>
              </a:gs>
              <a:gs pos="100000">
                <a:srgbClr val="2AF598"/>
              </a:gs>
            </a:gsLst>
            <a:lin ang="2700000" scaled="0"/>
          </a:gradFill>
          <a:ln>
            <a:noFill/>
          </a:ln>
          <a:effectLst>
            <a:outerShdw blurRad="63500" dir="16200000" dist="381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文本框 6">
            <a:extLst>
              <a:ext uri="{FF2B5EF4-FFF2-40B4-BE49-F238E27FC236}">
                <a16:creationId xmlns:a16="http://schemas.microsoft.com/office/drawing/2014/main" id="{1D7DD1EB-C449-4CEF-B286-D62600979BA1}"/>
              </a:ext>
            </a:extLst>
          </p:cNvPr>
          <p:cNvSpPr txBox="1"/>
          <p:nvPr/>
        </p:nvSpPr>
        <p:spPr>
          <a:xfrm>
            <a:off x="2395824" y="3982998"/>
            <a:ext cx="7400352" cy="914400"/>
          </a:xfrm>
          <a:prstGeom prst="rect">
            <a:avLst/>
          </a:prstGeom>
          <a:noFill/>
        </p:spPr>
        <p:txBody>
          <a:bodyPr rtlCol="0" wrap="square">
            <a:spAutoFit/>
          </a:bodyPr>
          <a:lstStyle/>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rPr>
              <a:t>一句话描述商业计划项目的目标</a:t>
            </a:r>
          </a:p>
          <a:p>
            <a:pPr algn="ctr">
              <a:lnSpc>
                <a:spcPct val="150000"/>
              </a:lnSpc>
            </a:pPr>
            <a:r>
              <a:rPr altLang="zh-CN" lang="en-US">
                <a:solidFill>
                  <a:srgbClr val="898989"/>
                </a:solidFill>
                <a:latin charset="-122" panose="020b0502040204020203" pitchFamily="34" typeface="微软雅黑 Light"/>
                <a:ea charset="-122" panose="020b0502040204020203" pitchFamily="34" typeface="微软雅黑 Light"/>
                <a:cs charset="-122" panose="020b0503020204020204" pitchFamily="18" typeface="微软雅黑"/>
              </a:rPr>
              <a:t>Sentence description of the project business plan objectives.</a:t>
            </a:r>
          </a:p>
        </p:txBody>
      </p:sp>
      <p:sp>
        <p:nvSpPr>
          <p:cNvPr id="9" name="矩形: 圆角 8">
            <a:extLst>
              <a:ext uri="{FF2B5EF4-FFF2-40B4-BE49-F238E27FC236}">
                <a16:creationId xmlns:a16="http://schemas.microsoft.com/office/drawing/2014/main" id="{0F497FD3-EC48-41FE-A6D9-FA50BCFC8882}"/>
              </a:ext>
            </a:extLst>
          </p:cNvPr>
          <p:cNvSpPr/>
          <p:nvPr/>
        </p:nvSpPr>
        <p:spPr>
          <a:xfrm>
            <a:off x="5219700" y="5895587"/>
            <a:ext cx="1752600" cy="452854"/>
          </a:xfrm>
          <a:prstGeom prst="roundRect">
            <a:avLst>
              <a:gd fmla="val 50000" name="adj"/>
            </a:avLst>
          </a:prstGeom>
          <a:noFill/>
          <a:ln>
            <a:gradFill>
              <a:gsLst>
                <a:gs pos="0">
                  <a:srgbClr val="08AEEA"/>
                </a:gs>
                <a:gs pos="100000">
                  <a:srgbClr val="2AF598"/>
                </a:gs>
              </a:gsLst>
              <a:lin ang="2700000" scaled="0"/>
            </a:gradFill>
          </a:ln>
          <a:effectLst>
            <a:outerShdw algn="t" blurRad="317500" dir="5400000" dist="114300" rotWithShape="0" sx="90000" sy="9000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6C9C169D-2396-4576-B48C-843DA95BC5C1}"/>
              </a:ext>
            </a:extLst>
          </p:cNvPr>
          <p:cNvSpPr txBox="1"/>
          <p:nvPr/>
        </p:nvSpPr>
        <p:spPr>
          <a:xfrm>
            <a:off x="5468779" y="5937348"/>
            <a:ext cx="1254442" cy="365760"/>
          </a:xfrm>
          <a:prstGeom prst="rect">
            <a:avLst/>
          </a:prstGeom>
          <a:noFill/>
        </p:spPr>
        <p:txBody>
          <a:bodyPr rtlCol="0" wrap="none">
            <a:spAutoFit/>
          </a:bodyPr>
          <a:lstStyle/>
          <a:p>
            <a:pPr algn="ctr"/>
            <a:r>
              <a:rPr altLang="zh-CN" lang="en-US">
                <a:gradFill>
                  <a:gsLst>
                    <a:gs pos="0">
                      <a:srgbClr val="08AEEA"/>
                    </a:gs>
                    <a:gs pos="100000">
                      <a:srgbClr val="2AF598"/>
                    </a:gs>
                  </a:gsLst>
                  <a:lin ang="2700000" scaled="0"/>
                </a:gradFill>
                <a:latin typeface="+mj-lt"/>
                <a:ea typeface="+mj-ea"/>
              </a:rPr>
              <a:t>CONTINUE</a:t>
            </a:r>
          </a:p>
        </p:txBody>
      </p:sp>
      <p:grpSp>
        <p:nvGrpSpPr>
          <p:cNvPr id="12" name="Group 4">
            <a:extLst>
              <a:ext uri="{FF2B5EF4-FFF2-40B4-BE49-F238E27FC236}">
                <a16:creationId xmlns:a16="http://schemas.microsoft.com/office/drawing/2014/main" id="{4CE3D156-6078-4267-AB58-28D56C60981B}"/>
              </a:ext>
            </a:extLst>
          </p:cNvPr>
          <p:cNvGrpSpPr>
            <a:grpSpLocks noChangeAspect="1"/>
          </p:cNvGrpSpPr>
          <p:nvPr/>
        </p:nvGrpSpPr>
        <p:grpSpPr>
          <a:xfrm>
            <a:off x="5812630" y="5043932"/>
            <a:ext cx="566738" cy="603250"/>
            <a:chOff x="5979" y="3076"/>
            <a:chExt cx="357" cy="380"/>
          </a:xfrm>
          <a:gradFill>
            <a:gsLst>
              <a:gs pos="0">
                <a:srgbClr val="08AEEA"/>
              </a:gs>
              <a:gs pos="100000">
                <a:srgbClr val="2AF598"/>
              </a:gs>
            </a:gsLst>
            <a:lin ang="2700000" scaled="0"/>
          </a:gradFill>
        </p:grpSpPr>
        <p:sp>
          <p:nvSpPr>
            <p:cNvPr id="14" name="Freeform 5">
              <a:extLst>
                <a:ext uri="{FF2B5EF4-FFF2-40B4-BE49-F238E27FC236}">
                  <a16:creationId xmlns:a16="http://schemas.microsoft.com/office/drawing/2014/main" id="{CDE32D2A-965F-4A67-BFB3-86869D4C4DC9}"/>
                </a:ext>
              </a:extLst>
            </p:cNvPr>
            <p:cNvSpPr>
              <a:spLocks noEditPoints="1"/>
            </p:cNvSpPr>
            <p:nvPr/>
          </p:nvSpPr>
          <p:spPr bwMode="auto">
            <a:xfrm>
              <a:off x="6160" y="3243"/>
              <a:ext cx="28" cy="213"/>
            </a:xfrm>
            <a:custGeom>
              <a:gdLst>
                <a:gd fmla="*/ 3 w 15" name="T0"/>
                <a:gd fmla="*/ 1 h 106" name="T1"/>
                <a:gd fmla="*/ 0 w 15" name="T2"/>
                <a:gd fmla="*/ 4 h 106" name="T3"/>
                <a:gd fmla="*/ 7 w 15" name="T4"/>
                <a:gd fmla="*/ 103 h 106" name="T5"/>
                <a:gd fmla="*/ 10 w 15" name="T6"/>
                <a:gd fmla="*/ 106 h 106" name="T7"/>
                <a:gd fmla="*/ 10 w 15" name="T8"/>
                <a:gd fmla="*/ 106 h 106" name="T9"/>
                <a:gd fmla="*/ 13 w 15" name="T10"/>
                <a:gd fmla="*/ 103 h 106" name="T11"/>
                <a:gd fmla="*/ 7 w 15" name="T12"/>
                <a:gd fmla="*/ 3 h 106" name="T13"/>
                <a:gd fmla="*/ 3 w 15" name="T14"/>
                <a:gd fmla="*/ 1 h 106" name="T15"/>
                <a:gd fmla="*/ 3 w 15" name="T16"/>
                <a:gd fmla="*/ 1 h 106" name="T17"/>
                <a:gd fmla="*/ 3 w 15" name="T18"/>
                <a:gd fmla="*/ 1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5">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
              <a:extLst>
                <a:ext uri="{FF2B5EF4-FFF2-40B4-BE49-F238E27FC236}">
                  <a16:creationId xmlns:a16="http://schemas.microsoft.com/office/drawing/2014/main" id="{E2175DDE-DA03-4C8B-85C0-1F1D52B0C8ED}"/>
                </a:ext>
              </a:extLst>
            </p:cNvPr>
            <p:cNvSpPr>
              <a:spLocks noEditPoints="1"/>
            </p:cNvSpPr>
            <p:nvPr/>
          </p:nvSpPr>
          <p:spPr bwMode="auto">
            <a:xfrm>
              <a:off x="6068" y="3076"/>
              <a:ext cx="268" cy="213"/>
            </a:xfrm>
            <a:custGeom>
              <a:gdLst>
                <a:gd fmla="*/ 131 w 141" name="T0"/>
                <a:gd fmla="*/ 53 h 106" name="T1"/>
                <a:gd fmla="*/ 51 w 141" name="T2"/>
                <a:gd fmla="*/ 0 h 106" name="T3"/>
                <a:gd fmla="*/ 18 w 141" name="T4"/>
                <a:gd fmla="*/ 7 h 106" name="T5"/>
                <a:gd fmla="*/ 2 w 141" name="T6"/>
                <a:gd fmla="*/ 16 h 106" name="T7"/>
                <a:gd fmla="*/ 1 w 141" name="T8"/>
                <a:gd fmla="*/ 20 h 106" name="T9"/>
                <a:gd fmla="*/ 5 w 141" name="T10"/>
                <a:gd fmla="*/ 21 h 106" name="T11"/>
                <a:gd fmla="*/ 21 w 141" name="T12"/>
                <a:gd fmla="*/ 13 h 106" name="T13"/>
                <a:gd fmla="*/ 51 w 141" name="T14"/>
                <a:gd fmla="*/ 7 h 106" name="T15"/>
                <a:gd fmla="*/ 125 w 141" name="T16"/>
                <a:gd fmla="*/ 55 h 106" name="T17"/>
                <a:gd fmla="*/ 134 w 141" name="T18"/>
                <a:gd fmla="*/ 103 h 106" name="T19"/>
                <a:gd fmla="*/ 138 w 141" name="T20"/>
                <a:gd fmla="*/ 106 h 106" name="T21"/>
                <a:gd fmla="*/ 138 w 141" name="T22"/>
                <a:gd fmla="*/ 106 h 106" name="T23"/>
                <a:gd fmla="*/ 141 w 141" name="T24"/>
                <a:gd fmla="*/ 102 h 106" name="T25"/>
                <a:gd fmla="*/ 131 w 141" name="T26"/>
                <a:gd fmla="*/ 53 h 106" name="T27"/>
                <a:gd fmla="*/ 131 w 141" name="T28"/>
                <a:gd fmla="*/ 53 h 106" name="T29"/>
                <a:gd fmla="*/ 131 w 141" name="T30"/>
                <a:gd fmla="*/ 53 h 1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5" w="141">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7">
              <a:extLst>
                <a:ext uri="{FF2B5EF4-FFF2-40B4-BE49-F238E27FC236}">
                  <a16:creationId xmlns:a16="http://schemas.microsoft.com/office/drawing/2014/main" id="{5CBFADE2-CA40-4C83-AC7E-0FA2FAE69C6D}"/>
                </a:ext>
              </a:extLst>
            </p:cNvPr>
            <p:cNvSpPr>
              <a:spLocks noEditPoints="1"/>
            </p:cNvSpPr>
            <p:nvPr/>
          </p:nvSpPr>
          <p:spPr bwMode="auto">
            <a:xfrm>
              <a:off x="5979" y="3126"/>
              <a:ext cx="76" cy="213"/>
            </a:xfrm>
            <a:custGeom>
              <a:gdLst>
                <a:gd fmla="*/ 39 w 40" name="T0"/>
                <a:gd fmla="*/ 6 h 106" name="T1"/>
                <a:gd fmla="*/ 39 w 40" name="T2"/>
                <a:gd fmla="*/ 2 h 106" name="T3"/>
                <a:gd fmla="*/ 35 w 40" name="T4"/>
                <a:gd fmla="*/ 2 h 106" name="T5"/>
                <a:gd fmla="*/ 16 w 40" name="T6"/>
                <a:gd fmla="*/ 104 h 106" name="T7"/>
                <a:gd fmla="*/ 19 w 40" name="T8"/>
                <a:gd fmla="*/ 106 h 106" name="T9"/>
                <a:gd fmla="*/ 20 w 40" name="T10"/>
                <a:gd fmla="*/ 106 h 106" name="T11"/>
                <a:gd fmla="*/ 23 w 40" name="T12"/>
                <a:gd fmla="*/ 102 h 106" name="T13"/>
                <a:gd fmla="*/ 39 w 40" name="T14"/>
                <a:gd fmla="*/ 6 h 106" name="T15"/>
                <a:gd fmla="*/ 39 w 40" name="T16"/>
                <a:gd fmla="*/ 6 h 106" name="T17"/>
                <a:gd fmla="*/ 39 w 40" name="T18"/>
                <a:gd fmla="*/ 6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40">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
              <a:extLst>
                <a:ext uri="{FF2B5EF4-FFF2-40B4-BE49-F238E27FC236}">
                  <a16:creationId xmlns:a16="http://schemas.microsoft.com/office/drawing/2014/main" id="{4C0478BB-375D-44CD-B4B3-470BC0EF7045}"/>
                </a:ext>
              </a:extLst>
            </p:cNvPr>
            <p:cNvSpPr>
              <a:spLocks noEditPoints="1"/>
            </p:cNvSpPr>
            <p:nvPr/>
          </p:nvSpPr>
          <p:spPr bwMode="auto">
            <a:xfrm>
              <a:off x="6025" y="3114"/>
              <a:ext cx="277" cy="290"/>
            </a:xfrm>
            <a:custGeom>
              <a:gdLst>
                <a:gd fmla="*/ 77 w 146" name="T0"/>
                <a:gd fmla="*/ 0 h 144" name="T1"/>
                <a:gd fmla="*/ 49 w 146" name="T2"/>
                <a:gd fmla="*/ 6 h 144" name="T3"/>
                <a:gd fmla="*/ 10 w 146" name="T4"/>
                <a:gd fmla="*/ 86 h 144" name="T5"/>
                <a:gd fmla="*/ 12 w 146" name="T6"/>
                <a:gd fmla="*/ 96 h 144" name="T7"/>
                <a:gd fmla="*/ 13 w 146" name="T8"/>
                <a:gd fmla="*/ 141 h 144" name="T9"/>
                <a:gd fmla="*/ 17 w 146" name="T10"/>
                <a:gd fmla="*/ 144 h 144" name="T11"/>
                <a:gd fmla="*/ 20 w 146" name="T12"/>
                <a:gd fmla="*/ 141 h 144" name="T13"/>
                <a:gd fmla="*/ 18 w 146" name="T14"/>
                <a:gd fmla="*/ 95 h 144" name="T15"/>
                <a:gd fmla="*/ 16 w 146" name="T16"/>
                <a:gd fmla="*/ 84 h 144" name="T17"/>
                <a:gd fmla="*/ 51 w 146" name="T18"/>
                <a:gd fmla="*/ 11 h 144" name="T19"/>
                <a:gd fmla="*/ 77 w 146" name="T20"/>
                <a:gd fmla="*/ 7 h 144" name="T21"/>
                <a:gd fmla="*/ 133 w 146" name="T22"/>
                <a:gd fmla="*/ 51 h 144" name="T23"/>
                <a:gd fmla="*/ 139 w 146" name="T24"/>
                <a:gd fmla="*/ 135 h 144" name="T25"/>
                <a:gd fmla="*/ 142 w 146" name="T26"/>
                <a:gd fmla="*/ 138 h 144" name="T27"/>
                <a:gd fmla="*/ 145 w 146" name="T28"/>
                <a:gd fmla="*/ 135 h 144" name="T29"/>
                <a:gd fmla="*/ 139 w 146" name="T30"/>
                <a:gd fmla="*/ 49 h 144" name="T31"/>
                <a:gd fmla="*/ 77 w 146" name="T32"/>
                <a:gd fmla="*/ 0 h 144" name="T33"/>
                <a:gd fmla="*/ 77 w 146" name="T34"/>
                <a:gd fmla="*/ 0 h 144" name="T35"/>
                <a:gd fmla="*/ 77 w 146" name="T36"/>
                <a:gd fmla="*/ 0 h 1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4" w="146">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9">
              <a:extLst>
                <a:ext uri="{FF2B5EF4-FFF2-40B4-BE49-F238E27FC236}">
                  <a16:creationId xmlns:a16="http://schemas.microsoft.com/office/drawing/2014/main" id="{30A540C8-F0A9-45B1-BEC8-210E2EC5C92A}"/>
                </a:ext>
              </a:extLst>
            </p:cNvPr>
            <p:cNvSpPr>
              <a:spLocks noEditPoints="1"/>
            </p:cNvSpPr>
            <p:nvPr/>
          </p:nvSpPr>
          <p:spPr bwMode="auto">
            <a:xfrm>
              <a:off x="6141" y="3154"/>
              <a:ext cx="125" cy="270"/>
            </a:xfrm>
            <a:custGeom>
              <a:gdLst>
                <a:gd fmla="*/ 13 w 66" name="T0"/>
                <a:gd fmla="*/ 0 h 134" name="T1"/>
                <a:gd fmla="*/ 3 w 66" name="T2"/>
                <a:gd fmla="*/ 1 h 134" name="T3"/>
                <a:gd fmla="*/ 1 w 66" name="T4"/>
                <a:gd fmla="*/ 5 h 134" name="T5"/>
                <a:gd fmla="*/ 5 w 66" name="T6"/>
                <a:gd fmla="*/ 7 h 134" name="T7"/>
                <a:gd fmla="*/ 13 w 66" name="T8"/>
                <a:gd fmla="*/ 6 h 134" name="T9"/>
                <a:gd fmla="*/ 52 w 66" name="T10"/>
                <a:gd fmla="*/ 31 h 134" name="T11"/>
                <a:gd fmla="*/ 58 w 66" name="T12"/>
                <a:gd fmla="*/ 131 h 134" name="T13"/>
                <a:gd fmla="*/ 61 w 66" name="T14"/>
                <a:gd fmla="*/ 134 h 134" name="T15"/>
                <a:gd fmla="*/ 61 w 66" name="T16"/>
                <a:gd fmla="*/ 134 h 134" name="T17"/>
                <a:gd fmla="*/ 65 w 66" name="T18"/>
                <a:gd fmla="*/ 131 h 134" name="T19"/>
                <a:gd fmla="*/ 58 w 66" name="T20"/>
                <a:gd fmla="*/ 29 h 134" name="T21"/>
                <a:gd fmla="*/ 13 w 66" name="T22"/>
                <a:gd fmla="*/ 0 h 134" name="T23"/>
                <a:gd fmla="*/ 13 w 66" name="T24"/>
                <a:gd fmla="*/ 0 h 134" name="T25"/>
                <a:gd fmla="*/ 13 w 66" name="T26"/>
                <a:gd fmla="*/ 0 h 13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4" w="66">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0">
              <a:extLst>
                <a:ext uri="{FF2B5EF4-FFF2-40B4-BE49-F238E27FC236}">
                  <a16:creationId xmlns:a16="http://schemas.microsoft.com/office/drawing/2014/main" id="{8E2FF822-9905-47AD-8C02-FB6C86E0AE20}"/>
                </a:ext>
              </a:extLst>
            </p:cNvPr>
            <p:cNvSpPr>
              <a:spLocks noEditPoints="1"/>
            </p:cNvSpPr>
            <p:nvPr/>
          </p:nvSpPr>
          <p:spPr bwMode="auto">
            <a:xfrm>
              <a:off x="6068" y="3169"/>
              <a:ext cx="55" cy="243"/>
            </a:xfrm>
            <a:custGeom>
              <a:gdLst>
                <a:gd fmla="*/ 28 w 29" name="T0"/>
                <a:gd fmla="*/ 6 h 121" name="T1"/>
                <a:gd fmla="*/ 28 w 29" name="T2"/>
                <a:gd fmla="*/ 2 h 121" name="T3"/>
                <a:gd fmla="*/ 24 w 29" name="T4"/>
                <a:gd fmla="*/ 1 h 121" name="T5"/>
                <a:gd fmla="*/ 6 w 29" name="T6"/>
                <a:gd fmla="*/ 57 h 121" name="T7"/>
                <a:gd fmla="*/ 13 w 29" name="T8"/>
                <a:gd fmla="*/ 117 h 121" name="T9"/>
                <a:gd fmla="*/ 16 w 29" name="T10"/>
                <a:gd fmla="*/ 121 h 121" name="T11"/>
                <a:gd fmla="*/ 19 w 29" name="T12"/>
                <a:gd fmla="*/ 117 h 121" name="T13"/>
                <a:gd fmla="*/ 12 w 29" name="T14"/>
                <a:gd fmla="*/ 55 h 121" name="T15"/>
                <a:gd fmla="*/ 28 w 29" name="T16"/>
                <a:gd fmla="*/ 6 h 121" name="T17"/>
                <a:gd fmla="*/ 28 w 29" name="T18"/>
                <a:gd fmla="*/ 6 h 121" name="T19"/>
                <a:gd fmla="*/ 28 w 29" name="T20"/>
                <a:gd fmla="*/ 6 h 1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28">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1">
              <a:extLst>
                <a:ext uri="{FF2B5EF4-FFF2-40B4-BE49-F238E27FC236}">
                  <a16:creationId xmlns:a16="http://schemas.microsoft.com/office/drawing/2014/main" id="{3BADF2CC-A645-4042-BDB6-15BACDBC219E}"/>
                </a:ext>
              </a:extLst>
            </p:cNvPr>
            <p:cNvSpPr>
              <a:spLocks noEditPoints="1"/>
            </p:cNvSpPr>
            <p:nvPr/>
          </p:nvSpPr>
          <p:spPr bwMode="auto">
            <a:xfrm>
              <a:off x="6215" y="3380"/>
              <a:ext cx="13" cy="64"/>
            </a:xfrm>
            <a:custGeom>
              <a:gdLst>
                <a:gd fmla="*/ 6 w 7" name="T0"/>
                <a:gd fmla="*/ 3 h 32" name="T1"/>
                <a:gd fmla="*/ 3 w 7" name="T2"/>
                <a:gd fmla="*/ 0 h 32" name="T3"/>
                <a:gd fmla="*/ 3 w 7" name="T4"/>
                <a:gd fmla="*/ 0 h 32" name="T5"/>
                <a:gd fmla="*/ 0 w 7" name="T6"/>
                <a:gd fmla="*/ 3 h 32" name="T7"/>
                <a:gd fmla="*/ 0 w 7" name="T8"/>
                <a:gd fmla="*/ 13 h 32" name="T9"/>
                <a:gd fmla="*/ 0 w 7" name="T10"/>
                <a:gd fmla="*/ 28 h 32" name="T11"/>
                <a:gd fmla="*/ 3 w 7" name="T12"/>
                <a:gd fmla="*/ 32 h 32" name="T13"/>
                <a:gd fmla="*/ 3 w 7" name="T14"/>
                <a:gd fmla="*/ 32 h 32" name="T15"/>
                <a:gd fmla="*/ 6 w 7" name="T16"/>
                <a:gd fmla="*/ 29 h 32" name="T17"/>
                <a:gd fmla="*/ 6 w 7" name="T18"/>
                <a:gd fmla="*/ 12 h 32" name="T19"/>
                <a:gd fmla="*/ 6 w 7" name="T20"/>
                <a:gd fmla="*/ 3 h 32" name="T21"/>
                <a:gd fmla="*/ 6 w 7" name="T22"/>
                <a:gd fmla="*/ 3 h 32" name="T23"/>
                <a:gd fmla="*/ 6 w 7" name="T24"/>
                <a:gd fmla="*/ 3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7">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2">
              <a:extLst>
                <a:ext uri="{FF2B5EF4-FFF2-40B4-BE49-F238E27FC236}">
                  <a16:creationId xmlns:a16="http://schemas.microsoft.com/office/drawing/2014/main" id="{3113CE77-DF2D-40B1-A998-A9A93DB38794}"/>
                </a:ext>
              </a:extLst>
            </p:cNvPr>
            <p:cNvSpPr>
              <a:spLocks noEditPoints="1"/>
            </p:cNvSpPr>
            <p:nvPr/>
          </p:nvSpPr>
          <p:spPr bwMode="auto">
            <a:xfrm>
              <a:off x="6112" y="3199"/>
              <a:ext cx="116" cy="245"/>
            </a:xfrm>
            <a:custGeom>
              <a:gdLst>
                <a:gd fmla="*/ 28 w 61" name="T0"/>
                <a:gd fmla="*/ 0 h 122" name="T1"/>
                <a:gd fmla="*/ 19 w 61" name="T2"/>
                <a:gd fmla="*/ 2 h 122" name="T3"/>
                <a:gd fmla="*/ 4 w 61" name="T4"/>
                <a:gd fmla="*/ 35 h 122" name="T5"/>
                <a:gd fmla="*/ 9 w 61" name="T6"/>
                <a:gd fmla="*/ 118 h 122" name="T7"/>
                <a:gd fmla="*/ 12 w 61" name="T8"/>
                <a:gd fmla="*/ 122 h 122" name="T9"/>
                <a:gd fmla="*/ 15 w 61" name="T10"/>
                <a:gd fmla="*/ 118 h 122" name="T11"/>
                <a:gd fmla="*/ 11 w 61" name="T12"/>
                <a:gd fmla="*/ 33 h 122" name="T13"/>
                <a:gd fmla="*/ 21 w 61" name="T14"/>
                <a:gd fmla="*/ 8 h 122" name="T15"/>
                <a:gd fmla="*/ 28 w 61" name="T16"/>
                <a:gd fmla="*/ 6 h 122" name="T17"/>
                <a:gd fmla="*/ 46 w 61" name="T18"/>
                <a:gd fmla="*/ 18 h 122" name="T19"/>
                <a:gd fmla="*/ 54 w 61" name="T20"/>
                <a:gd fmla="*/ 77 h 122" name="T21"/>
                <a:gd fmla="*/ 58 w 61" name="T22"/>
                <a:gd fmla="*/ 80 h 122" name="T23"/>
                <a:gd fmla="*/ 58 w 61" name="T24"/>
                <a:gd fmla="*/ 80 h 122" name="T25"/>
                <a:gd fmla="*/ 61 w 61" name="T26"/>
                <a:gd fmla="*/ 77 h 122" name="T27"/>
                <a:gd fmla="*/ 52 w 61" name="T28"/>
                <a:gd fmla="*/ 16 h 122" name="T29"/>
                <a:gd fmla="*/ 28 w 61" name="T30"/>
                <a:gd fmla="*/ 0 h 122" name="T31"/>
                <a:gd fmla="*/ 28 w 61" name="T32"/>
                <a:gd fmla="*/ 0 h 122" name="T33"/>
                <a:gd fmla="*/ 28 w 61" name="T34"/>
                <a:gd fmla="*/ 0 h 12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2" w="61">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9536207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ur="1000" fill="hold" id="26"/>
                                        <p:tgtEl>
                                          <p:spTgt spid="7"/>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24"/>
      <p:bldP grpId="0" spid="7"/>
      <p:bldP grpId="0" spid="9"/>
      <p:bldP grpId="0" spid="1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a:extLst>
              <a:ext uri="{FF2B5EF4-FFF2-40B4-BE49-F238E27FC236}">
                <a16:creationId xmlns:a16="http://schemas.microsoft.com/office/drawing/2014/main" id="{52490608-5197-44E9-A51C-9B5E590F5110}"/>
              </a:ext>
            </a:extLst>
          </p:cNvPr>
          <p:cNvSpPr txBox="1"/>
          <p:nvPr/>
        </p:nvSpPr>
        <p:spPr>
          <a:xfrm>
            <a:off x="7028762" y="2200212"/>
            <a:ext cx="4417764" cy="640080"/>
          </a:xfrm>
          <a:prstGeom prst="rect">
            <a:avLst/>
          </a:prstGeom>
          <a:noFill/>
        </p:spPr>
        <p:txBody>
          <a:bodyPr rtlCol="0" wrap="square">
            <a:spAutoFit/>
          </a:bodyPr>
          <a:lstStyle/>
          <a:p>
            <a:r>
              <a:rPr altLang="en-US" lang="zh-CN" sz="3600">
                <a:solidFill>
                  <a:srgbClr val="2AF598"/>
                </a:solidFill>
              </a:rPr>
              <a:t>项目介绍</a:t>
            </a:r>
          </a:p>
        </p:txBody>
      </p:sp>
      <p:sp>
        <p:nvSpPr>
          <p:cNvPr id="5" name="圆: 空心 4">
            <a:extLst>
              <a:ext uri="{FF2B5EF4-FFF2-40B4-BE49-F238E27FC236}">
                <a16:creationId xmlns:a16="http://schemas.microsoft.com/office/drawing/2014/main" id="{CCCCBC7B-00F9-46EC-9A29-60DB3C83A5EA}"/>
              </a:ext>
            </a:extLst>
          </p:cNvPr>
          <p:cNvSpPr/>
          <p:nvPr/>
        </p:nvSpPr>
        <p:spPr>
          <a:xfrm>
            <a:off x="-16200332" y="-6210301"/>
            <a:ext cx="19278602" cy="19278602"/>
          </a:xfrm>
          <a:prstGeom prst="donut">
            <a:avLst>
              <a:gd fmla="val 3568" name="adj"/>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文本框 17">
            <a:extLst>
              <a:ext uri="{FF2B5EF4-FFF2-40B4-BE49-F238E27FC236}">
                <a16:creationId xmlns:a16="http://schemas.microsoft.com/office/drawing/2014/main" id="{0774E3AB-6539-4EF5-AEA2-5BAEB60313F8}"/>
              </a:ext>
            </a:extLst>
          </p:cNvPr>
          <p:cNvSpPr txBox="1"/>
          <p:nvPr/>
        </p:nvSpPr>
        <p:spPr>
          <a:xfrm>
            <a:off x="7070727" y="3173887"/>
            <a:ext cx="4756839" cy="1920240"/>
          </a:xfrm>
          <a:prstGeom prst="rect">
            <a:avLst/>
          </a:prstGeom>
          <a:noFill/>
        </p:spPr>
        <p:txBody>
          <a:bodyPr rtlCol="0" wrap="square">
            <a:spAutoFit/>
          </a:bodyPr>
          <a:lstStyle/>
          <a:p>
            <a:pPr>
              <a:lnSpc>
                <a:spcPct val="150000"/>
              </a:lnSpc>
            </a:pPr>
            <a:r>
              <a:rPr altLang="zh-CN" lang="en-US" sz="1600">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a:t>
            </a:r>
          </a:p>
          <a:p>
            <a:pPr>
              <a:lnSpc>
                <a:spcPct val="150000"/>
              </a:lnSpc>
            </a:pPr>
            <a:r>
              <a:rPr altLang="zh-CN" lang="en-US" sz="1600">
                <a:solidFill>
                  <a:srgbClr val="727171"/>
                </a:solidFill>
                <a:latin charset="-122" panose="020b0502040204020203" typeface="微软雅黑 Light"/>
                <a:ea typeface="微软雅黑 Light"/>
                <a:cs charset="-122" panose="020b0503020204020204" pitchFamily="18" typeface="微软雅黑"/>
              </a:rPr>
              <a:t>计划，陈述产品和服务的独到之处，包括成本、质量、功能、可</a:t>
            </a:r>
          </a:p>
          <a:p>
            <a:pPr>
              <a:lnSpc>
                <a:spcPct val="150000"/>
              </a:lnSpc>
            </a:pPr>
            <a:r>
              <a:rPr altLang="zh-CN" lang="en-US" sz="1600">
                <a:solidFill>
                  <a:srgbClr val="727171"/>
                </a:solidFill>
                <a:latin charset="-122" panose="020b0502040204020203" typeface="微软雅黑 Light"/>
                <a:ea typeface="微软雅黑 Light"/>
                <a:cs charset="-122" panose="020b0503020204020204" pitchFamily="18" typeface="微软雅黑"/>
              </a:rPr>
              <a:t>靠性和价格等，指出产品所处生命周期或开发进展。</a:t>
            </a:r>
          </a:p>
        </p:txBody>
      </p:sp>
      <p:grpSp>
        <p:nvGrpSpPr>
          <p:cNvPr id="22" name="组合 21">
            <a:extLst>
              <a:ext uri="{FF2B5EF4-FFF2-40B4-BE49-F238E27FC236}">
                <a16:creationId xmlns:a16="http://schemas.microsoft.com/office/drawing/2014/main" id="{B7D4082F-8949-45FC-BAB7-778F6BB11315}"/>
              </a:ext>
            </a:extLst>
          </p:cNvPr>
          <p:cNvGrpSpPr/>
          <p:nvPr/>
        </p:nvGrpSpPr>
        <p:grpSpPr>
          <a:xfrm>
            <a:off x="479425" y="1872868"/>
            <a:ext cx="5616575" cy="3811836"/>
            <a:chOff x="479425" y="1872868"/>
            <a:chExt cx="5616575" cy="3811836"/>
          </a:xfrm>
        </p:grpSpPr>
        <p:sp>
          <p:nvSpPr>
            <p:cNvPr id="10" name="矩形: 圆角 9">
              <a:extLst>
                <a:ext uri="{FF2B5EF4-FFF2-40B4-BE49-F238E27FC236}">
                  <a16:creationId xmlns:a16="http://schemas.microsoft.com/office/drawing/2014/main" id="{A5C00D44-6432-4C67-913B-942F63BEEC00}"/>
                </a:ext>
              </a:extLst>
            </p:cNvPr>
            <p:cNvSpPr/>
            <p:nvPr/>
          </p:nvSpPr>
          <p:spPr>
            <a:xfrm>
              <a:off x="479425" y="1872868"/>
              <a:ext cx="5616575" cy="3811836"/>
            </a:xfrm>
            <a:prstGeom prst="roundRect">
              <a:avLst>
                <a:gd fmla="val 3372" name="adj"/>
              </a:avLst>
            </a:prstGeom>
            <a:solidFill>
              <a:schemeClr val="bg1"/>
            </a:solidFill>
            <a:ln>
              <a:noFill/>
            </a:ln>
            <a:effectLst>
              <a:outerShdw algn="t" blurRad="127000" dir="5400000" dist="38100"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descr="图片包含 人员, 室内, 男士  已生成极高可信度的说明" id="14" name="图片 13">
              <a:extLst>
                <a:ext uri="{FF2B5EF4-FFF2-40B4-BE49-F238E27FC236}">
                  <a16:creationId xmlns:a16="http://schemas.microsoft.com/office/drawing/2014/main" id="{7E76AAA5-4D25-4645-A5CC-32085F341828}"/>
                </a:ext>
              </a:extLst>
            </p:cNvPr>
            <p:cNvPicPr>
              <a:picLocks noChangeAspect="1"/>
            </p:cNvPicPr>
            <p:nvPr/>
          </p:nvPicPr>
          <p:blipFill>
            <a:blip r:embed="rId3">
              <a:extLst>
                <a:ext uri="{28A0092B-C50C-407E-A947-70E740481C1C}">
                  <a14:useLocalDpi val="0"/>
                </a:ext>
              </a:extLst>
            </a:blip>
            <a:srcRect b="11241" l="8596" r="11807" t="7728"/>
            <a:stretch>
              <a:fillRect/>
            </a:stretch>
          </p:blipFill>
          <p:spPr>
            <a:xfrm>
              <a:off x="479425" y="1872868"/>
              <a:ext cx="5616575" cy="3811836"/>
            </a:xfrm>
            <a:custGeom>
              <a:gdLst>
                <a:gd fmla="*/ 128535 w 5616575" name="connsiteX0"/>
                <a:gd fmla="*/ 0 h 3811836" name="connsiteY0"/>
                <a:gd fmla="*/ 5488040 w 5616575" name="connsiteX1"/>
                <a:gd fmla="*/ 0 h 3811836" name="connsiteY1"/>
                <a:gd fmla="*/ 5616575 w 5616575" name="connsiteX2"/>
                <a:gd fmla="*/ 128535 h 3811836" name="connsiteY2"/>
                <a:gd fmla="*/ 5616575 w 5616575" name="connsiteX3"/>
                <a:gd fmla="*/ 3683301 h 3811836" name="connsiteY3"/>
                <a:gd fmla="*/ 5488040 w 5616575" name="connsiteX4"/>
                <a:gd fmla="*/ 3811836 h 3811836" name="connsiteY4"/>
                <a:gd fmla="*/ 128535 w 5616575" name="connsiteX5"/>
                <a:gd fmla="*/ 3811836 h 3811836" name="connsiteY5"/>
                <a:gd fmla="*/ 0 w 5616575" name="connsiteX6"/>
                <a:gd fmla="*/ 3683301 h 3811836" name="connsiteY6"/>
                <a:gd fmla="*/ 0 w 5616575" name="connsiteX7"/>
                <a:gd fmla="*/ 128535 h 3811836" name="connsiteY7"/>
                <a:gd fmla="*/ 128535 w 5616575" name="connsiteX8"/>
                <a:gd fmla="*/ 0 h 381183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11836" w="5616575">
                  <a:moveTo>
                    <a:pt x="128535" y="0"/>
                  </a:moveTo>
                  <a:lnTo>
                    <a:pt x="5488040" y="0"/>
                  </a:lnTo>
                  <a:cubicBezTo>
                    <a:pt x="5559028" y="0"/>
                    <a:pt x="5616575" y="57547"/>
                    <a:pt x="5616575" y="128535"/>
                  </a:cubicBezTo>
                  <a:lnTo>
                    <a:pt x="5616575" y="3683301"/>
                  </a:lnTo>
                  <a:cubicBezTo>
                    <a:pt x="5616575" y="3754289"/>
                    <a:pt x="5559028" y="3811836"/>
                    <a:pt x="5488040" y="3811836"/>
                  </a:cubicBezTo>
                  <a:lnTo>
                    <a:pt x="128535" y="3811836"/>
                  </a:lnTo>
                  <a:cubicBezTo>
                    <a:pt x="57547" y="3811836"/>
                    <a:pt x="0" y="3754289"/>
                    <a:pt x="0" y="3683301"/>
                  </a:cubicBezTo>
                  <a:lnTo>
                    <a:pt x="0" y="128535"/>
                  </a:lnTo>
                  <a:cubicBezTo>
                    <a:pt x="0" y="57547"/>
                    <a:pt x="57547" y="0"/>
                    <a:pt x="128535" y="0"/>
                  </a:cubicBezTo>
                  <a:close/>
                </a:path>
              </a:pathLst>
            </a:custGeom>
          </p:spPr>
        </p:pic>
        <p:sp>
          <p:nvSpPr>
            <p:cNvPr id="17" name="任意多边形: 形状 16">
              <a:extLst>
                <a:ext uri="{FF2B5EF4-FFF2-40B4-BE49-F238E27FC236}">
                  <a16:creationId xmlns:a16="http://schemas.microsoft.com/office/drawing/2014/main" id="{D5867BAA-7D51-4CA8-8BCA-7ECDFBF6BEBE}"/>
                </a:ext>
              </a:extLst>
            </p:cNvPr>
            <p:cNvSpPr/>
            <p:nvPr/>
          </p:nvSpPr>
          <p:spPr>
            <a:xfrm>
              <a:off x="479425" y="5056742"/>
              <a:ext cx="5616575" cy="627962"/>
            </a:xfrm>
            <a:custGeom>
              <a:gdLst>
                <a:gd fmla="*/ 0 w 5616575" name="connsiteX0"/>
                <a:gd fmla="*/ 0 h 627962" name="connsiteY0"/>
                <a:gd fmla="*/ 5616575 w 5616575" name="connsiteX1"/>
                <a:gd fmla="*/ 0 h 627962" name="connsiteY1"/>
                <a:gd fmla="*/ 5616575 w 5616575" name="connsiteX2"/>
                <a:gd fmla="*/ 499427 h 627962" name="connsiteY2"/>
                <a:gd fmla="*/ 5488040 w 5616575" name="connsiteX3"/>
                <a:gd fmla="*/ 627962 h 627962" name="connsiteY3"/>
                <a:gd fmla="*/ 128535 w 5616575" name="connsiteX4"/>
                <a:gd fmla="*/ 627962 h 627962" name="connsiteY4"/>
                <a:gd fmla="*/ 0 w 5616575" name="connsiteX5"/>
                <a:gd fmla="*/ 499427 h 6279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27962" w="5616575">
                  <a:moveTo>
                    <a:pt x="0" y="0"/>
                  </a:moveTo>
                  <a:lnTo>
                    <a:pt x="5616575" y="0"/>
                  </a:lnTo>
                  <a:lnTo>
                    <a:pt x="5616575" y="499427"/>
                  </a:lnTo>
                  <a:cubicBezTo>
                    <a:pt x="5616575" y="570415"/>
                    <a:pt x="5559028" y="627962"/>
                    <a:pt x="5488040" y="627962"/>
                  </a:cubicBezTo>
                  <a:lnTo>
                    <a:pt x="128535" y="627962"/>
                  </a:lnTo>
                  <a:cubicBezTo>
                    <a:pt x="57547" y="627962"/>
                    <a:pt x="0" y="570415"/>
                    <a:pt x="0" y="4994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文本框 18">
              <a:extLst>
                <a:ext uri="{FF2B5EF4-FFF2-40B4-BE49-F238E27FC236}">
                  <a16:creationId xmlns:a16="http://schemas.microsoft.com/office/drawing/2014/main" id="{A82FC2DD-AB7D-4F43-9505-D12A5A00E0C9}"/>
                </a:ext>
              </a:extLst>
            </p:cNvPr>
            <p:cNvSpPr txBox="1"/>
            <p:nvPr/>
          </p:nvSpPr>
          <p:spPr>
            <a:xfrm>
              <a:off x="674342" y="5109113"/>
              <a:ext cx="5226739" cy="518160"/>
            </a:xfrm>
            <a:prstGeom prst="rect">
              <a:avLst/>
            </a:prstGeom>
            <a:noFill/>
          </p:spPr>
          <p:txBody>
            <a:bodyPr rtlCol="0" wrap="square">
              <a:spAutoFit/>
            </a:bodyPr>
            <a:lstStyle/>
            <a:p>
              <a:pPr algn="ctr"/>
              <a:r>
                <a:rPr altLang="zh-CN" lang="en-US" sz="2800">
                  <a:solidFill>
                    <a:schemeClr val="tx1">
                      <a:lumMod val="50000"/>
                      <a:lumOff val="50000"/>
                    </a:schemeClr>
                  </a:solidFill>
                </a:rPr>
                <a:t>Lorem ipsum dolor sit amet</a:t>
              </a:r>
            </a:p>
          </p:txBody>
        </p:sp>
      </p:grpSp>
      <p:sp>
        <p:nvSpPr>
          <p:cNvPr id="21" name="文本框 20">
            <a:extLst>
              <a:ext uri="{FF2B5EF4-FFF2-40B4-BE49-F238E27FC236}">
                <a16:creationId xmlns:a16="http://schemas.microsoft.com/office/drawing/2014/main" id="{C245AC58-6EFC-4F52-B156-E0E0AAB945DB}"/>
              </a:ext>
            </a:extLst>
          </p:cNvPr>
          <p:cNvSpPr txBox="1"/>
          <p:nvPr/>
        </p:nvSpPr>
        <p:spPr>
          <a:xfrm>
            <a:off x="7130362" y="1872868"/>
            <a:ext cx="2536153" cy="368808"/>
          </a:xfrm>
          <a:prstGeom prst="rect">
            <a:avLst/>
          </a:prstGeom>
          <a:noFill/>
        </p:spPr>
        <p:txBody>
          <a:bodyPr rtlCol="0" wrap="square">
            <a:spAutoFit/>
          </a:bodyPr>
          <a:lstStyle/>
          <a:p>
            <a:pPr>
              <a:lnSpc>
                <a:spcPct val="130000"/>
              </a:lnSpc>
            </a:pPr>
            <a:r>
              <a:rPr altLang="zh-CN" lang="en-US" sz="1400">
                <a:solidFill>
                  <a:schemeClr val="tx1">
                    <a:lumMod val="50000"/>
                    <a:lumOff val="50000"/>
                  </a:schemeClr>
                </a:solidFill>
              </a:rPr>
              <a:t>Lorem ipsum dolor sit</a:t>
            </a:r>
          </a:p>
        </p:txBody>
      </p:sp>
      <p:grpSp>
        <p:nvGrpSpPr>
          <p:cNvPr id="11" name="组合 10">
            <a:extLst>
              <a:ext uri="{FF2B5EF4-FFF2-40B4-BE49-F238E27FC236}">
                <a16:creationId xmlns:a16="http://schemas.microsoft.com/office/drawing/2014/main" id="{969A0A47-AA7E-42F1-A007-3E03DE658773}"/>
              </a:ext>
            </a:extLst>
          </p:cNvPr>
          <p:cNvGrpSpPr/>
          <p:nvPr/>
        </p:nvGrpSpPr>
        <p:grpSpPr>
          <a:xfrm>
            <a:off x="9237643" y="223704"/>
            <a:ext cx="2696787" cy="901673"/>
            <a:chOff x="6171606" y="2363147"/>
            <a:chExt cx="2696787" cy="901673"/>
          </a:xfrm>
        </p:grpSpPr>
        <p:sp>
          <p:nvSpPr>
            <p:cNvPr id="12" name="文本框 11">
              <a:extLst>
                <a:ext uri="{FF2B5EF4-FFF2-40B4-BE49-F238E27FC236}">
                  <a16:creationId xmlns:a16="http://schemas.microsoft.com/office/drawing/2014/main" id="{D768ED21-41FC-44FF-A5E7-AB37D43FED7B}"/>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13" name="文本框 12">
              <a:extLst>
                <a:ext uri="{FF2B5EF4-FFF2-40B4-BE49-F238E27FC236}">
                  <a16:creationId xmlns:a16="http://schemas.microsoft.com/office/drawing/2014/main" id="{77647E26-A590-43AA-9E0D-DF9AC88C4A7E}"/>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15" name="椭圆 14">
              <a:extLst>
                <a:ext uri="{FF2B5EF4-FFF2-40B4-BE49-F238E27FC236}">
                  <a16:creationId xmlns:a16="http://schemas.microsoft.com/office/drawing/2014/main" id="{924F5BE4-ADFC-41F4-957A-580E8A850858}"/>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38744756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ppt_x"/>
                                          </p:val>
                                        </p:tav>
                                        <p:tav tm="100000">
                                          <p:val>
                                            <p:strVal val="#ppt_x"/>
                                          </p:val>
                                        </p:tav>
                                      </p:tavLst>
                                    </p:anim>
                                    <p:anim calcmode="lin" valueType="num">
                                      <p:cBhvr additive="base">
                                        <p:cTn dur="500" fill="hold" id="8"/>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8"/>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圆: 空心 25">
            <a:extLst>
              <a:ext uri="{FF2B5EF4-FFF2-40B4-BE49-F238E27FC236}">
                <a16:creationId xmlns:a16="http://schemas.microsoft.com/office/drawing/2014/main" id="{6998BF17-5A60-4585-BAEF-5A4403F228B8}"/>
              </a:ext>
            </a:extLst>
          </p:cNvPr>
          <p:cNvSpPr/>
          <p:nvPr/>
        </p:nvSpPr>
        <p:spPr>
          <a:xfrm>
            <a:off x="7912523" y="0"/>
            <a:ext cx="19278602" cy="19278602"/>
          </a:xfrm>
          <a:prstGeom prst="donut">
            <a:avLst>
              <a:gd fmla="val 3568" name="adj"/>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矩形: 圆角 6">
            <a:extLst>
              <a:ext uri="{FF2B5EF4-FFF2-40B4-BE49-F238E27FC236}">
                <a16:creationId xmlns:a16="http://schemas.microsoft.com/office/drawing/2014/main" id="{9615CDED-8E0C-44E1-896A-05987697B2B7}"/>
              </a:ext>
            </a:extLst>
          </p:cNvPr>
          <p:cNvSpPr/>
          <p:nvPr/>
        </p:nvSpPr>
        <p:spPr>
          <a:xfrm>
            <a:off x="6096000" y="1313845"/>
            <a:ext cx="5616575" cy="3811836"/>
          </a:xfrm>
          <a:prstGeom prst="roundRect">
            <a:avLst>
              <a:gd fmla="val 3372" name="adj"/>
            </a:avLst>
          </a:prstGeom>
          <a:solidFill>
            <a:schemeClr val="bg1"/>
          </a:solidFill>
          <a:ln>
            <a:noFill/>
          </a:ln>
          <a:effectLst>
            <a:outerShdw algn="t" blurRad="127000" dir="5400000" dist="38100"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descr="图片包含 墙壁, 室内, 餐桌, 植物  已生成极高可信度的说明" id="10" name="图片 9">
            <a:extLst>
              <a:ext uri="{FF2B5EF4-FFF2-40B4-BE49-F238E27FC236}">
                <a16:creationId xmlns:a16="http://schemas.microsoft.com/office/drawing/2014/main" id="{1928BCF6-D573-4F8C-B8FB-9D14594378C2}"/>
              </a:ext>
            </a:extLst>
          </p:cNvPr>
          <p:cNvPicPr>
            <a:picLocks noChangeAspect="1"/>
          </p:cNvPicPr>
          <p:nvPr/>
        </p:nvPicPr>
        <p:blipFill>
          <a:blip r:embed="rId3">
            <a:extLst>
              <a:ext uri="{28A0092B-C50C-407E-A947-70E740481C1C}">
                <a14:useLocalDpi val="0"/>
              </a:ext>
            </a:extLst>
          </a:blip>
          <a:srcRect b="5008" l="6572" r="6572" t="6572"/>
          <a:stretch>
            <a:fillRect/>
          </a:stretch>
        </p:blipFill>
        <p:spPr>
          <a:xfrm>
            <a:off x="6096000" y="1313845"/>
            <a:ext cx="5616575" cy="3811836"/>
          </a:xfrm>
          <a:custGeom>
            <a:gdLst>
              <a:gd fmla="*/ 128535 w 5616575" name="connsiteX0"/>
              <a:gd fmla="*/ 0 h 3811836" name="connsiteY0"/>
              <a:gd fmla="*/ 5488040 w 5616575" name="connsiteX1"/>
              <a:gd fmla="*/ 0 h 3811836" name="connsiteY1"/>
              <a:gd fmla="*/ 5616575 w 5616575" name="connsiteX2"/>
              <a:gd fmla="*/ 128535 h 3811836" name="connsiteY2"/>
              <a:gd fmla="*/ 5616575 w 5616575" name="connsiteX3"/>
              <a:gd fmla="*/ 3683301 h 3811836" name="connsiteY3"/>
              <a:gd fmla="*/ 5488040 w 5616575" name="connsiteX4"/>
              <a:gd fmla="*/ 3811836 h 3811836" name="connsiteY4"/>
              <a:gd fmla="*/ 128535 w 5616575" name="connsiteX5"/>
              <a:gd fmla="*/ 3811836 h 3811836" name="connsiteY5"/>
              <a:gd fmla="*/ 0 w 5616575" name="connsiteX6"/>
              <a:gd fmla="*/ 3683301 h 3811836" name="connsiteY6"/>
              <a:gd fmla="*/ 0 w 5616575" name="connsiteX7"/>
              <a:gd fmla="*/ 128535 h 3811836" name="connsiteY7"/>
              <a:gd fmla="*/ 128535 w 5616575" name="connsiteX8"/>
              <a:gd fmla="*/ 0 h 381183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11836" w="5616575">
                <a:moveTo>
                  <a:pt x="128535" y="0"/>
                </a:moveTo>
                <a:lnTo>
                  <a:pt x="5488040" y="0"/>
                </a:lnTo>
                <a:cubicBezTo>
                  <a:pt x="5559028" y="0"/>
                  <a:pt x="5616575" y="57547"/>
                  <a:pt x="5616575" y="128535"/>
                </a:cubicBezTo>
                <a:lnTo>
                  <a:pt x="5616575" y="3683301"/>
                </a:lnTo>
                <a:cubicBezTo>
                  <a:pt x="5616575" y="3754289"/>
                  <a:pt x="5559028" y="3811836"/>
                  <a:pt x="5488040" y="3811836"/>
                </a:cubicBezTo>
                <a:lnTo>
                  <a:pt x="128535" y="3811836"/>
                </a:lnTo>
                <a:cubicBezTo>
                  <a:pt x="57547" y="3811836"/>
                  <a:pt x="0" y="3754289"/>
                  <a:pt x="0" y="3683301"/>
                </a:cubicBezTo>
                <a:lnTo>
                  <a:pt x="0" y="128535"/>
                </a:lnTo>
                <a:cubicBezTo>
                  <a:pt x="0" y="57547"/>
                  <a:pt x="57547" y="0"/>
                  <a:pt x="128535" y="0"/>
                </a:cubicBezTo>
                <a:close/>
              </a:path>
            </a:pathLst>
          </a:custGeom>
        </p:spPr>
      </p:pic>
      <p:sp>
        <p:nvSpPr>
          <p:cNvPr id="12" name="矩形: 圆角 11">
            <a:extLst>
              <a:ext uri="{FF2B5EF4-FFF2-40B4-BE49-F238E27FC236}">
                <a16:creationId xmlns:a16="http://schemas.microsoft.com/office/drawing/2014/main" id="{2B7691A1-C899-4AE7-9E0A-9120EC50AF5E}"/>
              </a:ext>
            </a:extLst>
          </p:cNvPr>
          <p:cNvSpPr/>
          <p:nvPr/>
        </p:nvSpPr>
        <p:spPr>
          <a:xfrm>
            <a:off x="4759287" y="2776249"/>
            <a:ext cx="2203373" cy="2688116"/>
          </a:xfrm>
          <a:prstGeom prst="roundRect">
            <a:avLst>
              <a:gd fmla="val 4307" name="adj"/>
            </a:avLst>
          </a:prstGeom>
          <a:gradFill>
            <a:gsLst>
              <a:gs pos="0">
                <a:srgbClr val="08AEEA"/>
              </a:gs>
              <a:gs pos="100000">
                <a:srgbClr val="2AF598"/>
              </a:gs>
            </a:gsLst>
            <a:lin ang="3600000" scaled="0"/>
          </a:gradFill>
          <a:ln>
            <a:noFill/>
          </a:ln>
          <a:effectLst>
            <a:outerShdw algn="t" blurRad="127000" dir="5400000" dist="38100" rotWithShape="0">
              <a:srgbClr val="0BDB8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a:extLst>
              <a:ext uri="{FF2B5EF4-FFF2-40B4-BE49-F238E27FC236}">
                <a16:creationId xmlns:a16="http://schemas.microsoft.com/office/drawing/2014/main" id="{455D520F-B291-4E9F-B24F-A356D80AEDED}"/>
              </a:ext>
            </a:extLst>
          </p:cNvPr>
          <p:cNvSpPr txBox="1"/>
          <p:nvPr/>
        </p:nvSpPr>
        <p:spPr>
          <a:xfrm>
            <a:off x="479425" y="1040705"/>
            <a:ext cx="4417764" cy="640080"/>
          </a:xfrm>
          <a:prstGeom prst="rect">
            <a:avLst/>
          </a:prstGeom>
          <a:noFill/>
        </p:spPr>
        <p:txBody>
          <a:bodyPr rtlCol="0" wrap="square">
            <a:spAutoFit/>
          </a:bodyPr>
          <a:lstStyle/>
          <a:p>
            <a:r>
              <a:rPr altLang="en-US" lang="zh-CN" sz="3600">
                <a:solidFill>
                  <a:srgbClr val="08AEEA"/>
                </a:solidFill>
              </a:rPr>
              <a:t>添加你的标题</a:t>
            </a:r>
          </a:p>
        </p:txBody>
      </p:sp>
      <p:sp>
        <p:nvSpPr>
          <p:cNvPr id="14" name="文本框 13">
            <a:extLst>
              <a:ext uri="{FF2B5EF4-FFF2-40B4-BE49-F238E27FC236}">
                <a16:creationId xmlns:a16="http://schemas.microsoft.com/office/drawing/2014/main" id="{0BECD111-8802-4E18-A5AF-8443B6956472}"/>
              </a:ext>
            </a:extLst>
          </p:cNvPr>
          <p:cNvSpPr txBox="1"/>
          <p:nvPr/>
        </p:nvSpPr>
        <p:spPr>
          <a:xfrm>
            <a:off x="521391" y="1687036"/>
            <a:ext cx="3852306" cy="1463040"/>
          </a:xfrm>
          <a:prstGeom prst="rect">
            <a:avLst/>
          </a:prstGeom>
          <a:noFill/>
        </p:spPr>
        <p:txBody>
          <a:bodyPr rtlCol="0" wrap="square">
            <a:spAutoFit/>
          </a:bodyPr>
          <a:lstStyle/>
          <a:p>
            <a:pPr>
              <a:lnSpc>
                <a:spcPts val="1800"/>
              </a:lnSpc>
            </a:pPr>
            <a:r>
              <a:rPr altLang="zh-CN" lang="en-US" sz="1400">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a:t>
            </a:r>
          </a:p>
          <a:p>
            <a:pPr>
              <a:lnSpc>
                <a:spcPts val="1800"/>
              </a:lnSpc>
            </a:pPr>
            <a:r>
              <a:rPr altLang="zh-CN" lang="en-US" sz="1400">
                <a:solidFill>
                  <a:srgbClr val="727171"/>
                </a:solidFill>
                <a:latin charset="-122" panose="020b0502040204020203" typeface="微软雅黑 Light"/>
                <a:ea typeface="微软雅黑 Light"/>
                <a:cs charset="-122" panose="020b0503020204020204" pitchFamily="18" typeface="微软雅黑"/>
              </a:rPr>
              <a:t>计划，陈述产品和服务的独到之处，包括成本、质量、功能、可</a:t>
            </a:r>
          </a:p>
          <a:p>
            <a:pPr>
              <a:lnSpc>
                <a:spcPts val="1800"/>
              </a:lnSpc>
            </a:pPr>
            <a:r>
              <a:rPr altLang="zh-CN" lang="en-US" sz="1400">
                <a:solidFill>
                  <a:srgbClr val="727171"/>
                </a:solidFill>
                <a:latin charset="-122" panose="020b0502040204020203" typeface="微软雅黑 Light"/>
                <a:ea typeface="微软雅黑 Light"/>
                <a:cs charset="-122" panose="020b0503020204020204" pitchFamily="18" typeface="微软雅黑"/>
              </a:rPr>
              <a:t>靠性和价格等，指出产品所处生命周期或开发进展。</a:t>
            </a:r>
          </a:p>
        </p:txBody>
      </p:sp>
      <p:sp>
        <p:nvSpPr>
          <p:cNvPr id="15" name="文本框 14">
            <a:extLst>
              <a:ext uri="{FF2B5EF4-FFF2-40B4-BE49-F238E27FC236}">
                <a16:creationId xmlns:a16="http://schemas.microsoft.com/office/drawing/2014/main" id="{61D28FDF-C8AB-47D5-8B76-EBDAB20BCC41}"/>
              </a:ext>
            </a:extLst>
          </p:cNvPr>
          <p:cNvSpPr txBox="1"/>
          <p:nvPr/>
        </p:nvSpPr>
        <p:spPr>
          <a:xfrm>
            <a:off x="581025" y="713361"/>
            <a:ext cx="2536153" cy="368808"/>
          </a:xfrm>
          <a:prstGeom prst="rect">
            <a:avLst/>
          </a:prstGeom>
          <a:noFill/>
        </p:spPr>
        <p:txBody>
          <a:bodyPr rtlCol="0" wrap="square">
            <a:spAutoFit/>
          </a:bodyPr>
          <a:lstStyle/>
          <a:p>
            <a:pPr>
              <a:lnSpc>
                <a:spcPct val="130000"/>
              </a:lnSpc>
            </a:pPr>
            <a:r>
              <a:rPr altLang="zh-CN" lang="en-US" sz="1400">
                <a:solidFill>
                  <a:schemeClr val="tx1">
                    <a:lumMod val="50000"/>
                    <a:lumOff val="50000"/>
                  </a:schemeClr>
                </a:solidFill>
              </a:rPr>
              <a:t>Lorem ipsum dolor sit</a:t>
            </a:r>
          </a:p>
        </p:txBody>
      </p:sp>
      <p:sp>
        <p:nvSpPr>
          <p:cNvPr id="16" name="文本框 15">
            <a:extLst>
              <a:ext uri="{FF2B5EF4-FFF2-40B4-BE49-F238E27FC236}">
                <a16:creationId xmlns:a16="http://schemas.microsoft.com/office/drawing/2014/main" id="{2C49F550-F921-43BE-BC88-62BBC5BFB1C7}"/>
              </a:ext>
            </a:extLst>
          </p:cNvPr>
          <p:cNvSpPr txBox="1"/>
          <p:nvPr/>
        </p:nvSpPr>
        <p:spPr>
          <a:xfrm>
            <a:off x="479425" y="3662645"/>
            <a:ext cx="4417764" cy="640080"/>
          </a:xfrm>
          <a:prstGeom prst="rect">
            <a:avLst/>
          </a:prstGeom>
          <a:noFill/>
        </p:spPr>
        <p:txBody>
          <a:bodyPr rtlCol="0" wrap="square">
            <a:spAutoFit/>
          </a:bodyPr>
          <a:lstStyle/>
          <a:p>
            <a:r>
              <a:rPr altLang="en-US" lang="zh-CN" sz="3600">
                <a:solidFill>
                  <a:srgbClr val="08AEEA"/>
                </a:solidFill>
              </a:rPr>
              <a:t>添加你的标题</a:t>
            </a:r>
          </a:p>
        </p:txBody>
      </p:sp>
      <p:sp>
        <p:nvSpPr>
          <p:cNvPr id="17" name="文本框 16">
            <a:extLst>
              <a:ext uri="{FF2B5EF4-FFF2-40B4-BE49-F238E27FC236}">
                <a16:creationId xmlns:a16="http://schemas.microsoft.com/office/drawing/2014/main" id="{EEC7393F-9ECC-424B-8432-98734C10CCB0}"/>
              </a:ext>
            </a:extLst>
          </p:cNvPr>
          <p:cNvSpPr txBox="1"/>
          <p:nvPr/>
        </p:nvSpPr>
        <p:spPr>
          <a:xfrm>
            <a:off x="521391" y="4308977"/>
            <a:ext cx="3852306" cy="1463040"/>
          </a:xfrm>
          <a:prstGeom prst="rect">
            <a:avLst/>
          </a:prstGeom>
          <a:noFill/>
        </p:spPr>
        <p:txBody>
          <a:bodyPr rtlCol="0" wrap="square">
            <a:spAutoFit/>
          </a:bodyPr>
          <a:lstStyle/>
          <a:p>
            <a:pPr lvl="0">
              <a:lnSpc>
                <a:spcPts val="1800"/>
              </a:lnSpc>
            </a:pPr>
            <a:r>
              <a:rPr altLang="zh-CN" lang="en-US" sz="1400">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a:t>
            </a:r>
          </a:p>
          <a:p>
            <a:pPr lvl="0">
              <a:lnSpc>
                <a:spcPts val="1800"/>
              </a:lnSpc>
            </a:pPr>
            <a:r>
              <a:rPr altLang="zh-CN" lang="en-US" sz="1400">
                <a:solidFill>
                  <a:srgbClr val="727171"/>
                </a:solidFill>
                <a:latin charset="-122" panose="020b0502040204020203" typeface="微软雅黑 Light"/>
                <a:ea typeface="微软雅黑 Light"/>
                <a:cs charset="-122" panose="020b0503020204020204" pitchFamily="18" typeface="微软雅黑"/>
              </a:rPr>
              <a:t>计划，陈述产品和服务的独到之处，包括成本、质量、功能、可</a:t>
            </a:r>
          </a:p>
          <a:p>
            <a:pPr lvl="0">
              <a:lnSpc>
                <a:spcPts val="1800"/>
              </a:lnSpc>
            </a:pPr>
            <a:r>
              <a:rPr altLang="zh-CN" lang="en-US" sz="1400">
                <a:solidFill>
                  <a:srgbClr val="727171"/>
                </a:solidFill>
                <a:latin charset="-122" panose="020b0502040204020203" typeface="微软雅黑 Light"/>
                <a:ea typeface="微软雅黑 Light"/>
                <a:cs charset="-122" panose="020b0503020204020204" pitchFamily="18" typeface="微软雅黑"/>
              </a:rPr>
              <a:t>靠性和价格等，指出产品所处生命周期或开发进展。</a:t>
            </a:r>
          </a:p>
        </p:txBody>
      </p:sp>
      <p:sp>
        <p:nvSpPr>
          <p:cNvPr id="18" name="文本框 17">
            <a:extLst>
              <a:ext uri="{FF2B5EF4-FFF2-40B4-BE49-F238E27FC236}">
                <a16:creationId xmlns:a16="http://schemas.microsoft.com/office/drawing/2014/main" id="{D31EC6B3-4743-4D16-AD2E-F93C29BB506B}"/>
              </a:ext>
            </a:extLst>
          </p:cNvPr>
          <p:cNvSpPr txBox="1"/>
          <p:nvPr/>
        </p:nvSpPr>
        <p:spPr>
          <a:xfrm>
            <a:off x="4967528" y="2964732"/>
            <a:ext cx="1097280" cy="365760"/>
          </a:xfrm>
          <a:prstGeom prst="rect">
            <a:avLst/>
          </a:prstGeom>
          <a:noFill/>
        </p:spPr>
        <p:txBody>
          <a:bodyPr rtlCol="0" wrap="none">
            <a:spAutoFit/>
          </a:bodyPr>
          <a:lstStyle/>
          <a:p>
            <a:r>
              <a:rPr altLang="en-US" lang="zh-CN">
                <a:solidFill>
                  <a:schemeClr val="bg1"/>
                </a:solidFill>
                <a:latin charset="-122" panose="020b0502040204020203" pitchFamily="34" typeface="微软雅黑 Light"/>
                <a:ea charset="-122" panose="020b0502040204020203" pitchFamily="34" typeface="微软雅黑 Light"/>
              </a:rPr>
              <a:t>添加标题</a:t>
            </a:r>
          </a:p>
        </p:txBody>
      </p:sp>
      <p:cxnSp>
        <p:nvCxnSpPr>
          <p:cNvPr id="20" name="直接连接符 19">
            <a:extLst>
              <a:ext uri="{FF2B5EF4-FFF2-40B4-BE49-F238E27FC236}">
                <a16:creationId xmlns:a16="http://schemas.microsoft.com/office/drawing/2014/main" id="{9AA3C6E5-29DB-4A9F-B4F5-C478F91D17BF}"/>
              </a:ext>
            </a:extLst>
          </p:cNvPr>
          <p:cNvCxnSpPr/>
          <p:nvPr/>
        </p:nvCxnSpPr>
        <p:spPr>
          <a:xfrm>
            <a:off x="5039494" y="4181267"/>
            <a:ext cx="17297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4493AF6-985D-4254-AEF4-AA79D6241032}"/>
              </a:ext>
            </a:extLst>
          </p:cNvPr>
          <p:cNvSpPr txBox="1"/>
          <p:nvPr/>
        </p:nvSpPr>
        <p:spPr>
          <a:xfrm>
            <a:off x="4952711" y="3432592"/>
            <a:ext cx="1249680" cy="304800"/>
          </a:xfrm>
          <a:prstGeom prst="rect">
            <a:avLst/>
          </a:prstGeom>
          <a:noFill/>
        </p:spPr>
        <p:txBody>
          <a:bodyPr rtlCol="0" wrap="none">
            <a:spAutoFit/>
          </a:bodyPr>
          <a:lstStyle/>
          <a:p>
            <a:r>
              <a:rPr altLang="en-US" lang="zh-CN" sz="1400">
                <a:solidFill>
                  <a:schemeClr val="bg1"/>
                </a:solidFill>
                <a:ea typeface="+mj-ea"/>
              </a:rPr>
              <a:t>添加相关内容</a:t>
            </a:r>
          </a:p>
        </p:txBody>
      </p:sp>
      <p:sp>
        <p:nvSpPr>
          <p:cNvPr id="22" name="文本框 21">
            <a:extLst>
              <a:ext uri="{FF2B5EF4-FFF2-40B4-BE49-F238E27FC236}">
                <a16:creationId xmlns:a16="http://schemas.microsoft.com/office/drawing/2014/main" id="{C31E2151-F8A9-4718-BCF3-0300ED0CAF13}"/>
              </a:ext>
            </a:extLst>
          </p:cNvPr>
          <p:cNvSpPr txBox="1"/>
          <p:nvPr/>
        </p:nvSpPr>
        <p:spPr>
          <a:xfrm>
            <a:off x="4952711" y="3685008"/>
            <a:ext cx="1249680" cy="304800"/>
          </a:xfrm>
          <a:prstGeom prst="rect">
            <a:avLst/>
          </a:prstGeom>
          <a:noFill/>
        </p:spPr>
        <p:txBody>
          <a:bodyPr rtlCol="0" wrap="none">
            <a:spAutoFit/>
          </a:bodyPr>
          <a:lstStyle/>
          <a:p>
            <a:r>
              <a:rPr altLang="en-US" lang="zh-CN" sz="1400">
                <a:solidFill>
                  <a:schemeClr val="bg1"/>
                </a:solidFill>
              </a:rPr>
              <a:t>添加相关内容</a:t>
            </a:r>
          </a:p>
        </p:txBody>
      </p:sp>
      <p:sp>
        <p:nvSpPr>
          <p:cNvPr id="23" name="文本框 22">
            <a:extLst>
              <a:ext uri="{FF2B5EF4-FFF2-40B4-BE49-F238E27FC236}">
                <a16:creationId xmlns:a16="http://schemas.microsoft.com/office/drawing/2014/main" id="{E3B19327-05CC-40D6-B234-22F094B6BBB9}"/>
              </a:ext>
            </a:extLst>
          </p:cNvPr>
          <p:cNvSpPr txBox="1"/>
          <p:nvPr/>
        </p:nvSpPr>
        <p:spPr>
          <a:xfrm>
            <a:off x="4952711" y="4312762"/>
            <a:ext cx="1249680" cy="304800"/>
          </a:xfrm>
          <a:prstGeom prst="rect">
            <a:avLst/>
          </a:prstGeom>
          <a:noFill/>
        </p:spPr>
        <p:txBody>
          <a:bodyPr rtlCol="0" wrap="none">
            <a:spAutoFit/>
          </a:bodyPr>
          <a:lstStyle/>
          <a:p>
            <a:r>
              <a:rPr altLang="en-US" lang="zh-CN" sz="1400">
                <a:solidFill>
                  <a:schemeClr val="bg1"/>
                </a:solidFill>
              </a:rPr>
              <a:t>添加相关内容</a:t>
            </a:r>
          </a:p>
        </p:txBody>
      </p:sp>
      <p:cxnSp>
        <p:nvCxnSpPr>
          <p:cNvPr id="24" name="直接连接符 23">
            <a:extLst>
              <a:ext uri="{FF2B5EF4-FFF2-40B4-BE49-F238E27FC236}">
                <a16:creationId xmlns:a16="http://schemas.microsoft.com/office/drawing/2014/main" id="{73D1127F-D3AF-4885-BC06-27F1E02189F2}"/>
              </a:ext>
            </a:extLst>
          </p:cNvPr>
          <p:cNvCxnSpPr/>
          <p:nvPr/>
        </p:nvCxnSpPr>
        <p:spPr>
          <a:xfrm>
            <a:off x="5039494" y="4752032"/>
            <a:ext cx="17297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9ECB8268-5101-4E01-A1BE-32176464FBDD}"/>
              </a:ext>
            </a:extLst>
          </p:cNvPr>
          <p:cNvSpPr txBox="1"/>
          <p:nvPr/>
        </p:nvSpPr>
        <p:spPr>
          <a:xfrm>
            <a:off x="4952711" y="4883525"/>
            <a:ext cx="1249680" cy="304800"/>
          </a:xfrm>
          <a:prstGeom prst="rect">
            <a:avLst/>
          </a:prstGeom>
          <a:noFill/>
        </p:spPr>
        <p:txBody>
          <a:bodyPr rtlCol="0" wrap="none">
            <a:spAutoFit/>
          </a:bodyPr>
          <a:lstStyle/>
          <a:p>
            <a:r>
              <a:rPr altLang="en-US" lang="zh-CN" sz="1400">
                <a:solidFill>
                  <a:schemeClr val="bg1"/>
                </a:solidFill>
              </a:rPr>
              <a:t>添加相关内容</a:t>
            </a:r>
          </a:p>
        </p:txBody>
      </p:sp>
      <p:grpSp>
        <p:nvGrpSpPr>
          <p:cNvPr id="34" name="组合 33">
            <a:extLst>
              <a:ext uri="{FF2B5EF4-FFF2-40B4-BE49-F238E27FC236}">
                <a16:creationId xmlns:a16="http://schemas.microsoft.com/office/drawing/2014/main" id="{E1535017-4757-4334-B26B-318E2230CE9A}"/>
              </a:ext>
            </a:extLst>
          </p:cNvPr>
          <p:cNvGrpSpPr/>
          <p:nvPr/>
        </p:nvGrpSpPr>
        <p:grpSpPr>
          <a:xfrm>
            <a:off x="9237643" y="223704"/>
            <a:ext cx="2696787" cy="901673"/>
            <a:chOff x="6171606" y="2363147"/>
            <a:chExt cx="2696787" cy="901673"/>
          </a:xfrm>
        </p:grpSpPr>
        <p:sp>
          <p:nvSpPr>
            <p:cNvPr id="35" name="文本框 34">
              <a:extLst>
                <a:ext uri="{FF2B5EF4-FFF2-40B4-BE49-F238E27FC236}">
                  <a16:creationId xmlns:a16="http://schemas.microsoft.com/office/drawing/2014/main" id="{F8ECDD1D-D971-43F0-B245-37F720981256}"/>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36" name="文本框 35">
              <a:extLst>
                <a:ext uri="{FF2B5EF4-FFF2-40B4-BE49-F238E27FC236}">
                  <a16:creationId xmlns:a16="http://schemas.microsoft.com/office/drawing/2014/main" id="{CA1BCE06-293C-465C-9FE6-9B32A5609653}"/>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37" name="椭圆 36">
              <a:extLst>
                <a:ext uri="{FF2B5EF4-FFF2-40B4-BE49-F238E27FC236}">
                  <a16:creationId xmlns:a16="http://schemas.microsoft.com/office/drawing/2014/main" id="{5C002D06-F357-4653-8946-EE6FE3CDA1EF}"/>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41617488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53" presetSubtype="0">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ppt_w</p:attrName>
                                        </p:attrNameLst>
                                      </p:cBhvr>
                                      <p:tavLst>
                                        <p:tav tm="0">
                                          <p:val>
                                            <p:fltVal val="0"/>
                                          </p:val>
                                        </p:tav>
                                        <p:tav tm="100000">
                                          <p:val>
                                            <p:strVal val="#ppt_w"/>
                                          </p:val>
                                        </p:tav>
                                      </p:tavLst>
                                    </p:anim>
                                    <p:anim calcmode="lin" valueType="num">
                                      <p:cBhvr>
                                        <p:cTn dur="500" fill="hold" id="13"/>
                                        <p:tgtEl>
                                          <p:spTgt spid="10"/>
                                        </p:tgtEl>
                                        <p:attrNameLst>
                                          <p:attrName>ppt_h</p:attrName>
                                        </p:attrNameLst>
                                      </p:cBhvr>
                                      <p:tavLst>
                                        <p:tav tm="0">
                                          <p:val>
                                            <p:fltVal val="0"/>
                                          </p:val>
                                        </p:tav>
                                        <p:tav tm="100000">
                                          <p:val>
                                            <p:strVal val="#ppt_h"/>
                                          </p:val>
                                        </p:tav>
                                      </p:tavLst>
                                    </p:anim>
                                    <p:animEffect filter="fade" transition="in">
                                      <p:cBhvr>
                                        <p:cTn dur="500" id="14"/>
                                        <p:tgtEl>
                                          <p:spTgt spid="10"/>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par>
                                <p:cTn fill="hold" id="20" nodeType="withEffect" presetClass="entr" presetID="53"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p:cTn dur="500" fill="hold" id="27"/>
                                        <p:tgtEl>
                                          <p:spTgt spid="21"/>
                                        </p:tgtEl>
                                        <p:attrNameLst>
                                          <p:attrName>ppt_w</p:attrName>
                                        </p:attrNameLst>
                                      </p:cBhvr>
                                      <p:tavLst>
                                        <p:tav tm="0">
                                          <p:val>
                                            <p:fltVal val="0"/>
                                          </p:val>
                                        </p:tav>
                                        <p:tav tm="100000">
                                          <p:val>
                                            <p:strVal val="#ppt_w"/>
                                          </p:val>
                                        </p:tav>
                                      </p:tavLst>
                                    </p:anim>
                                    <p:anim calcmode="lin" valueType="num">
                                      <p:cBhvr>
                                        <p:cTn dur="500" fill="hold" id="28"/>
                                        <p:tgtEl>
                                          <p:spTgt spid="21"/>
                                        </p:tgtEl>
                                        <p:attrNameLst>
                                          <p:attrName>ppt_h</p:attrName>
                                        </p:attrNameLst>
                                      </p:cBhvr>
                                      <p:tavLst>
                                        <p:tav tm="0">
                                          <p:val>
                                            <p:fltVal val="0"/>
                                          </p:val>
                                        </p:tav>
                                        <p:tav tm="100000">
                                          <p:val>
                                            <p:strVal val="#ppt_h"/>
                                          </p:val>
                                        </p:tav>
                                      </p:tavLst>
                                    </p:anim>
                                    <p:animEffect filter="fade" transition="in">
                                      <p:cBhvr>
                                        <p:cTn dur="500" id="29"/>
                                        <p:tgtEl>
                                          <p:spTgt spid="21"/>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ppt_w</p:attrName>
                                        </p:attrNameLst>
                                      </p:cBhvr>
                                      <p:tavLst>
                                        <p:tav tm="0">
                                          <p:val>
                                            <p:fltVal val="0"/>
                                          </p:val>
                                        </p:tav>
                                        <p:tav tm="100000">
                                          <p:val>
                                            <p:strVal val="#ppt_w"/>
                                          </p:val>
                                        </p:tav>
                                      </p:tavLst>
                                    </p:anim>
                                    <p:anim calcmode="lin" valueType="num">
                                      <p:cBhvr>
                                        <p:cTn dur="500" fill="hold" id="33"/>
                                        <p:tgtEl>
                                          <p:spTgt spid="22"/>
                                        </p:tgtEl>
                                        <p:attrNameLst>
                                          <p:attrName>ppt_h</p:attrName>
                                        </p:attrNameLst>
                                      </p:cBhvr>
                                      <p:tavLst>
                                        <p:tav tm="0">
                                          <p:val>
                                            <p:fltVal val="0"/>
                                          </p:val>
                                        </p:tav>
                                        <p:tav tm="100000">
                                          <p:val>
                                            <p:strVal val="#ppt_h"/>
                                          </p:val>
                                        </p:tav>
                                      </p:tavLst>
                                    </p:anim>
                                    <p:animEffect filter="fade" transition="in">
                                      <p:cBhvr>
                                        <p:cTn dur="500" id="34"/>
                                        <p:tgtEl>
                                          <p:spTgt spid="2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ppt_w</p:attrName>
                                        </p:attrNameLst>
                                      </p:cBhvr>
                                      <p:tavLst>
                                        <p:tav tm="0">
                                          <p:val>
                                            <p:fltVal val="0"/>
                                          </p:val>
                                        </p:tav>
                                        <p:tav tm="100000">
                                          <p:val>
                                            <p:strVal val="#ppt_w"/>
                                          </p:val>
                                        </p:tav>
                                      </p:tavLst>
                                    </p:anim>
                                    <p:anim calcmode="lin" valueType="num">
                                      <p:cBhvr>
                                        <p:cTn dur="500" fill="hold" id="38"/>
                                        <p:tgtEl>
                                          <p:spTgt spid="23"/>
                                        </p:tgtEl>
                                        <p:attrNameLst>
                                          <p:attrName>ppt_h</p:attrName>
                                        </p:attrNameLst>
                                      </p:cBhvr>
                                      <p:tavLst>
                                        <p:tav tm="0">
                                          <p:val>
                                            <p:fltVal val="0"/>
                                          </p:val>
                                        </p:tav>
                                        <p:tav tm="100000">
                                          <p:val>
                                            <p:strVal val="#ppt_h"/>
                                          </p:val>
                                        </p:tav>
                                      </p:tavLst>
                                    </p:anim>
                                    <p:animEffect filter="fade" transition="in">
                                      <p:cBhvr>
                                        <p:cTn dur="500" id="39"/>
                                        <p:tgtEl>
                                          <p:spTgt spid="23"/>
                                        </p:tgtEl>
                                      </p:cBhvr>
                                    </p:animEffect>
                                  </p:childTnLst>
                                </p:cTn>
                              </p:par>
                              <p:par>
                                <p:cTn fill="hold" id="40" nodeType="withEffect" presetClass="entr" presetID="53" presetSubtype="0">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p:cTn dur="500" fill="hold" id="42"/>
                                        <p:tgtEl>
                                          <p:spTgt spid="24"/>
                                        </p:tgtEl>
                                        <p:attrNameLst>
                                          <p:attrName>ppt_w</p:attrName>
                                        </p:attrNameLst>
                                      </p:cBhvr>
                                      <p:tavLst>
                                        <p:tav tm="0">
                                          <p:val>
                                            <p:fltVal val="0"/>
                                          </p:val>
                                        </p:tav>
                                        <p:tav tm="100000">
                                          <p:val>
                                            <p:strVal val="#ppt_w"/>
                                          </p:val>
                                        </p:tav>
                                      </p:tavLst>
                                    </p:anim>
                                    <p:anim calcmode="lin" valueType="num">
                                      <p:cBhvr>
                                        <p:cTn dur="500" fill="hold" id="43"/>
                                        <p:tgtEl>
                                          <p:spTgt spid="24"/>
                                        </p:tgtEl>
                                        <p:attrNameLst>
                                          <p:attrName>ppt_h</p:attrName>
                                        </p:attrNameLst>
                                      </p:cBhvr>
                                      <p:tavLst>
                                        <p:tav tm="0">
                                          <p:val>
                                            <p:fltVal val="0"/>
                                          </p:val>
                                        </p:tav>
                                        <p:tav tm="100000">
                                          <p:val>
                                            <p:strVal val="#ppt_h"/>
                                          </p:val>
                                        </p:tav>
                                      </p:tavLst>
                                    </p:anim>
                                    <p:animEffect filter="fade" transition="in">
                                      <p:cBhvr>
                                        <p:cTn dur="500" id="44"/>
                                        <p:tgtEl>
                                          <p:spTgt spid="24"/>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5"/>
                                        </p:tgtEl>
                                        <p:attrNameLst>
                                          <p:attrName>style.visibility</p:attrName>
                                        </p:attrNameLst>
                                      </p:cBhvr>
                                      <p:to>
                                        <p:strVal val="visible"/>
                                      </p:to>
                                    </p:set>
                                    <p:anim calcmode="lin" valueType="num">
                                      <p:cBhvr>
                                        <p:cTn dur="500" fill="hold" id="47"/>
                                        <p:tgtEl>
                                          <p:spTgt spid="25"/>
                                        </p:tgtEl>
                                        <p:attrNameLst>
                                          <p:attrName>ppt_w</p:attrName>
                                        </p:attrNameLst>
                                      </p:cBhvr>
                                      <p:tavLst>
                                        <p:tav tm="0">
                                          <p:val>
                                            <p:fltVal val="0"/>
                                          </p:val>
                                        </p:tav>
                                        <p:tav tm="100000">
                                          <p:val>
                                            <p:strVal val="#ppt_w"/>
                                          </p:val>
                                        </p:tav>
                                      </p:tavLst>
                                    </p:anim>
                                    <p:anim calcmode="lin" valueType="num">
                                      <p:cBhvr>
                                        <p:cTn dur="500" fill="hold" id="48"/>
                                        <p:tgtEl>
                                          <p:spTgt spid="25"/>
                                        </p:tgtEl>
                                        <p:attrNameLst>
                                          <p:attrName>ppt_h</p:attrName>
                                        </p:attrNameLst>
                                      </p:cBhvr>
                                      <p:tavLst>
                                        <p:tav tm="0">
                                          <p:val>
                                            <p:fltVal val="0"/>
                                          </p:val>
                                        </p:tav>
                                        <p:tav tm="100000">
                                          <p:val>
                                            <p:strVal val="#ppt_h"/>
                                          </p:val>
                                        </p:tav>
                                      </p:tavLst>
                                    </p:anim>
                                    <p:animEffect filter="fade" transition="in">
                                      <p:cBhvr>
                                        <p:cTn dur="500" id="49"/>
                                        <p:tgtEl>
                                          <p:spTgt spid="25"/>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2" presetSubtype="4">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500" fill="hold" id="54"/>
                                        <p:tgtEl>
                                          <p:spTgt spid="15"/>
                                        </p:tgtEl>
                                        <p:attrNameLst>
                                          <p:attrName>ppt_x</p:attrName>
                                        </p:attrNameLst>
                                      </p:cBhvr>
                                      <p:tavLst>
                                        <p:tav tm="0">
                                          <p:val>
                                            <p:strVal val="#ppt_x"/>
                                          </p:val>
                                        </p:tav>
                                        <p:tav tm="100000">
                                          <p:val>
                                            <p:strVal val="#ppt_x"/>
                                          </p:val>
                                        </p:tav>
                                      </p:tavLst>
                                    </p:anim>
                                    <p:anim calcmode="lin" valueType="num">
                                      <p:cBhvr additive="base">
                                        <p:cTn dur="500" fill="hold" id="55"/>
                                        <p:tgtEl>
                                          <p:spTgt spid="15"/>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0"/>
                                  </p:stCondLst>
                                  <p:childTnLst>
                                    <p:set>
                                      <p:cBhvr>
                                        <p:cTn dur="1" fill="hold" id="57">
                                          <p:stCondLst>
                                            <p:cond delay="0"/>
                                          </p:stCondLst>
                                        </p:cTn>
                                        <p:tgtEl>
                                          <p:spTgt spid="13"/>
                                        </p:tgtEl>
                                        <p:attrNameLst>
                                          <p:attrName>style.visibility</p:attrName>
                                        </p:attrNameLst>
                                      </p:cBhvr>
                                      <p:to>
                                        <p:strVal val="visible"/>
                                      </p:to>
                                    </p:set>
                                    <p:anim calcmode="lin" valueType="num">
                                      <p:cBhvr additive="base">
                                        <p:cTn dur="500" fill="hold" id="58"/>
                                        <p:tgtEl>
                                          <p:spTgt spid="13"/>
                                        </p:tgtEl>
                                        <p:attrNameLst>
                                          <p:attrName>ppt_x</p:attrName>
                                        </p:attrNameLst>
                                      </p:cBhvr>
                                      <p:tavLst>
                                        <p:tav tm="0">
                                          <p:val>
                                            <p:strVal val="#ppt_x"/>
                                          </p:val>
                                        </p:tav>
                                        <p:tav tm="100000">
                                          <p:val>
                                            <p:strVal val="#ppt_x"/>
                                          </p:val>
                                        </p:tav>
                                      </p:tavLst>
                                    </p:anim>
                                    <p:anim calcmode="lin" valueType="num">
                                      <p:cBhvr additive="base">
                                        <p:cTn dur="500" fill="hold" id="59"/>
                                        <p:tgtEl>
                                          <p:spTgt spid="13"/>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4">
                                  <p:stCondLst>
                                    <p:cond delay="0"/>
                                  </p:stCondLst>
                                  <p:childTnLst>
                                    <p:set>
                                      <p:cBhvr>
                                        <p:cTn dur="1" fill="hold" id="61">
                                          <p:stCondLst>
                                            <p:cond delay="0"/>
                                          </p:stCondLst>
                                        </p:cTn>
                                        <p:tgtEl>
                                          <p:spTgt spid="14"/>
                                        </p:tgtEl>
                                        <p:attrNameLst>
                                          <p:attrName>style.visibility</p:attrName>
                                        </p:attrNameLst>
                                      </p:cBhvr>
                                      <p:to>
                                        <p:strVal val="visible"/>
                                      </p:to>
                                    </p:set>
                                    <p:anim calcmode="lin" valueType="num">
                                      <p:cBhvr additive="base">
                                        <p:cTn dur="500" fill="hold" id="62"/>
                                        <p:tgtEl>
                                          <p:spTgt spid="14"/>
                                        </p:tgtEl>
                                        <p:attrNameLst>
                                          <p:attrName>ppt_x</p:attrName>
                                        </p:attrNameLst>
                                      </p:cBhvr>
                                      <p:tavLst>
                                        <p:tav tm="0">
                                          <p:val>
                                            <p:strVal val="#ppt_x"/>
                                          </p:val>
                                        </p:tav>
                                        <p:tav tm="100000">
                                          <p:val>
                                            <p:strVal val="#ppt_x"/>
                                          </p:val>
                                        </p:tav>
                                      </p:tavLst>
                                    </p:anim>
                                    <p:anim calcmode="lin" valueType="num">
                                      <p:cBhvr additive="base">
                                        <p:cTn dur="500" fill="hold" id="63"/>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2" presetSubtype="4">
                                  <p:stCondLst>
                                    <p:cond delay="0"/>
                                  </p:stCondLst>
                                  <p:childTnLst>
                                    <p:set>
                                      <p:cBhvr>
                                        <p:cTn dur="1" fill="hold" id="67">
                                          <p:stCondLst>
                                            <p:cond delay="0"/>
                                          </p:stCondLst>
                                        </p:cTn>
                                        <p:tgtEl>
                                          <p:spTgt spid="16"/>
                                        </p:tgtEl>
                                        <p:attrNameLst>
                                          <p:attrName>style.visibility</p:attrName>
                                        </p:attrNameLst>
                                      </p:cBhvr>
                                      <p:to>
                                        <p:strVal val="visible"/>
                                      </p:to>
                                    </p:set>
                                    <p:anim calcmode="lin" valueType="num">
                                      <p:cBhvr additive="base">
                                        <p:cTn dur="500" fill="hold" id="68"/>
                                        <p:tgtEl>
                                          <p:spTgt spid="16"/>
                                        </p:tgtEl>
                                        <p:attrNameLst>
                                          <p:attrName>ppt_x</p:attrName>
                                        </p:attrNameLst>
                                      </p:cBhvr>
                                      <p:tavLst>
                                        <p:tav tm="0">
                                          <p:val>
                                            <p:strVal val="#ppt_x"/>
                                          </p:val>
                                        </p:tav>
                                        <p:tav tm="100000">
                                          <p:val>
                                            <p:strVal val="#ppt_x"/>
                                          </p:val>
                                        </p:tav>
                                      </p:tavLst>
                                    </p:anim>
                                    <p:anim calcmode="lin" valueType="num">
                                      <p:cBhvr additive="base">
                                        <p:cTn dur="500" fill="hold" id="69"/>
                                        <p:tgtEl>
                                          <p:spTgt spid="16"/>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17"/>
                                        </p:tgtEl>
                                        <p:attrNameLst>
                                          <p:attrName>style.visibility</p:attrName>
                                        </p:attrNameLst>
                                      </p:cBhvr>
                                      <p:to>
                                        <p:strVal val="visible"/>
                                      </p:to>
                                    </p:set>
                                    <p:anim calcmode="lin" valueType="num">
                                      <p:cBhvr additive="base">
                                        <p:cTn dur="500" fill="hold" id="72"/>
                                        <p:tgtEl>
                                          <p:spTgt spid="17"/>
                                        </p:tgtEl>
                                        <p:attrNameLst>
                                          <p:attrName>ppt_x</p:attrName>
                                        </p:attrNameLst>
                                      </p:cBhvr>
                                      <p:tavLst>
                                        <p:tav tm="0">
                                          <p:val>
                                            <p:strVal val="#ppt_x"/>
                                          </p:val>
                                        </p:tav>
                                        <p:tav tm="100000">
                                          <p:val>
                                            <p:strVal val="#ppt_x"/>
                                          </p:val>
                                        </p:tav>
                                      </p:tavLst>
                                    </p:anim>
                                    <p:anim calcmode="lin" valueType="num">
                                      <p:cBhvr additive="base">
                                        <p:cTn dur="500" fill="hold" id="73"/>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0" spid="15"/>
      <p:bldP grpId="0" spid="16"/>
      <p:bldP grpId="0" spid="17"/>
      <p:bldP grpId="0" spid="18"/>
      <p:bldP grpId="0" spid="21"/>
      <p:bldP grpId="0" spid="22"/>
      <p:bldP grpId="0" spid="23"/>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EF70DD72-8BB0-471A-B6A7-A3D1561B5DE5}"/>
              </a:ext>
            </a:extLst>
          </p:cNvPr>
          <p:cNvSpPr/>
          <p:nvPr/>
        </p:nvSpPr>
        <p:spPr>
          <a:xfrm>
            <a:off x="0" y="3349127"/>
            <a:ext cx="12192000" cy="3508873"/>
          </a:xfrm>
          <a:prstGeom prst="rect">
            <a:avLst/>
          </a:prstGeom>
          <a:gradFill>
            <a:gsLst>
              <a:gs pos="0">
                <a:srgbClr val="08AEEA">
                  <a:alpha val="0"/>
                </a:srgbClr>
              </a:gs>
              <a:gs pos="100000">
                <a:srgbClr val="2AF598">
                  <a:alpha val="2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 name="矩形: 圆角 1">
            <a:extLst>
              <a:ext uri="{FF2B5EF4-FFF2-40B4-BE49-F238E27FC236}">
                <a16:creationId xmlns:a16="http://schemas.microsoft.com/office/drawing/2014/main" id="{77FFEEF6-8BAF-42D9-9953-29D0E0DD1511}"/>
              </a:ext>
            </a:extLst>
          </p:cNvPr>
          <p:cNvSpPr/>
          <p:nvPr/>
        </p:nvSpPr>
        <p:spPr>
          <a:xfrm>
            <a:off x="841375" y="2426611"/>
            <a:ext cx="3073400" cy="3015121"/>
          </a:xfrm>
          <a:prstGeom prst="roundRect">
            <a:avLst>
              <a:gd fmla="val 3372" name="adj"/>
            </a:avLst>
          </a:prstGeom>
          <a:solidFill>
            <a:schemeClr val="bg1"/>
          </a:solidFill>
          <a:ln>
            <a:noFill/>
          </a:ln>
          <a:effectLst>
            <a:outerShdw algn="t" blurRad="127000" dir="5400000" dist="38100"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矩形: 圆角 2">
            <a:extLst>
              <a:ext uri="{FF2B5EF4-FFF2-40B4-BE49-F238E27FC236}">
                <a16:creationId xmlns:a16="http://schemas.microsoft.com/office/drawing/2014/main" id="{1A4E07BC-FB2E-4AF5-BEE8-255881BB7CB9}"/>
              </a:ext>
            </a:extLst>
          </p:cNvPr>
          <p:cNvSpPr/>
          <p:nvPr/>
        </p:nvSpPr>
        <p:spPr>
          <a:xfrm>
            <a:off x="4559300" y="2430004"/>
            <a:ext cx="3073400" cy="3015121"/>
          </a:xfrm>
          <a:prstGeom prst="roundRect">
            <a:avLst>
              <a:gd fmla="val 3372" name="adj"/>
            </a:avLst>
          </a:prstGeom>
          <a:solidFill>
            <a:schemeClr val="bg1"/>
          </a:solidFill>
          <a:ln>
            <a:noFill/>
          </a:ln>
          <a:effectLst>
            <a:outerShdw algn="t" blurRad="127000" dir="5400000" dist="38100"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圆角 3">
            <a:extLst>
              <a:ext uri="{FF2B5EF4-FFF2-40B4-BE49-F238E27FC236}">
                <a16:creationId xmlns:a16="http://schemas.microsoft.com/office/drawing/2014/main" id="{50E81F9E-3BDB-4900-8AFA-9830F853EE3D}"/>
              </a:ext>
            </a:extLst>
          </p:cNvPr>
          <p:cNvSpPr/>
          <p:nvPr/>
        </p:nvSpPr>
        <p:spPr>
          <a:xfrm>
            <a:off x="8277225" y="2430004"/>
            <a:ext cx="3073400" cy="3015121"/>
          </a:xfrm>
          <a:prstGeom prst="roundRect">
            <a:avLst>
              <a:gd fmla="val 3372" name="adj"/>
            </a:avLst>
          </a:prstGeom>
          <a:solidFill>
            <a:schemeClr val="bg1"/>
          </a:solidFill>
          <a:ln>
            <a:noFill/>
          </a:ln>
          <a:effectLst>
            <a:outerShdw algn="t" blurRad="127000" dir="5400000" dist="38100"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8" name="Group 17">
            <a:extLst>
              <a:ext uri="{FF2B5EF4-FFF2-40B4-BE49-F238E27FC236}">
                <a16:creationId xmlns:a16="http://schemas.microsoft.com/office/drawing/2014/main" id="{74648427-B1B3-4929-8A16-4B97775B7639}"/>
              </a:ext>
            </a:extLst>
          </p:cNvPr>
          <p:cNvGrpSpPr>
            <a:grpSpLocks noChangeAspect="1"/>
          </p:cNvGrpSpPr>
          <p:nvPr/>
        </p:nvGrpSpPr>
        <p:grpSpPr>
          <a:xfrm>
            <a:off x="2166144" y="2814178"/>
            <a:ext cx="423863" cy="533400"/>
            <a:chOff x="1742" y="402"/>
            <a:chExt cx="267" cy="336"/>
          </a:xfrm>
          <a:gradFill>
            <a:gsLst>
              <a:gs pos="0">
                <a:srgbClr val="08AEEA"/>
              </a:gs>
              <a:gs pos="100000">
                <a:srgbClr val="2AF598"/>
              </a:gs>
            </a:gsLst>
            <a:lin ang="2700000" scaled="0"/>
          </a:gradFill>
        </p:grpSpPr>
        <p:sp>
          <p:nvSpPr>
            <p:cNvPr id="9" name="Freeform 18">
              <a:extLst>
                <a:ext uri="{FF2B5EF4-FFF2-40B4-BE49-F238E27FC236}">
                  <a16:creationId xmlns:a16="http://schemas.microsoft.com/office/drawing/2014/main" id="{E87CDDA9-DBD9-43EC-AA36-E4298D3DAC7C}"/>
                </a:ext>
              </a:extLst>
            </p:cNvPr>
            <p:cNvSpPr>
              <a:spLocks noEditPoints="1"/>
            </p:cNvSpPr>
            <p:nvPr/>
          </p:nvSpPr>
          <p:spPr bwMode="auto">
            <a:xfrm>
              <a:off x="1742" y="402"/>
              <a:ext cx="267" cy="336"/>
            </a:xfrm>
            <a:custGeom>
              <a:gdLst>
                <a:gd fmla="*/ 1191 w 1234" name="T0"/>
                <a:gd fmla="*/ 404 h 1554" name="T1"/>
                <a:gd fmla="*/ 244 w 1234" name="T2"/>
                <a:gd fmla="*/ 404 h 1554" name="T3"/>
                <a:gd fmla="*/ 85 w 1234" name="T4"/>
                <a:gd fmla="*/ 244 h 1554" name="T5"/>
                <a:gd fmla="*/ 244 w 1234" name="T6"/>
                <a:gd fmla="*/ 85 h 1554" name="T7"/>
                <a:gd fmla="*/ 1191 w 1234" name="T8"/>
                <a:gd fmla="*/ 85 h 1554" name="T9"/>
                <a:gd fmla="*/ 1234 w 1234" name="T10"/>
                <a:gd fmla="*/ 43 h 1554" name="T11"/>
                <a:gd fmla="*/ 1191 w 1234" name="T12"/>
                <a:gd fmla="*/ 0 h 1554" name="T13"/>
                <a:gd fmla="*/ 244 w 1234" name="T14"/>
                <a:gd fmla="*/ 0 h 1554" name="T15"/>
                <a:gd fmla="*/ 0 w 1234" name="T16"/>
                <a:gd fmla="*/ 244 h 1554" name="T17"/>
                <a:gd fmla="*/ 0 w 1234" name="T18"/>
                <a:gd fmla="*/ 1309 h 1554" name="T19"/>
                <a:gd fmla="*/ 244 w 1234" name="T20"/>
                <a:gd fmla="*/ 1554 h 1554" name="T21"/>
                <a:gd fmla="*/ 1191 w 1234" name="T22"/>
                <a:gd fmla="*/ 1554 h 1554" name="T23"/>
                <a:gd fmla="*/ 1234 w 1234" name="T24"/>
                <a:gd fmla="*/ 1511 h 1554" name="T25"/>
                <a:gd fmla="*/ 1234 w 1234" name="T26"/>
                <a:gd fmla="*/ 446 h 1554" name="T27"/>
                <a:gd fmla="*/ 1191 w 1234" name="T28"/>
                <a:gd fmla="*/ 404 h 1554" name="T29"/>
                <a:gd fmla="*/ 1148 w 1234" name="T30"/>
                <a:gd fmla="*/ 1468 h 1554" name="T31"/>
                <a:gd fmla="*/ 244 w 1234" name="T32"/>
                <a:gd fmla="*/ 1468 h 1554" name="T33"/>
                <a:gd fmla="*/ 85 w 1234" name="T34"/>
                <a:gd fmla="*/ 1309 h 1554" name="T35"/>
                <a:gd fmla="*/ 85 w 1234" name="T36"/>
                <a:gd fmla="*/ 430 h 1554" name="T37"/>
                <a:gd fmla="*/ 244 w 1234" name="T38"/>
                <a:gd fmla="*/ 489 h 1554" name="T39"/>
                <a:gd fmla="*/ 1148 w 1234" name="T40"/>
                <a:gd fmla="*/ 489 h 1554" name="T41"/>
                <a:gd fmla="*/ 1148 w 1234" name="T42"/>
                <a:gd fmla="*/ 1468 h 1554" name="T43"/>
                <a:gd fmla="*/ 1148 w 1234" name="T44"/>
                <a:gd fmla="*/ 1468 h 1554" name="T45"/>
                <a:gd fmla="*/ 1148 w 1234" name="T46"/>
                <a:gd fmla="*/ 1468 h 155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54" w="123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9">
              <a:extLst>
                <a:ext uri="{FF2B5EF4-FFF2-40B4-BE49-F238E27FC236}">
                  <a16:creationId xmlns:a16="http://schemas.microsoft.com/office/drawing/2014/main" id="{407968DE-3826-48EA-9E9D-1DB911112407}"/>
                </a:ext>
              </a:extLst>
            </p:cNvPr>
            <p:cNvSpPr>
              <a:spLocks noEditPoints="1"/>
            </p:cNvSpPr>
            <p:nvPr/>
          </p:nvSpPr>
          <p:spPr bwMode="auto">
            <a:xfrm>
              <a:off x="1788" y="447"/>
              <a:ext cx="192" cy="18"/>
            </a:xfrm>
            <a:custGeom>
              <a:gdLst>
                <a:gd fmla="*/ 43 w 885" name="T0"/>
                <a:gd fmla="*/ 0 h 85" name="T1"/>
                <a:gd fmla="*/ 0 w 885" name="T2"/>
                <a:gd fmla="*/ 42 h 85" name="T3"/>
                <a:gd fmla="*/ 43 w 885" name="T4"/>
                <a:gd fmla="*/ 85 h 85" name="T5"/>
                <a:gd fmla="*/ 842 w 885" name="T6"/>
                <a:gd fmla="*/ 85 h 85" name="T7"/>
                <a:gd fmla="*/ 885 w 885" name="T8"/>
                <a:gd fmla="*/ 42 h 85" name="T9"/>
                <a:gd fmla="*/ 842 w 885" name="T10"/>
                <a:gd fmla="*/ 0 h 85" name="T11"/>
                <a:gd fmla="*/ 43 w 885" name="T12"/>
                <a:gd fmla="*/ 0 h 85" name="T13"/>
                <a:gd fmla="*/ 43 w 885" name="T14"/>
                <a:gd fmla="*/ 0 h 85" name="T15"/>
                <a:gd fmla="*/ 43 w 885" name="T16"/>
                <a:gd fmla="*/ 0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8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0">
              <a:extLst>
                <a:ext uri="{FF2B5EF4-FFF2-40B4-BE49-F238E27FC236}">
                  <a16:creationId xmlns:a16="http://schemas.microsoft.com/office/drawing/2014/main" id="{ACE876F1-99F8-49A0-BACF-63C3169D919E}"/>
                </a:ext>
              </a:extLst>
            </p:cNvPr>
            <p:cNvSpPr>
              <a:spLocks noEditPoints="1"/>
            </p:cNvSpPr>
            <p:nvPr/>
          </p:nvSpPr>
          <p:spPr bwMode="auto">
            <a:xfrm>
              <a:off x="1823" y="544"/>
              <a:ext cx="105" cy="136"/>
            </a:xfrm>
            <a:custGeom>
              <a:gdLst>
                <a:gd fmla="*/ 34 w 485" name="T0"/>
                <a:gd fmla="*/ 627 h 630" name="T1"/>
                <a:gd fmla="*/ 48 w 485" name="T2"/>
                <a:gd fmla="*/ 630 h 630" name="T3"/>
                <a:gd fmla="*/ 88 w 485" name="T4"/>
                <a:gd fmla="*/ 602 h 630" name="T5"/>
                <a:gd fmla="*/ 140 w 485" name="T6"/>
                <a:gd fmla="*/ 457 h 630" name="T7"/>
                <a:gd fmla="*/ 340 w 485" name="T8"/>
                <a:gd fmla="*/ 457 h 630" name="T9"/>
                <a:gd fmla="*/ 345 w 485" name="T10"/>
                <a:gd fmla="*/ 456 h 630" name="T11"/>
                <a:gd fmla="*/ 397 w 485" name="T12"/>
                <a:gd fmla="*/ 602 h 630" name="T13"/>
                <a:gd fmla="*/ 437 w 485" name="T14"/>
                <a:gd fmla="*/ 630 h 630" name="T15"/>
                <a:gd fmla="*/ 451 w 485" name="T16"/>
                <a:gd fmla="*/ 627 h 630" name="T17"/>
                <a:gd fmla="*/ 477 w 485" name="T18"/>
                <a:gd fmla="*/ 573 h 630" name="T19"/>
                <a:gd fmla="*/ 283 w 485" name="T20"/>
                <a:gd fmla="*/ 29 h 630" name="T21"/>
                <a:gd fmla="*/ 281 w 485" name="T22"/>
                <a:gd fmla="*/ 25 h 630" name="T23"/>
                <a:gd fmla="*/ 280 w 485" name="T24"/>
                <a:gd fmla="*/ 23 h 630" name="T25"/>
                <a:gd fmla="*/ 279 w 485" name="T26"/>
                <a:gd fmla="*/ 21 h 630" name="T27"/>
                <a:gd fmla="*/ 278 w 485" name="T28"/>
                <a:gd fmla="*/ 19 h 630" name="T29"/>
                <a:gd fmla="*/ 277 w 485" name="T30"/>
                <a:gd fmla="*/ 18 h 630" name="T31"/>
                <a:gd fmla="*/ 275 w 485" name="T32"/>
                <a:gd fmla="*/ 16 h 630" name="T33"/>
                <a:gd fmla="*/ 274 w 485" name="T34"/>
                <a:gd fmla="*/ 15 h 630" name="T35"/>
                <a:gd fmla="*/ 272 w 485" name="T36"/>
                <a:gd fmla="*/ 13 h 630" name="T37"/>
                <a:gd fmla="*/ 271 w 485" name="T38"/>
                <a:gd fmla="*/ 12 h 630" name="T39"/>
                <a:gd fmla="*/ 270 w 485" name="T40"/>
                <a:gd fmla="*/ 10 h 630" name="T41"/>
                <a:gd fmla="*/ 268 w 485" name="T42"/>
                <a:gd fmla="*/ 9 h 630" name="T43"/>
                <a:gd fmla="*/ 266 w 485" name="T44"/>
                <a:gd fmla="*/ 8 h 630" name="T45"/>
                <a:gd fmla="*/ 264 w 485" name="T46"/>
                <a:gd fmla="*/ 6 h 630" name="T47"/>
                <a:gd fmla="*/ 262 w 485" name="T48"/>
                <a:gd fmla="*/ 5 h 630" name="T49"/>
                <a:gd fmla="*/ 261 w 485" name="T50"/>
                <a:gd fmla="*/ 5 h 630" name="T51"/>
                <a:gd fmla="*/ 257 w 485" name="T52"/>
                <a:gd fmla="*/ 3 h 630" name="T53"/>
                <a:gd fmla="*/ 256 w 485" name="T54"/>
                <a:gd fmla="*/ 3 h 630" name="T55"/>
                <a:gd fmla="*/ 253 w 485" name="T56"/>
                <a:gd fmla="*/ 2 h 630" name="T57"/>
                <a:gd fmla="*/ 251 w 485" name="T58"/>
                <a:gd fmla="*/ 2 h 630" name="T59"/>
                <a:gd fmla="*/ 248 w 485" name="T60"/>
                <a:gd fmla="*/ 1 h 630" name="T61"/>
                <a:gd fmla="*/ 246 w 485" name="T62"/>
                <a:gd fmla="*/ 1 h 630" name="T63"/>
                <a:gd fmla="*/ 244 w 485" name="T64"/>
                <a:gd fmla="*/ 0 h 630" name="T65"/>
                <a:gd fmla="*/ 240 w 485" name="T66"/>
                <a:gd fmla="*/ 0 h 630" name="T67"/>
                <a:gd fmla="*/ 238 w 485" name="T68"/>
                <a:gd fmla="*/ 1 h 630" name="T69"/>
                <a:gd fmla="*/ 236 w 485" name="T70"/>
                <a:gd fmla="*/ 1 h 630" name="T71"/>
                <a:gd fmla="*/ 233 w 485" name="T72"/>
                <a:gd fmla="*/ 2 h 630" name="T73"/>
                <a:gd fmla="*/ 232 w 485" name="T74"/>
                <a:gd fmla="*/ 2 h 630" name="T75"/>
                <a:gd fmla="*/ 228 w 485" name="T76"/>
                <a:gd fmla="*/ 3 h 630" name="T77"/>
                <a:gd fmla="*/ 228 w 485" name="T78"/>
                <a:gd fmla="*/ 3 h 630" name="T79"/>
                <a:gd fmla="*/ 224 w 485" name="T80"/>
                <a:gd fmla="*/ 5 h 630" name="T81"/>
                <a:gd fmla="*/ 222 w 485" name="T82"/>
                <a:gd fmla="*/ 5 h 630" name="T83"/>
                <a:gd fmla="*/ 220 w 485" name="T84"/>
                <a:gd fmla="*/ 6 h 630" name="T85"/>
                <a:gd fmla="*/ 218 w 485" name="T86"/>
                <a:gd fmla="*/ 8 h 630" name="T87"/>
                <a:gd fmla="*/ 217 w 485" name="T88"/>
                <a:gd fmla="*/ 9 h 630" name="T89"/>
                <a:gd fmla="*/ 215 w 485" name="T90"/>
                <a:gd fmla="*/ 10 h 630" name="T91"/>
                <a:gd fmla="*/ 214 w 485" name="T92"/>
                <a:gd fmla="*/ 12 h 630" name="T93"/>
                <a:gd fmla="*/ 210 w 485" name="T94"/>
                <a:gd fmla="*/ 15 h 630" name="T95"/>
                <a:gd fmla="*/ 209 w 485" name="T96"/>
                <a:gd fmla="*/ 16 h 630" name="T97"/>
                <a:gd fmla="*/ 207 w 485" name="T98"/>
                <a:gd fmla="*/ 18 h 630" name="T99"/>
                <a:gd fmla="*/ 206 w 485" name="T100"/>
                <a:gd fmla="*/ 19 h 630" name="T101"/>
                <a:gd fmla="*/ 205 w 485" name="T102"/>
                <a:gd fmla="*/ 21 h 630" name="T103"/>
                <a:gd fmla="*/ 204 w 485" name="T104"/>
                <a:gd fmla="*/ 23 h 630" name="T105"/>
                <a:gd fmla="*/ 203 w 485" name="T106"/>
                <a:gd fmla="*/ 25 h 630" name="T107"/>
                <a:gd fmla="*/ 202 w 485" name="T108"/>
                <a:gd fmla="*/ 29 h 630" name="T109"/>
                <a:gd fmla="*/ 7 w 485" name="T110"/>
                <a:gd fmla="*/ 573 h 630" name="T111"/>
                <a:gd fmla="*/ 34 w 485" name="T112"/>
                <a:gd fmla="*/ 627 h 630" name="T113"/>
                <a:gd fmla="*/ 243 w 485" name="T114"/>
                <a:gd fmla="*/ 170 h 630" name="T115"/>
                <a:gd fmla="*/ 315 w 485" name="T116"/>
                <a:gd fmla="*/ 372 h 630" name="T117"/>
                <a:gd fmla="*/ 170 w 485" name="T118"/>
                <a:gd fmla="*/ 372 h 630" name="T119"/>
                <a:gd fmla="*/ 243 w 485" name="T120"/>
                <a:gd fmla="*/ 170 h 630" name="T121"/>
                <a:gd fmla="*/ 243 w 485" name="T122"/>
                <a:gd fmla="*/ 170 h 630" name="T123"/>
                <a:gd fmla="*/ 243 w 485" name="T124"/>
                <a:gd fmla="*/ 170 h 63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30" w="485">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 name="Freeform 67">
            <a:extLst>
              <a:ext uri="{FF2B5EF4-FFF2-40B4-BE49-F238E27FC236}">
                <a16:creationId xmlns:a16="http://schemas.microsoft.com/office/drawing/2014/main" id="{3CE01C21-12B1-412E-9E8A-6F00237F5141}"/>
              </a:ext>
            </a:extLst>
          </p:cNvPr>
          <p:cNvSpPr>
            <a:spLocks noEditPoints="1"/>
          </p:cNvSpPr>
          <p:nvPr/>
        </p:nvSpPr>
        <p:spPr bwMode="auto">
          <a:xfrm>
            <a:off x="5837238" y="2817353"/>
            <a:ext cx="517525" cy="527051"/>
          </a:xfrm>
          <a:custGeom>
            <a:gdLst>
              <a:gd fmla="*/ 1406 w 1503" name="T0"/>
              <a:gd fmla="*/ 130 h 1534" name="T1"/>
              <a:gd fmla="*/ 937 w 1503" name="T2"/>
              <a:gd fmla="*/ 130 h 1534" name="T3"/>
              <a:gd fmla="*/ 77 w 1503" name="T4"/>
              <a:gd fmla="*/ 989 h 1534" name="T5"/>
              <a:gd fmla="*/ 65 w 1503" name="T6"/>
              <a:gd fmla="*/ 1014 h 1534" name="T7"/>
              <a:gd fmla="*/ 1 w 1503" name="T8"/>
              <a:gd fmla="*/ 1485 h 1534" name="T9"/>
              <a:gd fmla="*/ 14 w 1503" name="T10"/>
              <a:gd fmla="*/ 1522 h 1534" name="T11"/>
              <a:gd fmla="*/ 44 w 1503" name="T12"/>
              <a:gd fmla="*/ 1534 h 1534" name="T13"/>
              <a:gd fmla="*/ 50 w 1503" name="T14"/>
              <a:gd fmla="*/ 1534 h 1534" name="T15"/>
              <a:gd fmla="*/ 334 w 1503" name="T16"/>
              <a:gd fmla="*/ 1496 h 1534" name="T17"/>
              <a:gd fmla="*/ 371 w 1503" name="T18"/>
              <a:gd fmla="*/ 1447 h 1534" name="T19"/>
              <a:gd fmla="*/ 322 w 1503" name="T20"/>
              <a:gd fmla="*/ 1410 h 1534" name="T21"/>
              <a:gd fmla="*/ 95 w 1503" name="T22"/>
              <a:gd fmla="*/ 1441 h 1534" name="T23"/>
              <a:gd fmla="*/ 139 w 1503" name="T24"/>
              <a:gd fmla="*/ 1112 h 1534" name="T25"/>
              <a:gd fmla="*/ 485 w 1503" name="T26"/>
              <a:gd fmla="*/ 1458 h 1534" name="T27"/>
              <a:gd fmla="*/ 516 w 1503" name="T28"/>
              <a:gd fmla="*/ 1471 h 1534" name="T29"/>
              <a:gd fmla="*/ 546 w 1503" name="T30"/>
              <a:gd fmla="*/ 1458 h 1534" name="T31"/>
              <a:gd fmla="*/ 1406 w 1503" name="T32"/>
              <a:gd fmla="*/ 599 h 1534" name="T33"/>
              <a:gd fmla="*/ 1503 w 1503" name="T34"/>
              <a:gd fmla="*/ 364 h 1534" name="T35"/>
              <a:gd fmla="*/ 1406 w 1503" name="T36"/>
              <a:gd fmla="*/ 130 h 1534" name="T37"/>
              <a:gd fmla="*/ 953 w 1503" name="T38"/>
              <a:gd fmla="*/ 235 h 1534" name="T39"/>
              <a:gd fmla="*/ 1098 w 1503" name="T40"/>
              <a:gd fmla="*/ 380 h 1534" name="T41"/>
              <a:gd fmla="*/ 313 w 1503" name="T42"/>
              <a:gd fmla="*/ 1164 h 1534" name="T43"/>
              <a:gd fmla="*/ 169 w 1503" name="T44"/>
              <a:gd fmla="*/ 1020 h 1534" name="T45"/>
              <a:gd fmla="*/ 953 w 1503" name="T46"/>
              <a:gd fmla="*/ 235 h 1534" name="T47"/>
              <a:gd fmla="*/ 516 w 1503" name="T48"/>
              <a:gd fmla="*/ 1366 h 1534" name="T49"/>
              <a:gd fmla="*/ 375 w 1503" name="T50"/>
              <a:gd fmla="*/ 1225 h 1534" name="T51"/>
              <a:gd fmla="*/ 1159 w 1503" name="T52"/>
              <a:gd fmla="*/ 441 h 1534" name="T53"/>
              <a:gd fmla="*/ 1300 w 1503" name="T54"/>
              <a:gd fmla="*/ 582 h 1534" name="T55"/>
              <a:gd fmla="*/ 516 w 1503" name="T56"/>
              <a:gd fmla="*/ 1366 h 1534" name="T57"/>
              <a:gd fmla="*/ 1360 w 1503" name="T58"/>
              <a:gd fmla="*/ 520 h 1534" name="T59"/>
              <a:gd fmla="*/ 1015 w 1503" name="T60"/>
              <a:gd fmla="*/ 175 h 1534" name="T61"/>
              <a:gd fmla="*/ 1171 w 1503" name="T62"/>
              <a:gd fmla="*/ 119 h 1534" name="T63"/>
              <a:gd fmla="*/ 1345 w 1503" name="T64"/>
              <a:gd fmla="*/ 191 h 1534" name="T65"/>
              <a:gd fmla="*/ 1416 w 1503" name="T66"/>
              <a:gd fmla="*/ 364 h 1534" name="T67"/>
              <a:gd fmla="*/ 1360 w 1503" name="T68"/>
              <a:gd fmla="*/ 520 h 1534" name="T69"/>
              <a:gd fmla="*/ 1360 w 1503" name="T70"/>
              <a:gd fmla="*/ 520 h 1534" name="T71"/>
              <a:gd fmla="*/ 1360 w 1503" name="T72"/>
              <a:gd fmla="*/ 520 h 15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34" w="1503">
                <a:moveTo>
                  <a:pt x="1406" y="130"/>
                </a:moveTo>
                <a:cubicBezTo>
                  <a:pt x="1276" y="0"/>
                  <a:pt x="1066" y="0"/>
                  <a:pt x="937" y="130"/>
                </a:cubicBezTo>
                <a:cubicBezTo>
                  <a:pt x="77" y="989"/>
                  <a:pt x="77" y="989"/>
                  <a:pt x="77" y="989"/>
                </a:cubicBezTo>
                <a:cubicBezTo>
                  <a:pt x="71" y="996"/>
                  <a:pt x="66" y="1004"/>
                  <a:pt x="65" y="1014"/>
                </a:cubicBezTo>
                <a:cubicBezTo>
                  <a:pt x="1" y="1485"/>
                  <a:pt x="1" y="1485"/>
                  <a:pt x="1" y="1485"/>
                </a:cubicBezTo>
                <a:cubicBezTo>
                  <a:pt x="0" y="1499"/>
                  <a:pt x="4" y="1512"/>
                  <a:pt x="14" y="1522"/>
                </a:cubicBezTo>
                <a:cubicBezTo>
                  <a:pt x="22" y="1530"/>
                  <a:pt x="33" y="1534"/>
                  <a:pt x="44" y="1534"/>
                </a:cubicBezTo>
                <a:cubicBezTo>
                  <a:pt x="46" y="1534"/>
                  <a:pt x="48" y="1534"/>
                  <a:pt x="50" y="1534"/>
                </a:cubicBezTo>
                <a:cubicBezTo>
                  <a:pt x="334" y="1496"/>
                  <a:pt x="334" y="1496"/>
                  <a:pt x="334" y="1496"/>
                </a:cubicBezTo>
                <a:cubicBezTo>
                  <a:pt x="358" y="1492"/>
                  <a:pt x="374" y="1471"/>
                  <a:pt x="371" y="1447"/>
                </a:cubicBezTo>
                <a:cubicBezTo>
                  <a:pt x="368" y="1423"/>
                  <a:pt x="346" y="1407"/>
                  <a:pt x="322" y="1410"/>
                </a:cubicBezTo>
                <a:cubicBezTo>
                  <a:pt x="95" y="1441"/>
                  <a:pt x="95" y="1441"/>
                  <a:pt x="95" y="1441"/>
                </a:cubicBezTo>
                <a:cubicBezTo>
                  <a:pt x="139" y="1112"/>
                  <a:pt x="139" y="1112"/>
                  <a:pt x="139" y="1112"/>
                </a:cubicBezTo>
                <a:cubicBezTo>
                  <a:pt x="485" y="1458"/>
                  <a:pt x="485" y="1458"/>
                  <a:pt x="485" y="1458"/>
                </a:cubicBezTo>
                <a:cubicBezTo>
                  <a:pt x="493" y="1466"/>
                  <a:pt x="504" y="1471"/>
                  <a:pt x="516" y="1471"/>
                </a:cubicBezTo>
                <a:cubicBezTo>
                  <a:pt x="527" y="1471"/>
                  <a:pt x="538" y="1466"/>
                  <a:pt x="546" y="1458"/>
                </a:cubicBezTo>
                <a:cubicBezTo>
                  <a:pt x="1406" y="599"/>
                  <a:pt x="1406" y="599"/>
                  <a:pt x="1406" y="599"/>
                </a:cubicBezTo>
                <a:cubicBezTo>
                  <a:pt x="1468" y="536"/>
                  <a:pt x="1503" y="453"/>
                  <a:pt x="1503" y="364"/>
                </a:cubicBezTo>
                <a:cubicBezTo>
                  <a:pt x="1503" y="275"/>
                  <a:pt x="1468" y="192"/>
                  <a:pt x="1406" y="130"/>
                </a:cubicBezTo>
                <a:close/>
                <a:moveTo>
                  <a:pt x="953" y="235"/>
                </a:moveTo>
                <a:cubicBezTo>
                  <a:pt x="1098" y="380"/>
                  <a:pt x="1098" y="380"/>
                  <a:pt x="1098" y="380"/>
                </a:cubicBezTo>
                <a:cubicBezTo>
                  <a:pt x="313" y="1164"/>
                  <a:pt x="313" y="1164"/>
                  <a:pt x="313" y="1164"/>
                </a:cubicBezTo>
                <a:cubicBezTo>
                  <a:pt x="169" y="1020"/>
                  <a:pt x="169" y="1020"/>
                  <a:pt x="169" y="1020"/>
                </a:cubicBezTo>
                <a:lnTo>
                  <a:pt x="953" y="235"/>
                </a:lnTo>
                <a:close/>
                <a:moveTo>
                  <a:pt x="516" y="1366"/>
                </a:moveTo>
                <a:cubicBezTo>
                  <a:pt x="375" y="1225"/>
                  <a:pt x="375" y="1225"/>
                  <a:pt x="375" y="1225"/>
                </a:cubicBezTo>
                <a:cubicBezTo>
                  <a:pt x="1159" y="441"/>
                  <a:pt x="1159" y="441"/>
                  <a:pt x="1159" y="441"/>
                </a:cubicBezTo>
                <a:cubicBezTo>
                  <a:pt x="1300" y="582"/>
                  <a:pt x="1300" y="582"/>
                  <a:pt x="1300" y="582"/>
                </a:cubicBezTo>
                <a:lnTo>
                  <a:pt x="516" y="1366"/>
                </a:lnTo>
                <a:close/>
                <a:moveTo>
                  <a:pt x="1360" y="520"/>
                </a:moveTo>
                <a:cubicBezTo>
                  <a:pt x="1015" y="175"/>
                  <a:pt x="1015" y="175"/>
                  <a:pt x="1015" y="175"/>
                </a:cubicBezTo>
                <a:cubicBezTo>
                  <a:pt x="1059" y="139"/>
                  <a:pt x="1114" y="119"/>
                  <a:pt x="1171" y="119"/>
                </a:cubicBezTo>
                <a:cubicBezTo>
                  <a:pt x="1237" y="119"/>
                  <a:pt x="1298" y="145"/>
                  <a:pt x="1345" y="191"/>
                </a:cubicBezTo>
                <a:cubicBezTo>
                  <a:pt x="1391" y="237"/>
                  <a:pt x="1416" y="299"/>
                  <a:pt x="1416" y="364"/>
                </a:cubicBezTo>
                <a:cubicBezTo>
                  <a:pt x="1416" y="422"/>
                  <a:pt x="1397" y="476"/>
                  <a:pt x="1360" y="520"/>
                </a:cubicBezTo>
                <a:close/>
                <a:moveTo>
                  <a:pt x="1360" y="520"/>
                </a:moveTo>
                <a:cubicBezTo>
                  <a:pt x="1360" y="520"/>
                  <a:pt x="1360" y="520"/>
                  <a:pt x="1360" y="520"/>
                </a:cubicBezTo>
              </a:path>
            </a:pathLst>
          </a:custGeom>
          <a:gradFill>
            <a:gsLst>
              <a:gs pos="0">
                <a:srgbClr val="08AEEA"/>
              </a:gs>
              <a:gs pos="100000">
                <a:srgbClr val="2AF598"/>
              </a:gs>
            </a:gsLst>
            <a:lin ang="2700000" scaled="0"/>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95">
            <a:extLst>
              <a:ext uri="{FF2B5EF4-FFF2-40B4-BE49-F238E27FC236}">
                <a16:creationId xmlns:a16="http://schemas.microsoft.com/office/drawing/2014/main" id="{B7E70429-421D-4641-8A42-66F822C1C335}"/>
              </a:ext>
            </a:extLst>
          </p:cNvPr>
          <p:cNvSpPr>
            <a:spLocks noEditPoints="1"/>
          </p:cNvSpPr>
          <p:nvPr/>
        </p:nvSpPr>
        <p:spPr bwMode="auto">
          <a:xfrm>
            <a:off x="9556750" y="2813960"/>
            <a:ext cx="514350" cy="509588"/>
          </a:xfrm>
          <a:custGeom>
            <a:gdLst>
              <a:gd fmla="*/ 1495 w 1495" name="T0"/>
              <a:gd fmla="*/ 748 h 1482" name="T1"/>
              <a:gd fmla="*/ 1276 w 1495" name="T2"/>
              <a:gd fmla="*/ 219 h 1482" name="T3"/>
              <a:gd fmla="*/ 748 w 1495" name="T4"/>
              <a:gd fmla="*/ 0 h 1482" name="T5"/>
              <a:gd fmla="*/ 219 w 1495" name="T6"/>
              <a:gd fmla="*/ 219 h 1482" name="T7"/>
              <a:gd fmla="*/ 0 w 1495" name="T8"/>
              <a:gd fmla="*/ 748 h 1482" name="T9"/>
              <a:gd fmla="*/ 0 w 1495" name="T10"/>
              <a:gd fmla="*/ 1101 h 1482" name="T11"/>
              <a:gd fmla="*/ 363 w 1495" name="T12"/>
              <a:gd fmla="*/ 1464 h 1482" name="T13"/>
              <a:gd fmla="*/ 406 w 1495" name="T14"/>
              <a:gd fmla="*/ 1421 h 1482" name="T15"/>
              <a:gd fmla="*/ 406 w 1495" name="T16"/>
              <a:gd fmla="*/ 782 h 1482" name="T17"/>
              <a:gd fmla="*/ 363 w 1495" name="T18"/>
              <a:gd fmla="*/ 739 h 1482" name="T19"/>
              <a:gd fmla="*/ 86 w 1495" name="T20"/>
              <a:gd fmla="*/ 867 h 1482" name="T21"/>
              <a:gd fmla="*/ 86 w 1495" name="T22"/>
              <a:gd fmla="*/ 748 h 1482" name="T23"/>
              <a:gd fmla="*/ 748 w 1495" name="T24"/>
              <a:gd fmla="*/ 86 h 1482" name="T25"/>
              <a:gd fmla="*/ 1409 w 1495" name="T26"/>
              <a:gd fmla="*/ 748 h 1482" name="T27"/>
              <a:gd fmla="*/ 1410 w 1495" name="T28"/>
              <a:gd fmla="*/ 756 h 1482" name="T29"/>
              <a:gd fmla="*/ 1409 w 1495" name="T30"/>
              <a:gd fmla="*/ 765 h 1482" name="T31"/>
              <a:gd fmla="*/ 1409 w 1495" name="T32"/>
              <a:gd fmla="*/ 884 h 1482" name="T33"/>
              <a:gd fmla="*/ 1132 w 1495" name="T34"/>
              <a:gd fmla="*/ 756 h 1482" name="T35"/>
              <a:gd fmla="*/ 1089 w 1495" name="T36"/>
              <a:gd fmla="*/ 799 h 1482" name="T37"/>
              <a:gd fmla="*/ 1089 w 1495" name="T38"/>
              <a:gd fmla="*/ 1438 h 1482" name="T39"/>
              <a:gd fmla="*/ 1132 w 1495" name="T40"/>
              <a:gd fmla="*/ 1482 h 1482" name="T41"/>
              <a:gd fmla="*/ 1495 w 1495" name="T42"/>
              <a:gd fmla="*/ 1119 h 1482" name="T43"/>
              <a:gd fmla="*/ 1495 w 1495" name="T44"/>
              <a:gd fmla="*/ 765 h 1482" name="T45"/>
              <a:gd fmla="*/ 1494 w 1495" name="T46"/>
              <a:gd fmla="*/ 756 h 1482" name="T47"/>
              <a:gd fmla="*/ 1495 w 1495" name="T48"/>
              <a:gd fmla="*/ 748 h 1482" name="T49"/>
              <a:gd fmla="*/ 319 w 1495" name="T50"/>
              <a:gd fmla="*/ 828 h 1482" name="T51"/>
              <a:gd fmla="*/ 319 w 1495" name="T52"/>
              <a:gd fmla="*/ 1374 h 1482" name="T53"/>
              <a:gd fmla="*/ 86 w 1495" name="T54"/>
              <a:gd fmla="*/ 1101 h 1482" name="T55"/>
              <a:gd fmla="*/ 319 w 1495" name="T56"/>
              <a:gd fmla="*/ 828 h 1482" name="T57"/>
              <a:gd fmla="*/ 1176 w 1495" name="T58"/>
              <a:gd fmla="*/ 1392 h 1482" name="T59"/>
              <a:gd fmla="*/ 1176 w 1495" name="T60"/>
              <a:gd fmla="*/ 846 h 1482" name="T61"/>
              <a:gd fmla="*/ 1409 w 1495" name="T62"/>
              <a:gd fmla="*/ 1119 h 1482" name="T63"/>
              <a:gd fmla="*/ 1176 w 1495" name="T64"/>
              <a:gd fmla="*/ 1392 h 1482" name="T65"/>
              <a:gd fmla="*/ 1176 w 1495" name="T66"/>
              <a:gd fmla="*/ 1392 h 1482" name="T67"/>
              <a:gd fmla="*/ 1176 w 1495" name="T68"/>
              <a:gd fmla="*/ 1392 h 14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82" w="1495">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gradFill>
            <a:gsLst>
              <a:gs pos="0">
                <a:srgbClr val="08AEEA"/>
              </a:gs>
              <a:gs pos="100000">
                <a:srgbClr val="2AF598"/>
              </a:gs>
            </a:gsLst>
            <a:lin ang="2700000" scaled="0"/>
          </a:gra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文本框 13">
            <a:extLst>
              <a:ext uri="{FF2B5EF4-FFF2-40B4-BE49-F238E27FC236}">
                <a16:creationId xmlns:a16="http://schemas.microsoft.com/office/drawing/2014/main" id="{5C716567-950B-4234-B969-088F3C212942}"/>
              </a:ext>
            </a:extLst>
          </p:cNvPr>
          <p:cNvSpPr txBox="1"/>
          <p:nvPr/>
        </p:nvSpPr>
        <p:spPr>
          <a:xfrm>
            <a:off x="1600837" y="3518015"/>
            <a:ext cx="1554480" cy="365760"/>
          </a:xfrm>
          <a:prstGeom prst="rect">
            <a:avLst/>
          </a:prstGeom>
          <a:noFill/>
        </p:spPr>
        <p:txBody>
          <a:bodyPr rtlCol="0" wrap="none">
            <a:spAutoFit/>
          </a:bodyPr>
          <a:lstStyle/>
          <a:p>
            <a:pPr algn="ctr"/>
            <a:r>
              <a:rPr altLang="en-US" lang="zh-CN">
                <a:solidFill>
                  <a:schemeClr val="tx1">
                    <a:lumMod val="85000"/>
                    <a:lumOff val="15000"/>
                  </a:schemeClr>
                </a:solidFill>
                <a:latin typeface="+mj-ea"/>
              </a:rPr>
              <a:t>添加你的标题</a:t>
            </a:r>
          </a:p>
        </p:txBody>
      </p:sp>
      <p:sp>
        <p:nvSpPr>
          <p:cNvPr id="15" name="文本框 14">
            <a:extLst>
              <a:ext uri="{FF2B5EF4-FFF2-40B4-BE49-F238E27FC236}">
                <a16:creationId xmlns:a16="http://schemas.microsoft.com/office/drawing/2014/main" id="{8A74ED6D-3B48-4872-99FC-C84B8E9DE7BB}"/>
              </a:ext>
            </a:extLst>
          </p:cNvPr>
          <p:cNvSpPr txBox="1"/>
          <p:nvPr/>
        </p:nvSpPr>
        <p:spPr>
          <a:xfrm>
            <a:off x="5318762" y="3518015"/>
            <a:ext cx="1554480" cy="365760"/>
          </a:xfrm>
          <a:prstGeom prst="rect">
            <a:avLst/>
          </a:prstGeom>
          <a:noFill/>
        </p:spPr>
        <p:txBody>
          <a:bodyPr rtlCol="0" wrap="none">
            <a:spAutoFit/>
          </a:bodyPr>
          <a:lstStyle/>
          <a:p>
            <a:pPr algn="ctr"/>
            <a:r>
              <a:rPr altLang="en-US" lang="zh-CN">
                <a:solidFill>
                  <a:schemeClr val="tx1">
                    <a:lumMod val="85000"/>
                    <a:lumOff val="15000"/>
                  </a:schemeClr>
                </a:solidFill>
                <a:latin typeface="+mj-ea"/>
              </a:rPr>
              <a:t>添加你的标题</a:t>
            </a:r>
          </a:p>
        </p:txBody>
      </p:sp>
      <p:sp>
        <p:nvSpPr>
          <p:cNvPr id="16" name="文本框 15">
            <a:extLst>
              <a:ext uri="{FF2B5EF4-FFF2-40B4-BE49-F238E27FC236}">
                <a16:creationId xmlns:a16="http://schemas.microsoft.com/office/drawing/2014/main" id="{39E32E69-5CAE-4D82-9780-7B200823CAED}"/>
              </a:ext>
            </a:extLst>
          </p:cNvPr>
          <p:cNvSpPr txBox="1"/>
          <p:nvPr/>
        </p:nvSpPr>
        <p:spPr>
          <a:xfrm>
            <a:off x="9036686" y="3518015"/>
            <a:ext cx="1554480" cy="365760"/>
          </a:xfrm>
          <a:prstGeom prst="rect">
            <a:avLst/>
          </a:prstGeom>
          <a:noFill/>
        </p:spPr>
        <p:txBody>
          <a:bodyPr rtlCol="0" wrap="none">
            <a:spAutoFit/>
          </a:bodyPr>
          <a:lstStyle/>
          <a:p>
            <a:pPr algn="ctr"/>
            <a:r>
              <a:rPr altLang="en-US" lang="zh-CN">
                <a:solidFill>
                  <a:schemeClr val="tx1">
                    <a:lumMod val="85000"/>
                    <a:lumOff val="15000"/>
                  </a:schemeClr>
                </a:solidFill>
                <a:latin typeface="+mj-ea"/>
              </a:rPr>
              <a:t>添加你的标题</a:t>
            </a:r>
          </a:p>
        </p:txBody>
      </p:sp>
      <p:sp>
        <p:nvSpPr>
          <p:cNvPr id="17" name="文本框 16">
            <a:extLst>
              <a:ext uri="{FF2B5EF4-FFF2-40B4-BE49-F238E27FC236}">
                <a16:creationId xmlns:a16="http://schemas.microsoft.com/office/drawing/2014/main" id="{73390B00-DCDA-4CD3-AD0D-8C9B56373FD0}"/>
              </a:ext>
            </a:extLst>
          </p:cNvPr>
          <p:cNvSpPr txBox="1"/>
          <p:nvPr/>
        </p:nvSpPr>
        <p:spPr>
          <a:xfrm>
            <a:off x="890251" y="3919386"/>
            <a:ext cx="2975648" cy="1188720"/>
          </a:xfrm>
          <a:prstGeom prst="rect">
            <a:avLst/>
          </a:prstGeom>
          <a:noFill/>
        </p:spPr>
        <p:txBody>
          <a:bodyPr rtlCol="0" wrap="square">
            <a:spAutoFit/>
          </a:bodyPr>
          <a:lstStyle/>
          <a:p>
            <a:pPr algn="ctr">
              <a:lnSpc>
                <a:spcPct val="150000"/>
              </a:lnSpc>
            </a:pPr>
            <a:r>
              <a:rPr altLang="zh-CN" lang="en-US" sz="1600">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a:t>
            </a:r>
          </a:p>
        </p:txBody>
      </p:sp>
      <p:sp>
        <p:nvSpPr>
          <p:cNvPr id="18" name="文本框 17">
            <a:extLst>
              <a:ext uri="{FF2B5EF4-FFF2-40B4-BE49-F238E27FC236}">
                <a16:creationId xmlns:a16="http://schemas.microsoft.com/office/drawing/2014/main" id="{0985707C-7ECC-43EC-BF31-305D558F7F0C}"/>
              </a:ext>
            </a:extLst>
          </p:cNvPr>
          <p:cNvSpPr txBox="1"/>
          <p:nvPr/>
        </p:nvSpPr>
        <p:spPr>
          <a:xfrm>
            <a:off x="4604665" y="3919386"/>
            <a:ext cx="2975648" cy="1188720"/>
          </a:xfrm>
          <a:prstGeom prst="rect">
            <a:avLst/>
          </a:prstGeom>
          <a:noFill/>
        </p:spPr>
        <p:txBody>
          <a:bodyPr rtlCol="0" wrap="square">
            <a:spAutoFit/>
          </a:bodyPr>
          <a:lstStyle/>
          <a:p>
            <a:pPr algn="ctr">
              <a:lnSpc>
                <a:spcPct val="150000"/>
              </a:lnSpc>
            </a:pPr>
            <a:r>
              <a:rPr altLang="zh-CN" lang="en-US" sz="1600">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a:t>
            </a:r>
          </a:p>
        </p:txBody>
      </p:sp>
      <p:sp>
        <p:nvSpPr>
          <p:cNvPr id="19" name="文本框 18">
            <a:extLst>
              <a:ext uri="{FF2B5EF4-FFF2-40B4-BE49-F238E27FC236}">
                <a16:creationId xmlns:a16="http://schemas.microsoft.com/office/drawing/2014/main" id="{44ECF1D7-5944-44AD-8B86-27B1AD106253}"/>
              </a:ext>
            </a:extLst>
          </p:cNvPr>
          <p:cNvSpPr txBox="1"/>
          <p:nvPr/>
        </p:nvSpPr>
        <p:spPr>
          <a:xfrm>
            <a:off x="8326102" y="3919386"/>
            <a:ext cx="2975648" cy="1188720"/>
          </a:xfrm>
          <a:prstGeom prst="rect">
            <a:avLst/>
          </a:prstGeom>
          <a:noFill/>
        </p:spPr>
        <p:txBody>
          <a:bodyPr rtlCol="0" wrap="square">
            <a:spAutoFit/>
          </a:bodyPr>
          <a:lstStyle/>
          <a:p>
            <a:pPr algn="ctr">
              <a:lnSpc>
                <a:spcPct val="150000"/>
              </a:lnSpc>
            </a:pPr>
            <a:r>
              <a:rPr altLang="zh-CN" lang="en-US" sz="1600">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a:t>
            </a:r>
          </a:p>
        </p:txBody>
      </p:sp>
      <p:grpSp>
        <p:nvGrpSpPr>
          <p:cNvPr id="27" name="组合 26">
            <a:extLst>
              <a:ext uri="{FF2B5EF4-FFF2-40B4-BE49-F238E27FC236}">
                <a16:creationId xmlns:a16="http://schemas.microsoft.com/office/drawing/2014/main" id="{E294889B-2007-41DA-91E9-F1EAA3988421}"/>
              </a:ext>
            </a:extLst>
          </p:cNvPr>
          <p:cNvGrpSpPr/>
          <p:nvPr/>
        </p:nvGrpSpPr>
        <p:grpSpPr>
          <a:xfrm>
            <a:off x="5357011" y="1605932"/>
            <a:ext cx="1477972" cy="381892"/>
            <a:chOff x="5357011" y="2256110"/>
            <a:chExt cx="1477972" cy="381892"/>
          </a:xfrm>
        </p:grpSpPr>
        <p:sp>
          <p:nvSpPr>
            <p:cNvPr id="22" name="矩形: 圆角 21">
              <a:extLst>
                <a:ext uri="{FF2B5EF4-FFF2-40B4-BE49-F238E27FC236}">
                  <a16:creationId xmlns:a16="http://schemas.microsoft.com/office/drawing/2014/main" id="{3CE6103F-465F-4646-9062-EE63E6F36562}"/>
                </a:ext>
              </a:extLst>
            </p:cNvPr>
            <p:cNvSpPr/>
            <p:nvPr/>
          </p:nvSpPr>
          <p:spPr>
            <a:xfrm>
              <a:off x="5357011" y="2256110"/>
              <a:ext cx="1477972" cy="381892"/>
            </a:xfrm>
            <a:prstGeom prst="roundRect">
              <a:avLst>
                <a:gd fmla="val 50000" name="adj"/>
              </a:avLst>
            </a:prstGeom>
            <a:noFill/>
            <a:ln>
              <a:gradFill>
                <a:gsLst>
                  <a:gs pos="0">
                    <a:srgbClr val="08AEEA"/>
                  </a:gs>
                  <a:gs pos="100000">
                    <a:srgbClr val="2AF598"/>
                  </a:gs>
                </a:gsLst>
                <a:lin ang="2700000" scaled="0"/>
              </a:gradFill>
            </a:ln>
            <a:effectLst>
              <a:outerShdw algn="t" blurRad="50800" dir="5400000" dist="25400" rotWithShape="0">
                <a:srgbClr val="08AEE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60F2BC7C-F0C8-4A23-A456-ABE355BA9BE6}"/>
                </a:ext>
              </a:extLst>
            </p:cNvPr>
            <p:cNvSpPr txBox="1"/>
            <p:nvPr/>
          </p:nvSpPr>
          <p:spPr>
            <a:xfrm>
              <a:off x="5621179" y="2277779"/>
              <a:ext cx="949642" cy="335280"/>
            </a:xfrm>
            <a:prstGeom prst="rect">
              <a:avLst/>
            </a:prstGeom>
            <a:noFill/>
          </p:spPr>
          <p:txBody>
            <a:bodyPr rtlCol="0" wrap="none">
              <a:spAutoFit/>
            </a:bodyPr>
            <a:lstStyle/>
            <a:p>
              <a:pPr algn="ctr"/>
              <a:r>
                <a:rPr altLang="zh-CN" lang="en-US" sz="1600">
                  <a:gradFill>
                    <a:gsLst>
                      <a:gs pos="0">
                        <a:srgbClr val="08AEEA"/>
                      </a:gs>
                      <a:gs pos="100000">
                        <a:srgbClr val="2AF598"/>
                      </a:gs>
                    </a:gsLst>
                    <a:lin ang="2700000" scaled="0"/>
                  </a:gradFill>
                  <a:latin typeface="+mj-lt"/>
                  <a:ea typeface="+mj-ea"/>
                </a:rPr>
                <a:t>Just relax</a:t>
              </a:r>
            </a:p>
          </p:txBody>
        </p:sp>
      </p:grpSp>
      <p:grpSp>
        <p:nvGrpSpPr>
          <p:cNvPr id="24" name="组合 23">
            <a:extLst>
              <a:ext uri="{FF2B5EF4-FFF2-40B4-BE49-F238E27FC236}">
                <a16:creationId xmlns:a16="http://schemas.microsoft.com/office/drawing/2014/main" id="{1824CEED-74FE-4A79-875B-A38CE87AF375}"/>
              </a:ext>
            </a:extLst>
          </p:cNvPr>
          <p:cNvGrpSpPr/>
          <p:nvPr/>
        </p:nvGrpSpPr>
        <p:grpSpPr>
          <a:xfrm>
            <a:off x="9237643" y="223704"/>
            <a:ext cx="2696787" cy="901673"/>
            <a:chOff x="6171606" y="2363147"/>
            <a:chExt cx="2696787" cy="901673"/>
          </a:xfrm>
        </p:grpSpPr>
        <p:sp>
          <p:nvSpPr>
            <p:cNvPr id="25" name="文本框 24">
              <a:extLst>
                <a:ext uri="{FF2B5EF4-FFF2-40B4-BE49-F238E27FC236}">
                  <a16:creationId xmlns:a16="http://schemas.microsoft.com/office/drawing/2014/main" id="{05BC96E3-89DB-4E63-9E15-9B45A776E0E7}"/>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26" name="文本框 25">
              <a:extLst>
                <a:ext uri="{FF2B5EF4-FFF2-40B4-BE49-F238E27FC236}">
                  <a16:creationId xmlns:a16="http://schemas.microsoft.com/office/drawing/2014/main" id="{5112BEA1-718E-448A-A72B-BDC9835CEFB2}"/>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28" name="椭圆 27">
              <a:extLst>
                <a:ext uri="{FF2B5EF4-FFF2-40B4-BE49-F238E27FC236}">
                  <a16:creationId xmlns:a16="http://schemas.microsoft.com/office/drawing/2014/main" id="{8132C150-9551-4499-9D1F-7F059FCFB90D}"/>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21004839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p:cTn dur="500" fill="hold" id="32"/>
                                        <p:tgtEl>
                                          <p:spTgt spid="13"/>
                                        </p:tgtEl>
                                        <p:attrNameLst>
                                          <p:attrName>ppt_w</p:attrName>
                                        </p:attrNameLst>
                                      </p:cBhvr>
                                      <p:tavLst>
                                        <p:tav tm="0">
                                          <p:val>
                                            <p:fltVal val="0"/>
                                          </p:val>
                                        </p:tav>
                                        <p:tav tm="100000">
                                          <p:val>
                                            <p:strVal val="#ppt_w"/>
                                          </p:val>
                                        </p:tav>
                                      </p:tavLst>
                                    </p:anim>
                                    <p:anim calcmode="lin" valueType="num">
                                      <p:cBhvr>
                                        <p:cTn dur="500" fill="hold" id="33"/>
                                        <p:tgtEl>
                                          <p:spTgt spid="13"/>
                                        </p:tgtEl>
                                        <p:attrNameLst>
                                          <p:attrName>ppt_h</p:attrName>
                                        </p:attrNameLst>
                                      </p:cBhvr>
                                      <p:tavLst>
                                        <p:tav tm="0">
                                          <p:val>
                                            <p:fltVal val="0"/>
                                          </p:val>
                                        </p:tav>
                                        <p:tav tm="100000">
                                          <p:val>
                                            <p:strVal val="#ppt_h"/>
                                          </p:val>
                                        </p:tav>
                                      </p:tavLst>
                                    </p:anim>
                                    <p:animEffect filter="fade" transition="in">
                                      <p:cBhvr>
                                        <p:cTn dur="500" id="34"/>
                                        <p:tgtEl>
                                          <p:spTgt spid="1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500" fill="hold" id="37"/>
                                        <p:tgtEl>
                                          <p:spTgt spid="14"/>
                                        </p:tgtEl>
                                        <p:attrNameLst>
                                          <p:attrName>ppt_w</p:attrName>
                                        </p:attrNameLst>
                                      </p:cBhvr>
                                      <p:tavLst>
                                        <p:tav tm="0">
                                          <p:val>
                                            <p:fltVal val="0"/>
                                          </p:val>
                                        </p:tav>
                                        <p:tav tm="100000">
                                          <p:val>
                                            <p:strVal val="#ppt_w"/>
                                          </p:val>
                                        </p:tav>
                                      </p:tavLst>
                                    </p:anim>
                                    <p:anim calcmode="lin" valueType="num">
                                      <p:cBhvr>
                                        <p:cTn dur="500" fill="hold" id="38"/>
                                        <p:tgtEl>
                                          <p:spTgt spid="14"/>
                                        </p:tgtEl>
                                        <p:attrNameLst>
                                          <p:attrName>ppt_h</p:attrName>
                                        </p:attrNameLst>
                                      </p:cBhvr>
                                      <p:tavLst>
                                        <p:tav tm="0">
                                          <p:val>
                                            <p:fltVal val="0"/>
                                          </p:val>
                                        </p:tav>
                                        <p:tav tm="100000">
                                          <p:val>
                                            <p:strVal val="#ppt_h"/>
                                          </p:val>
                                        </p:tav>
                                      </p:tavLst>
                                    </p:anim>
                                    <p:animEffect filter="fade" transition="in">
                                      <p:cBhvr>
                                        <p:cTn dur="500" id="39"/>
                                        <p:tgtEl>
                                          <p:spTgt spid="1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7"/>
                                        </p:tgtEl>
                                        <p:attrNameLst>
                                          <p:attrName>style.visibility</p:attrName>
                                        </p:attrNameLst>
                                      </p:cBhvr>
                                      <p:to>
                                        <p:strVal val="visible"/>
                                      </p:to>
                                    </p:set>
                                    <p:anim calcmode="lin" valueType="num">
                                      <p:cBhvr>
                                        <p:cTn dur="500" fill="hold" id="52"/>
                                        <p:tgtEl>
                                          <p:spTgt spid="17"/>
                                        </p:tgtEl>
                                        <p:attrNameLst>
                                          <p:attrName>ppt_w</p:attrName>
                                        </p:attrNameLst>
                                      </p:cBhvr>
                                      <p:tavLst>
                                        <p:tav tm="0">
                                          <p:val>
                                            <p:fltVal val="0"/>
                                          </p:val>
                                        </p:tav>
                                        <p:tav tm="100000">
                                          <p:val>
                                            <p:strVal val="#ppt_w"/>
                                          </p:val>
                                        </p:tav>
                                      </p:tavLst>
                                    </p:anim>
                                    <p:anim calcmode="lin" valueType="num">
                                      <p:cBhvr>
                                        <p:cTn dur="500" fill="hold" id="53"/>
                                        <p:tgtEl>
                                          <p:spTgt spid="17"/>
                                        </p:tgtEl>
                                        <p:attrNameLst>
                                          <p:attrName>ppt_h</p:attrName>
                                        </p:attrNameLst>
                                      </p:cBhvr>
                                      <p:tavLst>
                                        <p:tav tm="0">
                                          <p:val>
                                            <p:fltVal val="0"/>
                                          </p:val>
                                        </p:tav>
                                        <p:tav tm="100000">
                                          <p:val>
                                            <p:strVal val="#ppt_h"/>
                                          </p:val>
                                        </p:tav>
                                      </p:tavLst>
                                    </p:anim>
                                    <p:animEffect filter="fade" transition="in">
                                      <p:cBhvr>
                                        <p:cTn dur="500" id="54"/>
                                        <p:tgtEl>
                                          <p:spTgt spid="17"/>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8"/>
                                        </p:tgtEl>
                                        <p:attrNameLst>
                                          <p:attrName>style.visibility</p:attrName>
                                        </p:attrNameLst>
                                      </p:cBhvr>
                                      <p:to>
                                        <p:strVal val="visible"/>
                                      </p:to>
                                    </p:set>
                                    <p:anim calcmode="lin" valueType="num">
                                      <p:cBhvr>
                                        <p:cTn dur="500" fill="hold" id="57"/>
                                        <p:tgtEl>
                                          <p:spTgt spid="18"/>
                                        </p:tgtEl>
                                        <p:attrNameLst>
                                          <p:attrName>ppt_w</p:attrName>
                                        </p:attrNameLst>
                                      </p:cBhvr>
                                      <p:tavLst>
                                        <p:tav tm="0">
                                          <p:val>
                                            <p:fltVal val="0"/>
                                          </p:val>
                                        </p:tav>
                                        <p:tav tm="100000">
                                          <p:val>
                                            <p:strVal val="#ppt_w"/>
                                          </p:val>
                                        </p:tav>
                                      </p:tavLst>
                                    </p:anim>
                                    <p:anim calcmode="lin" valueType="num">
                                      <p:cBhvr>
                                        <p:cTn dur="500" fill="hold" id="58"/>
                                        <p:tgtEl>
                                          <p:spTgt spid="18"/>
                                        </p:tgtEl>
                                        <p:attrNameLst>
                                          <p:attrName>ppt_h</p:attrName>
                                        </p:attrNameLst>
                                      </p:cBhvr>
                                      <p:tavLst>
                                        <p:tav tm="0">
                                          <p:val>
                                            <p:fltVal val="0"/>
                                          </p:val>
                                        </p:tav>
                                        <p:tav tm="100000">
                                          <p:val>
                                            <p:strVal val="#ppt_h"/>
                                          </p:val>
                                        </p:tav>
                                      </p:tavLst>
                                    </p:anim>
                                    <p:animEffect filter="fade" transition="in">
                                      <p:cBhvr>
                                        <p:cTn dur="500" id="59"/>
                                        <p:tgtEl>
                                          <p:spTgt spid="18"/>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p:cTn dur="500" fill="hold" id="62"/>
                                        <p:tgtEl>
                                          <p:spTgt spid="19"/>
                                        </p:tgtEl>
                                        <p:attrNameLst>
                                          <p:attrName>ppt_w</p:attrName>
                                        </p:attrNameLst>
                                      </p:cBhvr>
                                      <p:tavLst>
                                        <p:tav tm="0">
                                          <p:val>
                                            <p:fltVal val="0"/>
                                          </p:val>
                                        </p:tav>
                                        <p:tav tm="100000">
                                          <p:val>
                                            <p:strVal val="#ppt_w"/>
                                          </p:val>
                                        </p:tav>
                                      </p:tavLst>
                                    </p:anim>
                                    <p:anim calcmode="lin" valueType="num">
                                      <p:cBhvr>
                                        <p:cTn dur="500" fill="hold" id="63"/>
                                        <p:tgtEl>
                                          <p:spTgt spid="19"/>
                                        </p:tgtEl>
                                        <p:attrNameLst>
                                          <p:attrName>ppt_h</p:attrName>
                                        </p:attrNameLst>
                                      </p:cBhvr>
                                      <p:tavLst>
                                        <p:tav tm="0">
                                          <p:val>
                                            <p:fltVal val="0"/>
                                          </p:val>
                                        </p:tav>
                                        <p:tav tm="100000">
                                          <p:val>
                                            <p:strVal val="#ppt_h"/>
                                          </p:val>
                                        </p:tav>
                                      </p:tavLst>
                                    </p:anim>
                                    <p:animEffect filter="fade" transition="in">
                                      <p:cBhvr>
                                        <p:cTn dur="500" id="64"/>
                                        <p:tgtEl>
                                          <p:spTgt spid="19"/>
                                        </p:tgtEl>
                                      </p:cBhvr>
                                    </p:animEffect>
                                  </p:childTnLst>
                                </p:cTn>
                              </p:par>
                              <p:par>
                                <p:cTn fill="hold" id="65" nodeType="withEffect" presetClass="entr" presetID="53" presetSubtype="0">
                                  <p:stCondLst>
                                    <p:cond delay="0"/>
                                  </p:stCondLst>
                                  <p:childTnLst>
                                    <p:set>
                                      <p:cBhvr>
                                        <p:cTn dur="1" fill="hold" id="66">
                                          <p:stCondLst>
                                            <p:cond delay="0"/>
                                          </p:stCondLst>
                                        </p:cTn>
                                        <p:tgtEl>
                                          <p:spTgt spid="27"/>
                                        </p:tgtEl>
                                        <p:attrNameLst>
                                          <p:attrName>style.visibility</p:attrName>
                                        </p:attrNameLst>
                                      </p:cBhvr>
                                      <p:to>
                                        <p:strVal val="visible"/>
                                      </p:to>
                                    </p:set>
                                    <p:anim calcmode="lin" valueType="num">
                                      <p:cBhvr>
                                        <p:cTn dur="500" fill="hold" id="67"/>
                                        <p:tgtEl>
                                          <p:spTgt spid="27"/>
                                        </p:tgtEl>
                                        <p:attrNameLst>
                                          <p:attrName>ppt_w</p:attrName>
                                        </p:attrNameLst>
                                      </p:cBhvr>
                                      <p:tavLst>
                                        <p:tav tm="0">
                                          <p:val>
                                            <p:fltVal val="0"/>
                                          </p:val>
                                        </p:tav>
                                        <p:tav tm="100000">
                                          <p:val>
                                            <p:strVal val="#ppt_w"/>
                                          </p:val>
                                        </p:tav>
                                      </p:tavLst>
                                    </p:anim>
                                    <p:anim calcmode="lin" valueType="num">
                                      <p:cBhvr>
                                        <p:cTn dur="500" fill="hold" id="68"/>
                                        <p:tgtEl>
                                          <p:spTgt spid="27"/>
                                        </p:tgtEl>
                                        <p:attrNameLst>
                                          <p:attrName>ppt_h</p:attrName>
                                        </p:attrNameLst>
                                      </p:cBhvr>
                                      <p:tavLst>
                                        <p:tav tm="0">
                                          <p:val>
                                            <p:fltVal val="0"/>
                                          </p:val>
                                        </p:tav>
                                        <p:tav tm="100000">
                                          <p:val>
                                            <p:strVal val="#ppt_h"/>
                                          </p:val>
                                        </p:tav>
                                      </p:tavLst>
                                    </p:anim>
                                    <p:animEffect filter="fade" transition="in">
                                      <p:cBhvr>
                                        <p:cTn dur="500" id="6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2"/>
      <p:bldP grpId="0" spid="13"/>
      <p:bldP grpId="0" spid="14"/>
      <p:bldP grpId="0" spid="15"/>
      <p:bldP grpId="0" spid="16"/>
      <p:bldP grpId="0" spid="17"/>
      <p:bldP grpId="0" spid="18"/>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85CAFBF9-0433-451D-88A8-907035FA726C}"/>
              </a:ext>
            </a:extLst>
          </p:cNvPr>
          <p:cNvSpPr/>
          <p:nvPr/>
        </p:nvSpPr>
        <p:spPr>
          <a:xfrm>
            <a:off x="1269099" y="1946651"/>
            <a:ext cx="4586141" cy="3279903"/>
          </a:xfrm>
          <a:prstGeom prst="roundRect">
            <a:avLst>
              <a:gd fmla="val 1840" name="adj"/>
            </a:avLst>
          </a:prstGeom>
          <a:solidFill>
            <a:schemeClr val="bg1"/>
          </a:solidFill>
          <a:ln>
            <a:noFill/>
          </a:ln>
          <a:effectLst>
            <a:outerShdw algn="t" blurRad="571500" dir="5400000" dist="381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矩形: 圆角 6">
            <a:extLst>
              <a:ext uri="{FF2B5EF4-FFF2-40B4-BE49-F238E27FC236}">
                <a16:creationId xmlns:a16="http://schemas.microsoft.com/office/drawing/2014/main" id="{7BDDFE9A-6843-4436-B842-879BBA113443}"/>
              </a:ext>
            </a:extLst>
          </p:cNvPr>
          <p:cNvSpPr/>
          <p:nvPr/>
        </p:nvSpPr>
        <p:spPr>
          <a:xfrm>
            <a:off x="6386152" y="1946651"/>
            <a:ext cx="4586141" cy="3279903"/>
          </a:xfrm>
          <a:prstGeom prst="roundRect">
            <a:avLst>
              <a:gd fmla="val 1840" name="adj"/>
            </a:avLst>
          </a:prstGeom>
          <a:solidFill>
            <a:schemeClr val="bg1"/>
          </a:solidFill>
          <a:ln>
            <a:noFill/>
          </a:ln>
          <a:effectLst>
            <a:outerShdw algn="t" blurRad="571500" dir="5400000" dist="381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圆角 8">
            <a:extLst>
              <a:ext uri="{FF2B5EF4-FFF2-40B4-BE49-F238E27FC236}">
                <a16:creationId xmlns:a16="http://schemas.microsoft.com/office/drawing/2014/main" id="{E15110CD-D3E5-4281-985B-DF2923B7E4F7}"/>
              </a:ext>
            </a:extLst>
          </p:cNvPr>
          <p:cNvSpPr/>
          <p:nvPr/>
        </p:nvSpPr>
        <p:spPr>
          <a:xfrm>
            <a:off x="-3136340" y="2175676"/>
            <a:ext cx="3874527" cy="2770973"/>
          </a:xfrm>
          <a:prstGeom prst="roundRect">
            <a:avLst>
              <a:gd fmla="val 1840" name="adj"/>
            </a:avLst>
          </a:prstGeom>
          <a:solidFill>
            <a:schemeClr val="bg1"/>
          </a:solidFill>
          <a:ln>
            <a:noFill/>
          </a:ln>
          <a:effectLst>
            <a:outerShdw algn="t" blurRad="5715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矩形: 圆角 10">
            <a:extLst>
              <a:ext uri="{FF2B5EF4-FFF2-40B4-BE49-F238E27FC236}">
                <a16:creationId xmlns:a16="http://schemas.microsoft.com/office/drawing/2014/main" id="{38231AAA-3653-4AAA-BEAA-12D5BB960BB6}"/>
              </a:ext>
            </a:extLst>
          </p:cNvPr>
          <p:cNvSpPr/>
          <p:nvPr/>
        </p:nvSpPr>
        <p:spPr>
          <a:xfrm>
            <a:off x="11503205" y="2175676"/>
            <a:ext cx="3874527" cy="2770973"/>
          </a:xfrm>
          <a:prstGeom prst="roundRect">
            <a:avLst>
              <a:gd fmla="val 1840" name="adj"/>
            </a:avLst>
          </a:prstGeom>
          <a:solidFill>
            <a:schemeClr val="bg1"/>
          </a:solidFill>
          <a:ln>
            <a:noFill/>
          </a:ln>
          <a:effectLst>
            <a:outerShdw algn="t" blurRad="571500" dir="5400000" dist="254000" rotWithShape="0" sx="95000" sy="9500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文本框 14">
            <a:extLst>
              <a:ext uri="{FF2B5EF4-FFF2-40B4-BE49-F238E27FC236}">
                <a16:creationId xmlns:a16="http://schemas.microsoft.com/office/drawing/2014/main" id="{FDF7C1D3-0ABF-48AC-9FD2-E8319F1FC65C}"/>
              </a:ext>
            </a:extLst>
          </p:cNvPr>
          <p:cNvSpPr txBox="1"/>
          <p:nvPr/>
        </p:nvSpPr>
        <p:spPr>
          <a:xfrm>
            <a:off x="1582854" y="2175677"/>
            <a:ext cx="3958630" cy="1737360"/>
          </a:xfrm>
          <a:prstGeom prst="rect">
            <a:avLst/>
          </a:prstGeom>
          <a:noFill/>
        </p:spPr>
        <p:txBody>
          <a:bodyPr rtlCol="0" wrap="square">
            <a:spAutoFit/>
          </a:bodyPr>
          <a:lstStyle/>
          <a:p>
            <a:pPr algn="ctr">
              <a:lnSpc>
                <a:spcPct val="150000"/>
              </a:lnSpc>
            </a:pPr>
            <a:r>
              <a:rPr altLang="zh-CN" lang="en-US">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列举企业当前所提供的产品和服务类型，以及将来的产品和服务列举企业当前所提供的产品和服务类型，以及将来的产品和服务</a:t>
            </a:r>
          </a:p>
        </p:txBody>
      </p:sp>
      <p:pic>
        <p:nvPicPr>
          <p:cNvPr descr="图片包含 户外, 人员, 建筑物, 服装  已生成极高可信度的说明" id="24" name="图片 23">
            <a:extLst>
              <a:ext uri="{FF2B5EF4-FFF2-40B4-BE49-F238E27FC236}">
                <a16:creationId xmlns:a16="http://schemas.microsoft.com/office/drawing/2014/main" id="{96EFF7B5-2684-4CA0-A8A4-49B3F000F7C2}"/>
              </a:ext>
            </a:extLst>
          </p:cNvPr>
          <p:cNvPicPr>
            <a:picLocks noChangeAspect="1"/>
          </p:cNvPicPr>
          <p:nvPr/>
        </p:nvPicPr>
        <p:blipFill>
          <a:blip r:embed="rId3">
            <a:extLst>
              <a:ext uri="{28A0092B-C50C-407E-A947-70E740481C1C}">
                <a14:useLocalDpi val="0"/>
              </a:ext>
            </a:extLst>
          </a:blip>
          <a:srcRect b="39090" l="35773" r="27505" t="5784"/>
          <a:stretch>
            <a:fillRect/>
          </a:stretch>
        </p:blipFill>
        <p:spPr>
          <a:xfrm>
            <a:off x="8253637" y="3818453"/>
            <a:ext cx="851170" cy="851170"/>
          </a:xfrm>
          <a:custGeom>
            <a:gdLst>
              <a:gd fmla="*/ 425585 w 851170" name="connsiteX0"/>
              <a:gd fmla="*/ 0 h 851170" name="connsiteY0"/>
              <a:gd fmla="*/ 851170 w 851170" name="connsiteX1"/>
              <a:gd fmla="*/ 425585 h 851170" name="connsiteY1"/>
              <a:gd fmla="*/ 425585 w 851170" name="connsiteX2"/>
              <a:gd fmla="*/ 851170 h 851170" name="connsiteY2"/>
              <a:gd fmla="*/ 0 w 851170" name="connsiteX3"/>
              <a:gd fmla="*/ 425585 h 851170" name="connsiteY3"/>
              <a:gd fmla="*/ 425585 w 851170" name="connsiteX4"/>
              <a:gd fmla="*/ 0 h 8511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1170" w="851170">
                <a:moveTo>
                  <a:pt x="425585" y="0"/>
                </a:moveTo>
                <a:cubicBezTo>
                  <a:pt x="660629" y="0"/>
                  <a:pt x="851170" y="190541"/>
                  <a:pt x="851170" y="425585"/>
                </a:cubicBezTo>
                <a:cubicBezTo>
                  <a:pt x="851170" y="660629"/>
                  <a:pt x="660629" y="851170"/>
                  <a:pt x="425585" y="851170"/>
                </a:cubicBezTo>
                <a:cubicBezTo>
                  <a:pt x="190541" y="851170"/>
                  <a:pt x="0" y="660629"/>
                  <a:pt x="0" y="425585"/>
                </a:cubicBezTo>
                <a:cubicBezTo>
                  <a:pt x="0" y="190541"/>
                  <a:pt x="190541" y="0"/>
                  <a:pt x="425585" y="0"/>
                </a:cubicBezTo>
                <a:close/>
              </a:path>
            </a:pathLst>
          </a:custGeom>
        </p:spPr>
      </p:pic>
      <p:pic>
        <p:nvPicPr>
          <p:cNvPr descr="图片包含 人员, 男士, 墙壁, 戴着  已生成极高可信度的说明" id="23" name="图片 22">
            <a:extLst>
              <a:ext uri="{FF2B5EF4-FFF2-40B4-BE49-F238E27FC236}">
                <a16:creationId xmlns:a16="http://schemas.microsoft.com/office/drawing/2014/main" id="{0A3A06A9-F7C8-4987-8CA7-3569BCD0EEB3}"/>
              </a:ext>
            </a:extLst>
          </p:cNvPr>
          <p:cNvPicPr>
            <a:picLocks noChangeAspect="1"/>
          </p:cNvPicPr>
          <p:nvPr/>
        </p:nvPicPr>
        <p:blipFill>
          <a:blip r:embed="rId4">
            <a:extLst>
              <a:ext uri="{28A0092B-C50C-407E-A947-70E740481C1C}">
                <a14:useLocalDpi val="0"/>
              </a:ext>
            </a:extLst>
          </a:blip>
          <a:srcRect b="34986" l="28312" r="28312"/>
          <a:stretch>
            <a:fillRect/>
          </a:stretch>
        </p:blipFill>
        <p:spPr>
          <a:xfrm>
            <a:off x="3136584" y="3818453"/>
            <a:ext cx="851170" cy="851170"/>
          </a:xfrm>
          <a:custGeom>
            <a:gdLst>
              <a:gd fmla="*/ 425585 w 851170" name="connsiteX0"/>
              <a:gd fmla="*/ 0 h 851170" name="connsiteY0"/>
              <a:gd fmla="*/ 851170 w 851170" name="connsiteX1"/>
              <a:gd fmla="*/ 425585 h 851170" name="connsiteY1"/>
              <a:gd fmla="*/ 425585 w 851170" name="connsiteX2"/>
              <a:gd fmla="*/ 851170 h 851170" name="connsiteY2"/>
              <a:gd fmla="*/ 0 w 851170" name="connsiteX3"/>
              <a:gd fmla="*/ 425585 h 851170" name="connsiteY3"/>
              <a:gd fmla="*/ 425585 w 851170" name="connsiteX4"/>
              <a:gd fmla="*/ 0 h 8511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1170" w="851170">
                <a:moveTo>
                  <a:pt x="425585" y="0"/>
                </a:moveTo>
                <a:cubicBezTo>
                  <a:pt x="660629" y="0"/>
                  <a:pt x="851170" y="190541"/>
                  <a:pt x="851170" y="425585"/>
                </a:cubicBezTo>
                <a:cubicBezTo>
                  <a:pt x="851170" y="660629"/>
                  <a:pt x="660629" y="851170"/>
                  <a:pt x="425585" y="851170"/>
                </a:cubicBezTo>
                <a:cubicBezTo>
                  <a:pt x="190541" y="851170"/>
                  <a:pt x="0" y="660629"/>
                  <a:pt x="0" y="425585"/>
                </a:cubicBezTo>
                <a:cubicBezTo>
                  <a:pt x="0" y="190541"/>
                  <a:pt x="190541" y="0"/>
                  <a:pt x="425585" y="0"/>
                </a:cubicBezTo>
                <a:close/>
              </a:path>
            </a:pathLst>
          </a:custGeom>
        </p:spPr>
      </p:pic>
      <p:sp>
        <p:nvSpPr>
          <p:cNvPr id="25" name="文本框 24">
            <a:extLst>
              <a:ext uri="{FF2B5EF4-FFF2-40B4-BE49-F238E27FC236}">
                <a16:creationId xmlns:a16="http://schemas.microsoft.com/office/drawing/2014/main" id="{451CFB15-623B-4DEA-A1D2-D1BE353A06C8}"/>
              </a:ext>
            </a:extLst>
          </p:cNvPr>
          <p:cNvSpPr txBox="1"/>
          <p:nvPr/>
        </p:nvSpPr>
        <p:spPr>
          <a:xfrm>
            <a:off x="6699907" y="2175677"/>
            <a:ext cx="3958630" cy="1737360"/>
          </a:xfrm>
          <a:prstGeom prst="rect">
            <a:avLst/>
          </a:prstGeom>
          <a:noFill/>
        </p:spPr>
        <p:txBody>
          <a:bodyPr rtlCol="0" wrap="square">
            <a:spAutoFit/>
          </a:bodyPr>
          <a:lstStyle/>
          <a:p>
            <a:pPr algn="ctr">
              <a:lnSpc>
                <a:spcPct val="150000"/>
              </a:lnSpc>
            </a:pPr>
            <a:r>
              <a:rPr altLang="zh-CN" lang="en-US">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列举企业当前所提供的产品和服务类型，以及将来的产品和服务列举企业当前所提供的产品和服务类型，以及将来的产品和服务</a:t>
            </a:r>
          </a:p>
        </p:txBody>
      </p:sp>
      <p:sp>
        <p:nvSpPr>
          <p:cNvPr id="26" name="文本框 25">
            <a:extLst>
              <a:ext uri="{FF2B5EF4-FFF2-40B4-BE49-F238E27FC236}">
                <a16:creationId xmlns:a16="http://schemas.microsoft.com/office/drawing/2014/main" id="{5553D1CF-8C2B-49E2-8DAC-16A366E46825}"/>
              </a:ext>
            </a:extLst>
          </p:cNvPr>
          <p:cNvSpPr txBox="1"/>
          <p:nvPr/>
        </p:nvSpPr>
        <p:spPr>
          <a:xfrm>
            <a:off x="2808368" y="4725074"/>
            <a:ext cx="1507602" cy="335280"/>
          </a:xfrm>
          <a:prstGeom prst="rect">
            <a:avLst/>
          </a:prstGeom>
          <a:noFill/>
        </p:spPr>
        <p:txBody>
          <a:bodyPr rtlCol="0" wrap="square">
            <a:spAutoFit/>
          </a:bodyPr>
          <a:lstStyle/>
          <a:p>
            <a:pPr algn="ctr"/>
            <a:r>
              <a:rPr altLang="en-US" lang="zh-CN" sz="1600">
                <a:gradFill>
                  <a:gsLst>
                    <a:gs pos="0">
                      <a:srgbClr val="08AEEA"/>
                    </a:gs>
                    <a:gs pos="100000">
                      <a:srgbClr val="2AF598"/>
                    </a:gs>
                  </a:gsLst>
                  <a:lin ang="2700000" scaled="0"/>
                </a:gradFill>
              </a:rPr>
              <a:t>标题</a:t>
            </a:r>
          </a:p>
        </p:txBody>
      </p:sp>
      <p:sp>
        <p:nvSpPr>
          <p:cNvPr id="27" name="文本框 26">
            <a:extLst>
              <a:ext uri="{FF2B5EF4-FFF2-40B4-BE49-F238E27FC236}">
                <a16:creationId xmlns:a16="http://schemas.microsoft.com/office/drawing/2014/main" id="{466CD23C-DCFE-4EAB-BFBA-40484A0DB767}"/>
              </a:ext>
            </a:extLst>
          </p:cNvPr>
          <p:cNvSpPr txBox="1"/>
          <p:nvPr/>
        </p:nvSpPr>
        <p:spPr>
          <a:xfrm>
            <a:off x="7925421" y="4725074"/>
            <a:ext cx="1507602" cy="335280"/>
          </a:xfrm>
          <a:prstGeom prst="rect">
            <a:avLst/>
          </a:prstGeom>
          <a:noFill/>
        </p:spPr>
        <p:txBody>
          <a:bodyPr rtlCol="0" wrap="square">
            <a:spAutoFit/>
          </a:bodyPr>
          <a:lstStyle/>
          <a:p>
            <a:pPr algn="ctr"/>
            <a:r>
              <a:rPr altLang="en-US" lang="zh-CN" sz="1600">
                <a:gradFill>
                  <a:gsLst>
                    <a:gs pos="0">
                      <a:srgbClr val="08AEEA"/>
                    </a:gs>
                    <a:gs pos="100000">
                      <a:srgbClr val="2AF598"/>
                    </a:gs>
                  </a:gsLst>
                  <a:lin ang="2700000" scaled="0"/>
                </a:gradFill>
              </a:rPr>
              <a:t>标题</a:t>
            </a:r>
          </a:p>
        </p:txBody>
      </p:sp>
      <p:sp>
        <p:nvSpPr>
          <p:cNvPr id="28" name="椭圆 27">
            <a:extLst>
              <a:ext uri="{FF2B5EF4-FFF2-40B4-BE49-F238E27FC236}">
                <a16:creationId xmlns:a16="http://schemas.microsoft.com/office/drawing/2014/main" id="{34D67B3E-7357-4D68-8747-5172FCD5E8F2}"/>
              </a:ext>
            </a:extLst>
          </p:cNvPr>
          <p:cNvSpPr/>
          <p:nvPr/>
        </p:nvSpPr>
        <p:spPr>
          <a:xfrm>
            <a:off x="5487656" y="6430762"/>
            <a:ext cx="143219" cy="1432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9" name="椭圆 28">
            <a:extLst>
              <a:ext uri="{FF2B5EF4-FFF2-40B4-BE49-F238E27FC236}">
                <a16:creationId xmlns:a16="http://schemas.microsoft.com/office/drawing/2014/main" id="{7E918FDC-145C-4142-9179-DE8C446902AB}"/>
              </a:ext>
            </a:extLst>
          </p:cNvPr>
          <p:cNvSpPr/>
          <p:nvPr/>
        </p:nvSpPr>
        <p:spPr>
          <a:xfrm>
            <a:off x="5845479" y="6430762"/>
            <a:ext cx="143219" cy="143219"/>
          </a:xfrm>
          <a:prstGeom prst="ellipse">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0" name="椭圆 29">
            <a:extLst>
              <a:ext uri="{FF2B5EF4-FFF2-40B4-BE49-F238E27FC236}">
                <a16:creationId xmlns:a16="http://schemas.microsoft.com/office/drawing/2014/main" id="{7C5E88DE-CED6-405E-8C3A-16AC90E90841}"/>
              </a:ext>
            </a:extLst>
          </p:cNvPr>
          <p:cNvSpPr/>
          <p:nvPr/>
        </p:nvSpPr>
        <p:spPr>
          <a:xfrm>
            <a:off x="6203302" y="6430761"/>
            <a:ext cx="143219" cy="143219"/>
          </a:xfrm>
          <a:prstGeom prst="ellipse">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1" name="椭圆 30">
            <a:extLst>
              <a:ext uri="{FF2B5EF4-FFF2-40B4-BE49-F238E27FC236}">
                <a16:creationId xmlns:a16="http://schemas.microsoft.com/office/drawing/2014/main" id="{173D2994-A445-4137-9D15-D89C982A9BD4}"/>
              </a:ext>
            </a:extLst>
          </p:cNvPr>
          <p:cNvSpPr/>
          <p:nvPr/>
        </p:nvSpPr>
        <p:spPr>
          <a:xfrm>
            <a:off x="6561125" y="6430761"/>
            <a:ext cx="143219" cy="1432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8" name="组合 17">
            <a:extLst>
              <a:ext uri="{FF2B5EF4-FFF2-40B4-BE49-F238E27FC236}">
                <a16:creationId xmlns:a16="http://schemas.microsoft.com/office/drawing/2014/main" id="{B816B2FC-575B-4D88-B72C-6285133E3A49}"/>
              </a:ext>
            </a:extLst>
          </p:cNvPr>
          <p:cNvGrpSpPr/>
          <p:nvPr/>
        </p:nvGrpSpPr>
        <p:grpSpPr>
          <a:xfrm>
            <a:off x="9237643" y="223704"/>
            <a:ext cx="2696787" cy="901673"/>
            <a:chOff x="6171606" y="2363147"/>
            <a:chExt cx="2696787" cy="901673"/>
          </a:xfrm>
        </p:grpSpPr>
        <p:sp>
          <p:nvSpPr>
            <p:cNvPr id="19" name="文本框 18">
              <a:extLst>
                <a:ext uri="{FF2B5EF4-FFF2-40B4-BE49-F238E27FC236}">
                  <a16:creationId xmlns:a16="http://schemas.microsoft.com/office/drawing/2014/main" id="{0FB09551-CD13-47C7-97A5-BC3541B4C6F7}"/>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20" name="文本框 19">
              <a:extLst>
                <a:ext uri="{FF2B5EF4-FFF2-40B4-BE49-F238E27FC236}">
                  <a16:creationId xmlns:a16="http://schemas.microsoft.com/office/drawing/2014/main" id="{BA0CACF5-C070-459D-A0D8-BA335C073A64}"/>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21" name="椭圆 20">
              <a:extLst>
                <a:ext uri="{FF2B5EF4-FFF2-40B4-BE49-F238E27FC236}">
                  <a16:creationId xmlns:a16="http://schemas.microsoft.com/office/drawing/2014/main" id="{BB083A9A-2851-4526-8B36-0EC803A288DF}"/>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13888914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0-#ppt_w/2"/>
                                          </p:val>
                                        </p:tav>
                                        <p:tav tm="100000">
                                          <p:val>
                                            <p:strVal val="#ppt_x"/>
                                          </p:val>
                                        </p:tav>
                                      </p:tavLst>
                                    </p:anim>
                                    <p:anim calcmode="lin" valueType="num">
                                      <p:cBhvr additive="base">
                                        <p:cTn dur="500" fill="hold" id="24"/>
                                        <p:tgtEl>
                                          <p:spTgt spid="15"/>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0-#ppt_w/2"/>
                                          </p:val>
                                        </p:tav>
                                        <p:tav tm="100000">
                                          <p:val>
                                            <p:strVal val="#ppt_x"/>
                                          </p:val>
                                        </p:tav>
                                      </p:tavLst>
                                    </p:anim>
                                    <p:anim calcmode="lin" valueType="num">
                                      <p:cBhvr additive="base">
                                        <p:cTn dur="500" fill="hold" id="28"/>
                                        <p:tgtEl>
                                          <p:spTgt spid="24"/>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500" fill="hold" id="31"/>
                                        <p:tgtEl>
                                          <p:spTgt spid="23"/>
                                        </p:tgtEl>
                                        <p:attrNameLst>
                                          <p:attrName>ppt_x</p:attrName>
                                        </p:attrNameLst>
                                      </p:cBhvr>
                                      <p:tavLst>
                                        <p:tav tm="0">
                                          <p:val>
                                            <p:strVal val="0-#ppt_w/2"/>
                                          </p:val>
                                        </p:tav>
                                        <p:tav tm="100000">
                                          <p:val>
                                            <p:strVal val="#ppt_x"/>
                                          </p:val>
                                        </p:tav>
                                      </p:tavLst>
                                    </p:anim>
                                    <p:anim calcmode="lin" valueType="num">
                                      <p:cBhvr additive="base">
                                        <p:cTn dur="500" fill="hold" id="32"/>
                                        <p:tgtEl>
                                          <p:spTgt spid="2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additive="base">
                                        <p:cTn dur="500" fill="hold" id="35"/>
                                        <p:tgtEl>
                                          <p:spTgt spid="25"/>
                                        </p:tgtEl>
                                        <p:attrNameLst>
                                          <p:attrName>ppt_x</p:attrName>
                                        </p:attrNameLst>
                                      </p:cBhvr>
                                      <p:tavLst>
                                        <p:tav tm="0">
                                          <p:val>
                                            <p:strVal val="0-#ppt_w/2"/>
                                          </p:val>
                                        </p:tav>
                                        <p:tav tm="100000">
                                          <p:val>
                                            <p:strVal val="#ppt_x"/>
                                          </p:val>
                                        </p:tav>
                                      </p:tavLst>
                                    </p:anim>
                                    <p:anim calcmode="lin" valueType="num">
                                      <p:cBhvr additive="base">
                                        <p:cTn dur="500" fill="hold" id="36"/>
                                        <p:tgtEl>
                                          <p:spTgt spid="25"/>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additive="base">
                                        <p:cTn dur="500" fill="hold" id="39"/>
                                        <p:tgtEl>
                                          <p:spTgt spid="26"/>
                                        </p:tgtEl>
                                        <p:attrNameLst>
                                          <p:attrName>ppt_x</p:attrName>
                                        </p:attrNameLst>
                                      </p:cBhvr>
                                      <p:tavLst>
                                        <p:tav tm="0">
                                          <p:val>
                                            <p:strVal val="0-#ppt_w/2"/>
                                          </p:val>
                                        </p:tav>
                                        <p:tav tm="100000">
                                          <p:val>
                                            <p:strVal val="#ppt_x"/>
                                          </p:val>
                                        </p:tav>
                                      </p:tavLst>
                                    </p:anim>
                                    <p:anim calcmode="lin" valueType="num">
                                      <p:cBhvr additive="base">
                                        <p:cTn dur="500" fill="hold" id="40"/>
                                        <p:tgtEl>
                                          <p:spTgt spid="2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27"/>
                                        </p:tgtEl>
                                        <p:attrNameLst>
                                          <p:attrName>style.visibility</p:attrName>
                                        </p:attrNameLst>
                                      </p:cBhvr>
                                      <p:to>
                                        <p:strVal val="visible"/>
                                      </p:to>
                                    </p:set>
                                    <p:anim calcmode="lin" valueType="num">
                                      <p:cBhvr additive="base">
                                        <p:cTn dur="500" fill="hold" id="43"/>
                                        <p:tgtEl>
                                          <p:spTgt spid="27"/>
                                        </p:tgtEl>
                                        <p:attrNameLst>
                                          <p:attrName>ppt_x</p:attrName>
                                        </p:attrNameLst>
                                      </p:cBhvr>
                                      <p:tavLst>
                                        <p:tav tm="0">
                                          <p:val>
                                            <p:strVal val="0-#ppt_w/2"/>
                                          </p:val>
                                        </p:tav>
                                        <p:tav tm="100000">
                                          <p:val>
                                            <p:strVal val="#ppt_x"/>
                                          </p:val>
                                        </p:tav>
                                      </p:tavLst>
                                    </p:anim>
                                    <p:anim calcmode="lin" valueType="num">
                                      <p:cBhvr additive="base">
                                        <p:cTn dur="500" fill="hold" id="44"/>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9"/>
      <p:bldP grpId="0" spid="11"/>
      <p:bldP grpId="0" spid="15"/>
      <p:bldP grpId="0" spid="25"/>
      <p:bldP grpId="0" spid="26"/>
      <p:bldP grpId="0" spid="2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户外, 天空, 雪花, 自然  已生成极高可信度的说明" id="25" name="PA_图片 4">
            <a:extLst>
              <a:ext uri="{FF2B5EF4-FFF2-40B4-BE49-F238E27FC236}">
                <a16:creationId xmlns:a16="http://schemas.microsoft.com/office/drawing/2014/main" id="{0240B83D-E517-47EB-BF50-267775C6524A}"/>
              </a:ext>
            </a:extLst>
          </p:cNvPr>
          <p:cNvPicPr>
            <a:picLocks noChangeAspect="1"/>
          </p:cNvPicPr>
          <p:nvPr>
            <p:custDataLst>
              <p:tags r:id="rId4"/>
            </p:custDataLst>
          </p:nvPr>
        </p:nvPicPr>
        <p:blipFill>
          <a:blip r:embed="rId3">
            <a:extLst>
              <a:ext uri="{28A0092B-C50C-407E-A947-70E740481C1C}">
                <a14:useLocalDpi val="0"/>
              </a:ext>
            </a:extLst>
          </a:blip>
          <a:srcRect t="15730"/>
          <a:stretch>
            <a:fillRect/>
          </a:stretch>
        </p:blipFill>
        <p:spPr>
          <a:xfrm>
            <a:off x="20" y="10"/>
            <a:ext cx="12191980" cy="6857990"/>
          </a:xfrm>
          <a:prstGeom prst="rect">
            <a:avLst/>
          </a:prstGeom>
        </p:spPr>
      </p:pic>
      <p:sp>
        <p:nvSpPr>
          <p:cNvPr id="9" name="矩形 8">
            <a:extLst>
              <a:ext uri="{FF2B5EF4-FFF2-40B4-BE49-F238E27FC236}">
                <a16:creationId xmlns:a16="http://schemas.microsoft.com/office/drawing/2014/main" id="{FDFD5219-70E4-498C-BCBA-50738B0ADE6F}"/>
              </a:ext>
            </a:extLst>
          </p:cNvPr>
          <p:cNvSpPr/>
          <p:nvPr/>
        </p:nvSpPr>
        <p:spPr>
          <a:xfrm>
            <a:off x="479425" y="2729689"/>
            <a:ext cx="2301873" cy="699311"/>
          </a:xfrm>
          <a:prstGeom prst="rect">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a:extLst>
              <a:ext uri="{FF2B5EF4-FFF2-40B4-BE49-F238E27FC236}">
                <a16:creationId xmlns:a16="http://schemas.microsoft.com/office/drawing/2014/main" id="{92803B27-8F5B-4B66-96C6-6C8DCC2B23FE}"/>
              </a:ext>
            </a:extLst>
          </p:cNvPr>
          <p:cNvSpPr/>
          <p:nvPr/>
        </p:nvSpPr>
        <p:spPr>
          <a:xfrm>
            <a:off x="2781300" y="1360714"/>
            <a:ext cx="6629400" cy="413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文本框 4">
            <a:extLst>
              <a:ext uri="{FF2B5EF4-FFF2-40B4-BE49-F238E27FC236}">
                <a16:creationId xmlns:a16="http://schemas.microsoft.com/office/drawing/2014/main" id="{707B2DE2-4FD8-4C38-8139-A791291FA1C7}"/>
              </a:ext>
            </a:extLst>
          </p:cNvPr>
          <p:cNvSpPr txBox="1"/>
          <p:nvPr/>
        </p:nvSpPr>
        <p:spPr>
          <a:xfrm>
            <a:off x="3887117" y="2083358"/>
            <a:ext cx="4417764" cy="640080"/>
          </a:xfrm>
          <a:prstGeom prst="rect">
            <a:avLst/>
          </a:prstGeom>
          <a:noFill/>
        </p:spPr>
        <p:txBody>
          <a:bodyPr rtlCol="0" wrap="square">
            <a:spAutoFit/>
          </a:bodyPr>
          <a:lstStyle/>
          <a:p>
            <a:pPr algn="ctr"/>
            <a:r>
              <a:rPr altLang="en-US" lang="zh-CN" sz="3600">
                <a:gradFill>
                  <a:gsLst>
                    <a:gs pos="0">
                      <a:srgbClr val="08AEEA"/>
                    </a:gs>
                    <a:gs pos="100000">
                      <a:srgbClr val="2AF598"/>
                    </a:gs>
                  </a:gsLst>
                  <a:lin ang="2700000" scaled="0"/>
                </a:gradFill>
              </a:rPr>
              <a:t>添加你的标题</a:t>
            </a:r>
          </a:p>
        </p:txBody>
      </p:sp>
      <p:sp>
        <p:nvSpPr>
          <p:cNvPr id="6" name="文本框 5">
            <a:extLst>
              <a:ext uri="{FF2B5EF4-FFF2-40B4-BE49-F238E27FC236}">
                <a16:creationId xmlns:a16="http://schemas.microsoft.com/office/drawing/2014/main" id="{BA45FCCE-66E3-4367-8336-5F8A6015AB83}"/>
              </a:ext>
            </a:extLst>
          </p:cNvPr>
          <p:cNvSpPr txBox="1"/>
          <p:nvPr/>
        </p:nvSpPr>
        <p:spPr>
          <a:xfrm>
            <a:off x="3497942" y="2917775"/>
            <a:ext cx="5196114" cy="1325880"/>
          </a:xfrm>
          <a:prstGeom prst="rect">
            <a:avLst/>
          </a:prstGeom>
          <a:noFill/>
        </p:spPr>
        <p:txBody>
          <a:bodyPr rtlCol="0" wrap="square">
            <a:spAutoFit/>
          </a:bodyPr>
          <a:lstStyle/>
          <a:p>
            <a:pPr algn="ctr">
              <a:lnSpc>
                <a:spcPct val="150000"/>
              </a:lnSpc>
            </a:pPr>
            <a:r>
              <a:rPr altLang="zh-CN" lang="en-US">
                <a:solidFill>
                  <a:srgbClr val="727171"/>
                </a:solidFill>
                <a:latin charset="-122" panose="020b0502040204020203" typeface="微软雅黑 Light"/>
                <a:ea typeface="微软雅黑 Light"/>
                <a:cs charset="-122" panose="020b0503020204020204" pitchFamily="18" typeface="微软雅黑"/>
              </a:rPr>
              <a:t>列举企业当前所提供的产品和服务类型，以及将来的产品和服务列举企业当前所提供的产品和服务类型，以及将来的产品和服务</a:t>
            </a:r>
          </a:p>
        </p:txBody>
      </p:sp>
      <p:sp>
        <p:nvSpPr>
          <p:cNvPr id="7" name="矩形: 圆角 6">
            <a:extLst>
              <a:ext uri="{FF2B5EF4-FFF2-40B4-BE49-F238E27FC236}">
                <a16:creationId xmlns:a16="http://schemas.microsoft.com/office/drawing/2014/main" id="{CFA274EC-E559-4BAF-9BCA-4D41F84EF10F}"/>
              </a:ext>
            </a:extLst>
          </p:cNvPr>
          <p:cNvSpPr/>
          <p:nvPr/>
        </p:nvSpPr>
        <p:spPr>
          <a:xfrm>
            <a:off x="5219700" y="4661873"/>
            <a:ext cx="1752600" cy="452854"/>
          </a:xfrm>
          <a:prstGeom prst="roundRect">
            <a:avLst>
              <a:gd fmla="val 50000" name="adj"/>
            </a:avLst>
          </a:prstGeom>
          <a:noFill/>
          <a:ln>
            <a:gradFill>
              <a:gsLst>
                <a:gs pos="0">
                  <a:srgbClr val="08AEEA"/>
                </a:gs>
                <a:gs pos="100000">
                  <a:srgbClr val="2AF598"/>
                </a:gs>
              </a:gsLst>
              <a:lin ang="2700000" scaled="0"/>
            </a:gradFill>
          </a:ln>
          <a:effectLst>
            <a:outerShdw algn="t" blurRad="317500" dir="5400000" dist="114300" rotWithShape="0" sx="90000" sy="9000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DCF7E1B2-9A68-4290-850A-CBFFBF7E2CAD}"/>
              </a:ext>
            </a:extLst>
          </p:cNvPr>
          <p:cNvSpPr txBox="1"/>
          <p:nvPr/>
        </p:nvSpPr>
        <p:spPr>
          <a:xfrm>
            <a:off x="5468779" y="4703633"/>
            <a:ext cx="1254442" cy="365760"/>
          </a:xfrm>
          <a:prstGeom prst="rect">
            <a:avLst/>
          </a:prstGeom>
          <a:noFill/>
        </p:spPr>
        <p:txBody>
          <a:bodyPr rtlCol="0" wrap="none">
            <a:spAutoFit/>
          </a:bodyPr>
          <a:lstStyle/>
          <a:p>
            <a:pPr algn="ctr"/>
            <a:r>
              <a:rPr altLang="zh-CN" lang="en-US">
                <a:gradFill>
                  <a:gsLst>
                    <a:gs pos="0">
                      <a:srgbClr val="08AEEA"/>
                    </a:gs>
                    <a:gs pos="100000">
                      <a:srgbClr val="2AF598"/>
                    </a:gs>
                  </a:gsLst>
                  <a:lin ang="2700000" scaled="0"/>
                </a:gradFill>
                <a:latin typeface="+mj-lt"/>
                <a:ea typeface="+mj-ea"/>
              </a:rPr>
              <a:t>CONTINUE</a:t>
            </a:r>
          </a:p>
        </p:txBody>
      </p:sp>
      <p:sp>
        <p:nvSpPr>
          <p:cNvPr id="13" name="文本框 12">
            <a:extLst>
              <a:ext uri="{FF2B5EF4-FFF2-40B4-BE49-F238E27FC236}">
                <a16:creationId xmlns:a16="http://schemas.microsoft.com/office/drawing/2014/main" id="{F5AF994B-8BB4-4462-AD3C-2BCC5A2DA0F8}"/>
              </a:ext>
            </a:extLst>
          </p:cNvPr>
          <p:cNvSpPr txBox="1"/>
          <p:nvPr/>
        </p:nvSpPr>
        <p:spPr>
          <a:xfrm>
            <a:off x="522940" y="2894678"/>
            <a:ext cx="716280" cy="365760"/>
          </a:xfrm>
          <a:prstGeom prst="rect">
            <a:avLst/>
          </a:prstGeom>
          <a:noFill/>
        </p:spPr>
        <p:txBody>
          <a:bodyPr rtlCol="0" wrap="none">
            <a:spAutoFit/>
          </a:bodyPr>
          <a:lstStyle/>
          <a:p>
            <a:r>
              <a:rPr altLang="zh-CN" lang="en-US">
                <a:solidFill>
                  <a:schemeClr val="bg1"/>
                </a:solidFill>
                <a:ea typeface="+mj-ea"/>
              </a:rPr>
              <a:t>WHO</a:t>
            </a:r>
          </a:p>
        </p:txBody>
      </p:sp>
      <p:cxnSp>
        <p:nvCxnSpPr>
          <p:cNvPr id="14" name="直接连接符 13">
            <a:extLst>
              <a:ext uri="{FF2B5EF4-FFF2-40B4-BE49-F238E27FC236}">
                <a16:creationId xmlns:a16="http://schemas.microsoft.com/office/drawing/2014/main" id="{AE469E59-06F5-46B9-9533-544F715EDFEB}"/>
              </a:ext>
            </a:extLst>
          </p:cNvPr>
          <p:cNvCxnSpPr/>
          <p:nvPr/>
        </p:nvCxnSpPr>
        <p:spPr>
          <a:xfrm>
            <a:off x="607111" y="4051889"/>
            <a:ext cx="204650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1FEDBF56-65C6-4778-BA91-4E75439AA1DA}"/>
              </a:ext>
            </a:extLst>
          </p:cNvPr>
          <p:cNvSpPr txBox="1"/>
          <p:nvPr/>
        </p:nvSpPr>
        <p:spPr>
          <a:xfrm>
            <a:off x="522940" y="3543041"/>
            <a:ext cx="897255" cy="365760"/>
          </a:xfrm>
          <a:prstGeom prst="rect">
            <a:avLst/>
          </a:prstGeom>
          <a:noFill/>
        </p:spPr>
        <p:txBody>
          <a:bodyPr rtlCol="0" wrap="none">
            <a:spAutoFit/>
          </a:bodyPr>
          <a:lstStyle/>
          <a:p>
            <a:r>
              <a:rPr altLang="zh-CN" lang="en-US">
                <a:solidFill>
                  <a:schemeClr val="bg1"/>
                </a:solidFill>
                <a:ea typeface="+mj-ea"/>
              </a:rPr>
              <a:t>WHERE</a:t>
            </a:r>
          </a:p>
        </p:txBody>
      </p:sp>
      <p:sp>
        <p:nvSpPr>
          <p:cNvPr id="21" name="文本框 20">
            <a:extLst>
              <a:ext uri="{FF2B5EF4-FFF2-40B4-BE49-F238E27FC236}">
                <a16:creationId xmlns:a16="http://schemas.microsoft.com/office/drawing/2014/main" id="{5BF4DC80-EE09-4FC6-9B35-3C1F2A62F7C5}"/>
              </a:ext>
            </a:extLst>
          </p:cNvPr>
          <p:cNvSpPr txBox="1"/>
          <p:nvPr/>
        </p:nvSpPr>
        <p:spPr>
          <a:xfrm>
            <a:off x="522940" y="4191405"/>
            <a:ext cx="803592" cy="365760"/>
          </a:xfrm>
          <a:prstGeom prst="rect">
            <a:avLst/>
          </a:prstGeom>
          <a:noFill/>
        </p:spPr>
        <p:txBody>
          <a:bodyPr rtlCol="0" wrap="none">
            <a:spAutoFit/>
          </a:bodyPr>
          <a:lstStyle/>
          <a:p>
            <a:r>
              <a:rPr altLang="zh-CN" lang="en-US">
                <a:solidFill>
                  <a:schemeClr val="bg1"/>
                </a:solidFill>
                <a:ea typeface="+mj-ea"/>
              </a:rPr>
              <a:t>WHAT</a:t>
            </a:r>
          </a:p>
        </p:txBody>
      </p:sp>
      <p:sp>
        <p:nvSpPr>
          <p:cNvPr id="22" name="文本框 21">
            <a:extLst>
              <a:ext uri="{FF2B5EF4-FFF2-40B4-BE49-F238E27FC236}">
                <a16:creationId xmlns:a16="http://schemas.microsoft.com/office/drawing/2014/main" id="{13310CC4-A5C3-4556-8148-41AFB846EBBF}"/>
              </a:ext>
            </a:extLst>
          </p:cNvPr>
          <p:cNvSpPr txBox="1"/>
          <p:nvPr/>
        </p:nvSpPr>
        <p:spPr>
          <a:xfrm>
            <a:off x="1765347" y="2894678"/>
            <a:ext cx="884555" cy="365760"/>
          </a:xfrm>
          <a:prstGeom prst="rect">
            <a:avLst/>
          </a:prstGeom>
          <a:noFill/>
        </p:spPr>
        <p:txBody>
          <a:bodyPr rtlCol="0" wrap="none">
            <a:spAutoFit/>
          </a:bodyPr>
          <a:lstStyle/>
          <a:p>
            <a:r>
              <a:rPr altLang="zh-CN" lang="en-US">
                <a:solidFill>
                  <a:schemeClr val="bg1"/>
                </a:solidFill>
                <a:ea typeface="+mj-ea"/>
              </a:rPr>
              <a:t>TIANQI</a:t>
            </a:r>
          </a:p>
        </p:txBody>
      </p:sp>
      <p:sp>
        <p:nvSpPr>
          <p:cNvPr id="23" name="文本框 22">
            <a:extLst>
              <a:ext uri="{FF2B5EF4-FFF2-40B4-BE49-F238E27FC236}">
                <a16:creationId xmlns:a16="http://schemas.microsoft.com/office/drawing/2014/main" id="{7973E3DC-C59B-4F10-A51F-2A6CC5962D8E}"/>
              </a:ext>
            </a:extLst>
          </p:cNvPr>
          <p:cNvSpPr txBox="1"/>
          <p:nvPr/>
        </p:nvSpPr>
        <p:spPr>
          <a:xfrm>
            <a:off x="1765347" y="3543041"/>
            <a:ext cx="851217" cy="365760"/>
          </a:xfrm>
          <a:prstGeom prst="rect">
            <a:avLst/>
          </a:prstGeom>
          <a:noFill/>
        </p:spPr>
        <p:txBody>
          <a:bodyPr rtlCol="0" wrap="none">
            <a:spAutoFit/>
          </a:bodyPr>
          <a:lstStyle/>
          <a:p>
            <a:r>
              <a:rPr altLang="zh-CN" lang="en-US">
                <a:solidFill>
                  <a:schemeClr val="bg1"/>
                </a:solidFill>
                <a:ea typeface="+mj-ea"/>
              </a:rPr>
              <a:t>SHENY</a:t>
            </a:r>
          </a:p>
        </p:txBody>
      </p:sp>
      <p:sp>
        <p:nvSpPr>
          <p:cNvPr id="24" name="文本框 23">
            <a:extLst>
              <a:ext uri="{FF2B5EF4-FFF2-40B4-BE49-F238E27FC236}">
                <a16:creationId xmlns:a16="http://schemas.microsoft.com/office/drawing/2014/main" id="{CDD14649-7F5F-4F1F-9089-DF875B986B44}"/>
              </a:ext>
            </a:extLst>
          </p:cNvPr>
          <p:cNvSpPr txBox="1"/>
          <p:nvPr/>
        </p:nvSpPr>
        <p:spPr>
          <a:xfrm>
            <a:off x="1765347" y="4191405"/>
            <a:ext cx="789305" cy="365760"/>
          </a:xfrm>
          <a:prstGeom prst="rect">
            <a:avLst/>
          </a:prstGeom>
          <a:noFill/>
        </p:spPr>
        <p:txBody>
          <a:bodyPr rtlCol="0" wrap="none">
            <a:spAutoFit/>
          </a:bodyPr>
          <a:lstStyle/>
          <a:p>
            <a:r>
              <a:rPr altLang="zh-CN" lang="en-US">
                <a:solidFill>
                  <a:schemeClr val="bg1"/>
                </a:solidFill>
                <a:ea typeface="+mj-ea"/>
              </a:rPr>
              <a:t>PPTER</a:t>
            </a:r>
          </a:p>
        </p:txBody>
      </p:sp>
      <p:grpSp>
        <p:nvGrpSpPr>
          <p:cNvPr id="16" name="组合 15">
            <a:extLst>
              <a:ext uri="{FF2B5EF4-FFF2-40B4-BE49-F238E27FC236}">
                <a16:creationId xmlns:a16="http://schemas.microsoft.com/office/drawing/2014/main" id="{140160B6-BF87-4320-9FE1-11D04F7ACF18}"/>
              </a:ext>
            </a:extLst>
          </p:cNvPr>
          <p:cNvGrpSpPr/>
          <p:nvPr/>
        </p:nvGrpSpPr>
        <p:grpSpPr>
          <a:xfrm>
            <a:off x="9237643" y="223704"/>
            <a:ext cx="2696787" cy="901673"/>
            <a:chOff x="6171606" y="2363147"/>
            <a:chExt cx="2696787" cy="901673"/>
          </a:xfrm>
        </p:grpSpPr>
        <p:sp>
          <p:nvSpPr>
            <p:cNvPr id="17" name="文本框 16">
              <a:extLst>
                <a:ext uri="{FF2B5EF4-FFF2-40B4-BE49-F238E27FC236}">
                  <a16:creationId xmlns:a16="http://schemas.microsoft.com/office/drawing/2014/main" id="{9F7C7A8C-A4A5-464C-951D-E0383EC4B9D1}"/>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18" name="文本框 17">
              <a:extLst>
                <a:ext uri="{FF2B5EF4-FFF2-40B4-BE49-F238E27FC236}">
                  <a16:creationId xmlns:a16="http://schemas.microsoft.com/office/drawing/2014/main" id="{E6ECA88B-B770-4186-AFE0-75B247913F25}"/>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19" name="椭圆 18">
              <a:extLst>
                <a:ext uri="{FF2B5EF4-FFF2-40B4-BE49-F238E27FC236}">
                  <a16:creationId xmlns:a16="http://schemas.microsoft.com/office/drawing/2014/main" id="{46615DA2-7CF6-46DE-8F52-8482301EF488}"/>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33192438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500" id="7"/>
                                        <p:tgtEl>
                                          <p:spTgt spid="9"/>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
                                        </p:tgtEl>
                                        <p:attrNameLst>
                                          <p:attrName>style.visibility</p:attrName>
                                        </p:attrNameLst>
                                      </p:cBhvr>
                                      <p:to>
                                        <p:strVal val="visible"/>
                                      </p:to>
                                    </p:set>
                                    <p:animEffect filter="barn(inVertical)" transition="in">
                                      <p:cBhvr>
                                        <p:cTn dur="500" id="10"/>
                                        <p:tgtEl>
                                          <p:spTgt spid="4"/>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5"/>
                                        </p:tgtEl>
                                        <p:attrNameLst>
                                          <p:attrName>style.visibility</p:attrName>
                                        </p:attrNameLst>
                                      </p:cBhvr>
                                      <p:to>
                                        <p:strVal val="visible"/>
                                      </p:to>
                                    </p:set>
                                    <p:animEffect filter="barn(inVertical)" transition="in">
                                      <p:cBhvr>
                                        <p:cTn dur="500" id="13"/>
                                        <p:tgtEl>
                                          <p:spTgt spid="5"/>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6"/>
                                        </p:tgtEl>
                                        <p:attrNameLst>
                                          <p:attrName>style.visibility</p:attrName>
                                        </p:attrNameLst>
                                      </p:cBhvr>
                                      <p:to>
                                        <p:strVal val="visible"/>
                                      </p:to>
                                    </p:set>
                                    <p:animEffect filter="barn(inVertical)" transition="in">
                                      <p:cBhvr>
                                        <p:cTn dur="500" id="16"/>
                                        <p:tgtEl>
                                          <p:spTgt spid="6"/>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7"/>
                                        </p:tgtEl>
                                        <p:attrNameLst>
                                          <p:attrName>style.visibility</p:attrName>
                                        </p:attrNameLst>
                                      </p:cBhvr>
                                      <p:to>
                                        <p:strVal val="visible"/>
                                      </p:to>
                                    </p:set>
                                    <p:animEffect filter="barn(inVertical)" transition="in">
                                      <p:cBhvr>
                                        <p:cTn dur="500" id="19"/>
                                        <p:tgtEl>
                                          <p:spTgt spid="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8"/>
                                        </p:tgtEl>
                                        <p:attrNameLst>
                                          <p:attrName>style.visibility</p:attrName>
                                        </p:attrNameLst>
                                      </p:cBhvr>
                                      <p:to>
                                        <p:strVal val="visible"/>
                                      </p:to>
                                    </p:set>
                                    <p:animEffect filter="barn(inVertical)" transition="in">
                                      <p:cBhvr>
                                        <p:cTn dur="500" id="22"/>
                                        <p:tgtEl>
                                          <p:spTgt spid="8"/>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3"/>
                                        </p:tgtEl>
                                        <p:attrNameLst>
                                          <p:attrName>style.visibility</p:attrName>
                                        </p:attrNameLst>
                                      </p:cBhvr>
                                      <p:to>
                                        <p:strVal val="visible"/>
                                      </p:to>
                                    </p:set>
                                    <p:animEffect filter="barn(inVertical)" transition="in">
                                      <p:cBhvr>
                                        <p:cTn dur="500" id="25"/>
                                        <p:tgtEl>
                                          <p:spTgt spid="13"/>
                                        </p:tgtEl>
                                      </p:cBhvr>
                                    </p:animEffect>
                                  </p:childTnLst>
                                </p:cTn>
                              </p:par>
                              <p:par>
                                <p:cTn fill="hold" id="26" nodeType="withEffect" presetClass="entr" presetID="16" presetSubtype="21">
                                  <p:stCondLst>
                                    <p:cond delay="0"/>
                                  </p:stCondLst>
                                  <p:childTnLst>
                                    <p:set>
                                      <p:cBhvr>
                                        <p:cTn dur="1" fill="hold" id="27">
                                          <p:stCondLst>
                                            <p:cond delay="0"/>
                                          </p:stCondLst>
                                        </p:cTn>
                                        <p:tgtEl>
                                          <p:spTgt spid="14"/>
                                        </p:tgtEl>
                                        <p:attrNameLst>
                                          <p:attrName>style.visibility</p:attrName>
                                        </p:attrNameLst>
                                      </p:cBhvr>
                                      <p:to>
                                        <p:strVal val="visible"/>
                                      </p:to>
                                    </p:set>
                                    <p:animEffect filter="barn(inVertical)" transition="in">
                                      <p:cBhvr>
                                        <p:cTn dur="500" id="28"/>
                                        <p:tgtEl>
                                          <p:spTgt spid="14"/>
                                        </p:tgtEl>
                                      </p:cBhvr>
                                    </p:animEffect>
                                  </p:childTnLst>
                                </p:cTn>
                              </p:par>
                              <p:par>
                                <p:cTn fill="hold" grpId="0" id="29" nodeType="withEffect" presetClass="entr" presetID="16" presetSubtype="21">
                                  <p:stCondLst>
                                    <p:cond delay="0"/>
                                  </p:stCondLst>
                                  <p:childTnLst>
                                    <p:set>
                                      <p:cBhvr>
                                        <p:cTn dur="1" fill="hold" id="30">
                                          <p:stCondLst>
                                            <p:cond delay="0"/>
                                          </p:stCondLst>
                                        </p:cTn>
                                        <p:tgtEl>
                                          <p:spTgt spid="20"/>
                                        </p:tgtEl>
                                        <p:attrNameLst>
                                          <p:attrName>style.visibility</p:attrName>
                                        </p:attrNameLst>
                                      </p:cBhvr>
                                      <p:to>
                                        <p:strVal val="visible"/>
                                      </p:to>
                                    </p:set>
                                    <p:animEffect filter="barn(inVertical)" transition="in">
                                      <p:cBhvr>
                                        <p:cTn dur="500" id="31"/>
                                        <p:tgtEl>
                                          <p:spTgt spid="20"/>
                                        </p:tgtEl>
                                      </p:cBhvr>
                                    </p:animEffect>
                                  </p:childTnLst>
                                </p:cTn>
                              </p:par>
                              <p:par>
                                <p:cTn fill="hold" grpId="0" id="32" nodeType="withEffect" presetClass="entr" presetID="16" presetSubtype="21">
                                  <p:stCondLst>
                                    <p:cond delay="0"/>
                                  </p:stCondLst>
                                  <p:childTnLst>
                                    <p:set>
                                      <p:cBhvr>
                                        <p:cTn dur="1" fill="hold" id="33">
                                          <p:stCondLst>
                                            <p:cond delay="0"/>
                                          </p:stCondLst>
                                        </p:cTn>
                                        <p:tgtEl>
                                          <p:spTgt spid="21"/>
                                        </p:tgtEl>
                                        <p:attrNameLst>
                                          <p:attrName>style.visibility</p:attrName>
                                        </p:attrNameLst>
                                      </p:cBhvr>
                                      <p:to>
                                        <p:strVal val="visible"/>
                                      </p:to>
                                    </p:set>
                                    <p:animEffect filter="barn(inVertical)" transition="in">
                                      <p:cBhvr>
                                        <p:cTn dur="500" id="34"/>
                                        <p:tgtEl>
                                          <p:spTgt spid="21"/>
                                        </p:tgtEl>
                                      </p:cBhvr>
                                    </p:animEffect>
                                  </p:childTnLst>
                                </p:cTn>
                              </p:par>
                              <p:par>
                                <p:cTn fill="hold" grpId="0" id="35" nodeType="withEffect" presetClass="entr" presetID="16" presetSubtype="21">
                                  <p:stCondLst>
                                    <p:cond delay="0"/>
                                  </p:stCondLst>
                                  <p:childTnLst>
                                    <p:set>
                                      <p:cBhvr>
                                        <p:cTn dur="1" fill="hold" id="36">
                                          <p:stCondLst>
                                            <p:cond delay="0"/>
                                          </p:stCondLst>
                                        </p:cTn>
                                        <p:tgtEl>
                                          <p:spTgt spid="22"/>
                                        </p:tgtEl>
                                        <p:attrNameLst>
                                          <p:attrName>style.visibility</p:attrName>
                                        </p:attrNameLst>
                                      </p:cBhvr>
                                      <p:to>
                                        <p:strVal val="visible"/>
                                      </p:to>
                                    </p:set>
                                    <p:animEffect filter="barn(inVertical)" transition="in">
                                      <p:cBhvr>
                                        <p:cTn dur="500" id="37"/>
                                        <p:tgtEl>
                                          <p:spTgt spid="22"/>
                                        </p:tgtEl>
                                      </p:cBhvr>
                                    </p:animEffect>
                                  </p:childTnLst>
                                </p:cTn>
                              </p:par>
                              <p:par>
                                <p:cTn fill="hold" grpId="0" id="38" nodeType="withEffect" presetClass="entr" presetID="16" presetSubtype="21">
                                  <p:stCondLst>
                                    <p:cond delay="0"/>
                                  </p:stCondLst>
                                  <p:childTnLst>
                                    <p:set>
                                      <p:cBhvr>
                                        <p:cTn dur="1" fill="hold" id="39">
                                          <p:stCondLst>
                                            <p:cond delay="0"/>
                                          </p:stCondLst>
                                        </p:cTn>
                                        <p:tgtEl>
                                          <p:spTgt spid="23"/>
                                        </p:tgtEl>
                                        <p:attrNameLst>
                                          <p:attrName>style.visibility</p:attrName>
                                        </p:attrNameLst>
                                      </p:cBhvr>
                                      <p:to>
                                        <p:strVal val="visible"/>
                                      </p:to>
                                    </p:set>
                                    <p:animEffect filter="barn(inVertical)" transition="in">
                                      <p:cBhvr>
                                        <p:cTn dur="500" id="40"/>
                                        <p:tgtEl>
                                          <p:spTgt spid="23"/>
                                        </p:tgtEl>
                                      </p:cBhvr>
                                    </p:animEffect>
                                  </p:childTnLst>
                                </p:cTn>
                              </p:par>
                              <p:par>
                                <p:cTn fill="hold" grpId="0" id="41" nodeType="withEffect" presetClass="entr" presetID="16" presetSubtype="21">
                                  <p:stCondLst>
                                    <p:cond delay="0"/>
                                  </p:stCondLst>
                                  <p:childTnLst>
                                    <p:set>
                                      <p:cBhvr>
                                        <p:cTn dur="1" fill="hold" id="42">
                                          <p:stCondLst>
                                            <p:cond delay="0"/>
                                          </p:stCondLst>
                                        </p:cTn>
                                        <p:tgtEl>
                                          <p:spTgt spid="24"/>
                                        </p:tgtEl>
                                        <p:attrNameLst>
                                          <p:attrName>style.visibility</p:attrName>
                                        </p:attrNameLst>
                                      </p:cBhvr>
                                      <p:to>
                                        <p:strVal val="visible"/>
                                      </p:to>
                                    </p:set>
                                    <p:animEffect filter="barn(inVertical)" transition="in">
                                      <p:cBhvr>
                                        <p:cTn dur="500" id="4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
      <p:bldP grpId="0" spid="5"/>
      <p:bldP grpId="0" spid="6"/>
      <p:bldP grpId="0" spid="7"/>
      <p:bldP grpId="0" spid="8"/>
      <p:bldP grpId="0" spid="13"/>
      <p:bldP grpId="0" spid="20"/>
      <p:bldP grpId="0" spid="21"/>
      <p:bldP grpId="0" spid="22"/>
      <p:bldP grpId="0" spid="23"/>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2" name="图片占位符 71">
            <a:extLst>
              <a:ext uri="{FF2B5EF4-FFF2-40B4-BE49-F238E27FC236}">
                <a16:creationId xmlns:a16="http://schemas.microsoft.com/office/drawing/2014/main" id="{53B7165F-6609-42F1-B154-13EC48AA26F4}"/>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1061342" y="2019300"/>
            <a:ext cx="2188056" cy="3120571"/>
          </a:xfrm>
          <a:solidFill>
            <a:schemeClr val="bg1"/>
          </a:solidFill>
          <a:ln>
            <a:noFill/>
          </a:ln>
          <a:effectLst>
            <a:outerShdw algn="t" blurRad="571500" dir="5400000" dist="381000" rotWithShape="0" sx="95000" sy="95000">
              <a:srgbClr val="002060">
                <a:alpha val="20000"/>
              </a:srgbClr>
            </a:outerShdw>
          </a:effectLst>
        </p:spPr>
      </p:pic>
      <p:pic>
        <p:nvPicPr>
          <p:cNvPr id="74" name="图片占位符 73">
            <a:extLst>
              <a:ext uri="{FF2B5EF4-FFF2-40B4-BE49-F238E27FC236}">
                <a16:creationId xmlns:a16="http://schemas.microsoft.com/office/drawing/2014/main" id="{83BB0235-B292-4B21-9A19-B1E9477B8A38}"/>
              </a:ext>
            </a:extLst>
          </p:cNvPr>
          <p:cNvPicPr>
            <a:picLocks noChangeAspect="1" noGrp="1"/>
          </p:cNvPicPr>
          <p:nvPr>
            <p:ph idx="11" sz="quarter" type="pic"/>
          </p:nvPr>
        </p:nvPicPr>
        <p:blipFill>
          <a:blip r:embed="rId4">
            <a:extLst>
              <a:ext uri="{28A0092B-C50C-407E-A947-70E740481C1C}">
                <a14:useLocalDpi val="0"/>
              </a:ext>
            </a:extLst>
          </a:blip>
          <a:stretch>
            <a:fillRect/>
          </a:stretch>
        </p:blipFill>
        <p:spPr>
          <a:xfrm>
            <a:off x="3688428" y="2422979"/>
            <a:ext cx="2188056" cy="3120571"/>
          </a:xfrm>
          <a:solidFill>
            <a:schemeClr val="bg1"/>
          </a:solidFill>
          <a:ln>
            <a:noFill/>
          </a:ln>
          <a:effectLst>
            <a:outerShdw algn="t" blurRad="571500" dir="5400000" dist="381000" rotWithShape="0" sx="95000" sy="95000">
              <a:srgbClr val="002060">
                <a:alpha val="20000"/>
              </a:srgbClr>
            </a:outerShdw>
          </a:effectLst>
        </p:spPr>
      </p:pic>
      <p:pic>
        <p:nvPicPr>
          <p:cNvPr id="76" name="图片占位符 75">
            <a:extLst>
              <a:ext uri="{FF2B5EF4-FFF2-40B4-BE49-F238E27FC236}">
                <a16:creationId xmlns:a16="http://schemas.microsoft.com/office/drawing/2014/main" id="{78BE71E3-E178-4346-9345-32181612B365}"/>
              </a:ext>
            </a:extLst>
          </p:cNvPr>
          <p:cNvPicPr>
            <a:picLocks noChangeAspect="1" noGrp="1"/>
          </p:cNvPicPr>
          <p:nvPr>
            <p:ph idx="12" sz="quarter" type="pic"/>
          </p:nvPr>
        </p:nvPicPr>
        <p:blipFill>
          <a:blip r:embed="rId5">
            <a:extLst>
              <a:ext uri="{28A0092B-C50C-407E-A947-70E740481C1C}">
                <a14:useLocalDpi val="0"/>
              </a:ext>
            </a:extLst>
          </a:blip>
          <a:stretch>
            <a:fillRect/>
          </a:stretch>
        </p:blipFill>
        <p:spPr>
          <a:xfrm>
            <a:off x="6315515" y="2019301"/>
            <a:ext cx="2188056" cy="3120571"/>
          </a:xfrm>
          <a:solidFill>
            <a:schemeClr val="bg1"/>
          </a:solidFill>
          <a:ln>
            <a:noFill/>
          </a:ln>
          <a:effectLst>
            <a:outerShdw algn="t" blurRad="571500" dir="5400000" dist="381000" rotWithShape="0" sx="95000" sy="95000">
              <a:srgbClr val="002060">
                <a:alpha val="20000"/>
              </a:srgbClr>
            </a:outerShdw>
          </a:effectLst>
        </p:spPr>
      </p:pic>
      <p:pic>
        <p:nvPicPr>
          <p:cNvPr id="78" name="图片占位符 77">
            <a:extLst>
              <a:ext uri="{FF2B5EF4-FFF2-40B4-BE49-F238E27FC236}">
                <a16:creationId xmlns:a16="http://schemas.microsoft.com/office/drawing/2014/main" id="{8AEBEF67-5994-42B1-8CE5-D081644D3CC2}"/>
              </a:ext>
            </a:extLst>
          </p:cNvPr>
          <p:cNvPicPr>
            <a:picLocks noChangeAspect="1" noGrp="1"/>
          </p:cNvPicPr>
          <p:nvPr>
            <p:ph idx="13" sz="quarter" type="pic"/>
          </p:nvPr>
        </p:nvPicPr>
        <p:blipFill>
          <a:blip r:embed="rId6">
            <a:extLst>
              <a:ext uri="{28A0092B-C50C-407E-A947-70E740481C1C}">
                <a14:useLocalDpi val="0"/>
              </a:ext>
            </a:extLst>
          </a:blip>
          <a:stretch>
            <a:fillRect/>
          </a:stretch>
        </p:blipFill>
        <p:spPr>
          <a:xfrm>
            <a:off x="8942600" y="2422979"/>
            <a:ext cx="2188056" cy="3120571"/>
          </a:xfrm>
          <a:solidFill>
            <a:schemeClr val="bg1"/>
          </a:solidFill>
          <a:ln>
            <a:noFill/>
          </a:ln>
          <a:effectLst>
            <a:outerShdw algn="t" blurRad="571500" dir="5400000" dist="381000" rotWithShape="0" sx="95000" sy="95000">
              <a:srgbClr val="002060">
                <a:alpha val="20000"/>
              </a:srgbClr>
            </a:outerShdw>
          </a:effectLst>
        </p:spPr>
      </p:pic>
      <p:sp>
        <p:nvSpPr>
          <p:cNvPr id="79" name="矩形 78">
            <a:extLst>
              <a:ext uri="{FF2B5EF4-FFF2-40B4-BE49-F238E27FC236}">
                <a16:creationId xmlns:a16="http://schemas.microsoft.com/office/drawing/2014/main" id="{1AE0AFE2-A0AC-4DC3-872D-3401EA5A8860}"/>
              </a:ext>
            </a:extLst>
          </p:cNvPr>
          <p:cNvSpPr/>
          <p:nvPr/>
        </p:nvSpPr>
        <p:spPr>
          <a:xfrm>
            <a:off x="1057742" y="2019299"/>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矩形 79">
            <a:extLst>
              <a:ext uri="{FF2B5EF4-FFF2-40B4-BE49-F238E27FC236}">
                <a16:creationId xmlns:a16="http://schemas.microsoft.com/office/drawing/2014/main" id="{4D9813D8-2E06-43FB-9425-609F892D552F}"/>
              </a:ext>
            </a:extLst>
          </p:cNvPr>
          <p:cNvSpPr/>
          <p:nvPr/>
        </p:nvSpPr>
        <p:spPr>
          <a:xfrm>
            <a:off x="3686628" y="2422978"/>
            <a:ext cx="2191656" cy="3120572"/>
          </a:xfrm>
          <a:prstGeom prst="rect">
            <a:avLst/>
          </a:prstGeom>
          <a:gradFill>
            <a:gsLst>
              <a:gs pos="0">
                <a:srgbClr val="08AEEA">
                  <a:alpha val="75000"/>
                </a:srgbClr>
              </a:gs>
              <a:gs pos="100000">
                <a:srgbClr val="2AF598">
                  <a:alpha val="7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矩形 80">
            <a:extLst>
              <a:ext uri="{FF2B5EF4-FFF2-40B4-BE49-F238E27FC236}">
                <a16:creationId xmlns:a16="http://schemas.microsoft.com/office/drawing/2014/main" id="{59F0F5FC-EACD-4441-B05F-93D9D2C88073}"/>
              </a:ext>
            </a:extLst>
          </p:cNvPr>
          <p:cNvSpPr/>
          <p:nvPr/>
        </p:nvSpPr>
        <p:spPr>
          <a:xfrm>
            <a:off x="6313715" y="2019299"/>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a:extLst>
              <a:ext uri="{FF2B5EF4-FFF2-40B4-BE49-F238E27FC236}">
                <a16:creationId xmlns:a16="http://schemas.microsoft.com/office/drawing/2014/main" id="{D499F5A8-C598-45E8-9F0D-57FF9E71CE0B}"/>
              </a:ext>
            </a:extLst>
          </p:cNvPr>
          <p:cNvSpPr/>
          <p:nvPr/>
        </p:nvSpPr>
        <p:spPr>
          <a:xfrm>
            <a:off x="8940800" y="2422978"/>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9" name="组合 108">
            <a:extLst>
              <a:ext uri="{FF2B5EF4-FFF2-40B4-BE49-F238E27FC236}">
                <a16:creationId xmlns:a16="http://schemas.microsoft.com/office/drawing/2014/main" id="{38D4170F-603E-4F44-946E-EE65082D2CBE}"/>
              </a:ext>
            </a:extLst>
          </p:cNvPr>
          <p:cNvGrpSpPr/>
          <p:nvPr/>
        </p:nvGrpSpPr>
        <p:grpSpPr>
          <a:xfrm>
            <a:off x="1196086" y="2152167"/>
            <a:ext cx="1918569" cy="2854840"/>
            <a:chOff x="1196082" y="2783668"/>
            <a:chExt cx="1918569" cy="2854840"/>
          </a:xfrm>
        </p:grpSpPr>
        <p:sp>
          <p:nvSpPr>
            <p:cNvPr id="89" name="文本框 88">
              <a:extLst>
                <a:ext uri="{FF2B5EF4-FFF2-40B4-BE49-F238E27FC236}">
                  <a16:creationId xmlns:a16="http://schemas.microsoft.com/office/drawing/2014/main" id="{B84CE3D6-1502-4A98-A069-F1230C5476AF}"/>
                </a:ext>
              </a:extLst>
            </p:cNvPr>
            <p:cNvSpPr txBox="1"/>
            <p:nvPr/>
          </p:nvSpPr>
          <p:spPr>
            <a:xfrm>
              <a:off x="1196082" y="3306887"/>
              <a:ext cx="640080" cy="365760"/>
            </a:xfrm>
            <a:prstGeom prst="rect">
              <a:avLst/>
            </a:prstGeom>
            <a:noFill/>
          </p:spPr>
          <p:txBody>
            <a:bodyPr rtlCol="0" wrap="none">
              <a:spAutoFit/>
            </a:bodyPr>
            <a:lstStyle/>
            <a:p>
              <a:r>
                <a:rPr altLang="en-US" lang="zh-CN">
                  <a:solidFill>
                    <a:schemeClr val="bg1"/>
                  </a:solidFill>
                  <a:latin typeface="+mj-ea"/>
                  <a:ea typeface="+mj-ea"/>
                </a:rPr>
                <a:t>标题</a:t>
              </a:r>
            </a:p>
          </p:txBody>
        </p:sp>
        <p:sp>
          <p:nvSpPr>
            <p:cNvPr id="90" name="文本框 89">
              <a:extLst>
                <a:ext uri="{FF2B5EF4-FFF2-40B4-BE49-F238E27FC236}">
                  <a16:creationId xmlns:a16="http://schemas.microsoft.com/office/drawing/2014/main" id="{9AF8F4BD-3A8F-4C60-BB81-2CF79EF9B6AA}"/>
                </a:ext>
              </a:extLst>
            </p:cNvPr>
            <p:cNvSpPr txBox="1"/>
            <p:nvPr/>
          </p:nvSpPr>
          <p:spPr>
            <a:xfrm>
              <a:off x="1196089" y="2783668"/>
              <a:ext cx="1918562" cy="518160"/>
            </a:xfrm>
            <a:prstGeom prst="rect">
              <a:avLst/>
            </a:prstGeom>
            <a:noFill/>
          </p:spPr>
          <p:txBody>
            <a:bodyPr rtlCol="0" wrap="square">
              <a:spAutoFit/>
            </a:bodyPr>
            <a:lstStyle/>
            <a:p>
              <a:r>
                <a:rPr altLang="en-US" lang="zh-CN" sz="1400">
                  <a:solidFill>
                    <a:schemeClr val="bg1"/>
                  </a:solidFill>
                  <a:ea typeface="+mj-ea"/>
                </a:rPr>
                <a:t>添加相关内容的文字添加相关内容的文字</a:t>
              </a:r>
            </a:p>
          </p:txBody>
        </p:sp>
        <p:grpSp>
          <p:nvGrpSpPr>
            <p:cNvPr id="106" name="组合 105">
              <a:extLst>
                <a:ext uri="{FF2B5EF4-FFF2-40B4-BE49-F238E27FC236}">
                  <a16:creationId xmlns:a16="http://schemas.microsoft.com/office/drawing/2014/main" id="{78EB2253-5DE8-44E4-A68F-54D81A635D43}"/>
                </a:ext>
              </a:extLst>
            </p:cNvPr>
            <p:cNvGrpSpPr/>
            <p:nvPr/>
          </p:nvGrpSpPr>
          <p:grpSpPr>
            <a:xfrm>
              <a:off x="2002256" y="5565642"/>
              <a:ext cx="306228" cy="72866"/>
              <a:chOff x="1272540" y="5620726"/>
              <a:chExt cx="306228" cy="72866"/>
            </a:xfrm>
            <a:solidFill>
              <a:schemeClr val="bg1">
                <a:alpha val="40000"/>
              </a:schemeClr>
            </a:solidFill>
          </p:grpSpPr>
          <p:sp>
            <p:nvSpPr>
              <p:cNvPr id="103" name="椭圆 102">
                <a:extLst>
                  <a:ext uri="{FF2B5EF4-FFF2-40B4-BE49-F238E27FC236}">
                    <a16:creationId xmlns:a16="http://schemas.microsoft.com/office/drawing/2014/main" id="{D4975F0D-6FEA-40B7-8F14-7F38D179A57A}"/>
                  </a:ext>
                </a:extLst>
              </p:cNvPr>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a:extLst>
                  <a:ext uri="{FF2B5EF4-FFF2-40B4-BE49-F238E27FC236}">
                    <a16:creationId xmlns:a16="http://schemas.microsoft.com/office/drawing/2014/main" id="{4E77DC27-71ED-47DD-9835-AD056BB95ECC}"/>
                  </a:ext>
                </a:extLst>
              </p:cNvPr>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a:extLst>
                  <a:ext uri="{FF2B5EF4-FFF2-40B4-BE49-F238E27FC236}">
                    <a16:creationId xmlns:a16="http://schemas.microsoft.com/office/drawing/2014/main" id="{97C34770-5164-4DC0-BA69-15EB99C2D77A}"/>
                  </a:ext>
                </a:extLst>
              </p:cNvPr>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08" name="直接连接符 107">
              <a:extLst>
                <a:ext uri="{FF2B5EF4-FFF2-40B4-BE49-F238E27FC236}">
                  <a16:creationId xmlns:a16="http://schemas.microsoft.com/office/drawing/2014/main" id="{BEDCF1B8-8D8D-4B6E-9AAC-AB573DD0B4B2}"/>
                </a:ext>
              </a:extLst>
            </p:cNvPr>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组合 109">
            <a:extLst>
              <a:ext uri="{FF2B5EF4-FFF2-40B4-BE49-F238E27FC236}">
                <a16:creationId xmlns:a16="http://schemas.microsoft.com/office/drawing/2014/main" id="{27147CD1-1390-490E-A4E2-D9F0340892B9}"/>
              </a:ext>
            </a:extLst>
          </p:cNvPr>
          <p:cNvGrpSpPr/>
          <p:nvPr/>
        </p:nvGrpSpPr>
        <p:grpSpPr>
          <a:xfrm>
            <a:off x="3823170" y="2555844"/>
            <a:ext cx="1918569" cy="2854840"/>
            <a:chOff x="1196082" y="2783668"/>
            <a:chExt cx="1918569" cy="2854840"/>
          </a:xfrm>
        </p:grpSpPr>
        <p:sp>
          <p:nvSpPr>
            <p:cNvPr id="111" name="文本框 110">
              <a:extLst>
                <a:ext uri="{FF2B5EF4-FFF2-40B4-BE49-F238E27FC236}">
                  <a16:creationId xmlns:a16="http://schemas.microsoft.com/office/drawing/2014/main" id="{F367B34B-D873-46AD-A1F9-D58380E2B265}"/>
                </a:ext>
              </a:extLst>
            </p:cNvPr>
            <p:cNvSpPr txBox="1"/>
            <p:nvPr/>
          </p:nvSpPr>
          <p:spPr>
            <a:xfrm>
              <a:off x="1196082" y="3306888"/>
              <a:ext cx="640080" cy="365760"/>
            </a:xfrm>
            <a:prstGeom prst="rect">
              <a:avLst/>
            </a:prstGeom>
            <a:noFill/>
          </p:spPr>
          <p:txBody>
            <a:bodyPr rtlCol="0" wrap="none">
              <a:spAutoFit/>
            </a:bodyPr>
            <a:lstStyle/>
            <a:p>
              <a:r>
                <a:rPr altLang="en-US" lang="zh-CN">
                  <a:solidFill>
                    <a:schemeClr val="bg1"/>
                  </a:solidFill>
                  <a:latin typeface="+mj-ea"/>
                  <a:ea typeface="+mj-ea"/>
                </a:rPr>
                <a:t>标题</a:t>
              </a:r>
            </a:p>
          </p:txBody>
        </p:sp>
        <p:sp>
          <p:nvSpPr>
            <p:cNvPr id="112" name="文本框 111">
              <a:extLst>
                <a:ext uri="{FF2B5EF4-FFF2-40B4-BE49-F238E27FC236}">
                  <a16:creationId xmlns:a16="http://schemas.microsoft.com/office/drawing/2014/main" id="{2E26C7F6-03F0-44AF-BCC5-D1A5C327388E}"/>
                </a:ext>
              </a:extLst>
            </p:cNvPr>
            <p:cNvSpPr txBox="1"/>
            <p:nvPr/>
          </p:nvSpPr>
          <p:spPr>
            <a:xfrm>
              <a:off x="1196089" y="2783668"/>
              <a:ext cx="1918562" cy="518160"/>
            </a:xfrm>
            <a:prstGeom prst="rect">
              <a:avLst/>
            </a:prstGeom>
            <a:noFill/>
          </p:spPr>
          <p:txBody>
            <a:bodyPr rtlCol="0" wrap="square">
              <a:spAutoFit/>
            </a:bodyPr>
            <a:lstStyle/>
            <a:p>
              <a:r>
                <a:rPr altLang="en-US" lang="zh-CN" sz="1400">
                  <a:solidFill>
                    <a:schemeClr val="bg1"/>
                  </a:solidFill>
                </a:rPr>
                <a:t>添加相关内容的文字添加相关内容的文字</a:t>
              </a:r>
            </a:p>
          </p:txBody>
        </p:sp>
        <p:grpSp>
          <p:nvGrpSpPr>
            <p:cNvPr id="113" name="组合 112">
              <a:extLst>
                <a:ext uri="{FF2B5EF4-FFF2-40B4-BE49-F238E27FC236}">
                  <a16:creationId xmlns:a16="http://schemas.microsoft.com/office/drawing/2014/main" id="{6F6A2711-4CDD-4B94-B228-EAC9E05B9792}"/>
                </a:ext>
              </a:extLst>
            </p:cNvPr>
            <p:cNvGrpSpPr/>
            <p:nvPr/>
          </p:nvGrpSpPr>
          <p:grpSpPr>
            <a:xfrm>
              <a:off x="2002256" y="5565642"/>
              <a:ext cx="306228" cy="72866"/>
              <a:chOff x="1272540" y="5620726"/>
              <a:chExt cx="306228" cy="72866"/>
            </a:xfrm>
            <a:solidFill>
              <a:schemeClr val="bg1">
                <a:alpha val="40000"/>
              </a:schemeClr>
            </a:solidFill>
          </p:grpSpPr>
          <p:sp>
            <p:nvSpPr>
              <p:cNvPr id="115" name="椭圆 114">
                <a:extLst>
                  <a:ext uri="{FF2B5EF4-FFF2-40B4-BE49-F238E27FC236}">
                    <a16:creationId xmlns:a16="http://schemas.microsoft.com/office/drawing/2014/main" id="{C5AC391C-D6F3-491B-BF13-4ED090EFF4B5}"/>
                  </a:ext>
                </a:extLst>
              </p:cNvPr>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a:extLst>
                  <a:ext uri="{FF2B5EF4-FFF2-40B4-BE49-F238E27FC236}">
                    <a16:creationId xmlns:a16="http://schemas.microsoft.com/office/drawing/2014/main" id="{A70CC82F-BF19-4966-9D6F-D3BC79435C14}"/>
                  </a:ext>
                </a:extLst>
              </p:cNvPr>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a:extLst>
                  <a:ext uri="{FF2B5EF4-FFF2-40B4-BE49-F238E27FC236}">
                    <a16:creationId xmlns:a16="http://schemas.microsoft.com/office/drawing/2014/main" id="{876DC992-CE16-447F-B166-D004334AAC80}"/>
                  </a:ext>
                </a:extLst>
              </p:cNvPr>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14" name="直接连接符 113">
              <a:extLst>
                <a:ext uri="{FF2B5EF4-FFF2-40B4-BE49-F238E27FC236}">
                  <a16:creationId xmlns:a16="http://schemas.microsoft.com/office/drawing/2014/main" id="{A9FB0676-FFCD-4EA4-ACCF-871524771762}"/>
                </a:ext>
              </a:extLst>
            </p:cNvPr>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组合 117">
            <a:extLst>
              <a:ext uri="{FF2B5EF4-FFF2-40B4-BE49-F238E27FC236}">
                <a16:creationId xmlns:a16="http://schemas.microsoft.com/office/drawing/2014/main" id="{2FDBCEDA-475E-47C8-A470-DDA900126F56}"/>
              </a:ext>
            </a:extLst>
          </p:cNvPr>
          <p:cNvGrpSpPr/>
          <p:nvPr/>
        </p:nvGrpSpPr>
        <p:grpSpPr>
          <a:xfrm>
            <a:off x="6450255" y="2152165"/>
            <a:ext cx="1918569" cy="2854840"/>
            <a:chOff x="1196082" y="2783668"/>
            <a:chExt cx="1918569" cy="2854840"/>
          </a:xfrm>
        </p:grpSpPr>
        <p:sp>
          <p:nvSpPr>
            <p:cNvPr id="119" name="文本框 118">
              <a:extLst>
                <a:ext uri="{FF2B5EF4-FFF2-40B4-BE49-F238E27FC236}">
                  <a16:creationId xmlns:a16="http://schemas.microsoft.com/office/drawing/2014/main" id="{62B7C10F-C7C8-45CE-ACFD-5E1D2F9BE508}"/>
                </a:ext>
              </a:extLst>
            </p:cNvPr>
            <p:cNvSpPr txBox="1"/>
            <p:nvPr/>
          </p:nvSpPr>
          <p:spPr>
            <a:xfrm>
              <a:off x="1196082" y="3306887"/>
              <a:ext cx="640080" cy="365760"/>
            </a:xfrm>
            <a:prstGeom prst="rect">
              <a:avLst/>
            </a:prstGeom>
            <a:noFill/>
          </p:spPr>
          <p:txBody>
            <a:bodyPr rtlCol="0" wrap="none">
              <a:spAutoFit/>
            </a:bodyPr>
            <a:lstStyle/>
            <a:p>
              <a:r>
                <a:rPr altLang="en-US" lang="zh-CN">
                  <a:solidFill>
                    <a:schemeClr val="bg1"/>
                  </a:solidFill>
                  <a:latin typeface="+mj-ea"/>
                  <a:ea typeface="+mj-ea"/>
                </a:rPr>
                <a:t>标题</a:t>
              </a:r>
            </a:p>
          </p:txBody>
        </p:sp>
        <p:sp>
          <p:nvSpPr>
            <p:cNvPr id="120" name="文本框 119">
              <a:extLst>
                <a:ext uri="{FF2B5EF4-FFF2-40B4-BE49-F238E27FC236}">
                  <a16:creationId xmlns:a16="http://schemas.microsoft.com/office/drawing/2014/main" id="{5336527E-C510-46CD-A481-360346007268}"/>
                </a:ext>
              </a:extLst>
            </p:cNvPr>
            <p:cNvSpPr txBox="1"/>
            <p:nvPr/>
          </p:nvSpPr>
          <p:spPr>
            <a:xfrm>
              <a:off x="1196089" y="2783668"/>
              <a:ext cx="1918562" cy="518160"/>
            </a:xfrm>
            <a:prstGeom prst="rect">
              <a:avLst/>
            </a:prstGeom>
            <a:noFill/>
          </p:spPr>
          <p:txBody>
            <a:bodyPr rtlCol="0" wrap="square">
              <a:spAutoFit/>
            </a:bodyPr>
            <a:lstStyle/>
            <a:p>
              <a:r>
                <a:rPr altLang="en-US" lang="zh-CN" sz="1400">
                  <a:solidFill>
                    <a:schemeClr val="bg1"/>
                  </a:solidFill>
                </a:rPr>
                <a:t>添加相关内容的文字添加相关内容的文字</a:t>
              </a:r>
            </a:p>
          </p:txBody>
        </p:sp>
        <p:grpSp>
          <p:nvGrpSpPr>
            <p:cNvPr id="121" name="组合 120">
              <a:extLst>
                <a:ext uri="{FF2B5EF4-FFF2-40B4-BE49-F238E27FC236}">
                  <a16:creationId xmlns:a16="http://schemas.microsoft.com/office/drawing/2014/main" id="{8704759D-AF01-48A4-8320-6C937323F80C}"/>
                </a:ext>
              </a:extLst>
            </p:cNvPr>
            <p:cNvGrpSpPr/>
            <p:nvPr/>
          </p:nvGrpSpPr>
          <p:grpSpPr>
            <a:xfrm>
              <a:off x="2002256" y="5565642"/>
              <a:ext cx="306228" cy="72866"/>
              <a:chOff x="1272540" y="5620726"/>
              <a:chExt cx="306228" cy="72866"/>
            </a:xfrm>
            <a:solidFill>
              <a:schemeClr val="bg1">
                <a:alpha val="40000"/>
              </a:schemeClr>
            </a:solidFill>
          </p:grpSpPr>
          <p:sp>
            <p:nvSpPr>
              <p:cNvPr id="123" name="椭圆 122">
                <a:extLst>
                  <a:ext uri="{FF2B5EF4-FFF2-40B4-BE49-F238E27FC236}">
                    <a16:creationId xmlns:a16="http://schemas.microsoft.com/office/drawing/2014/main" id="{40B306FF-536C-4AEF-9DA6-251B7842F555}"/>
                  </a:ext>
                </a:extLst>
              </p:cNvPr>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a:extLst>
                  <a:ext uri="{FF2B5EF4-FFF2-40B4-BE49-F238E27FC236}">
                    <a16:creationId xmlns:a16="http://schemas.microsoft.com/office/drawing/2014/main" id="{DC66DEB1-1941-4D54-85EB-AC638C8B95D0}"/>
                  </a:ext>
                </a:extLst>
              </p:cNvPr>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椭圆 124">
                <a:extLst>
                  <a:ext uri="{FF2B5EF4-FFF2-40B4-BE49-F238E27FC236}">
                    <a16:creationId xmlns:a16="http://schemas.microsoft.com/office/drawing/2014/main" id="{E90D11FB-6E96-4667-84B6-345190321863}"/>
                  </a:ext>
                </a:extLst>
              </p:cNvPr>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2" name="直接连接符 121">
              <a:extLst>
                <a:ext uri="{FF2B5EF4-FFF2-40B4-BE49-F238E27FC236}">
                  <a16:creationId xmlns:a16="http://schemas.microsoft.com/office/drawing/2014/main" id="{4D86EC25-A648-4DE3-8C62-779AFF6F73DF}"/>
                </a:ext>
              </a:extLst>
            </p:cNvPr>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组合 125">
            <a:extLst>
              <a:ext uri="{FF2B5EF4-FFF2-40B4-BE49-F238E27FC236}">
                <a16:creationId xmlns:a16="http://schemas.microsoft.com/office/drawing/2014/main" id="{1261D48B-B566-4DFA-8C0C-AAF400493FBF}"/>
              </a:ext>
            </a:extLst>
          </p:cNvPr>
          <p:cNvGrpSpPr/>
          <p:nvPr/>
        </p:nvGrpSpPr>
        <p:grpSpPr>
          <a:xfrm>
            <a:off x="9077343" y="2555844"/>
            <a:ext cx="1918569" cy="2854840"/>
            <a:chOff x="1196082" y="2783668"/>
            <a:chExt cx="1918569" cy="2854840"/>
          </a:xfrm>
        </p:grpSpPr>
        <p:sp>
          <p:nvSpPr>
            <p:cNvPr id="127" name="文本框 126">
              <a:extLst>
                <a:ext uri="{FF2B5EF4-FFF2-40B4-BE49-F238E27FC236}">
                  <a16:creationId xmlns:a16="http://schemas.microsoft.com/office/drawing/2014/main" id="{260395A2-1F68-4E16-80BB-4834041BAAB7}"/>
                </a:ext>
              </a:extLst>
            </p:cNvPr>
            <p:cNvSpPr txBox="1"/>
            <p:nvPr/>
          </p:nvSpPr>
          <p:spPr>
            <a:xfrm>
              <a:off x="1196083" y="3306888"/>
              <a:ext cx="640080" cy="365760"/>
            </a:xfrm>
            <a:prstGeom prst="rect">
              <a:avLst/>
            </a:prstGeom>
            <a:noFill/>
          </p:spPr>
          <p:txBody>
            <a:bodyPr rtlCol="0" wrap="none">
              <a:spAutoFit/>
            </a:bodyPr>
            <a:lstStyle/>
            <a:p>
              <a:r>
                <a:rPr altLang="en-US" lang="zh-CN">
                  <a:solidFill>
                    <a:schemeClr val="bg1"/>
                  </a:solidFill>
                  <a:latin typeface="+mj-ea"/>
                  <a:ea typeface="+mj-ea"/>
                </a:rPr>
                <a:t>标题</a:t>
              </a:r>
            </a:p>
          </p:txBody>
        </p:sp>
        <p:sp>
          <p:nvSpPr>
            <p:cNvPr id="128" name="文本框 127">
              <a:extLst>
                <a:ext uri="{FF2B5EF4-FFF2-40B4-BE49-F238E27FC236}">
                  <a16:creationId xmlns:a16="http://schemas.microsoft.com/office/drawing/2014/main" id="{53429615-A0A9-469D-9FC8-0C3669097D39}"/>
                </a:ext>
              </a:extLst>
            </p:cNvPr>
            <p:cNvSpPr txBox="1"/>
            <p:nvPr/>
          </p:nvSpPr>
          <p:spPr>
            <a:xfrm>
              <a:off x="1196088" y="2783668"/>
              <a:ext cx="1918562" cy="518160"/>
            </a:xfrm>
            <a:prstGeom prst="rect">
              <a:avLst/>
            </a:prstGeom>
            <a:noFill/>
          </p:spPr>
          <p:txBody>
            <a:bodyPr rtlCol="0" wrap="square">
              <a:spAutoFit/>
            </a:bodyPr>
            <a:lstStyle/>
            <a:p>
              <a:r>
                <a:rPr altLang="en-US" lang="zh-CN" sz="1400">
                  <a:solidFill>
                    <a:schemeClr val="bg1"/>
                  </a:solidFill>
                </a:rPr>
                <a:t>添加相关内容的文字添加相关内容的文字</a:t>
              </a:r>
            </a:p>
          </p:txBody>
        </p:sp>
        <p:grpSp>
          <p:nvGrpSpPr>
            <p:cNvPr id="129" name="组合 128">
              <a:extLst>
                <a:ext uri="{FF2B5EF4-FFF2-40B4-BE49-F238E27FC236}">
                  <a16:creationId xmlns:a16="http://schemas.microsoft.com/office/drawing/2014/main" id="{8EFF2BB9-B917-4744-8303-83AFBC4B0A52}"/>
                </a:ext>
              </a:extLst>
            </p:cNvPr>
            <p:cNvGrpSpPr/>
            <p:nvPr/>
          </p:nvGrpSpPr>
          <p:grpSpPr>
            <a:xfrm>
              <a:off x="2002256" y="5565642"/>
              <a:ext cx="306228" cy="72866"/>
              <a:chOff x="1272540" y="5620726"/>
              <a:chExt cx="306228" cy="72866"/>
            </a:xfrm>
            <a:solidFill>
              <a:schemeClr val="bg1">
                <a:alpha val="40000"/>
              </a:schemeClr>
            </a:solidFill>
          </p:grpSpPr>
          <p:sp>
            <p:nvSpPr>
              <p:cNvPr id="131" name="椭圆 130">
                <a:extLst>
                  <a:ext uri="{FF2B5EF4-FFF2-40B4-BE49-F238E27FC236}">
                    <a16:creationId xmlns:a16="http://schemas.microsoft.com/office/drawing/2014/main" id="{86C06B2D-2C39-4E32-9085-C4D6E1BB7DC6}"/>
                  </a:ext>
                </a:extLst>
              </p:cNvPr>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椭圆 131">
                <a:extLst>
                  <a:ext uri="{FF2B5EF4-FFF2-40B4-BE49-F238E27FC236}">
                    <a16:creationId xmlns:a16="http://schemas.microsoft.com/office/drawing/2014/main" id="{B1A27943-2A7F-4A6D-8879-5B8021B8EC6C}"/>
                  </a:ext>
                </a:extLst>
              </p:cNvPr>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椭圆 132">
                <a:extLst>
                  <a:ext uri="{FF2B5EF4-FFF2-40B4-BE49-F238E27FC236}">
                    <a16:creationId xmlns:a16="http://schemas.microsoft.com/office/drawing/2014/main" id="{E1C4B41F-88E8-4911-829F-A6D8F9F4AD92}"/>
                  </a:ext>
                </a:extLst>
              </p:cNvPr>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30" name="直接连接符 129">
              <a:extLst>
                <a:ext uri="{FF2B5EF4-FFF2-40B4-BE49-F238E27FC236}">
                  <a16:creationId xmlns:a16="http://schemas.microsoft.com/office/drawing/2014/main" id="{180E0739-6BE1-4251-9DA5-562B6FB60F1D}"/>
                </a:ext>
              </a:extLst>
            </p:cNvPr>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a16="http://schemas.microsoft.com/office/drawing/2014/main" id="{7C345578-ED5B-4163-A884-80A40E58F708}"/>
              </a:ext>
            </a:extLst>
          </p:cNvPr>
          <p:cNvGrpSpPr/>
          <p:nvPr/>
        </p:nvGrpSpPr>
        <p:grpSpPr>
          <a:xfrm>
            <a:off x="9237643" y="223704"/>
            <a:ext cx="2696787" cy="901673"/>
            <a:chOff x="6171606" y="2363147"/>
            <a:chExt cx="2696787" cy="901673"/>
          </a:xfrm>
        </p:grpSpPr>
        <p:sp>
          <p:nvSpPr>
            <p:cNvPr id="45" name="文本框 44">
              <a:extLst>
                <a:ext uri="{FF2B5EF4-FFF2-40B4-BE49-F238E27FC236}">
                  <a16:creationId xmlns:a16="http://schemas.microsoft.com/office/drawing/2014/main" id="{6CC7261E-4F04-48A2-9CFB-E1EDF5FA71C0}"/>
                </a:ext>
              </a:extLst>
            </p:cNvPr>
            <p:cNvSpPr txBox="1"/>
            <p:nvPr/>
          </p:nvSpPr>
          <p:spPr>
            <a:xfrm>
              <a:off x="6348439" y="2552373"/>
              <a:ext cx="548005" cy="518160"/>
            </a:xfrm>
            <a:prstGeom prst="rect">
              <a:avLst/>
            </a:prstGeom>
            <a:noFill/>
          </p:spPr>
          <p:txBody>
            <a:bodyPr rtlCol="0" wrap="none">
              <a:spAutoFit/>
            </a:bodyPr>
            <a:lstStyle/>
            <a:p>
              <a:pPr algn="ctr"/>
              <a:r>
                <a:rPr altLang="zh-CN" lang="en-US" sz="2800">
                  <a:solidFill>
                    <a:schemeClr val="tx1">
                      <a:lumMod val="85000"/>
                      <a:lumOff val="15000"/>
                    </a:schemeClr>
                  </a:solidFill>
                </a:rPr>
                <a:t>01</a:t>
              </a:r>
            </a:p>
          </p:txBody>
        </p:sp>
        <p:sp>
          <p:nvSpPr>
            <p:cNvPr id="46" name="文本框 45">
              <a:extLst>
                <a:ext uri="{FF2B5EF4-FFF2-40B4-BE49-F238E27FC236}">
                  <a16:creationId xmlns:a16="http://schemas.microsoft.com/office/drawing/2014/main" id="{76DBD23A-95DC-4D6B-AD84-7C203E13B798}"/>
                </a:ext>
              </a:extLst>
            </p:cNvPr>
            <p:cNvSpPr txBox="1"/>
            <p:nvPr/>
          </p:nvSpPr>
          <p:spPr>
            <a:xfrm>
              <a:off x="7247435" y="2552373"/>
              <a:ext cx="1605280" cy="518160"/>
            </a:xfrm>
            <a:prstGeom prst="rect">
              <a:avLst/>
            </a:prstGeom>
            <a:noFill/>
          </p:spPr>
          <p:txBody>
            <a:bodyPr rtlCol="0" wrap="none">
              <a:spAutoFit/>
            </a:bodyPr>
            <a:lstStyle/>
            <a:p>
              <a:r>
                <a:rPr altLang="en-US" lang="zh-CN" sz="2800">
                  <a:solidFill>
                    <a:schemeClr val="tx1">
                      <a:lumMod val="85000"/>
                      <a:lumOff val="15000"/>
                    </a:schemeClr>
                  </a:solidFill>
                </a:rPr>
                <a:t>项目概况</a:t>
              </a:r>
            </a:p>
          </p:txBody>
        </p:sp>
        <p:sp>
          <p:nvSpPr>
            <p:cNvPr id="47" name="椭圆 46">
              <a:extLst>
                <a:ext uri="{FF2B5EF4-FFF2-40B4-BE49-F238E27FC236}">
                  <a16:creationId xmlns:a16="http://schemas.microsoft.com/office/drawing/2014/main" id="{B9D06BA6-585B-4799-BAFA-AD27AAF3ED6F}"/>
                </a:ext>
              </a:extLst>
            </p:cNvPr>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Tree>
    <p:extLst>
      <p:ext uri="{BB962C8B-B14F-4D97-AF65-F5344CB8AC3E}">
        <p14:creationId val="5961161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72"/>
                                        </p:tgtEl>
                                        <p:attrNameLst>
                                          <p:attrName>style.visibility</p:attrName>
                                        </p:attrNameLst>
                                      </p:cBhvr>
                                      <p:to>
                                        <p:strVal val="visible"/>
                                      </p:to>
                                    </p:set>
                                    <p:animEffect filter="fade" transition="in">
                                      <p:cBhvr>
                                        <p:cTn dur="1000" id="7"/>
                                        <p:tgtEl>
                                          <p:spTgt spid="72"/>
                                        </p:tgtEl>
                                      </p:cBhvr>
                                    </p:animEffect>
                                    <p:anim calcmode="lin" valueType="num">
                                      <p:cBhvr>
                                        <p:cTn dur="1000" fill="hold" id="8"/>
                                        <p:tgtEl>
                                          <p:spTgt spid="72"/>
                                        </p:tgtEl>
                                        <p:attrNameLst>
                                          <p:attrName>ppt_x</p:attrName>
                                        </p:attrNameLst>
                                      </p:cBhvr>
                                      <p:tavLst>
                                        <p:tav tm="0">
                                          <p:val>
                                            <p:strVal val="#ppt_x"/>
                                          </p:val>
                                        </p:tav>
                                        <p:tav tm="100000">
                                          <p:val>
                                            <p:strVal val="#ppt_x"/>
                                          </p:val>
                                        </p:tav>
                                      </p:tavLst>
                                    </p:anim>
                                    <p:anim calcmode="lin" valueType="num">
                                      <p:cBhvr>
                                        <p:cTn dur="1000" fill="hold" id="9"/>
                                        <p:tgtEl>
                                          <p:spTgt spid="7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9"/>
                                        </p:tgtEl>
                                        <p:attrNameLst>
                                          <p:attrName>style.visibility</p:attrName>
                                        </p:attrNameLst>
                                      </p:cBhvr>
                                      <p:to>
                                        <p:strVal val="visible"/>
                                      </p:to>
                                    </p:set>
                                    <p:animEffect filter="fade" transition="in">
                                      <p:cBhvr>
                                        <p:cTn dur="1000" id="12"/>
                                        <p:tgtEl>
                                          <p:spTgt spid="79"/>
                                        </p:tgtEl>
                                      </p:cBhvr>
                                    </p:animEffect>
                                    <p:anim calcmode="lin" valueType="num">
                                      <p:cBhvr>
                                        <p:cTn dur="1000" fill="hold" id="13"/>
                                        <p:tgtEl>
                                          <p:spTgt spid="79"/>
                                        </p:tgtEl>
                                        <p:attrNameLst>
                                          <p:attrName>ppt_x</p:attrName>
                                        </p:attrNameLst>
                                      </p:cBhvr>
                                      <p:tavLst>
                                        <p:tav tm="0">
                                          <p:val>
                                            <p:strVal val="#ppt_x"/>
                                          </p:val>
                                        </p:tav>
                                        <p:tav tm="100000">
                                          <p:val>
                                            <p:strVal val="#ppt_x"/>
                                          </p:val>
                                        </p:tav>
                                      </p:tavLst>
                                    </p:anim>
                                    <p:anim calcmode="lin" valueType="num">
                                      <p:cBhvr>
                                        <p:cTn dur="1000" fill="hold" id="14"/>
                                        <p:tgtEl>
                                          <p:spTgt spid="7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09"/>
                                        </p:tgtEl>
                                        <p:attrNameLst>
                                          <p:attrName>style.visibility</p:attrName>
                                        </p:attrNameLst>
                                      </p:cBhvr>
                                      <p:to>
                                        <p:strVal val="visible"/>
                                      </p:to>
                                    </p:set>
                                    <p:animEffect filter="fade" transition="in">
                                      <p:cBhvr>
                                        <p:cTn dur="1000" id="17"/>
                                        <p:tgtEl>
                                          <p:spTgt spid="109"/>
                                        </p:tgtEl>
                                      </p:cBhvr>
                                    </p:animEffect>
                                    <p:anim calcmode="lin" valueType="num">
                                      <p:cBhvr>
                                        <p:cTn dur="1000" fill="hold" id="18"/>
                                        <p:tgtEl>
                                          <p:spTgt spid="109"/>
                                        </p:tgtEl>
                                        <p:attrNameLst>
                                          <p:attrName>ppt_x</p:attrName>
                                        </p:attrNameLst>
                                      </p:cBhvr>
                                      <p:tavLst>
                                        <p:tav tm="0">
                                          <p:val>
                                            <p:strVal val="#ppt_x"/>
                                          </p:val>
                                        </p:tav>
                                        <p:tav tm="100000">
                                          <p:val>
                                            <p:strVal val="#ppt_x"/>
                                          </p:val>
                                        </p:tav>
                                      </p:tavLst>
                                    </p:anim>
                                    <p:anim calcmode="lin" valueType="num">
                                      <p:cBhvr>
                                        <p:cTn dur="1000" fill="hold" id="19"/>
                                        <p:tgtEl>
                                          <p:spTgt spid="109"/>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74"/>
                                        </p:tgtEl>
                                        <p:attrNameLst>
                                          <p:attrName>style.visibility</p:attrName>
                                        </p:attrNameLst>
                                      </p:cBhvr>
                                      <p:to>
                                        <p:strVal val="visible"/>
                                      </p:to>
                                    </p:set>
                                    <p:animEffect filter="fade" transition="in">
                                      <p:cBhvr>
                                        <p:cTn dur="1000" id="24"/>
                                        <p:tgtEl>
                                          <p:spTgt spid="74"/>
                                        </p:tgtEl>
                                      </p:cBhvr>
                                    </p:animEffect>
                                    <p:anim calcmode="lin" valueType="num">
                                      <p:cBhvr>
                                        <p:cTn dur="1000" fill="hold" id="25"/>
                                        <p:tgtEl>
                                          <p:spTgt spid="74"/>
                                        </p:tgtEl>
                                        <p:attrNameLst>
                                          <p:attrName>ppt_x</p:attrName>
                                        </p:attrNameLst>
                                      </p:cBhvr>
                                      <p:tavLst>
                                        <p:tav tm="0">
                                          <p:val>
                                            <p:strVal val="#ppt_x"/>
                                          </p:val>
                                        </p:tav>
                                        <p:tav tm="100000">
                                          <p:val>
                                            <p:strVal val="#ppt_x"/>
                                          </p:val>
                                        </p:tav>
                                      </p:tavLst>
                                    </p:anim>
                                    <p:anim calcmode="lin" valueType="num">
                                      <p:cBhvr>
                                        <p:cTn dur="1000" fill="hold" id="26"/>
                                        <p:tgtEl>
                                          <p:spTgt spid="7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80"/>
                                        </p:tgtEl>
                                        <p:attrNameLst>
                                          <p:attrName>style.visibility</p:attrName>
                                        </p:attrNameLst>
                                      </p:cBhvr>
                                      <p:to>
                                        <p:strVal val="visible"/>
                                      </p:to>
                                    </p:set>
                                    <p:animEffect filter="fade" transition="in">
                                      <p:cBhvr>
                                        <p:cTn dur="1000" id="29"/>
                                        <p:tgtEl>
                                          <p:spTgt spid="80"/>
                                        </p:tgtEl>
                                      </p:cBhvr>
                                    </p:animEffect>
                                    <p:anim calcmode="lin" valueType="num">
                                      <p:cBhvr>
                                        <p:cTn dur="1000" fill="hold" id="30"/>
                                        <p:tgtEl>
                                          <p:spTgt spid="80"/>
                                        </p:tgtEl>
                                        <p:attrNameLst>
                                          <p:attrName>ppt_x</p:attrName>
                                        </p:attrNameLst>
                                      </p:cBhvr>
                                      <p:tavLst>
                                        <p:tav tm="0">
                                          <p:val>
                                            <p:strVal val="#ppt_x"/>
                                          </p:val>
                                        </p:tav>
                                        <p:tav tm="100000">
                                          <p:val>
                                            <p:strVal val="#ppt_x"/>
                                          </p:val>
                                        </p:tav>
                                      </p:tavLst>
                                    </p:anim>
                                    <p:anim calcmode="lin" valueType="num">
                                      <p:cBhvr>
                                        <p:cTn dur="1000" fill="hold" id="31"/>
                                        <p:tgtEl>
                                          <p:spTgt spid="80"/>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110"/>
                                        </p:tgtEl>
                                        <p:attrNameLst>
                                          <p:attrName>style.visibility</p:attrName>
                                        </p:attrNameLst>
                                      </p:cBhvr>
                                      <p:to>
                                        <p:strVal val="visible"/>
                                      </p:to>
                                    </p:set>
                                    <p:animEffect filter="fade" transition="in">
                                      <p:cBhvr>
                                        <p:cTn dur="1000" id="34"/>
                                        <p:tgtEl>
                                          <p:spTgt spid="110"/>
                                        </p:tgtEl>
                                      </p:cBhvr>
                                    </p:animEffect>
                                    <p:anim calcmode="lin" valueType="num">
                                      <p:cBhvr>
                                        <p:cTn dur="1000" fill="hold" id="35"/>
                                        <p:tgtEl>
                                          <p:spTgt spid="110"/>
                                        </p:tgtEl>
                                        <p:attrNameLst>
                                          <p:attrName>ppt_x</p:attrName>
                                        </p:attrNameLst>
                                      </p:cBhvr>
                                      <p:tavLst>
                                        <p:tav tm="0">
                                          <p:val>
                                            <p:strVal val="#ppt_x"/>
                                          </p:val>
                                        </p:tav>
                                        <p:tav tm="100000">
                                          <p:val>
                                            <p:strVal val="#ppt_x"/>
                                          </p:val>
                                        </p:tav>
                                      </p:tavLst>
                                    </p:anim>
                                    <p:anim calcmode="lin" valueType="num">
                                      <p:cBhvr>
                                        <p:cTn dur="1000" fill="hold" id="36"/>
                                        <p:tgtEl>
                                          <p:spTgt spid="110"/>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42" presetSubtype="0">
                                  <p:stCondLst>
                                    <p:cond delay="0"/>
                                  </p:stCondLst>
                                  <p:childTnLst>
                                    <p:set>
                                      <p:cBhvr>
                                        <p:cTn dur="1" fill="hold" id="40">
                                          <p:stCondLst>
                                            <p:cond delay="0"/>
                                          </p:stCondLst>
                                        </p:cTn>
                                        <p:tgtEl>
                                          <p:spTgt spid="76"/>
                                        </p:tgtEl>
                                        <p:attrNameLst>
                                          <p:attrName>style.visibility</p:attrName>
                                        </p:attrNameLst>
                                      </p:cBhvr>
                                      <p:to>
                                        <p:strVal val="visible"/>
                                      </p:to>
                                    </p:set>
                                    <p:animEffect filter="fade" transition="in">
                                      <p:cBhvr>
                                        <p:cTn dur="1000" id="41"/>
                                        <p:tgtEl>
                                          <p:spTgt spid="76"/>
                                        </p:tgtEl>
                                      </p:cBhvr>
                                    </p:animEffect>
                                    <p:anim calcmode="lin" valueType="num">
                                      <p:cBhvr>
                                        <p:cTn dur="1000" fill="hold" id="42"/>
                                        <p:tgtEl>
                                          <p:spTgt spid="76"/>
                                        </p:tgtEl>
                                        <p:attrNameLst>
                                          <p:attrName>ppt_x</p:attrName>
                                        </p:attrNameLst>
                                      </p:cBhvr>
                                      <p:tavLst>
                                        <p:tav tm="0">
                                          <p:val>
                                            <p:strVal val="#ppt_x"/>
                                          </p:val>
                                        </p:tav>
                                        <p:tav tm="100000">
                                          <p:val>
                                            <p:strVal val="#ppt_x"/>
                                          </p:val>
                                        </p:tav>
                                      </p:tavLst>
                                    </p:anim>
                                    <p:anim calcmode="lin" valueType="num">
                                      <p:cBhvr>
                                        <p:cTn dur="1000" fill="hold" id="43"/>
                                        <p:tgtEl>
                                          <p:spTgt spid="76"/>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81"/>
                                        </p:tgtEl>
                                        <p:attrNameLst>
                                          <p:attrName>style.visibility</p:attrName>
                                        </p:attrNameLst>
                                      </p:cBhvr>
                                      <p:to>
                                        <p:strVal val="visible"/>
                                      </p:to>
                                    </p:set>
                                    <p:animEffect filter="fade" transition="in">
                                      <p:cBhvr>
                                        <p:cTn dur="1000" id="46"/>
                                        <p:tgtEl>
                                          <p:spTgt spid="81"/>
                                        </p:tgtEl>
                                      </p:cBhvr>
                                    </p:animEffect>
                                    <p:anim calcmode="lin" valueType="num">
                                      <p:cBhvr>
                                        <p:cTn dur="1000" fill="hold" id="47"/>
                                        <p:tgtEl>
                                          <p:spTgt spid="81"/>
                                        </p:tgtEl>
                                        <p:attrNameLst>
                                          <p:attrName>ppt_x</p:attrName>
                                        </p:attrNameLst>
                                      </p:cBhvr>
                                      <p:tavLst>
                                        <p:tav tm="0">
                                          <p:val>
                                            <p:strVal val="#ppt_x"/>
                                          </p:val>
                                        </p:tav>
                                        <p:tav tm="100000">
                                          <p:val>
                                            <p:strVal val="#ppt_x"/>
                                          </p:val>
                                        </p:tav>
                                      </p:tavLst>
                                    </p:anim>
                                    <p:anim calcmode="lin" valueType="num">
                                      <p:cBhvr>
                                        <p:cTn dur="1000" fill="hold" id="48"/>
                                        <p:tgtEl>
                                          <p:spTgt spid="81"/>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118"/>
                                        </p:tgtEl>
                                        <p:attrNameLst>
                                          <p:attrName>style.visibility</p:attrName>
                                        </p:attrNameLst>
                                      </p:cBhvr>
                                      <p:to>
                                        <p:strVal val="visible"/>
                                      </p:to>
                                    </p:set>
                                    <p:animEffect filter="fade" transition="in">
                                      <p:cBhvr>
                                        <p:cTn dur="1000" id="51"/>
                                        <p:tgtEl>
                                          <p:spTgt spid="118"/>
                                        </p:tgtEl>
                                      </p:cBhvr>
                                    </p:animEffect>
                                    <p:anim calcmode="lin" valueType="num">
                                      <p:cBhvr>
                                        <p:cTn dur="1000" fill="hold" id="52"/>
                                        <p:tgtEl>
                                          <p:spTgt spid="118"/>
                                        </p:tgtEl>
                                        <p:attrNameLst>
                                          <p:attrName>ppt_x</p:attrName>
                                        </p:attrNameLst>
                                      </p:cBhvr>
                                      <p:tavLst>
                                        <p:tav tm="0">
                                          <p:val>
                                            <p:strVal val="#ppt_x"/>
                                          </p:val>
                                        </p:tav>
                                        <p:tav tm="100000">
                                          <p:val>
                                            <p:strVal val="#ppt_x"/>
                                          </p:val>
                                        </p:tav>
                                      </p:tavLst>
                                    </p:anim>
                                    <p:anim calcmode="lin" valueType="num">
                                      <p:cBhvr>
                                        <p:cTn dur="1000" fill="hold" id="53"/>
                                        <p:tgtEl>
                                          <p:spTgt spid="118"/>
                                        </p:tgtEl>
                                        <p:attrNameLst>
                                          <p:attrName>ppt_y</p:attrName>
                                        </p:attrNameLst>
                                      </p:cBhvr>
                                      <p:tavLst>
                                        <p:tav tm="0">
                                          <p:val>
                                            <p:strVal val="#ppt_y+.1"/>
                                          </p:val>
                                        </p:tav>
                                        <p:tav tm="100000">
                                          <p:val>
                                            <p:strVal val="#ppt_y"/>
                                          </p:val>
                                        </p:tav>
                                      </p:tavLst>
                                    </p:anim>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42" presetSubtype="0">
                                  <p:stCondLst>
                                    <p:cond delay="0"/>
                                  </p:stCondLst>
                                  <p:childTnLst>
                                    <p:set>
                                      <p:cBhvr>
                                        <p:cTn dur="1" fill="hold" id="57">
                                          <p:stCondLst>
                                            <p:cond delay="0"/>
                                          </p:stCondLst>
                                        </p:cTn>
                                        <p:tgtEl>
                                          <p:spTgt spid="78"/>
                                        </p:tgtEl>
                                        <p:attrNameLst>
                                          <p:attrName>style.visibility</p:attrName>
                                        </p:attrNameLst>
                                      </p:cBhvr>
                                      <p:to>
                                        <p:strVal val="visible"/>
                                      </p:to>
                                    </p:set>
                                    <p:animEffect filter="fade" transition="in">
                                      <p:cBhvr>
                                        <p:cTn dur="1000" id="58"/>
                                        <p:tgtEl>
                                          <p:spTgt spid="78"/>
                                        </p:tgtEl>
                                      </p:cBhvr>
                                    </p:animEffect>
                                    <p:anim calcmode="lin" valueType="num">
                                      <p:cBhvr>
                                        <p:cTn dur="1000" fill="hold" id="59"/>
                                        <p:tgtEl>
                                          <p:spTgt spid="78"/>
                                        </p:tgtEl>
                                        <p:attrNameLst>
                                          <p:attrName>ppt_x</p:attrName>
                                        </p:attrNameLst>
                                      </p:cBhvr>
                                      <p:tavLst>
                                        <p:tav tm="0">
                                          <p:val>
                                            <p:strVal val="#ppt_x"/>
                                          </p:val>
                                        </p:tav>
                                        <p:tav tm="100000">
                                          <p:val>
                                            <p:strVal val="#ppt_x"/>
                                          </p:val>
                                        </p:tav>
                                      </p:tavLst>
                                    </p:anim>
                                    <p:anim calcmode="lin" valueType="num">
                                      <p:cBhvr>
                                        <p:cTn dur="1000" fill="hold" id="60"/>
                                        <p:tgtEl>
                                          <p:spTgt spid="78"/>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82"/>
                                        </p:tgtEl>
                                        <p:attrNameLst>
                                          <p:attrName>style.visibility</p:attrName>
                                        </p:attrNameLst>
                                      </p:cBhvr>
                                      <p:to>
                                        <p:strVal val="visible"/>
                                      </p:to>
                                    </p:set>
                                    <p:animEffect filter="fade" transition="in">
                                      <p:cBhvr>
                                        <p:cTn dur="1000" id="63"/>
                                        <p:tgtEl>
                                          <p:spTgt spid="82"/>
                                        </p:tgtEl>
                                      </p:cBhvr>
                                    </p:animEffect>
                                    <p:anim calcmode="lin" valueType="num">
                                      <p:cBhvr>
                                        <p:cTn dur="1000" fill="hold" id="64"/>
                                        <p:tgtEl>
                                          <p:spTgt spid="82"/>
                                        </p:tgtEl>
                                        <p:attrNameLst>
                                          <p:attrName>ppt_x</p:attrName>
                                        </p:attrNameLst>
                                      </p:cBhvr>
                                      <p:tavLst>
                                        <p:tav tm="0">
                                          <p:val>
                                            <p:strVal val="#ppt_x"/>
                                          </p:val>
                                        </p:tav>
                                        <p:tav tm="100000">
                                          <p:val>
                                            <p:strVal val="#ppt_x"/>
                                          </p:val>
                                        </p:tav>
                                      </p:tavLst>
                                    </p:anim>
                                    <p:anim calcmode="lin" valueType="num">
                                      <p:cBhvr>
                                        <p:cTn dur="1000" fill="hold" id="65"/>
                                        <p:tgtEl>
                                          <p:spTgt spid="82"/>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0"/>
                                  </p:stCondLst>
                                  <p:childTnLst>
                                    <p:set>
                                      <p:cBhvr>
                                        <p:cTn dur="1" fill="hold" id="67">
                                          <p:stCondLst>
                                            <p:cond delay="0"/>
                                          </p:stCondLst>
                                        </p:cTn>
                                        <p:tgtEl>
                                          <p:spTgt spid="126"/>
                                        </p:tgtEl>
                                        <p:attrNameLst>
                                          <p:attrName>style.visibility</p:attrName>
                                        </p:attrNameLst>
                                      </p:cBhvr>
                                      <p:to>
                                        <p:strVal val="visible"/>
                                      </p:to>
                                    </p:set>
                                    <p:animEffect filter="fade" transition="in">
                                      <p:cBhvr>
                                        <p:cTn dur="1000" id="68"/>
                                        <p:tgtEl>
                                          <p:spTgt spid="126"/>
                                        </p:tgtEl>
                                      </p:cBhvr>
                                    </p:animEffect>
                                    <p:anim calcmode="lin" valueType="num">
                                      <p:cBhvr>
                                        <p:cTn dur="1000" fill="hold" id="69"/>
                                        <p:tgtEl>
                                          <p:spTgt spid="126"/>
                                        </p:tgtEl>
                                        <p:attrNameLst>
                                          <p:attrName>ppt_x</p:attrName>
                                        </p:attrNameLst>
                                      </p:cBhvr>
                                      <p:tavLst>
                                        <p:tav tm="0">
                                          <p:val>
                                            <p:strVal val="#ppt_x"/>
                                          </p:val>
                                        </p:tav>
                                        <p:tav tm="100000">
                                          <p:val>
                                            <p:strVal val="#ppt_x"/>
                                          </p:val>
                                        </p:tav>
                                      </p:tavLst>
                                    </p:anim>
                                    <p:anim calcmode="lin" valueType="num">
                                      <p:cBhvr>
                                        <p:cTn dur="1000" fill="hold" id="70"/>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81"/>
      <p:bldP grpId="0" spid="82"/>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渐变模板字体">
      <a:majorFont>
        <a:latin typeface="等线 Light"/>
        <a:ea typeface="微软雅黑"/>
        <a:cs typeface="Arial"/>
      </a:majorFont>
      <a:minorFont>
        <a:latin typeface="等线 Light"/>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1">
    <a:majorFont>
      <a:latin typeface="Nexa Bold"/>
      <a:ea typeface="微软雅黑"/>
      <a:cs typeface="Arial"/>
    </a:majorFont>
    <a:minorFont>
      <a:latin typeface="华文细黑"/>
      <a:ea typeface="汉仪中等线简"/>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226</Paragraphs>
  <Slides>26</Slides>
  <Notes>26</Notes>
  <TotalTime>919</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等线 Light</vt:lpstr>
      <vt:lpstr>微软雅黑</vt:lpstr>
      <vt:lpstr>微软雅黑 Light</vt:lpstr>
      <vt:lpstr>Calibri Light</vt:lpstr>
      <vt:lpstr>Calibri</vt:lpstr>
      <vt:lpstr>等线</vt:lpstr>
      <vt:lpstr>华文细黑</vt:lpstr>
      <vt:lpstr>Nexa Bold</vt:lpstr>
      <vt:lpstr>汉仪中等线简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2017-08-15T12:54:04Z</dcterms:created>
  <cp:lastModifiedBy>优品PPT</cp:lastModifiedBy>
  <dcterms:modified xsi:type="dcterms:W3CDTF">2021-08-20T10:49:32Z</dcterms:modified>
  <cp:revision>92</cp:revision>
  <dc:title>PowerPoint 演示文稿</dc:title>
</cp:coreProperties>
</file>