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64" r:id="rId3"/>
  </p:sldMasterIdLst>
  <p:notesMasterIdLst>
    <p:notesMasterId r:id="rId4"/>
  </p:notesMasterIdLst>
  <p:sldIdLst>
    <p:sldId id="284" r:id="rId5"/>
    <p:sldId id="257" r:id="rId6"/>
    <p:sldId id="258" r:id="rId7"/>
    <p:sldId id="259" r:id="rId8"/>
    <p:sldId id="260" r:id="rId9"/>
    <p:sldId id="261" r:id="rId10"/>
    <p:sldId id="262" r:id="rId11"/>
    <p:sldId id="263" r:id="rId12"/>
    <p:sldId id="264" r:id="rId13"/>
    <p:sldId id="267" r:id="rId14"/>
    <p:sldId id="268" r:id="rId15"/>
    <p:sldId id="265" r:id="rId16"/>
    <p:sldId id="26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92" autoAdjust="0"/>
  </p:normalViewPr>
  <p:slideViewPr>
    <p:cSldViewPr snapToGrid="0">
      <p:cViewPr varScale="1">
        <p:scale>
          <a:sx n="105" d="100"/>
          <a:sy n="105" d="100"/>
        </p:scale>
        <p:origin x="798" y="10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rgbClr val="4B7085"/>
              </a:solidFill>
              <a:round/>
            </a:ln>
            <a:effectLst/>
          </c:spPr>
          <c:marker>
            <c:symbol val="circle"/>
            <c:size val="22"/>
            <c:spPr>
              <a:solidFill>
                <a:srgbClr val="767171"/>
              </a:solidFill>
              <a:ln w="152400">
                <a:solidFill>
                  <a:srgbClr val="767171"/>
                </a:solidFill>
              </a:ln>
              <a:effectLst/>
            </c:spPr>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dLbl>
              <c:idx val="4"/>
              <c:dLblPos val="ctr"/>
              <c:showLegendKey val="0"/>
              <c:showVal val="1"/>
              <c:showCatName val="0"/>
              <c:showSerName val="0"/>
              <c:showPercent val="0"/>
              <c:showBubbleSize val="0"/>
              <c:extLst/>
            </c:dLbl>
            <c:dLbl>
              <c:idx val="5"/>
              <c:dLblPos val="ctr"/>
              <c:showLegendKey val="0"/>
              <c:showVal val="1"/>
              <c:showCatName val="0"/>
              <c:showSerName val="0"/>
              <c:showPercent val="0"/>
              <c:showBubbleSize val="0"/>
              <c:extLst/>
            </c:dLbl>
            <c:dLbl>
              <c:idx val="6"/>
              <c:dLblPos val="ctr"/>
              <c:showLegendKey val="0"/>
              <c:showVal val="1"/>
              <c:showCatName val="0"/>
              <c:showSerName val="0"/>
              <c:showPercent val="0"/>
              <c:showBubbleSize val="0"/>
              <c:extLst/>
            </c:dLbl>
            <c:dLbl>
              <c:idx val="7"/>
              <c:dLblPos val="ctr"/>
              <c:showLegendKey val="0"/>
              <c:showVal val="1"/>
              <c:showCatName val="0"/>
              <c:showSerName val="0"/>
              <c:showPercent val="0"/>
              <c:showBubbleSize val="0"/>
              <c:extLst/>
            </c:dLbl>
            <c:dLbl>
              <c:idx val="8"/>
              <c:dLblPos val="ctr"/>
              <c:showLegendKey val="0"/>
              <c:showVal val="1"/>
              <c:showCatName val="0"/>
              <c:showSerName val="0"/>
              <c:showPercent val="0"/>
              <c:showBubbleSize val="0"/>
              <c:extLst/>
            </c:dLbl>
            <c:dLbl>
              <c:idx val="9"/>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bg1"/>
                    </a:solidFill>
                    <a:latin typeface="+mn-lt"/>
                    <a:ea typeface="+mn-ea"/>
                    <a:cs typeface="+mn-cs"/>
                  </a:defRPr>
                </a:pPr>
                <a:endParaRPr sz="1800" b="0" i="0" u="none" strike="noStrike" kern="1200" baseline="0" smtId="4294967295">
                  <a:solidFill>
                    <a:schemeClr val="bg1"/>
                  </a:solidFill>
                  <a:latin typeface="+mn-lt"/>
                  <a:ea typeface="+mn-ea"/>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errBars>
            <c:errDir val="y"/>
            <c:errBarType val="minus"/>
            <c:errValType val="percentage"/>
            <c:noEndCap val="0"/>
            <c:val val="100"/>
            <c:spPr>
              <a:noFill/>
              <a:ln w="57150" cap="flat" cmpd="sng" algn="ctr">
                <a:solidFill>
                  <a:schemeClr val="bg1">
                    <a:lumMod val="75000"/>
                    <a:alpha val="9000"/>
                  </a:schemeClr>
                </a:solidFill>
                <a:round/>
              </a:ln>
              <a:effectLst/>
            </c:spPr>
          </c:errBars>
          <c:cat>
            <c:numRef>
              <c:f>Sheet1!$A$2:$A$11</c:f>
              <c:numCache>
                <c:formatCode>General</c:formatCode>
                <c:ptCount val="10"/>
                <c:pt idx="0">
                  <c:v>2008</c:v>
                </c:pt>
                <c:pt idx="1">
                  <c:v>2007</c:v>
                </c:pt>
                <c:pt idx="2">
                  <c:v>2009</c:v>
                </c:pt>
                <c:pt idx="3">
                  <c:v>2010</c:v>
                </c:pt>
                <c:pt idx="4">
                  <c:v>2011</c:v>
                </c:pt>
                <c:pt idx="5">
                  <c:v>2012</c:v>
                </c:pt>
                <c:pt idx="6">
                  <c:v>2013</c:v>
                </c:pt>
                <c:pt idx="7">
                  <c:v>2014</c:v>
                </c:pt>
                <c:pt idx="8">
                  <c:v>2015</c:v>
                </c:pt>
                <c:pt idx="9">
                  <c:v>2016</c:v>
                </c:pt>
              </c:numCache>
            </c:numRef>
          </c:cat>
          <c:val>
            <c:numRef>
              <c:f>Sheet1!$B$2:$B$11</c:f>
              <c:numCache>
                <c:formatCode>General</c:formatCode>
                <c:ptCount val="10"/>
                <c:pt idx="0">
                  <c:v>4.3</c:v>
                </c:pt>
                <c:pt idx="1">
                  <c:v>2.5</c:v>
                </c:pt>
                <c:pt idx="2">
                  <c:v>3.5</c:v>
                </c:pt>
                <c:pt idx="3">
                  <c:v>4.5</c:v>
                </c:pt>
                <c:pt idx="4">
                  <c:v>2.7</c:v>
                </c:pt>
                <c:pt idx="5">
                  <c:v>3.6</c:v>
                </c:pt>
                <c:pt idx="6">
                  <c:v>5.8</c:v>
                </c:pt>
                <c:pt idx="7">
                  <c:v>4.9</c:v>
                </c:pt>
                <c:pt idx="8">
                  <c:v>3.6</c:v>
                </c:pt>
                <c:pt idx="9">
                  <c:v>5.2</c:v>
                </c:pt>
              </c:numCache>
            </c:numRef>
          </c:val>
          <c:smooth val="0"/>
          <c:extLst>
            <c:ext xmlns:c16="http://schemas.microsoft.com/office/drawing/2014/chart" uri="{C3380CC4-5D6E-409C-BE32-E72D297353CC}">
              <c16:uniqueId val="{00000000-E0A6-4FFA-89A5-1C5C9948F487}"/>
            </c:ext>
          </c:extLst>
        </c:ser>
        <c:dLbls>
          <c:showLegendKey val="0"/>
          <c:showVal val="0"/>
          <c:showCatName val="0"/>
          <c:showSerName val="0"/>
          <c:showPercent val="0"/>
          <c:showBubbleSize val="0"/>
          <c:showLeaderLines val="0"/>
        </c:dLbls>
        <c:axId val="1215643504"/>
        <c:axId val="1215650576"/>
      </c:lineChart>
      <c:catAx>
        <c:axId val="1215643504"/>
        <c:scaling>
          <c:orientation/>
        </c:scaling>
        <c:delete val="0"/>
        <c:axPos val="b"/>
        <c:majorGridlines>
          <c:spPr>
            <a:ln w="9525" cap="flat" cmpd="sng" algn="ctr">
              <a:solidFill>
                <a:schemeClr val="tx1">
                  <a:lumMod val="15000"/>
                  <a:lumOff val="85000"/>
                </a:schemeClr>
              </a:solidFill>
              <a:prstDash val="lgDash"/>
              <a:round/>
            </a:ln>
            <a:effectLst/>
          </c:spPr>
        </c:majorGridlines>
        <c:numFmt formatCode="General" sourceLinked="0"/>
        <c:majorTickMark val="none"/>
        <c:minorTickMark val="none"/>
        <c:spPr>
          <a:noFill/>
          <a:ln w="28575" cap="flat" cmpd="sng" algn="ctr">
            <a:solidFill>
              <a:srgbClr val="4B7085"/>
            </a:solidFill>
            <a:round/>
          </a:ln>
          <a:effectLst/>
        </c:spPr>
        <c:txPr>
          <a:bodyPr rot="-60000000" spcFirstLastPara="1" vertOverflow="ellipsis" vert="horz" wrap="square" anchor="ctr" anchorCtr="1"/>
          <a:p>
            <a:pPr>
              <a:defRPr sz="1600" b="0" i="0" u="none" strike="noStrike" kern="1200" baseline="0" smtId="4294967295">
                <a:solidFill>
                  <a:schemeClr val="tx1">
                    <a:lumMod val="65000"/>
                    <a:lumOff val="35000"/>
                  </a:schemeClr>
                </a:solidFill>
                <a:latin typeface="HelveticaNeueLT Pro 43 LtEx" panose="020b0503020202020204" pitchFamily="34" charset="0"/>
                <a:ea typeface="+mn-ea"/>
                <a:cs typeface="+mn-cs"/>
              </a:defRPr>
            </a:pPr>
            <a:endParaRPr sz="1600" b="0" i="0" u="none" strike="noStrike" kern="1200" baseline="0" smtId="4294967295">
              <a:solidFill>
                <a:schemeClr val="tx1">
                  <a:lumMod val="65000"/>
                  <a:lumOff val="35000"/>
                </a:schemeClr>
              </a:solidFill>
              <a:latin typeface="HelveticaNeueLT Pro 43 LtEx" panose="020b0503020202020204" pitchFamily="34" charset="0"/>
              <a:ea typeface="+mn-ea"/>
              <a:cs typeface="+mn-cs"/>
            </a:endParaRPr>
          </a:p>
        </c:txPr>
        <c:crossAx val="1215650576"/>
        <c:crosses val="autoZero"/>
        <c:auto val="0"/>
        <c:lblAlgn val="ctr"/>
        <c:lblOffset/>
        <c:noMultiLvlLbl val="0"/>
      </c:catAx>
      <c:valAx>
        <c:axId val="1215650576"/>
        <c:scaling>
          <c:orientation/>
        </c:scaling>
        <c:delete val="0"/>
        <c:axPos val="l"/>
        <c:majorGridlines>
          <c:spPr>
            <a:ln w="9525" cap="flat" cmpd="sng" algn="ctr">
              <a:solidFill>
                <a:schemeClr val="tx1">
                  <a:lumMod val="15000"/>
                  <a:lumOff val="85000"/>
                </a:schemeClr>
              </a:solidFill>
              <a:prstDash val="lgDash"/>
              <a:round/>
            </a:ln>
            <a:effectLst/>
          </c:spPr>
        </c:majorGridlines>
        <c:numFmt formatCode="General" sourceLinked="1"/>
        <c:majorTickMark val="out"/>
        <c:minorTickMark val="none"/>
        <c:spPr>
          <a:noFill/>
          <a:ln>
            <a:noFill/>
          </a:ln>
          <a:effectLst/>
        </c:spPr>
        <c:txPr>
          <a:bodyPr rot="-60000000" spcFirstLastPara="1" vertOverflow="ellipsis" vert="horz" wrap="square" anchor="ctr" anchorCtr="1"/>
          <a:p>
            <a:pPr>
              <a:defRPr sz="2000" b="0" i="0" u="none" strike="noStrike" kern="1200" baseline="0" smtId="4294967295">
                <a:solidFill>
                  <a:schemeClr val="tx1">
                    <a:lumMod val="65000"/>
                    <a:lumOff val="35000"/>
                  </a:schemeClr>
                </a:solidFill>
                <a:latin typeface="HelveticaNeueLT Pro 43 LtEx" panose="020b0503020202020204" pitchFamily="34" charset="0"/>
                <a:ea typeface="+mn-ea"/>
                <a:cs typeface="+mn-cs"/>
              </a:defRPr>
            </a:pPr>
            <a:endParaRPr sz="2000" b="0" i="0" u="none" strike="noStrike" kern="1200" baseline="0" smtId="4294967295">
              <a:solidFill>
                <a:schemeClr val="tx1">
                  <a:lumMod val="65000"/>
                  <a:lumOff val="35000"/>
                </a:schemeClr>
              </a:solidFill>
              <a:latin typeface="HelveticaNeueLT Pro 43 LtEx" panose="020b0503020202020204" pitchFamily="34" charset="0"/>
              <a:ea typeface="+mn-ea"/>
              <a:cs typeface="+mn-cs"/>
            </a:endParaRPr>
          </a:p>
        </c:txPr>
        <c:crossAx val="1215643504"/>
        <c:crosses val="autoZero"/>
        <c:crossBetween val="midCat"/>
      </c:valAx>
      <c:spPr>
        <a:noFill/>
        <a:ln w="25400">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38AE0285-9929-4052-BA43-11373D386BB6}" type="datetimeFigureOut">
              <a:rPr lang="zh-CN" altLang="en-US" smtClean="0"/>
              <a:t>2021/3/7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A67F7FCA-FDDE-490C-A899-7F74B4200DE7}" type="slidenum">
              <a:rPr lang="zh-CN" altLang="en-US" smtClean="0"/>
              <a:t>‹#›</a:t>
            </a:fld>
            <a:endParaRPr lang="zh-CN" altLang="en-US"/>
          </a:p>
        </p:txBody>
      </p:sp>
    </p:spTree>
    <p:extLst>
      <p:ext uri="{BB962C8B-B14F-4D97-AF65-F5344CB8AC3E}">
        <p14:creationId val="387711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346372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993305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03142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196100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853595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573164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869940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52372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400816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116303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640604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616979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92324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976290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934784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939701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210212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051268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314851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075613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339401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901127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56442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154239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885617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282756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512950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http://www.1ppt.com/xiazai/" TargetMode="External" Type="http://schemas.openxmlformats.org/officeDocument/2006/relationships/hyperlink"/><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68792B0D-067C-4EC0-AA3B-A620F23701C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34A5CA4-A5A9-4AA7-BDC4-1A01464F9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E3DE608-41E6-4E29-9D22-BF8D4B21AB6F}"/>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5" name="页脚占位符 4">
            <a:extLst>
              <a:ext uri="{FF2B5EF4-FFF2-40B4-BE49-F238E27FC236}">
                <a16:creationId xmlns:a16="http://schemas.microsoft.com/office/drawing/2014/main" id="{7FE9F8B5-225C-4DF7-9788-737D5AB51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E6D3FF-EE56-4774-9CE0-D4F3819BE642}"/>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335444847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12D87F7A-2474-44CB-8FF9-BB4A1845B9E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3333B8-97BB-489F-B446-47646656C95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A2F17C-0791-41B6-A5FE-95C9136AC093}"/>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5" name="页脚占位符 4">
            <a:extLst>
              <a:ext uri="{FF2B5EF4-FFF2-40B4-BE49-F238E27FC236}">
                <a16:creationId xmlns:a16="http://schemas.microsoft.com/office/drawing/2014/main" id="{655D8928-DF8C-4325-A8B8-333A1F1CA9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88FAE6-8171-47F9-89F0-8EB412F376D7}"/>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21137082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54811791-B2D3-417E-974F-C14A81E0ACE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58598AF-3ED4-42F5-8037-DB65E8305A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BB3673-B5B6-48EB-ACB6-14CFB24B08B4}"/>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5" name="页脚占位符 4">
            <a:extLst>
              <a:ext uri="{FF2B5EF4-FFF2-40B4-BE49-F238E27FC236}">
                <a16:creationId xmlns:a16="http://schemas.microsoft.com/office/drawing/2014/main" id="{73ED7C36-FEE1-4743-8FF9-C0B8E0AF77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F8B4571-A1C9-460B-B560-B4E526868887}"/>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111384309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2021/3/7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116018984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2021/3/7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181117075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75530352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479343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198716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64859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00791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08912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9DBACF3B-9D45-4083-AD49-F1B90C0A4A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162519-6ED1-4295-9BDF-BD7E68A817D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3688D21-CD53-483A-A7C0-7EECC2FD5583}"/>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5" name="页脚占位符 4">
            <a:extLst>
              <a:ext uri="{FF2B5EF4-FFF2-40B4-BE49-F238E27FC236}">
                <a16:creationId xmlns:a16="http://schemas.microsoft.com/office/drawing/2014/main" id="{193337CB-53C0-4BE4-8DE7-CFDB40D1F5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F544B9-5D13-4A25-B77D-8C3E23B24678}"/>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260248665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20723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085970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075980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4213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053083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10921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9F03311-41EF-4BA7-ABD3-06EA81D40D0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4A7DA23-29B3-4D62-8944-57D0D19BC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90E0F55-6EBD-4326-9417-EB74C89F8186}"/>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5" name="页脚占位符 4">
            <a:extLst>
              <a:ext uri="{FF2B5EF4-FFF2-40B4-BE49-F238E27FC236}">
                <a16:creationId xmlns:a16="http://schemas.microsoft.com/office/drawing/2014/main" id="{3E07C574-436B-4B92-8A2C-7CEFF3E9EE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F3AB73-ADEA-456C-8376-2121DBCC0738}"/>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83519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CE7BC56F-E83A-4277-90C0-7C297E46C9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CEC5248-B524-49F3-8EF1-40D15729210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8BF336B-3F99-4C8F-BF56-F884EA963B2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A651A04-E5FC-47DF-9550-4143C0369FD1}"/>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6" name="页脚占位符 5">
            <a:extLst>
              <a:ext uri="{FF2B5EF4-FFF2-40B4-BE49-F238E27FC236}">
                <a16:creationId xmlns:a16="http://schemas.microsoft.com/office/drawing/2014/main" id="{04D962BB-212C-4D3E-99A9-4010FA87AF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8B449F6-97BF-4A31-A4A9-4FA3F05D6424}"/>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129935850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102EDCF6-0A5B-4A4C-96D0-F5F507B1BD6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1AAB38F-93FE-4F88-9BCE-B04AAF9AF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8191C91-3BB2-4544-AF0D-CED0DC1FA4D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6DE4638-7B0B-40F6-B1D4-96024974A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CC974D8-3A6D-417A-AEAC-047ECED849D6}"/>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84A4361-095E-416B-8C51-504FA55BCC28}"/>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8" name="页脚占位符 7">
            <a:extLst>
              <a:ext uri="{FF2B5EF4-FFF2-40B4-BE49-F238E27FC236}">
                <a16:creationId xmlns:a16="http://schemas.microsoft.com/office/drawing/2014/main" id="{DC59C4AA-D5F0-4729-939D-4B5B3D0230B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0F8A806-4677-4E3B-AF74-BAF4050A5ECE}"/>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
        <p:nvSpPr>
          <p:cNvPr id="11" name="TextBox 10"/>
          <p:cNvSpPr txBox="1"/>
          <p:nvPr userDrawn="1"/>
        </p:nvSpPr>
        <p:spPr>
          <a:xfrm>
            <a:off x="1907704" y="5560039"/>
            <a:ext cx="1224136" cy="118430"/>
          </a:xfrm>
          <a:prstGeom prst="rect">
            <a:avLst/>
          </a:prstGeom>
          <a:noFill/>
        </p:spPr>
        <p:txBody>
          <a:bodyPr wrap="square" rtlCol="0">
            <a:spAutoFit/>
          </a:bodyPr>
          <a:lstStyle/>
          <a:p>
            <a:pPr>
              <a:lnSpc>
                <a:spcPct val="200000"/>
              </a:lnSpc>
            </a:pPr>
            <a:r>
              <a:rPr lang="en-US" altLang="zh-CN" sz="100" smtClean="0">
                <a:solidFill>
                  <a:prstClr val="black"/>
                </a:solidFill>
                <a:latin typeface="微软雅黑" panose="020b0503020204020204" pitchFamily="34" charset="-122"/>
                <a:ea typeface="微软雅黑" panose="020b0503020204020204" pitchFamily="34" charset="-122"/>
                <a:hlinkClick r:id="rId1"/>
              </a:rPr>
              <a:t>PPT</a:t>
            </a:r>
            <a:r>
              <a:rPr lang="zh-CN" altLang="en-US" sz="100" smtClean="0">
                <a:solidFill>
                  <a:prstClr val="black"/>
                </a:solidFill>
                <a:latin typeface="微软雅黑" panose="020b0503020204020204" pitchFamily="34" charset="-122"/>
                <a:ea typeface="微软雅黑" panose="020b0503020204020204" pitchFamily="34" charset="-122"/>
                <a:hlinkClick r:id="rId1"/>
              </a:rPr>
              <a:t>下载</a:t>
            </a:r>
            <a:r>
              <a:rPr lang="zh-CN" altLang="en-US" sz="100" smtClean="0">
                <a:solidFill>
                  <a:prstClr val="black"/>
                </a:solidFill>
                <a:latin typeface="微软雅黑" panose="020b0503020204020204" pitchFamily="34" charset="-122"/>
                <a:ea typeface="微软雅黑" panose="020b0503020204020204" pitchFamily="34" charset="-122"/>
              </a:rPr>
              <a:t> </a:t>
            </a:r>
            <a:r>
              <a:rPr lang="en-US" altLang="zh-CN" sz="100">
                <a:solidFill>
                  <a:prstClr val="black"/>
                </a:solidFill>
                <a:latin typeface="微软雅黑" panose="020b0503020204020204" pitchFamily="34" charset="-122"/>
                <a:ea typeface="微软雅黑" panose="020b0503020204020204" pitchFamily="34" charset="-122"/>
              </a:rPr>
              <a:t>http://www.1ppt.com/xiazai/</a:t>
            </a:r>
            <a:endParaRPr lang="en-US" altLang="zh-CN" sz="10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val="266737897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A2A777B-80F3-4B6F-BC27-6938AB2FAD6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EFA19C5-6EA7-40BA-874F-43AF9E039EA5}"/>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4" name="页脚占位符 3">
            <a:extLst>
              <a:ext uri="{FF2B5EF4-FFF2-40B4-BE49-F238E27FC236}">
                <a16:creationId xmlns:a16="http://schemas.microsoft.com/office/drawing/2014/main" id="{910699ED-0BDF-4382-9BF4-ABB16711807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13FB814-C321-4F74-AD16-8193ABF854E2}"/>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336762957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A30CB729-A2D5-4D31-AECE-EF6CC0A82E15}"/>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3" name="页脚占位符 2">
            <a:extLst>
              <a:ext uri="{FF2B5EF4-FFF2-40B4-BE49-F238E27FC236}">
                <a16:creationId xmlns:a16="http://schemas.microsoft.com/office/drawing/2014/main" id="{53E9F677-276E-4D39-8DC1-67B7EDDC533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AAA5634-65C7-41C2-B595-77AB8B605811}"/>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293555525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D87459D-BA63-43EA-BD38-815C578513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CA0A11-8B97-4820-84B9-53C6085B0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DB8BA1-CD2A-4889-BF88-6F5DDD121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10AB9B-C2CB-4A53-84AB-7B263CD1932F}"/>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6" name="页脚占位符 5">
            <a:extLst>
              <a:ext uri="{FF2B5EF4-FFF2-40B4-BE49-F238E27FC236}">
                <a16:creationId xmlns:a16="http://schemas.microsoft.com/office/drawing/2014/main" id="{FADD733A-7B8D-426E-BAE8-DD521246AC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F201195-4225-40E5-B1AC-1DCF0F92719E}"/>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5209315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FCE8896-3749-4B41-A8CF-115D7042B1D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1A7D413-CD20-47D5-894D-6A43D1860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1609C10-89E2-4A02-A610-16FD25519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8A39C5A-CD71-498F-BE6F-5C3C3EE05E3E}"/>
              </a:ext>
            </a:extLst>
          </p:cNvPr>
          <p:cNvSpPr>
            <a:spLocks noGrp="1"/>
          </p:cNvSpPr>
          <p:nvPr>
            <p:ph type="dt" sz="half" idx="10"/>
          </p:nvPr>
        </p:nvSpPr>
        <p:spPr/>
        <p:txBody>
          <a:bodyPr/>
          <a:lstStyle/>
          <a:p>
            <a:fld id="{A27E251B-BA4A-42E3-82E2-7F63D49BDEF8}" type="datetimeFigureOut">
              <a:rPr lang="zh-CN" altLang="en-US" smtClean="0"/>
              <a:t>2021/3/7</a:t>
            </a:fld>
            <a:endParaRPr lang="zh-CN" altLang="en-US"/>
          </a:p>
        </p:txBody>
      </p:sp>
      <p:sp>
        <p:nvSpPr>
          <p:cNvPr id="6" name="页脚占位符 5">
            <a:extLst>
              <a:ext uri="{FF2B5EF4-FFF2-40B4-BE49-F238E27FC236}">
                <a16:creationId xmlns:a16="http://schemas.microsoft.com/office/drawing/2014/main" id="{4D644109-FCE2-4544-9876-6BE45DC164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DAF5E1E-2C42-4BC8-AA17-05652F6C0F49}"/>
              </a:ext>
            </a:extLst>
          </p:cNvPr>
          <p:cNvSpPr>
            <a:spLocks noGrp="1"/>
          </p:cNvSpPr>
          <p:nvPr>
            <p:ph type="sldNum" sz="quarter" idx="12"/>
          </p:nvPr>
        </p:nvSpPr>
        <p:spPr/>
        <p:txBody>
          <a:bodyPr/>
          <a:lstStyle/>
          <a:p>
            <a:fld id="{5E21B436-16D9-4C5C-B15C-83D3D196402A}" type="slidenum">
              <a:rPr lang="zh-CN" altLang="en-US" smtClean="0"/>
              <a:t>‹#›</a:t>
            </a:fld>
            <a:endParaRPr lang="zh-CN" altLang="en-US"/>
          </a:p>
        </p:txBody>
      </p:sp>
    </p:spTree>
    <p:extLst>
      <p:ext uri="{BB962C8B-B14F-4D97-AF65-F5344CB8AC3E}">
        <p14:creationId val="399606912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3.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t="-39000" b="-39000"/>
          </a:stretch>
        </a:blip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CDB17F0A-B442-4BC2-8109-666F244C1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9E6FC90-44AD-48B5-978F-FED1161BE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EBCA8D6-3670-4DF3-8A5C-4C51163E1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A27E251B-BA4A-42E3-82E2-7F63D49BDEF8}" type="datetimeFigureOut">
              <a:rPr lang="zh-CN" altLang="en-US" smtClean="0"/>
              <a:t>2021/3/7</a:t>
            </a:fld>
            <a:endParaRPr lang="zh-CN" altLang="en-US"/>
          </a:p>
        </p:txBody>
      </p:sp>
      <p:sp>
        <p:nvSpPr>
          <p:cNvPr id="5" name="页脚占位符 4">
            <a:extLst>
              <a:ext uri="{FF2B5EF4-FFF2-40B4-BE49-F238E27FC236}">
                <a16:creationId xmlns:a16="http://schemas.microsoft.com/office/drawing/2014/main" id="{2CE354CC-083F-4C93-9CE4-B4B4AC834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a:p>
        </p:txBody>
      </p:sp>
      <p:sp>
        <p:nvSpPr>
          <p:cNvPr id="6" name="灯片编号占位符 5">
            <a:extLst>
              <a:ext uri="{FF2B5EF4-FFF2-40B4-BE49-F238E27FC236}">
                <a16:creationId xmlns:a16="http://schemas.microsoft.com/office/drawing/2014/main" id="{B70317C5-8E35-4FB3-8836-56C271ECE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E21B436-16D9-4C5C-B15C-83D3D196402A}" type="slidenum">
              <a:rPr lang="zh-CN" altLang="en-US" smtClean="0"/>
              <a:t>‹#›</a:t>
            </a:fld>
            <a:endParaRPr lang="zh-CN" altLang="en-US"/>
          </a:p>
        </p:txBody>
      </p:sp>
    </p:spTree>
    <p:extLst>
      <p:ext uri="{BB962C8B-B14F-4D97-AF65-F5344CB8AC3E}">
        <p14:creationId val="426251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4163847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2021/3/7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73948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8.png" Type="http://schemas.openxmlformats.org/officeDocument/2006/relationships/image"/><Relationship Id="rId4"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2.png" Type="http://schemas.openxmlformats.org/officeDocument/2006/relationships/image"/><Relationship Id="rId2" Target="../notesSlides/notesSlide11.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8.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1.png" Type="http://schemas.openxmlformats.org/officeDocument/2006/relationships/image"/><Relationship Id="rId4"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8.png" Type="http://schemas.openxmlformats.org/officeDocument/2006/relationships/image"/><Relationship Id="rId4" Target="../media/image2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8.png" Type="http://schemas.openxmlformats.org/officeDocument/2006/relationships/image"/><Relationship Id="rId4" Target="../charts/chart1.xml" Type="http://schemas.openxmlformats.org/officeDocument/2006/relationships/chart"/><Relationship Id="rId5"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1.png" Type="http://schemas.openxmlformats.org/officeDocument/2006/relationships/image"/><Relationship Id="rId4" Target="../media/image28.png" Type="http://schemas.openxmlformats.org/officeDocument/2006/relationships/image"/><Relationship Id="rId5" Target="../media/image30.png" Type="http://schemas.openxmlformats.org/officeDocument/2006/relationships/image"/><Relationship Id="rId6" Target="../media/image3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3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32.png" Type="http://schemas.openxmlformats.org/officeDocument/2006/relationships/image"/><Relationship Id="rId4"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3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2.png" Type="http://schemas.openxmlformats.org/officeDocument/2006/relationships/image"/><Relationship Id="rId4" Target="../media/image11.png" Type="http://schemas.openxmlformats.org/officeDocument/2006/relationships/image"/><Relationship Id="rId5" Target="../media/image33.svg" Type="http://schemas.openxmlformats.org/officeDocument/2006/relationships/image"/><Relationship Id="rId6" Target="../media/image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 Id="rId6"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3" name="组合 2">
            <a:extLst>
              <a:ext uri="{FF2B5EF4-FFF2-40B4-BE49-F238E27FC236}">
                <a16:creationId xmlns:a16="http://schemas.microsoft.com/office/drawing/2014/main" id="{FE320BCD-63B3-4EF0-97E4-2FC27E2C3089}"/>
              </a:ext>
            </a:extLst>
          </p:cNvPr>
          <p:cNvGrpSpPr/>
          <p:nvPr/>
        </p:nvGrpSpPr>
        <p:grpSpPr>
          <a:xfrm>
            <a:off x="4888088" y="1941689"/>
            <a:ext cx="7303912" cy="3872089"/>
            <a:chOff x="4888088" y="1941689"/>
            <a:chExt cx="7303912" cy="3872089"/>
          </a:xfrm>
        </p:grpSpPr>
        <p:grpSp>
          <p:nvGrpSpPr>
            <p:cNvPr id="17" name="组合 16">
              <a:extLst>
                <a:ext uri="{FF2B5EF4-FFF2-40B4-BE49-F238E27FC236}">
                  <a16:creationId xmlns:a16="http://schemas.microsoft.com/office/drawing/2014/main" id="{DEF4263D-88AF-41AF-A657-CC98E4D67DF2}"/>
                </a:ext>
              </a:extLst>
            </p:cNvPr>
            <p:cNvGrpSpPr/>
            <p:nvPr/>
          </p:nvGrpSpPr>
          <p:grpSpPr>
            <a:xfrm>
              <a:off x="4888088" y="2350722"/>
              <a:ext cx="7303912" cy="2152985"/>
              <a:chOff x="4888088" y="2328586"/>
              <a:chExt cx="7303912" cy="2152985"/>
            </a:xfrm>
          </p:grpSpPr>
          <p:sp>
            <p:nvSpPr>
              <p:cNvPr id="13" name="文本框 12">
                <a:extLst>
                  <a:ext uri="{FF2B5EF4-FFF2-40B4-BE49-F238E27FC236}">
                    <a16:creationId xmlns:a16="http://schemas.microsoft.com/office/drawing/2014/main" id="{C264FF8D-F840-4F6C-A2A9-CA5735C41E7B}"/>
                  </a:ext>
                </a:extLst>
              </p:cNvPr>
              <p:cNvSpPr txBox="1"/>
              <p:nvPr/>
            </p:nvSpPr>
            <p:spPr>
              <a:xfrm>
                <a:off x="5418666" y="2328586"/>
                <a:ext cx="2551289" cy="6400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1" kern="1200" kumimoji="0" lang="en-US" noProof="0" normalizeH="0" smtClean="0" spc="300" strike="noStrike" sz="3600" u="none">
                    <a:ln>
                      <a:noFill/>
                    </a:ln>
                    <a:solidFill>
                      <a:srgbClr val="4B7085"/>
                    </a:solidFill>
                    <a:effectLst/>
                    <a:uLnTx/>
                    <a:uFillTx/>
                    <a:latin charset="-122" panose="02000000000000000000" pitchFamily="2" typeface="方正正黑简体"/>
                    <a:ea charset="-122" panose="02000000000000000000" pitchFamily="2" typeface="方正正黑简体"/>
                  </a:rPr>
                  <a:t>2021</a:t>
                </a:r>
              </a:p>
            </p:txBody>
          </p:sp>
          <p:sp>
            <p:nvSpPr>
              <p:cNvPr id="14" name="矩形 13">
                <a:extLst>
                  <a:ext uri="{FF2B5EF4-FFF2-40B4-BE49-F238E27FC236}">
                    <a16:creationId xmlns:a16="http://schemas.microsoft.com/office/drawing/2014/main" id="{CE5F3623-4572-4BB6-B0D2-120B0E482FE8}"/>
                  </a:ext>
                </a:extLst>
              </p:cNvPr>
              <p:cNvSpPr/>
              <p:nvPr/>
            </p:nvSpPr>
            <p:spPr>
              <a:xfrm>
                <a:off x="4888089" y="2889956"/>
                <a:ext cx="7303911" cy="1240598"/>
              </a:xfrm>
              <a:custGeom>
                <a:gdLst>
                  <a:gd fmla="*/ 541867 w 6716889" name="connsiteX0"/>
                  <a:gd fmla="*/ 22577 h 1557866" name="connsiteY0"/>
                  <a:gd fmla="*/ 6716889 w 6716889" name="connsiteX1"/>
                  <a:gd fmla="*/ 0 h 1557866" name="connsiteY1"/>
                  <a:gd fmla="*/ 6716889 w 6716889" name="connsiteX2"/>
                  <a:gd fmla="*/ 1557866 h 1557866" name="connsiteY2"/>
                  <a:gd fmla="*/ 0 w 6716889" name="connsiteX3"/>
                  <a:gd fmla="*/ 1557866 h 1557866" name="connsiteY3"/>
                  <a:gd fmla="*/ 541867 w 6716889" name="connsiteX4"/>
                  <a:gd fmla="*/ 22577 h 15578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7866" w="6716889">
                    <a:moveTo>
                      <a:pt x="541867" y="22577"/>
                    </a:moveTo>
                    <a:lnTo>
                      <a:pt x="6716889" y="0"/>
                    </a:lnTo>
                    <a:lnTo>
                      <a:pt x="6716889" y="1557866"/>
                    </a:lnTo>
                    <a:lnTo>
                      <a:pt x="0" y="1557866"/>
                    </a:lnTo>
                    <a:lnTo>
                      <a:pt x="541867" y="22577"/>
                    </a:lnTo>
                    <a:close/>
                  </a:path>
                </a:pathLst>
              </a:cu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0000500000000000000" pitchFamily="2" typeface="印品黑体"/>
                  <a:ea charset="-122" panose="00000500000000000000" pitchFamily="2" typeface="印品黑体"/>
                  <a:cs typeface="+mn-cs"/>
                </a:endParaRPr>
              </a:p>
            </p:txBody>
          </p:sp>
          <p:sp>
            <p:nvSpPr>
              <p:cNvPr id="15" name="文本框 14">
                <a:extLst>
                  <a:ext uri="{FF2B5EF4-FFF2-40B4-BE49-F238E27FC236}">
                    <a16:creationId xmlns:a16="http://schemas.microsoft.com/office/drawing/2014/main" id="{107A7D9E-75AD-4D75-8E8A-F9CC8C99A15E}"/>
                  </a:ext>
                </a:extLst>
              </p:cNvPr>
              <p:cNvSpPr txBox="1"/>
              <p:nvPr/>
            </p:nvSpPr>
            <p:spPr>
              <a:xfrm>
                <a:off x="5418667" y="3059879"/>
                <a:ext cx="6129867" cy="9144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sz="5400">
                    <a:solidFill>
                      <a:srgbClr val="EEF2F4"/>
                    </a:solidFill>
                    <a:latin charset="-122" panose="02000000000000000000" pitchFamily="2" typeface="方正正黑简体"/>
                    <a:ea charset="-122" panose="02000000000000000000" pitchFamily="2" typeface="方正正黑简体"/>
                  </a:rPr>
                  <a:t>商务汇报PPT模板</a:t>
                </a:r>
              </a:p>
            </p:txBody>
          </p:sp>
          <p:sp>
            <p:nvSpPr>
              <p:cNvPr id="16" name="文本框 15">
                <a:extLst>
                  <a:ext uri="{FF2B5EF4-FFF2-40B4-BE49-F238E27FC236}">
                    <a16:creationId xmlns:a16="http://schemas.microsoft.com/office/drawing/2014/main" id="{508D75EB-F936-4B57-9BE3-75586A727914}"/>
                  </a:ext>
                </a:extLst>
              </p:cNvPr>
              <p:cNvSpPr txBox="1"/>
              <p:nvPr/>
            </p:nvSpPr>
            <p:spPr>
              <a:xfrm>
                <a:off x="4888088" y="4115810"/>
                <a:ext cx="7303911" cy="3657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1" kern="1200" kumimoji="0" lang="en-US" noProof="0" normalizeH="0" spc="1800" strike="noStrike" sz="1800" u="none">
                    <a:ln>
                      <a:noFill/>
                    </a:ln>
                    <a:solidFill>
                      <a:srgbClr val="4B7085"/>
                    </a:solidFill>
                    <a:effectLst/>
                    <a:uLnTx/>
                    <a:uFillTx/>
                    <a:latin charset="-122" panose="00000500000000000000" pitchFamily="2" typeface="印品黑体"/>
                    <a:ea charset="-122" panose="00000500000000000000" pitchFamily="2" typeface="印品黑体"/>
                    <a:cs typeface="+mn-cs"/>
                  </a:rPr>
                  <a:t>DESIGNED BY ALONIC</a:t>
                </a:r>
              </a:p>
            </p:txBody>
          </p:sp>
        </p:grpSp>
        <p:sp useBgFill="1">
          <p:nvSpPr>
            <p:cNvPr id="2" name="矩形 1">
              <a:extLst>
                <a:ext uri="{FF2B5EF4-FFF2-40B4-BE49-F238E27FC236}">
                  <a16:creationId xmlns:a16="http://schemas.microsoft.com/office/drawing/2014/main" id="{5F971482-A1CD-4FCA-94C0-1357FCBB1F98}"/>
                </a:ext>
              </a:extLst>
            </p:cNvPr>
            <p:cNvSpPr/>
            <p:nvPr/>
          </p:nvSpPr>
          <p:spPr>
            <a:xfrm>
              <a:off x="11413067" y="1941689"/>
              <a:ext cx="327378" cy="3872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0000500000000000000" pitchFamily="2" typeface="印品黑体"/>
                <a:ea charset="-122" panose="00000500000000000000" pitchFamily="2" typeface="印品黑体"/>
                <a:cs typeface="+mn-cs"/>
              </a:endParaRPr>
            </a:p>
          </p:txBody>
        </p:sp>
      </p:grpSp>
    </p:spTree>
    <p:extLst>
      <p:ext uri="{BB962C8B-B14F-4D97-AF65-F5344CB8AC3E}">
        <p14:creationId val="2991184382"/>
      </p:ext>
    </p:extLst>
  </p:cSld>
  <p:clrMapOvr>
    <a:masterClrMapping/>
  </p:clrMapOvr>
  <mc:AlternateContent>
    <mc:Choice Requires="p14">
      <p:transition advClick="0" advTm="1000" p14:dur="1300" spd="slow">
        <p14:pan dir="u"/>
      </p:transition>
    </mc:Choice>
    <mc:Fallback>
      <p:transition advClick="0" advTm="1000"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id="9" name="图片 8">
            <a:extLst>
              <a:ext uri="{FF2B5EF4-FFF2-40B4-BE49-F238E27FC236}">
                <a16:creationId xmlns:a16="http://schemas.microsoft.com/office/drawing/2014/main" id="{A3E40234-70D4-47AD-8059-ACA376535658}"/>
              </a:ext>
            </a:extLst>
          </p:cNvPr>
          <p:cNvPicPr>
            <a:picLocks noChangeAspect="1"/>
          </p:cNvPicPr>
          <p:nvPr/>
        </p:nvPicPr>
        <p:blipFill>
          <a:blip r:embed="rId3"/>
          <a:stretch>
            <a:fillRect/>
          </a:stretch>
        </p:blipFill>
        <p:spPr>
          <a:xfrm>
            <a:off x="0" y="0"/>
            <a:ext cx="1420491" cy="646232"/>
          </a:xfrm>
          <a:prstGeom prst="rect">
            <a:avLst/>
          </a:prstGeom>
        </p:spPr>
      </p:pic>
      <p:sp>
        <p:nvSpPr>
          <p:cNvPr id="4" name="形状 3">
            <a:extLst>
              <a:ext uri="{FF2B5EF4-FFF2-40B4-BE49-F238E27FC236}">
                <a16:creationId xmlns:a16="http://schemas.microsoft.com/office/drawing/2014/main" id="{9C57C30C-FAFF-4747-9F8D-6EA21F7EC2DB}"/>
              </a:ext>
            </a:extLst>
          </p:cNvPr>
          <p:cNvSpPr/>
          <p:nvPr/>
        </p:nvSpPr>
        <p:spPr>
          <a:xfrm rot="5400000">
            <a:off x="29679" y="2501793"/>
            <a:ext cx="4636038" cy="1854415"/>
          </a:xfrm>
          <a:prstGeom prst="leftRightRibbon">
            <a:avLst/>
          </a:prstGeom>
          <a:solidFill>
            <a:srgbClr val="4B70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5" name="任意多边形: 形状 4">
            <a:extLst>
              <a:ext uri="{FF2B5EF4-FFF2-40B4-BE49-F238E27FC236}">
                <a16:creationId xmlns:a16="http://schemas.microsoft.com/office/drawing/2014/main" id="{56535418-1A85-4F0B-BFF7-617324BB3652}"/>
              </a:ext>
            </a:extLst>
          </p:cNvPr>
          <p:cNvSpPr/>
          <p:nvPr/>
        </p:nvSpPr>
        <p:spPr>
          <a:xfrm rot="5400000">
            <a:off x="2826371" y="1977920"/>
            <a:ext cx="1529892" cy="908663"/>
          </a:xfrm>
          <a:custGeom>
            <a:gdLst>
              <a:gd fmla="*/ 0 w 2423711" name="connsiteX0"/>
              <a:gd fmla="*/ 0 h 1439537" name="connsiteY0"/>
              <a:gd fmla="*/ 2423711 w 2423711" name="connsiteX1"/>
              <a:gd fmla="*/ 0 h 1439537" name="connsiteY1"/>
              <a:gd fmla="*/ 2423711 w 2423711" name="connsiteX2"/>
              <a:gd fmla="*/ 1439537 h 1439537" name="connsiteY2"/>
              <a:gd fmla="*/ 0 w 2423711" name="connsiteX3"/>
              <a:gd fmla="*/ 1439537 h 1439537" name="connsiteY3"/>
              <a:gd fmla="*/ 0 w 2423711" name="connsiteX4"/>
              <a:gd fmla="*/ 0 h 14395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39537" w="2423711">
                <a:moveTo>
                  <a:pt x="0" y="0"/>
                </a:moveTo>
                <a:lnTo>
                  <a:pt x="2423711" y="0"/>
                </a:lnTo>
                <a:lnTo>
                  <a:pt x="2423711" y="1439537"/>
                </a:lnTo>
                <a:lnTo>
                  <a:pt x="0" y="1439537"/>
                </a:lnTo>
                <a:lnTo>
                  <a:pt x="0" y="0"/>
                </a:lnTo>
                <a:close/>
              </a:path>
            </a:pathLst>
          </a:custGeom>
          <a:no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32410" lIns="0" numCol="1" rIns="0" spcCol="1270" spcFirstLastPara="0" tIns="216916" vert="horz" wrap="square">
            <a:noAutofit/>
          </a:bodyPr>
          <a:lstStyle/>
          <a:p>
            <a:pPr algn="ctr" defTabSz="2711450" indent="0" lvl="0" marL="0">
              <a:lnSpc>
                <a:spcPct val="90000"/>
              </a:lnSpc>
              <a:spcBef>
                <a:spcPct val="0"/>
              </a:spcBef>
              <a:spcAft>
                <a:spcPct val="35000"/>
              </a:spcAft>
              <a:buNone/>
            </a:pPr>
            <a:endParaRPr altLang="en-US" kern="1200" lang="zh-CN" sz="6100">
              <a:latin charset="-122" panose="00000500000000000000" pitchFamily="2" typeface="印品黑体"/>
              <a:ea charset="-122" panose="00000500000000000000" pitchFamily="2" typeface="印品黑体"/>
            </a:endParaRPr>
          </a:p>
        </p:txBody>
      </p:sp>
      <p:sp>
        <p:nvSpPr>
          <p:cNvPr id="6" name="任意多边形: 形状 5">
            <a:extLst>
              <a:ext uri="{FF2B5EF4-FFF2-40B4-BE49-F238E27FC236}">
                <a16:creationId xmlns:a16="http://schemas.microsoft.com/office/drawing/2014/main" id="{3E8F9EB8-6BC3-48C5-B1EE-4A9F0924F1ED}"/>
              </a:ext>
            </a:extLst>
          </p:cNvPr>
          <p:cNvSpPr/>
          <p:nvPr/>
        </p:nvSpPr>
        <p:spPr>
          <a:xfrm rot="5400000">
            <a:off x="2390583" y="3878696"/>
            <a:ext cx="1808055" cy="908663"/>
          </a:xfrm>
          <a:custGeom>
            <a:gdLst>
              <a:gd fmla="*/ 0 w 2864386" name="connsiteX0"/>
              <a:gd fmla="*/ 0 h 1439537" name="connsiteY0"/>
              <a:gd fmla="*/ 2864386 w 2864386" name="connsiteX1"/>
              <a:gd fmla="*/ 0 h 1439537" name="connsiteY1"/>
              <a:gd fmla="*/ 2864386 w 2864386" name="connsiteX2"/>
              <a:gd fmla="*/ 1439537 h 1439537" name="connsiteY2"/>
              <a:gd fmla="*/ 0 w 2864386" name="connsiteX3"/>
              <a:gd fmla="*/ 1439537 h 1439537" name="connsiteY3"/>
              <a:gd fmla="*/ 0 w 2864386" name="connsiteX4"/>
              <a:gd fmla="*/ 0 h 14395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39537" w="2864386">
                <a:moveTo>
                  <a:pt x="0" y="0"/>
                </a:moveTo>
                <a:lnTo>
                  <a:pt x="2864386" y="0"/>
                </a:lnTo>
                <a:lnTo>
                  <a:pt x="2864386" y="1439537"/>
                </a:lnTo>
                <a:lnTo>
                  <a:pt x="0" y="1439537"/>
                </a:lnTo>
                <a:lnTo>
                  <a:pt x="0" y="0"/>
                </a:lnTo>
                <a:close/>
              </a:path>
            </a:pathLst>
          </a:custGeom>
          <a:no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32410" lIns="0" numCol="1" rIns="0" spcCol="1270" spcFirstLastPara="0" tIns="216916" vert="horz" wrap="square">
            <a:noAutofit/>
          </a:bodyPr>
          <a:lstStyle/>
          <a:p>
            <a:pPr algn="ctr" defTabSz="2711450" indent="0" lvl="0" marL="0">
              <a:lnSpc>
                <a:spcPct val="90000"/>
              </a:lnSpc>
              <a:spcBef>
                <a:spcPct val="0"/>
              </a:spcBef>
              <a:spcAft>
                <a:spcPct val="35000"/>
              </a:spcAft>
              <a:buNone/>
            </a:pPr>
            <a:endParaRPr altLang="en-US" kern="1200" lang="zh-CN" sz="6100">
              <a:latin charset="-122" panose="00000500000000000000" pitchFamily="2" typeface="印品黑体"/>
              <a:ea charset="-122" panose="00000500000000000000" pitchFamily="2" typeface="印品黑体"/>
            </a:endParaRPr>
          </a:p>
        </p:txBody>
      </p:sp>
      <p:sp useBgFill="1">
        <p:nvSpPr>
          <p:cNvPr id="36" name="文本框 35">
            <a:extLst>
              <a:ext uri="{FF2B5EF4-FFF2-40B4-BE49-F238E27FC236}">
                <a16:creationId xmlns:a16="http://schemas.microsoft.com/office/drawing/2014/main" id="{EF00FBF2-4073-4A6A-9150-D8F22F5BD3AB}"/>
              </a:ext>
            </a:extLst>
          </p:cNvPr>
          <p:cNvSpPr txBox="1"/>
          <p:nvPr/>
        </p:nvSpPr>
        <p:spPr>
          <a:xfrm>
            <a:off x="1624650" y="2273302"/>
            <a:ext cx="1860809" cy="579120"/>
          </a:xfrm>
          <a:prstGeom prst="rect">
            <a:avLst/>
          </a:prstGeom>
        </p:spPr>
        <p:txBody>
          <a:bodyPr rtlCol="0" wrap="square">
            <a:spAutoFit/>
          </a:bodyPr>
          <a:lstStyle/>
          <a:p>
            <a:pPr algn="ctr"/>
            <a:r>
              <a:rPr altLang="en-US" lang="zh-CN" sz="32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sp useBgFill="1">
        <p:nvSpPr>
          <p:cNvPr id="48" name="文本框 47">
            <a:extLst>
              <a:ext uri="{FF2B5EF4-FFF2-40B4-BE49-F238E27FC236}">
                <a16:creationId xmlns:a16="http://schemas.microsoft.com/office/drawing/2014/main" id="{53E377CB-A558-465B-B393-C652B2ED5840}"/>
              </a:ext>
            </a:extLst>
          </p:cNvPr>
          <p:cNvSpPr txBox="1"/>
          <p:nvPr/>
        </p:nvSpPr>
        <p:spPr>
          <a:xfrm>
            <a:off x="1276176" y="3937379"/>
            <a:ext cx="1860809" cy="579120"/>
          </a:xfrm>
          <a:prstGeom prst="rect">
            <a:avLst/>
          </a:prstGeom>
        </p:spPr>
        <p:txBody>
          <a:bodyPr rtlCol="0" wrap="square">
            <a:spAutoFit/>
          </a:bodyPr>
          <a:lstStyle/>
          <a:p>
            <a:pPr algn="ctr"/>
            <a:r>
              <a:rPr altLang="en-US" lang="zh-CN" sz="32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sp useBgFill="1">
        <p:nvSpPr>
          <p:cNvPr id="49" name="文本框 48">
            <a:extLst>
              <a:ext uri="{FF2B5EF4-FFF2-40B4-BE49-F238E27FC236}">
                <a16:creationId xmlns:a16="http://schemas.microsoft.com/office/drawing/2014/main" id="{B7299BC8-9BDB-44D6-8CEC-77DCB37E41FD}"/>
              </a:ext>
            </a:extLst>
          </p:cNvPr>
          <p:cNvSpPr txBox="1"/>
          <p:nvPr/>
        </p:nvSpPr>
        <p:spPr>
          <a:xfrm>
            <a:off x="3689619" y="1847475"/>
            <a:ext cx="4853880" cy="1158240"/>
          </a:xfrm>
          <a:prstGeom prst="rect">
            <a:avLst/>
          </a:prstGeom>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a:t>
            </a:r>
          </a:p>
        </p:txBody>
      </p:sp>
      <p:sp useBgFill="1">
        <p:nvSpPr>
          <p:cNvPr id="50" name="文本框 49">
            <a:extLst>
              <a:ext uri="{FF2B5EF4-FFF2-40B4-BE49-F238E27FC236}">
                <a16:creationId xmlns:a16="http://schemas.microsoft.com/office/drawing/2014/main" id="{4346CF2F-097D-4028-A014-02FDCD6D190D}"/>
              </a:ext>
            </a:extLst>
          </p:cNvPr>
          <p:cNvSpPr txBox="1"/>
          <p:nvPr/>
        </p:nvSpPr>
        <p:spPr>
          <a:xfrm>
            <a:off x="3419220" y="3644990"/>
            <a:ext cx="4853880" cy="1158240"/>
          </a:xfrm>
          <a:prstGeom prst="rect">
            <a:avLst/>
          </a:prstGeom>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a:t>
            </a:r>
          </a:p>
        </p:txBody>
      </p:sp>
    </p:spTree>
    <p:extLst>
      <p:ext uri="{BB962C8B-B14F-4D97-AF65-F5344CB8AC3E}">
        <p14:creationId val="1822030025"/>
      </p:ext>
    </p:extLst>
  </p:cSld>
  <p:clrMapOvr>
    <a:masterClrMapping/>
  </p:clrMapOvr>
  <p:transition advClick="0" advTm="1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1000" id="7"/>
                                        <p:tgtEl>
                                          <p:spTgt spid="36"/>
                                        </p:tgtEl>
                                      </p:cBhvr>
                                    </p:animEffect>
                                  </p:childTnLst>
                                </p:cTn>
                              </p:par>
                              <p:par>
                                <p:cTn fill="hold" grpId="0" id="8" nodeType="withEffect" presetClass="entr" presetID="2" presetSubtype="2">
                                  <p:stCondLst>
                                    <p:cond delay="500"/>
                                  </p:stCondLst>
                                  <p:childTnLst>
                                    <p:set>
                                      <p:cBhvr>
                                        <p:cTn dur="1" fill="hold" id="9">
                                          <p:stCondLst>
                                            <p:cond delay="0"/>
                                          </p:stCondLst>
                                        </p:cTn>
                                        <p:tgtEl>
                                          <p:spTgt spid="49"/>
                                        </p:tgtEl>
                                        <p:attrNameLst>
                                          <p:attrName>style.visibility</p:attrName>
                                        </p:attrNameLst>
                                      </p:cBhvr>
                                      <p:to>
                                        <p:strVal val="visible"/>
                                      </p:to>
                                    </p:set>
                                    <p:anim calcmode="lin" valueType="num">
                                      <p:cBhvr additive="base">
                                        <p:cTn dur="1000" fill="hold" id="10"/>
                                        <p:tgtEl>
                                          <p:spTgt spid="49"/>
                                        </p:tgtEl>
                                        <p:attrNameLst>
                                          <p:attrName>ppt_x</p:attrName>
                                        </p:attrNameLst>
                                      </p:cBhvr>
                                      <p:tavLst>
                                        <p:tav tm="0">
                                          <p:val>
                                            <p:strVal val="1+#ppt_w/2"/>
                                          </p:val>
                                        </p:tav>
                                        <p:tav tm="100000">
                                          <p:val>
                                            <p:strVal val="#ppt_x"/>
                                          </p:val>
                                        </p:tav>
                                      </p:tavLst>
                                    </p:anim>
                                    <p:anim calcmode="lin" valueType="num">
                                      <p:cBhvr additive="base">
                                        <p:cTn dur="1000" fill="hold" id="11"/>
                                        <p:tgtEl>
                                          <p:spTgt spid="49"/>
                                        </p:tgtEl>
                                        <p:attrNameLst>
                                          <p:attrName>ppt_y</p:attrName>
                                        </p:attrNameLst>
                                      </p:cBhvr>
                                      <p:tavLst>
                                        <p:tav tm="0">
                                          <p:val>
                                            <p:strVal val="#ppt_y"/>
                                          </p:val>
                                        </p:tav>
                                        <p:tav tm="100000">
                                          <p:val>
                                            <p:strVal val="#ppt_y"/>
                                          </p:val>
                                        </p:tav>
                                      </p:tavLst>
                                    </p:anim>
                                  </p:childTnLst>
                                </p:cTn>
                              </p:par>
                              <p:par>
                                <p:cTn fill="hold" grpId="0" id="12" nodeType="withEffect" presetClass="entr" presetID="10" presetSubtype="0">
                                  <p:stCondLst>
                                    <p:cond delay="1250"/>
                                  </p:stCondLst>
                                  <p:childTnLst>
                                    <p:set>
                                      <p:cBhvr>
                                        <p:cTn dur="1" fill="hold" id="13">
                                          <p:stCondLst>
                                            <p:cond delay="0"/>
                                          </p:stCondLst>
                                        </p:cTn>
                                        <p:tgtEl>
                                          <p:spTgt spid="48"/>
                                        </p:tgtEl>
                                        <p:attrNameLst>
                                          <p:attrName>style.visibility</p:attrName>
                                        </p:attrNameLst>
                                      </p:cBhvr>
                                      <p:to>
                                        <p:strVal val="visible"/>
                                      </p:to>
                                    </p:set>
                                    <p:animEffect filter="fade" transition="in">
                                      <p:cBhvr>
                                        <p:cTn dur="1000" id="14"/>
                                        <p:tgtEl>
                                          <p:spTgt spid="48"/>
                                        </p:tgtEl>
                                      </p:cBhvr>
                                    </p:animEffect>
                                  </p:childTnLst>
                                </p:cTn>
                              </p:par>
                              <p:par>
                                <p:cTn fill="hold" grpId="0" id="15" nodeType="withEffect" presetClass="entr" presetID="2" presetSubtype="2">
                                  <p:stCondLst>
                                    <p:cond delay="1750"/>
                                  </p:stCondLst>
                                  <p:childTnLst>
                                    <p:set>
                                      <p:cBhvr>
                                        <p:cTn dur="1" fill="hold" id="16">
                                          <p:stCondLst>
                                            <p:cond delay="0"/>
                                          </p:stCondLst>
                                        </p:cTn>
                                        <p:tgtEl>
                                          <p:spTgt spid="50"/>
                                        </p:tgtEl>
                                        <p:attrNameLst>
                                          <p:attrName>style.visibility</p:attrName>
                                        </p:attrNameLst>
                                      </p:cBhvr>
                                      <p:to>
                                        <p:strVal val="visible"/>
                                      </p:to>
                                    </p:set>
                                    <p:anim calcmode="lin" valueType="num">
                                      <p:cBhvr additive="base">
                                        <p:cTn dur="1000" fill="hold" id="17"/>
                                        <p:tgtEl>
                                          <p:spTgt spid="50"/>
                                        </p:tgtEl>
                                        <p:attrNameLst>
                                          <p:attrName>ppt_x</p:attrName>
                                        </p:attrNameLst>
                                      </p:cBhvr>
                                      <p:tavLst>
                                        <p:tav tm="0">
                                          <p:val>
                                            <p:strVal val="1+#ppt_w/2"/>
                                          </p:val>
                                        </p:tav>
                                        <p:tav tm="100000">
                                          <p:val>
                                            <p:strVal val="#ppt_x"/>
                                          </p:val>
                                        </p:tav>
                                      </p:tavLst>
                                    </p:anim>
                                    <p:anim calcmode="lin" valueType="num">
                                      <p:cBhvr additive="base">
                                        <p:cTn dur="1000" fill="hold" id="18"/>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8"/>
      <p:bldP grpId="0" spid="49"/>
      <p:bldP grpId="0" spid="5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10">
            <a:lum/>
          </a:blip>
          <a:stretch>
            <a:fillRect/>
          </a:stretch>
        </a:blipFill>
        <a:effectLst/>
      </p:bgPr>
    </p:bg>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CD517DD1-71E2-48B7-9DAB-6DC1D07DF0DC}"/>
              </a:ext>
            </a:extLst>
          </p:cNvPr>
          <p:cNvGrpSpPr/>
          <p:nvPr/>
        </p:nvGrpSpPr>
        <p:grpSpPr>
          <a:xfrm>
            <a:off x="5746445" y="915331"/>
            <a:ext cx="3811618" cy="4037357"/>
            <a:chOff x="5746445" y="915331"/>
            <a:chExt cx="3811618" cy="4037357"/>
          </a:xfrm>
        </p:grpSpPr>
        <p:sp>
          <p:nvSpPr>
            <p:cNvPr id="12" name="任意多边形: 形状 11">
              <a:extLst>
                <a:ext uri="{FF2B5EF4-FFF2-40B4-BE49-F238E27FC236}">
                  <a16:creationId xmlns:a16="http://schemas.microsoft.com/office/drawing/2014/main" id="{A56847EA-CFC2-47EE-BBB9-7F518190511E}"/>
                </a:ext>
              </a:extLst>
            </p:cNvPr>
            <p:cNvSpPr/>
            <p:nvPr/>
          </p:nvSpPr>
          <p:spPr>
            <a:xfrm>
              <a:off x="7164076" y="2696741"/>
              <a:ext cx="1994929" cy="1994929"/>
            </a:xfrm>
            <a:custGeom>
              <a:gdLst>
                <a:gd fmla="*/ 1416009 w 1994929" name="connsiteX0"/>
                <a:gd fmla="*/ 318068 h 1994929" name="connsiteY0"/>
                <a:gd fmla="*/ 1571183 w 1994929" name="connsiteX1"/>
                <a:gd fmla="*/ 187855 h 1994929" name="connsiteY1"/>
                <a:gd fmla="*/ 1695149 w 1994929" name="connsiteX2"/>
                <a:gd fmla="*/ 291875 h 1994929" name="connsiteY2"/>
                <a:gd fmla="*/ 1593860 w 1994929" name="connsiteX3"/>
                <a:gd fmla="*/ 467303 h 1994929" name="connsiteY3"/>
                <a:gd fmla="*/ 1754796 w 1994929" name="connsiteX4"/>
                <a:gd fmla="*/ 746053 h 1994929" name="connsiteY4"/>
                <a:gd fmla="*/ 1957365 w 1994929" name="connsiteX5"/>
                <a:gd fmla="*/ 746047 h 1994929" name="connsiteY5"/>
                <a:gd fmla="*/ 1985466 w 1994929" name="connsiteX6"/>
                <a:gd fmla="*/ 905414 h 1994929" name="connsiteY6"/>
                <a:gd fmla="*/ 1795111 w 1994929" name="connsiteX7"/>
                <a:gd fmla="*/ 974692 h 1994929" name="connsiteY7"/>
                <a:gd fmla="*/ 1739218 w 1994929" name="connsiteX8"/>
                <a:gd fmla="*/ 1291674 h 1994929" name="connsiteY8"/>
                <a:gd fmla="*/ 1894399 w 1994929" name="connsiteX9"/>
                <a:gd fmla="*/ 1421880 h 1994929" name="connsiteY9"/>
                <a:gd fmla="*/ 1813486 w 1994929" name="connsiteX10"/>
                <a:gd fmla="*/ 1562025 h 1994929" name="connsiteY10"/>
                <a:gd fmla="*/ 1623135 w 1994929" name="connsiteX11"/>
                <a:gd fmla="*/ 1492737 h 1994929" name="connsiteY11"/>
                <a:gd fmla="*/ 1376566 w 1994929" name="connsiteX12"/>
                <a:gd fmla="*/ 1699633 h 1994929" name="connsiteY12"/>
                <a:gd fmla="*/ 1411747 w 1994929" name="connsiteX13"/>
                <a:gd fmla="*/ 1899124 h 1994929" name="connsiteY13"/>
                <a:gd fmla="*/ 1259681 w 1994929" name="connsiteX14"/>
                <a:gd fmla="*/ 1954472 h 1994929" name="connsiteY14"/>
                <a:gd fmla="*/ 1158401 w 1994929" name="connsiteX15"/>
                <a:gd fmla="*/ 1779039 h 1994929" name="connsiteY15"/>
                <a:gd fmla="*/ 836529 w 1994929" name="connsiteX16"/>
                <a:gd fmla="*/ 1779039 h 1994929" name="connsiteY16"/>
                <a:gd fmla="*/ 735248 w 1994929" name="connsiteX17"/>
                <a:gd fmla="*/ 1954472 h 1994929" name="connsiteY17"/>
                <a:gd fmla="*/ 583182 w 1994929" name="connsiteX18"/>
                <a:gd fmla="*/ 1899124 h 1994929" name="connsiteY18"/>
                <a:gd fmla="*/ 618363 w 1994929" name="connsiteX19"/>
                <a:gd fmla="*/ 1699633 h 1994929" name="connsiteY19"/>
                <a:gd fmla="*/ 371794 w 1994929" name="connsiteX20"/>
                <a:gd fmla="*/ 1492737 h 1994929" name="connsiteY20"/>
                <a:gd fmla="*/ 181443 w 1994929" name="connsiteX21"/>
                <a:gd fmla="*/ 1562025 h 1994929" name="connsiteY21"/>
                <a:gd fmla="*/ 100530 w 1994929" name="connsiteX22"/>
                <a:gd fmla="*/ 1421880 h 1994929" name="connsiteY22"/>
                <a:gd fmla="*/ 255710 w 1994929" name="connsiteX23"/>
                <a:gd fmla="*/ 1291675 h 1994929" name="connsiteY23"/>
                <a:gd fmla="*/ 199817 w 1994929" name="connsiteX24"/>
                <a:gd fmla="*/ 974693 h 1994929" name="connsiteY24"/>
                <a:gd fmla="*/ 9463 w 1994929" name="connsiteX25"/>
                <a:gd fmla="*/ 905414 h 1994929" name="connsiteY25"/>
                <a:gd fmla="*/ 37564 w 1994929" name="connsiteX26"/>
                <a:gd fmla="*/ 746047 h 1994929" name="connsiteY26"/>
                <a:gd fmla="*/ 240133 w 1994929" name="connsiteX27"/>
                <a:gd fmla="*/ 746052 h 1994929" name="connsiteY27"/>
                <a:gd fmla="*/ 401069 w 1994929" name="connsiteX28"/>
                <a:gd fmla="*/ 467302 h 1994929" name="connsiteY28"/>
                <a:gd fmla="*/ 299780 w 1994929" name="connsiteX29"/>
                <a:gd fmla="*/ 291875 h 1994929" name="connsiteY29"/>
                <a:gd fmla="*/ 423746 w 1994929" name="connsiteX30"/>
                <a:gd fmla="*/ 187855 h 1994929" name="connsiteY30"/>
                <a:gd fmla="*/ 578920 w 1994929" name="connsiteX31"/>
                <a:gd fmla="*/ 318068 h 1994929" name="connsiteY31"/>
                <a:gd fmla="*/ 881381 w 1994929" name="connsiteX32"/>
                <a:gd fmla="*/ 207981 h 1994929" name="connsiteY32"/>
                <a:gd fmla="*/ 916552 w 1994929" name="connsiteX33"/>
                <a:gd fmla="*/ 8489 h 1994929" name="connsiteY33"/>
                <a:gd fmla="*/ 1078377 w 1994929" name="connsiteX34"/>
                <a:gd fmla="*/ 8489 h 1994929" name="connsiteY34"/>
                <a:gd fmla="*/ 1113548 w 1994929" name="connsiteX35"/>
                <a:gd fmla="*/ 207982 h 1994929" name="connsiteY35"/>
                <a:gd fmla="*/ 1416009 w 1994929" name="connsiteX36"/>
                <a:gd fmla="*/ 318069 h 1994929" name="connsiteY36"/>
                <a:gd fmla="*/ 1416009 w 1994929" name="connsiteX37"/>
                <a:gd fmla="*/ 318068 h 1994929"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994929" w="1994929">
                  <a:moveTo>
                    <a:pt x="1416009" y="318068"/>
                  </a:moveTo>
                  <a:lnTo>
                    <a:pt x="1571183" y="187855"/>
                  </a:lnTo>
                  <a:lnTo>
                    <a:pt x="1695149" y="291875"/>
                  </a:lnTo>
                  <a:lnTo>
                    <a:pt x="1593860" y="467303"/>
                  </a:lnTo>
                  <a:cubicBezTo>
                    <a:pt x="1665883" y="548323"/>
                    <a:pt x="1720642" y="643169"/>
                    <a:pt x="1754796" y="746053"/>
                  </a:cubicBezTo>
                  <a:lnTo>
                    <a:pt x="1957365" y="746047"/>
                  </a:lnTo>
                  <a:lnTo>
                    <a:pt x="1985466" y="905414"/>
                  </a:lnTo>
                  <a:lnTo>
                    <a:pt x="1795111" y="974692"/>
                  </a:lnTo>
                  <a:cubicBezTo>
                    <a:pt x="1798205" y="1083052"/>
                    <a:pt x="1779187" y="1190907"/>
                    <a:pt x="1739218" y="1291674"/>
                  </a:cubicBezTo>
                  <a:lnTo>
                    <a:pt x="1894399" y="1421880"/>
                  </a:lnTo>
                  <a:lnTo>
                    <a:pt x="1813486" y="1562025"/>
                  </a:lnTo>
                  <a:lnTo>
                    <a:pt x="1623135" y="1492737"/>
                  </a:lnTo>
                  <a:cubicBezTo>
                    <a:pt x="1555852" y="1577734"/>
                    <a:pt x="1471956" y="1648132"/>
                    <a:pt x="1376566" y="1699633"/>
                  </a:cubicBezTo>
                  <a:lnTo>
                    <a:pt x="1411747" y="1899124"/>
                  </a:lnTo>
                  <a:lnTo>
                    <a:pt x="1259681" y="1954472"/>
                  </a:lnTo>
                  <a:lnTo>
                    <a:pt x="1158401" y="1779039"/>
                  </a:lnTo>
                  <a:cubicBezTo>
                    <a:pt x="1052224" y="1800902"/>
                    <a:pt x="942706" y="1800902"/>
                    <a:pt x="836529" y="1779039"/>
                  </a:cubicBezTo>
                  <a:lnTo>
                    <a:pt x="735248" y="1954472"/>
                  </a:lnTo>
                  <a:lnTo>
                    <a:pt x="583182" y="1899124"/>
                  </a:lnTo>
                  <a:lnTo>
                    <a:pt x="618363" y="1699633"/>
                  </a:lnTo>
                  <a:cubicBezTo>
                    <a:pt x="522973" y="1648132"/>
                    <a:pt x="439077" y="1577735"/>
                    <a:pt x="371794" y="1492737"/>
                  </a:cubicBezTo>
                  <a:lnTo>
                    <a:pt x="181443" y="1562025"/>
                  </a:lnTo>
                  <a:lnTo>
                    <a:pt x="100530" y="1421880"/>
                  </a:lnTo>
                  <a:lnTo>
                    <a:pt x="255710" y="1291675"/>
                  </a:lnTo>
                  <a:cubicBezTo>
                    <a:pt x="215741" y="1190908"/>
                    <a:pt x="196724" y="1083053"/>
                    <a:pt x="199817" y="974693"/>
                  </a:cubicBezTo>
                  <a:lnTo>
                    <a:pt x="9463" y="905414"/>
                  </a:lnTo>
                  <a:lnTo>
                    <a:pt x="37564" y="746047"/>
                  </a:lnTo>
                  <a:lnTo>
                    <a:pt x="240133" y="746052"/>
                  </a:lnTo>
                  <a:cubicBezTo>
                    <a:pt x="274287" y="643168"/>
                    <a:pt x="329047" y="548323"/>
                    <a:pt x="401069" y="467302"/>
                  </a:cubicBezTo>
                  <a:lnTo>
                    <a:pt x="299780" y="291875"/>
                  </a:lnTo>
                  <a:lnTo>
                    <a:pt x="423746" y="187855"/>
                  </a:lnTo>
                  <a:lnTo>
                    <a:pt x="578920" y="318068"/>
                  </a:lnTo>
                  <a:cubicBezTo>
                    <a:pt x="671216" y="261209"/>
                    <a:pt x="774130" y="223751"/>
                    <a:pt x="881381" y="207981"/>
                  </a:cubicBezTo>
                  <a:lnTo>
                    <a:pt x="916552" y="8489"/>
                  </a:lnTo>
                  <a:lnTo>
                    <a:pt x="1078377" y="8489"/>
                  </a:lnTo>
                  <a:lnTo>
                    <a:pt x="1113548" y="207982"/>
                  </a:lnTo>
                  <a:cubicBezTo>
                    <a:pt x="1220799" y="223752"/>
                    <a:pt x="1323713" y="261209"/>
                    <a:pt x="1416009" y="318069"/>
                  </a:cubicBezTo>
                  <a:lnTo>
                    <a:pt x="1416009" y="318068"/>
                  </a:lnTo>
                  <a:close/>
                </a:path>
              </a:pathLst>
            </a:custGeom>
            <a:solidFill>
              <a:srgbClr val="4B70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49182" lIns="448059" numCol="1" rIns="448059" spcCol="1270" spcFirstLastPara="0" tIns="514293" vert="horz" wrap="square">
              <a:noAutofit/>
            </a:bodyPr>
            <a:lstStyle/>
            <a:p>
              <a:pPr algn="ctr" defTabSz="1644650" indent="0" lvl="0" marL="0">
                <a:lnSpc>
                  <a:spcPct val="90000"/>
                </a:lnSpc>
                <a:spcBef>
                  <a:spcPct val="0"/>
                </a:spcBef>
                <a:spcAft>
                  <a:spcPct val="35000"/>
                </a:spcAft>
                <a:buNone/>
              </a:pPr>
              <a:endParaRPr altLang="en-US" kern="1200" lang="zh-CN" sz="3700">
                <a:latin charset="-122" panose="00000500000000000000" pitchFamily="2" typeface="印品黑体"/>
                <a:ea charset="-122" panose="00000500000000000000" pitchFamily="2" typeface="印品黑体"/>
              </a:endParaRPr>
            </a:p>
          </p:txBody>
        </p:sp>
        <p:sp>
          <p:nvSpPr>
            <p:cNvPr id="13" name="任意多边形: 形状 12">
              <a:extLst>
                <a:ext uri="{FF2B5EF4-FFF2-40B4-BE49-F238E27FC236}">
                  <a16:creationId xmlns:a16="http://schemas.microsoft.com/office/drawing/2014/main" id="{521F210F-20F6-4FAC-9DFE-1465ED0A4BC7}"/>
                </a:ext>
              </a:extLst>
            </p:cNvPr>
            <p:cNvSpPr/>
            <p:nvPr/>
          </p:nvSpPr>
          <p:spPr>
            <a:xfrm>
              <a:off x="6003389" y="2225212"/>
              <a:ext cx="1450858" cy="1450858"/>
            </a:xfrm>
            <a:custGeom>
              <a:gdLst>
                <a:gd fmla="*/ 1085600 w 1450858" name="connsiteX0"/>
                <a:gd fmla="*/ 367465 h 1450858" name="connsiteY0"/>
                <a:gd fmla="*/ 1299651 w 1450858" name="connsiteX1"/>
                <a:gd fmla="*/ 302955 h 1450858" name="connsiteY1"/>
                <a:gd fmla="*/ 1378413 w 1450858" name="connsiteX2"/>
                <a:gd fmla="*/ 439376 h 1450858" name="connsiteY2"/>
                <a:gd fmla="*/ 1215520 w 1450858" name="connsiteX3"/>
                <a:gd fmla="*/ 592493 h 1450858" name="connsiteY3"/>
                <a:gd fmla="*/ 1215520 w 1450858" name="connsiteX4"/>
                <a:gd fmla="*/ 858364 h 1450858" name="connsiteY4"/>
                <a:gd fmla="*/ 1378413 w 1450858" name="connsiteX5"/>
                <a:gd fmla="*/ 1011482 h 1450858" name="connsiteY5"/>
                <a:gd fmla="*/ 1299651 w 1450858" name="connsiteX6"/>
                <a:gd fmla="*/ 1147903 h 1450858" name="connsiteY6"/>
                <a:gd fmla="*/ 1085600 w 1450858" name="connsiteX7"/>
                <a:gd fmla="*/ 1083393 h 1450858" name="connsiteY7"/>
                <a:gd fmla="*/ 855349 w 1450858" name="connsiteX8"/>
                <a:gd fmla="*/ 1216329 h 1450858" name="connsiteY8"/>
                <a:gd fmla="*/ 804192 w 1450858" name="connsiteX9"/>
                <a:gd fmla="*/ 1433957 h 1450858" name="connsiteY9"/>
                <a:gd fmla="*/ 646666 w 1450858" name="connsiteX10"/>
                <a:gd fmla="*/ 1433957 h 1450858" name="connsiteY10"/>
                <a:gd fmla="*/ 595509 w 1450858" name="connsiteX11"/>
                <a:gd fmla="*/ 1216328 h 1450858" name="connsiteY11"/>
                <a:gd fmla="*/ 365258 w 1450858" name="connsiteX12"/>
                <a:gd fmla="*/ 1083392 h 1450858" name="connsiteY12"/>
                <a:gd fmla="*/ 151207 w 1450858" name="connsiteX13"/>
                <a:gd fmla="*/ 1147903 h 1450858" name="connsiteY13"/>
                <a:gd fmla="*/ 72445 w 1450858" name="connsiteX14"/>
                <a:gd fmla="*/ 1011482 h 1450858" name="connsiteY14"/>
                <a:gd fmla="*/ 235338 w 1450858" name="connsiteX15"/>
                <a:gd fmla="*/ 858365 h 1450858" name="connsiteY15"/>
                <a:gd fmla="*/ 235338 w 1450858" name="connsiteX16"/>
                <a:gd fmla="*/ 592494 h 1450858" name="connsiteY16"/>
                <a:gd fmla="*/ 72445 w 1450858" name="connsiteX17"/>
                <a:gd fmla="*/ 439376 h 1450858" name="connsiteY17"/>
                <a:gd fmla="*/ 151207 w 1450858" name="connsiteX18"/>
                <a:gd fmla="*/ 302955 h 1450858" name="connsiteY18"/>
                <a:gd fmla="*/ 365258 w 1450858" name="connsiteX19"/>
                <a:gd fmla="*/ 367465 h 1450858" name="connsiteY19"/>
                <a:gd fmla="*/ 595509 w 1450858" name="connsiteX20"/>
                <a:gd fmla="*/ 234529 h 1450858" name="connsiteY20"/>
                <a:gd fmla="*/ 646666 w 1450858" name="connsiteX21"/>
                <a:gd fmla="*/ 16901 h 1450858" name="connsiteY21"/>
                <a:gd fmla="*/ 804192 w 1450858" name="connsiteX22"/>
                <a:gd fmla="*/ 16901 h 1450858" name="connsiteY22"/>
                <a:gd fmla="*/ 855349 w 1450858" name="connsiteX23"/>
                <a:gd fmla="*/ 234530 h 1450858" name="connsiteY23"/>
                <a:gd fmla="*/ 1085600 w 1450858" name="connsiteX24"/>
                <a:gd fmla="*/ 367466 h 1450858" name="connsiteY24"/>
                <a:gd fmla="*/ 1085600 w 1450858" name="connsiteX25"/>
                <a:gd fmla="*/ 367465 h 1450858"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450858" w="1450858">
                  <a:moveTo>
                    <a:pt x="1085600" y="367465"/>
                  </a:moveTo>
                  <a:lnTo>
                    <a:pt x="1299651" y="302955"/>
                  </a:lnTo>
                  <a:lnTo>
                    <a:pt x="1378413" y="439376"/>
                  </a:lnTo>
                  <a:lnTo>
                    <a:pt x="1215520" y="592493"/>
                  </a:lnTo>
                  <a:cubicBezTo>
                    <a:pt x="1239132" y="679544"/>
                    <a:pt x="1239132" y="771313"/>
                    <a:pt x="1215520" y="858364"/>
                  </a:cubicBezTo>
                  <a:lnTo>
                    <a:pt x="1378413" y="1011482"/>
                  </a:lnTo>
                  <a:lnTo>
                    <a:pt x="1299651" y="1147903"/>
                  </a:lnTo>
                  <a:lnTo>
                    <a:pt x="1085600" y="1083393"/>
                  </a:lnTo>
                  <a:cubicBezTo>
                    <a:pt x="1022018" y="1147367"/>
                    <a:pt x="942543" y="1193252"/>
                    <a:pt x="855349" y="1216329"/>
                  </a:cubicBezTo>
                  <a:lnTo>
                    <a:pt x="804192" y="1433957"/>
                  </a:lnTo>
                  <a:lnTo>
                    <a:pt x="646666" y="1433957"/>
                  </a:lnTo>
                  <a:lnTo>
                    <a:pt x="595509" y="1216328"/>
                  </a:lnTo>
                  <a:cubicBezTo>
                    <a:pt x="508315" y="1193251"/>
                    <a:pt x="428840" y="1147367"/>
                    <a:pt x="365258" y="1083392"/>
                  </a:cubicBezTo>
                  <a:lnTo>
                    <a:pt x="151207" y="1147903"/>
                  </a:lnTo>
                  <a:lnTo>
                    <a:pt x="72445" y="1011482"/>
                  </a:lnTo>
                  <a:lnTo>
                    <a:pt x="235338" y="858365"/>
                  </a:lnTo>
                  <a:cubicBezTo>
                    <a:pt x="211726" y="771314"/>
                    <a:pt x="211726" y="679545"/>
                    <a:pt x="235338" y="592494"/>
                  </a:cubicBezTo>
                  <a:lnTo>
                    <a:pt x="72445" y="439376"/>
                  </a:lnTo>
                  <a:lnTo>
                    <a:pt x="151207" y="302955"/>
                  </a:lnTo>
                  <a:lnTo>
                    <a:pt x="365258" y="367465"/>
                  </a:lnTo>
                  <a:cubicBezTo>
                    <a:pt x="428840" y="303491"/>
                    <a:pt x="508315" y="257606"/>
                    <a:pt x="595509" y="234529"/>
                  </a:cubicBezTo>
                  <a:lnTo>
                    <a:pt x="646666" y="16901"/>
                  </a:lnTo>
                  <a:lnTo>
                    <a:pt x="804192" y="16901"/>
                  </a:lnTo>
                  <a:lnTo>
                    <a:pt x="855349" y="234530"/>
                  </a:lnTo>
                  <a:cubicBezTo>
                    <a:pt x="942543" y="257607"/>
                    <a:pt x="1022018" y="303491"/>
                    <a:pt x="1085600" y="367466"/>
                  </a:cubicBezTo>
                  <a:lnTo>
                    <a:pt x="1085600" y="367465"/>
                  </a:lnTo>
                  <a:close/>
                </a:path>
              </a:pathLst>
            </a:custGeom>
            <a:solidFill>
              <a:srgbClr val="B4C7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95405" lIns="393198" numCol="1" rIns="393198" spcCol="1270" spcFirstLastPara="0" tIns="395405" vert="horz" wrap="square">
              <a:noAutofit/>
            </a:bodyPr>
            <a:lstStyle/>
            <a:p>
              <a:pPr algn="ctr" defTabSz="977900" indent="0" lvl="0" marL="0">
                <a:lnSpc>
                  <a:spcPct val="90000"/>
                </a:lnSpc>
                <a:spcBef>
                  <a:spcPct val="0"/>
                </a:spcBef>
                <a:spcAft>
                  <a:spcPct val="35000"/>
                </a:spcAft>
                <a:buNone/>
              </a:pPr>
              <a:endParaRPr altLang="en-US" kern="1200" lang="zh-CN" sz="2200">
                <a:latin charset="-122" panose="00000500000000000000" pitchFamily="2" typeface="印品黑体"/>
                <a:ea charset="-122" panose="00000500000000000000" pitchFamily="2" typeface="印品黑体"/>
              </a:endParaRPr>
            </a:p>
          </p:txBody>
        </p:sp>
        <p:sp>
          <p:nvSpPr>
            <p:cNvPr id="14" name="任意多边形: 形状 13">
              <a:extLst>
                <a:ext uri="{FF2B5EF4-FFF2-40B4-BE49-F238E27FC236}">
                  <a16:creationId xmlns:a16="http://schemas.microsoft.com/office/drawing/2014/main" id="{AE3349AF-D20C-47F6-9CD7-EF0FDAFEEC85}"/>
                </a:ext>
              </a:extLst>
            </p:cNvPr>
            <p:cNvSpPr/>
            <p:nvPr/>
          </p:nvSpPr>
          <p:spPr>
            <a:xfrm>
              <a:off x="6656275" y="1064525"/>
              <a:ext cx="1741030" cy="1741030"/>
            </a:xfrm>
            <a:custGeom>
              <a:gdLst>
                <a:gd fmla="*/ 1063666 w 1421544" name="connsiteX0"/>
                <a:gd fmla="*/ 360041 h 1421544" name="connsiteY0"/>
                <a:gd fmla="*/ 1273392 w 1421544" name="connsiteX1"/>
                <a:gd fmla="*/ 296834 h 1421544" name="connsiteY1"/>
                <a:gd fmla="*/ 1350563 w 1421544" name="connsiteX2"/>
                <a:gd fmla="*/ 430498 h 1421544" name="connsiteY2"/>
                <a:gd fmla="*/ 1190961 w 1421544" name="connsiteX3"/>
                <a:gd fmla="*/ 580522 h 1421544" name="connsiteY3"/>
                <a:gd fmla="*/ 1190961 w 1421544" name="connsiteX4"/>
                <a:gd fmla="*/ 841021 h 1421544" name="connsiteY4"/>
                <a:gd fmla="*/ 1350563 w 1421544" name="connsiteX5"/>
                <a:gd fmla="*/ 991046 h 1421544" name="connsiteY5"/>
                <a:gd fmla="*/ 1273392 w 1421544" name="connsiteX6"/>
                <a:gd fmla="*/ 1124710 h 1421544" name="connsiteY6"/>
                <a:gd fmla="*/ 1063666 w 1421544" name="connsiteX7"/>
                <a:gd fmla="*/ 1061503 h 1421544" name="connsiteY7"/>
                <a:gd fmla="*/ 838067 w 1421544" name="connsiteX8"/>
                <a:gd fmla="*/ 1191753 h 1421544" name="connsiteY8"/>
                <a:gd fmla="*/ 787943 w 1421544" name="connsiteX9"/>
                <a:gd fmla="*/ 1404984 h 1421544" name="connsiteY9"/>
                <a:gd fmla="*/ 633601 w 1421544" name="connsiteX10"/>
                <a:gd fmla="*/ 1404984 h 1421544" name="connsiteY10"/>
                <a:gd fmla="*/ 583477 w 1421544" name="connsiteX11"/>
                <a:gd fmla="*/ 1191753 h 1421544" name="connsiteY11"/>
                <a:gd fmla="*/ 357878 w 1421544" name="connsiteX12"/>
                <a:gd fmla="*/ 1061503 h 1421544" name="connsiteY12"/>
                <a:gd fmla="*/ 148152 w 1421544" name="connsiteX13"/>
                <a:gd fmla="*/ 1124710 h 1421544" name="connsiteY13"/>
                <a:gd fmla="*/ 70981 w 1421544" name="connsiteX14"/>
                <a:gd fmla="*/ 991046 h 1421544" name="connsiteY14"/>
                <a:gd fmla="*/ 230583 w 1421544" name="connsiteX15"/>
                <a:gd fmla="*/ 841022 h 1421544" name="connsiteY15"/>
                <a:gd fmla="*/ 230583 w 1421544" name="connsiteX16"/>
                <a:gd fmla="*/ 580523 h 1421544" name="connsiteY16"/>
                <a:gd fmla="*/ 70981 w 1421544" name="connsiteX17"/>
                <a:gd fmla="*/ 430498 h 1421544" name="connsiteY17"/>
                <a:gd fmla="*/ 148152 w 1421544" name="connsiteX18"/>
                <a:gd fmla="*/ 296834 h 1421544" name="connsiteY18"/>
                <a:gd fmla="*/ 357878 w 1421544" name="connsiteX19"/>
                <a:gd fmla="*/ 360041 h 1421544" name="connsiteY19"/>
                <a:gd fmla="*/ 583477 w 1421544" name="connsiteX20"/>
                <a:gd fmla="*/ 229791 h 1421544" name="connsiteY20"/>
                <a:gd fmla="*/ 633601 w 1421544" name="connsiteX21"/>
                <a:gd fmla="*/ 16560 h 1421544" name="connsiteY21"/>
                <a:gd fmla="*/ 787943 w 1421544" name="connsiteX22"/>
                <a:gd fmla="*/ 16560 h 1421544" name="connsiteY22"/>
                <a:gd fmla="*/ 838067 w 1421544" name="connsiteX23"/>
                <a:gd fmla="*/ 229791 h 1421544" name="connsiteY23"/>
                <a:gd fmla="*/ 1063666 w 1421544" name="connsiteX24"/>
                <a:gd fmla="*/ 360041 h 1421544"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421544" w="1421544">
                  <a:moveTo>
                    <a:pt x="914972" y="359584"/>
                  </a:moveTo>
                  <a:lnTo>
                    <a:pt x="1067021" y="265414"/>
                  </a:lnTo>
                  <a:lnTo>
                    <a:pt x="1156130" y="354523"/>
                  </a:lnTo>
                  <a:lnTo>
                    <a:pt x="1061960" y="506571"/>
                  </a:lnTo>
                  <a:cubicBezTo>
                    <a:pt x="1098230" y="568950"/>
                    <a:pt x="1117231" y="639864"/>
                    <a:pt x="1117010" y="712020"/>
                  </a:cubicBezTo>
                  <a:lnTo>
                    <a:pt x="1274588" y="796613"/>
                  </a:lnTo>
                  <a:lnTo>
                    <a:pt x="1241971" y="918339"/>
                  </a:lnTo>
                  <a:lnTo>
                    <a:pt x="1063209" y="912809"/>
                  </a:lnTo>
                  <a:cubicBezTo>
                    <a:pt x="1027323" y="975410"/>
                    <a:pt x="975410" y="1027322"/>
                    <a:pt x="912809" y="1063209"/>
                  </a:cubicBezTo>
                  <a:lnTo>
                    <a:pt x="918339" y="1241971"/>
                  </a:lnTo>
                  <a:lnTo>
                    <a:pt x="796613" y="1274587"/>
                  </a:lnTo>
                  <a:lnTo>
                    <a:pt x="712021" y="1117010"/>
                  </a:lnTo>
                  <a:cubicBezTo>
                    <a:pt x="639864" y="1117232"/>
                    <a:pt x="568951" y="1098230"/>
                    <a:pt x="506572" y="1061960"/>
                  </a:cubicBezTo>
                  <a:lnTo>
                    <a:pt x="354523" y="1156130"/>
                  </a:lnTo>
                  <a:lnTo>
                    <a:pt x="265414" y="1067021"/>
                  </a:lnTo>
                  <a:lnTo>
                    <a:pt x="359584" y="914973"/>
                  </a:lnTo>
                  <a:cubicBezTo>
                    <a:pt x="323314" y="852594"/>
                    <a:pt x="304313" y="781680"/>
                    <a:pt x="304534" y="709524"/>
                  </a:cubicBezTo>
                  <a:lnTo>
                    <a:pt x="146956" y="624931"/>
                  </a:lnTo>
                  <a:lnTo>
                    <a:pt x="179573" y="503205"/>
                  </a:lnTo>
                  <a:lnTo>
                    <a:pt x="358335" y="508735"/>
                  </a:lnTo>
                  <a:cubicBezTo>
                    <a:pt x="394221" y="446134"/>
                    <a:pt x="446134" y="394222"/>
                    <a:pt x="508735" y="358335"/>
                  </a:cubicBezTo>
                  <a:lnTo>
                    <a:pt x="503205" y="179573"/>
                  </a:lnTo>
                  <a:lnTo>
                    <a:pt x="624931" y="146957"/>
                  </a:lnTo>
                  <a:lnTo>
                    <a:pt x="709523" y="304534"/>
                  </a:lnTo>
                  <a:cubicBezTo>
                    <a:pt x="781680" y="304312"/>
                    <a:pt x="852593" y="323314"/>
                    <a:pt x="914972" y="359584"/>
                  </a:cubicBezTo>
                  <a:close/>
                </a:path>
              </a:pathLst>
            </a:custGeom>
            <a:solidFill>
              <a:srgbClr val="4B70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03280" lIns="503279" numCol="1" rIns="503280" spcCol="1270" spcFirstLastPara="0" tIns="503279" vert="horz" wrap="square">
              <a:noAutofit/>
            </a:bodyPr>
            <a:lstStyle/>
            <a:p>
              <a:pPr algn="ctr" defTabSz="1111250" indent="0" lvl="0" marL="0">
                <a:lnSpc>
                  <a:spcPct val="90000"/>
                </a:lnSpc>
                <a:spcBef>
                  <a:spcPct val="0"/>
                </a:spcBef>
                <a:spcAft>
                  <a:spcPct val="35000"/>
                </a:spcAft>
                <a:buNone/>
              </a:pPr>
              <a:endParaRPr altLang="en-US" kern="1200" lang="zh-CN" sz="2500">
                <a:latin charset="-122" panose="00000500000000000000" pitchFamily="2" typeface="印品黑体"/>
                <a:ea charset="-122" panose="00000500000000000000" pitchFamily="2" typeface="印品黑体"/>
              </a:endParaRPr>
            </a:p>
          </p:txBody>
        </p:sp>
        <p:sp>
          <p:nvSpPr>
            <p:cNvPr id="15" name="箭头: 环形 14">
              <a:extLst>
                <a:ext uri="{FF2B5EF4-FFF2-40B4-BE49-F238E27FC236}">
                  <a16:creationId xmlns:a16="http://schemas.microsoft.com/office/drawing/2014/main" id="{69D2271A-AAF6-4B83-841E-99ABC6FBFCB5}"/>
                </a:ext>
              </a:extLst>
            </p:cNvPr>
            <p:cNvSpPr/>
            <p:nvPr/>
          </p:nvSpPr>
          <p:spPr>
            <a:xfrm>
              <a:off x="7004553" y="2399178"/>
              <a:ext cx="2553510" cy="2553510"/>
            </a:xfrm>
            <a:prstGeom prst="circularArrow">
              <a:avLst>
                <a:gd fmla="val 4688" name="adj1"/>
                <a:gd fmla="val 299029" name="adj2"/>
                <a:gd fmla="val 2501065" name="adj3"/>
                <a:gd fmla="val 15894199" name="adj4"/>
                <a:gd fmla="val 5469" name="adj5"/>
              </a:avLst>
            </a:prstGeom>
            <a:solidFill>
              <a:srgbClr val="C3C9C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6" name="形状 15">
              <a:extLst>
                <a:ext uri="{FF2B5EF4-FFF2-40B4-BE49-F238E27FC236}">
                  <a16:creationId xmlns:a16="http://schemas.microsoft.com/office/drawing/2014/main" id="{650FBA49-B93D-4E31-A06D-00A2EB1D22BF}"/>
                </a:ext>
              </a:extLst>
            </p:cNvPr>
            <p:cNvSpPr/>
            <p:nvPr/>
          </p:nvSpPr>
          <p:spPr>
            <a:xfrm>
              <a:off x="5746445" y="1906626"/>
              <a:ext cx="1855284" cy="1855284"/>
            </a:xfrm>
            <a:prstGeom prst="leftCircularArrow">
              <a:avLst>
                <a:gd fmla="val 6452" name="adj1"/>
                <a:gd fmla="val 429999" name="adj2"/>
                <a:gd fmla="val 10489124" name="adj3"/>
                <a:gd fmla="val 14837806" name="adj4"/>
                <a:gd fmla="val 7527" name="adj5"/>
              </a:avLst>
            </a:prstGeom>
            <a:solidFill>
              <a:srgbClr val="C3C9C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 name="箭头: 环形 16">
              <a:extLst>
                <a:ext uri="{FF2B5EF4-FFF2-40B4-BE49-F238E27FC236}">
                  <a16:creationId xmlns:a16="http://schemas.microsoft.com/office/drawing/2014/main" id="{B5DF2A4E-636E-46AF-90C9-64BCE38D8A60}"/>
                </a:ext>
              </a:extLst>
            </p:cNvPr>
            <p:cNvSpPr/>
            <p:nvPr/>
          </p:nvSpPr>
          <p:spPr>
            <a:xfrm>
              <a:off x="6487200" y="915331"/>
              <a:ext cx="2000370" cy="2000370"/>
            </a:xfrm>
            <a:prstGeom prst="circularArrow">
              <a:avLst>
                <a:gd fmla="val 5984" name="adj1"/>
                <a:gd fmla="val 394124" name="adj2"/>
                <a:gd fmla="val 13313824" name="adj3"/>
                <a:gd fmla="val 10508221" name="adj4"/>
                <a:gd fmla="val 6981" name="adj5"/>
              </a:avLst>
            </a:prstGeom>
            <a:solidFill>
              <a:srgbClr val="C3C9C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pic>
          <p:nvPicPr>
            <p:cNvPr id="18" name="图形 17">
              <a:extLst>
                <a:ext uri="{FF2B5EF4-FFF2-40B4-BE49-F238E27FC236}">
                  <a16:creationId xmlns:a16="http://schemas.microsoft.com/office/drawing/2014/main" id="{724ED4AB-76E5-4556-BA13-2CB7D7F6D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4554" y="1677865"/>
              <a:ext cx="476250" cy="514350"/>
            </a:xfrm>
            <a:prstGeom prst="rect">
              <a:avLst/>
            </a:prstGeom>
          </p:spPr>
        </p:pic>
        <p:pic>
          <p:nvPicPr>
            <p:cNvPr id="19" name="图形 18">
              <a:extLst>
                <a:ext uri="{FF2B5EF4-FFF2-40B4-BE49-F238E27FC236}">
                  <a16:creationId xmlns:a16="http://schemas.microsoft.com/office/drawing/2014/main" id="{8BC97B45-3085-48E6-81D6-06F203FAC4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6536" y="3315933"/>
              <a:ext cx="470769" cy="720000"/>
            </a:xfrm>
            <a:prstGeom prst="rect">
              <a:avLst/>
            </a:prstGeom>
          </p:spPr>
        </p:pic>
        <p:pic>
          <p:nvPicPr>
            <p:cNvPr id="20" name="图形 19">
              <a:extLst>
                <a:ext uri="{FF2B5EF4-FFF2-40B4-BE49-F238E27FC236}">
                  <a16:creationId xmlns:a16="http://schemas.microsoft.com/office/drawing/2014/main" id="{A3E18275-0761-43C5-BBC1-38ABAF66FE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2813" y="2763463"/>
              <a:ext cx="371475" cy="371475"/>
            </a:xfrm>
            <a:prstGeom prst="rect">
              <a:avLst/>
            </a:prstGeom>
          </p:spPr>
        </p:pic>
      </p:grpSp>
      <p:sp>
        <p:nvSpPr>
          <p:cNvPr id="32" name="文本框 31">
            <a:extLst>
              <a:ext uri="{FF2B5EF4-FFF2-40B4-BE49-F238E27FC236}">
                <a16:creationId xmlns:a16="http://schemas.microsoft.com/office/drawing/2014/main" id="{312780D5-688E-4603-92CD-EFC00757FD3B}"/>
              </a:ext>
            </a:extLst>
          </p:cNvPr>
          <p:cNvSpPr txBox="1"/>
          <p:nvPr/>
        </p:nvSpPr>
        <p:spPr>
          <a:xfrm>
            <a:off x="4005668" y="5265236"/>
            <a:ext cx="7042244"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点击输入内容点击输入点击输入内容点击输入点击输入内容点击输入</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点击输入内容点击输入点击输入内容点击输入点击输入内容点击输入</a:t>
            </a:r>
          </a:p>
        </p:txBody>
      </p:sp>
      <p:pic>
        <p:nvPicPr>
          <p:cNvPr id="34" name="图片 33">
            <a:extLst>
              <a:ext uri="{FF2B5EF4-FFF2-40B4-BE49-F238E27FC236}">
                <a16:creationId xmlns:a16="http://schemas.microsoft.com/office/drawing/2014/main" id="{12CD59DB-5156-41AC-B8F4-89D92E8EB38A}"/>
              </a:ext>
            </a:extLst>
          </p:cNvPr>
          <p:cNvPicPr>
            <a:picLocks noChangeAspect="1"/>
          </p:cNvPicPr>
          <p:nvPr/>
        </p:nvPicPr>
        <p:blipFill>
          <a:blip r:embed="rId9"/>
          <a:stretch>
            <a:fillRect/>
          </a:stretch>
        </p:blipFill>
        <p:spPr>
          <a:xfrm>
            <a:off x="10771509" y="0"/>
            <a:ext cx="1420491" cy="646232"/>
          </a:xfrm>
          <a:prstGeom prst="rect">
            <a:avLst/>
          </a:prstGeom>
        </p:spPr>
      </p:pic>
    </p:spTree>
    <p:extLst>
      <p:ext uri="{BB962C8B-B14F-4D97-AF65-F5344CB8AC3E}">
        <p14:creationId val="4053004403"/>
      </p:ext>
    </p:extLst>
  </p:cSld>
  <p:clrMapOvr>
    <a:masterClrMapping/>
  </p:clrMapOvr>
  <p:transition advClick="0" advTm="1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childTnLst>
                                </p:cTn>
                              </p:par>
                              <p:par>
                                <p:cTn fill="hold" grpId="0" id="8" nodeType="withEffect" presetClass="entr" presetID="42" presetSubtype="0">
                                  <p:stCondLst>
                                    <p:cond delay="750"/>
                                  </p:stCondLst>
                                  <p:childTnLst>
                                    <p:set>
                                      <p:cBhvr>
                                        <p:cTn dur="1" fill="hold" id="9">
                                          <p:stCondLst>
                                            <p:cond delay="0"/>
                                          </p:stCondLst>
                                        </p:cTn>
                                        <p:tgtEl>
                                          <p:spTgt spid="32"/>
                                        </p:tgtEl>
                                        <p:attrNameLst>
                                          <p:attrName>style.visibility</p:attrName>
                                        </p:attrNameLst>
                                      </p:cBhvr>
                                      <p:to>
                                        <p:strVal val="visible"/>
                                      </p:to>
                                    </p:set>
                                    <p:animEffect filter="fade" transition="in">
                                      <p:cBhvr>
                                        <p:cTn dur="1000" id="10"/>
                                        <p:tgtEl>
                                          <p:spTgt spid="32"/>
                                        </p:tgtEl>
                                      </p:cBhvr>
                                    </p:animEffect>
                                    <p:anim calcmode="lin" valueType="num">
                                      <p:cBhvr>
                                        <p:cTn dur="1000" fill="hold" id="11"/>
                                        <p:tgtEl>
                                          <p:spTgt spid="32"/>
                                        </p:tgtEl>
                                        <p:attrNameLst>
                                          <p:attrName>ppt_x</p:attrName>
                                        </p:attrNameLst>
                                      </p:cBhvr>
                                      <p:tavLst>
                                        <p:tav tm="0">
                                          <p:val>
                                            <p:strVal val="#ppt_x"/>
                                          </p:val>
                                        </p:tav>
                                        <p:tav tm="100000">
                                          <p:val>
                                            <p:strVal val="#ppt_x"/>
                                          </p:val>
                                        </p:tav>
                                      </p:tavLst>
                                    </p:anim>
                                    <p:anim calcmode="lin" valueType="num">
                                      <p:cBhvr>
                                        <p:cTn dur="1000" fill="hold" id="12"/>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3E40234-70D4-47AD-8059-ACA376535658}"/>
              </a:ext>
            </a:extLst>
          </p:cNvPr>
          <p:cNvPicPr>
            <a:picLocks noChangeAspect="1"/>
          </p:cNvPicPr>
          <p:nvPr/>
        </p:nvPicPr>
        <p:blipFill>
          <a:blip r:embed="rId3"/>
          <a:stretch>
            <a:fillRect/>
          </a:stretch>
        </p:blipFill>
        <p:spPr>
          <a:xfrm>
            <a:off x="0" y="0"/>
            <a:ext cx="1420491" cy="646232"/>
          </a:xfrm>
          <a:prstGeom prst="rect">
            <a:avLst/>
          </a:prstGeom>
        </p:spPr>
      </p:pic>
      <p:grpSp>
        <p:nvGrpSpPr>
          <p:cNvPr id="5" name="组合 4">
            <a:extLst>
              <a:ext uri="{FF2B5EF4-FFF2-40B4-BE49-F238E27FC236}">
                <a16:creationId xmlns:a16="http://schemas.microsoft.com/office/drawing/2014/main" id="{AFCD3B3A-CE0F-4237-AC78-0807D2D5FEC5}"/>
              </a:ext>
            </a:extLst>
          </p:cNvPr>
          <p:cNvGrpSpPr/>
          <p:nvPr/>
        </p:nvGrpSpPr>
        <p:grpSpPr>
          <a:xfrm>
            <a:off x="2411747" y="1199360"/>
            <a:ext cx="2185003" cy="4459280"/>
            <a:chOff x="2411747" y="1199360"/>
            <a:chExt cx="2185003" cy="4459280"/>
          </a:xfrm>
        </p:grpSpPr>
        <p:sp>
          <p:nvSpPr>
            <p:cNvPr id="64" name="任意多边形: 形状 63">
              <a:extLst>
                <a:ext uri="{FF2B5EF4-FFF2-40B4-BE49-F238E27FC236}">
                  <a16:creationId xmlns:a16="http://schemas.microsoft.com/office/drawing/2014/main" id="{3882DE32-3CC9-4ECD-9FE4-63CA9CCB7E39}"/>
                </a:ext>
              </a:extLst>
            </p:cNvPr>
            <p:cNvSpPr/>
            <p:nvPr/>
          </p:nvSpPr>
          <p:spPr>
            <a:xfrm>
              <a:off x="2411747" y="1199360"/>
              <a:ext cx="2185003" cy="4459280"/>
            </a:xfrm>
            <a:custGeom>
              <a:gdLst>
                <a:gd fmla="*/ 0 w 2185003" name="connsiteX0"/>
                <a:gd fmla="*/ 218500 h 4459280" name="connsiteY0"/>
                <a:gd fmla="*/ 218500 w 2185003" name="connsiteX1"/>
                <a:gd fmla="*/ 0 h 4459280" name="connsiteY1"/>
                <a:gd fmla="*/ 1966503 w 2185003" name="connsiteX2"/>
                <a:gd fmla="*/ 0 h 4459280" name="connsiteY2"/>
                <a:gd fmla="*/ 2185003 w 2185003" name="connsiteX3"/>
                <a:gd fmla="*/ 218500 h 4459280" name="connsiteY3"/>
                <a:gd fmla="*/ 2185003 w 2185003" name="connsiteX4"/>
                <a:gd fmla="*/ 4240780 h 4459280" name="connsiteY4"/>
                <a:gd fmla="*/ 1966503 w 2185003" name="connsiteX5"/>
                <a:gd fmla="*/ 4459280 h 4459280" name="connsiteY5"/>
                <a:gd fmla="*/ 218500 w 2185003" name="connsiteX6"/>
                <a:gd fmla="*/ 4459280 h 4459280" name="connsiteY6"/>
                <a:gd fmla="*/ 0 w 2185003" name="connsiteX7"/>
                <a:gd fmla="*/ 4240780 h 4459280" name="connsiteY7"/>
                <a:gd fmla="*/ 0 w 2185003" name="connsiteX8"/>
                <a:gd fmla="*/ 218500 h 4459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59280" w="2185003">
                  <a:moveTo>
                    <a:pt x="0" y="218500"/>
                  </a:moveTo>
                  <a:cubicBezTo>
                    <a:pt x="0" y="97826"/>
                    <a:pt x="97826" y="0"/>
                    <a:pt x="218500" y="0"/>
                  </a:cubicBezTo>
                  <a:lnTo>
                    <a:pt x="1966503" y="0"/>
                  </a:lnTo>
                  <a:cubicBezTo>
                    <a:pt x="2087177" y="0"/>
                    <a:pt x="2185003" y="97826"/>
                    <a:pt x="2185003" y="218500"/>
                  </a:cubicBezTo>
                  <a:lnTo>
                    <a:pt x="2185003" y="4240780"/>
                  </a:lnTo>
                  <a:cubicBezTo>
                    <a:pt x="2185003" y="4361454"/>
                    <a:pt x="2087177" y="4459280"/>
                    <a:pt x="1966503" y="4459280"/>
                  </a:cubicBezTo>
                  <a:lnTo>
                    <a:pt x="218500" y="4459280"/>
                  </a:lnTo>
                  <a:cubicBezTo>
                    <a:pt x="97826" y="4459280"/>
                    <a:pt x="0" y="4361454"/>
                    <a:pt x="0" y="4240780"/>
                  </a:cubicBezTo>
                  <a:lnTo>
                    <a:pt x="0" y="218500"/>
                  </a:lnTo>
                  <a:close/>
                </a:path>
              </a:pathLst>
            </a:custGeom>
            <a:solidFill>
              <a:srgbClr val="B4C7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247456" lIns="355600" numCol="1" rIns="355600" spcCol="1270" spcFirstLastPara="0" tIns="2139312" vert="horz" wrap="square">
              <a:noAutofit/>
            </a:bodyPr>
            <a:lstStyle/>
            <a:p>
              <a:pPr algn="ctr" defTabSz="2222500" indent="0" lvl="0" marL="0">
                <a:lnSpc>
                  <a:spcPct val="90000"/>
                </a:lnSpc>
                <a:spcBef>
                  <a:spcPct val="0"/>
                </a:spcBef>
                <a:spcAft>
                  <a:spcPct val="35000"/>
                </a:spcAft>
                <a:buNone/>
              </a:pPr>
              <a:endParaRPr altLang="en-US" kern="1200" lang="zh-CN" sz="5000">
                <a:latin charset="-122" panose="00000500000000000000" pitchFamily="2" typeface="印品黑体"/>
                <a:ea charset="-122" panose="00000500000000000000" pitchFamily="2" typeface="印品黑体"/>
              </a:endParaRPr>
            </a:p>
          </p:txBody>
        </p:sp>
        <p:sp>
          <p:nvSpPr>
            <p:cNvPr id="79" name="文本框 78">
              <a:extLst>
                <a:ext uri="{FF2B5EF4-FFF2-40B4-BE49-F238E27FC236}">
                  <a16:creationId xmlns:a16="http://schemas.microsoft.com/office/drawing/2014/main" id="{A3C159F2-89B7-48C3-9991-50FF93A20815}"/>
                </a:ext>
              </a:extLst>
            </p:cNvPr>
            <p:cNvSpPr txBox="1"/>
            <p:nvPr/>
          </p:nvSpPr>
          <p:spPr>
            <a:xfrm>
              <a:off x="2669035" y="3095008"/>
              <a:ext cx="1670425" cy="1513840"/>
            </a:xfrm>
            <a:prstGeom prst="rect">
              <a:avLst/>
            </a:prstGeom>
            <a:noFill/>
          </p:spPr>
          <p:txBody>
            <a:bodyPr rtlCol="0" wrap="square">
              <a:spAutoFit/>
            </a:bodyPr>
            <a:lstStyle/>
            <a:p>
              <a:pPr algn="ctr">
                <a:lnSpc>
                  <a:spcPts val="2800"/>
                </a:lnSpc>
              </a:pPr>
              <a:r>
                <a:rPr altLang="en-US" lang="zh-CN" sz="1600">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grpSp>
      <p:grpSp>
        <p:nvGrpSpPr>
          <p:cNvPr id="6" name="组合 5">
            <a:extLst>
              <a:ext uri="{FF2B5EF4-FFF2-40B4-BE49-F238E27FC236}">
                <a16:creationId xmlns:a16="http://schemas.microsoft.com/office/drawing/2014/main" id="{80D36E4A-1A3D-4466-8F02-AD58B920AA90}"/>
              </a:ext>
            </a:extLst>
          </p:cNvPr>
          <p:cNvGrpSpPr/>
          <p:nvPr/>
        </p:nvGrpSpPr>
        <p:grpSpPr>
          <a:xfrm>
            <a:off x="5003498" y="1199360"/>
            <a:ext cx="2185003" cy="4459280"/>
            <a:chOff x="5003498" y="1199360"/>
            <a:chExt cx="2185003" cy="4459280"/>
          </a:xfrm>
        </p:grpSpPr>
        <p:sp>
          <p:nvSpPr>
            <p:cNvPr id="66" name="任意多边形: 形状 65">
              <a:extLst>
                <a:ext uri="{FF2B5EF4-FFF2-40B4-BE49-F238E27FC236}">
                  <a16:creationId xmlns:a16="http://schemas.microsoft.com/office/drawing/2014/main" id="{407C98E8-6F6F-46F0-BA07-03DDECAABE86}"/>
                </a:ext>
              </a:extLst>
            </p:cNvPr>
            <p:cNvSpPr/>
            <p:nvPr/>
          </p:nvSpPr>
          <p:spPr>
            <a:xfrm>
              <a:off x="5003498" y="1199360"/>
              <a:ext cx="2185003" cy="4459280"/>
            </a:xfrm>
            <a:custGeom>
              <a:gdLst>
                <a:gd fmla="*/ 0 w 2185003" name="connsiteX0"/>
                <a:gd fmla="*/ 218500 h 4459280" name="connsiteY0"/>
                <a:gd fmla="*/ 218500 w 2185003" name="connsiteX1"/>
                <a:gd fmla="*/ 0 h 4459280" name="connsiteY1"/>
                <a:gd fmla="*/ 1966503 w 2185003" name="connsiteX2"/>
                <a:gd fmla="*/ 0 h 4459280" name="connsiteY2"/>
                <a:gd fmla="*/ 2185003 w 2185003" name="connsiteX3"/>
                <a:gd fmla="*/ 218500 h 4459280" name="connsiteY3"/>
                <a:gd fmla="*/ 2185003 w 2185003" name="connsiteX4"/>
                <a:gd fmla="*/ 4240780 h 4459280" name="connsiteY4"/>
                <a:gd fmla="*/ 1966503 w 2185003" name="connsiteX5"/>
                <a:gd fmla="*/ 4459280 h 4459280" name="connsiteY5"/>
                <a:gd fmla="*/ 218500 w 2185003" name="connsiteX6"/>
                <a:gd fmla="*/ 4459280 h 4459280" name="connsiteY6"/>
                <a:gd fmla="*/ 0 w 2185003" name="connsiteX7"/>
                <a:gd fmla="*/ 4240780 h 4459280" name="connsiteY7"/>
                <a:gd fmla="*/ 0 w 2185003" name="connsiteX8"/>
                <a:gd fmla="*/ 218500 h 4459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59280" w="2185003">
                  <a:moveTo>
                    <a:pt x="0" y="218500"/>
                  </a:moveTo>
                  <a:cubicBezTo>
                    <a:pt x="0" y="97826"/>
                    <a:pt x="97826" y="0"/>
                    <a:pt x="218500" y="0"/>
                  </a:cubicBezTo>
                  <a:lnTo>
                    <a:pt x="1966503" y="0"/>
                  </a:lnTo>
                  <a:cubicBezTo>
                    <a:pt x="2087177" y="0"/>
                    <a:pt x="2185003" y="97826"/>
                    <a:pt x="2185003" y="218500"/>
                  </a:cubicBezTo>
                  <a:lnTo>
                    <a:pt x="2185003" y="4240780"/>
                  </a:lnTo>
                  <a:cubicBezTo>
                    <a:pt x="2185003" y="4361454"/>
                    <a:pt x="2087177" y="4459280"/>
                    <a:pt x="1966503" y="4459280"/>
                  </a:cubicBezTo>
                  <a:lnTo>
                    <a:pt x="218500" y="4459280"/>
                  </a:lnTo>
                  <a:cubicBezTo>
                    <a:pt x="97826" y="4459280"/>
                    <a:pt x="0" y="4361454"/>
                    <a:pt x="0" y="4240780"/>
                  </a:cubicBezTo>
                  <a:lnTo>
                    <a:pt x="0" y="218500"/>
                  </a:lnTo>
                  <a:close/>
                </a:path>
              </a:pathLst>
            </a:custGeom>
            <a:solidFill>
              <a:srgbClr val="4B70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247456" lIns="355600" numCol="1" rIns="355600" spcCol="1270" spcFirstLastPara="0" tIns="2139312" vert="horz" wrap="square">
              <a:noAutofit/>
            </a:bodyPr>
            <a:lstStyle/>
            <a:p>
              <a:pPr algn="ctr" defTabSz="2222500" indent="0" lvl="0" marL="0">
                <a:lnSpc>
                  <a:spcPct val="90000"/>
                </a:lnSpc>
                <a:spcBef>
                  <a:spcPct val="0"/>
                </a:spcBef>
                <a:spcAft>
                  <a:spcPct val="35000"/>
                </a:spcAft>
                <a:buNone/>
              </a:pPr>
              <a:endParaRPr altLang="en-US" kern="1200" lang="zh-CN" sz="5000">
                <a:latin charset="-122" panose="00000500000000000000" pitchFamily="2" typeface="印品黑体"/>
                <a:ea charset="-122" panose="00000500000000000000" pitchFamily="2" typeface="印品黑体"/>
              </a:endParaRPr>
            </a:p>
          </p:txBody>
        </p:sp>
        <p:sp>
          <p:nvSpPr>
            <p:cNvPr id="80" name="文本框 79">
              <a:extLst>
                <a:ext uri="{FF2B5EF4-FFF2-40B4-BE49-F238E27FC236}">
                  <a16:creationId xmlns:a16="http://schemas.microsoft.com/office/drawing/2014/main" id="{4599AD6D-FA49-447F-A1EC-2ECB3D21D8C8}"/>
                </a:ext>
              </a:extLst>
            </p:cNvPr>
            <p:cNvSpPr txBox="1"/>
            <p:nvPr/>
          </p:nvSpPr>
          <p:spPr>
            <a:xfrm>
              <a:off x="5260786" y="3095008"/>
              <a:ext cx="1670425" cy="1513840"/>
            </a:xfrm>
            <a:prstGeom prst="rect">
              <a:avLst/>
            </a:prstGeom>
            <a:noFill/>
          </p:spPr>
          <p:txBody>
            <a:bodyPr rtlCol="0" wrap="square">
              <a:spAutoFit/>
            </a:bodyPr>
            <a:lstStyle/>
            <a:p>
              <a:pPr algn="ctr">
                <a:lnSpc>
                  <a:spcPts val="2800"/>
                </a:lnSpc>
              </a:pPr>
              <a:r>
                <a:rPr altLang="en-US" lang="zh-CN" sz="1600">
                  <a:solidFill>
                    <a:srgbClr val="DDE4E8"/>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rgbClr val="DDE4E8"/>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rgbClr val="DDE4E8"/>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rgbClr val="DDE4E8"/>
                  </a:solidFill>
                  <a:latin charset="-122" panose="00000500000000000000" pitchFamily="2" typeface="印品黑体"/>
                  <a:ea charset="-122" panose="00000500000000000000" pitchFamily="2" typeface="印品黑体"/>
                </a:rPr>
                <a:t>点击输入内容</a:t>
              </a:r>
            </a:p>
          </p:txBody>
        </p:sp>
      </p:grpSp>
      <p:grpSp>
        <p:nvGrpSpPr>
          <p:cNvPr id="7" name="组合 6">
            <a:extLst>
              <a:ext uri="{FF2B5EF4-FFF2-40B4-BE49-F238E27FC236}">
                <a16:creationId xmlns:a16="http://schemas.microsoft.com/office/drawing/2014/main" id="{F15FA82E-00AF-4600-8908-073C7D16DF4B}"/>
              </a:ext>
            </a:extLst>
          </p:cNvPr>
          <p:cNvGrpSpPr/>
          <p:nvPr/>
        </p:nvGrpSpPr>
        <p:grpSpPr>
          <a:xfrm>
            <a:off x="7595250" y="1199360"/>
            <a:ext cx="2185003" cy="4459280"/>
            <a:chOff x="7595250" y="1199360"/>
            <a:chExt cx="2185003" cy="4459280"/>
          </a:xfrm>
        </p:grpSpPr>
        <p:sp>
          <p:nvSpPr>
            <p:cNvPr id="68" name="任意多边形: 形状 67">
              <a:extLst>
                <a:ext uri="{FF2B5EF4-FFF2-40B4-BE49-F238E27FC236}">
                  <a16:creationId xmlns:a16="http://schemas.microsoft.com/office/drawing/2014/main" id="{961E1B7E-F25F-416C-A131-DE11EDDA44B4}"/>
                </a:ext>
              </a:extLst>
            </p:cNvPr>
            <p:cNvSpPr/>
            <p:nvPr/>
          </p:nvSpPr>
          <p:spPr>
            <a:xfrm>
              <a:off x="7595250" y="1199360"/>
              <a:ext cx="2185003" cy="4459280"/>
            </a:xfrm>
            <a:custGeom>
              <a:gdLst>
                <a:gd fmla="*/ 0 w 2185003" name="connsiteX0"/>
                <a:gd fmla="*/ 218500 h 4459280" name="connsiteY0"/>
                <a:gd fmla="*/ 218500 w 2185003" name="connsiteX1"/>
                <a:gd fmla="*/ 0 h 4459280" name="connsiteY1"/>
                <a:gd fmla="*/ 1966503 w 2185003" name="connsiteX2"/>
                <a:gd fmla="*/ 0 h 4459280" name="connsiteY2"/>
                <a:gd fmla="*/ 2185003 w 2185003" name="connsiteX3"/>
                <a:gd fmla="*/ 218500 h 4459280" name="connsiteY3"/>
                <a:gd fmla="*/ 2185003 w 2185003" name="connsiteX4"/>
                <a:gd fmla="*/ 4240780 h 4459280" name="connsiteY4"/>
                <a:gd fmla="*/ 1966503 w 2185003" name="connsiteX5"/>
                <a:gd fmla="*/ 4459280 h 4459280" name="connsiteY5"/>
                <a:gd fmla="*/ 218500 w 2185003" name="connsiteX6"/>
                <a:gd fmla="*/ 4459280 h 4459280" name="connsiteY6"/>
                <a:gd fmla="*/ 0 w 2185003" name="connsiteX7"/>
                <a:gd fmla="*/ 4240780 h 4459280" name="connsiteY7"/>
                <a:gd fmla="*/ 0 w 2185003" name="connsiteX8"/>
                <a:gd fmla="*/ 218500 h 4459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59280" w="2185003">
                  <a:moveTo>
                    <a:pt x="0" y="218500"/>
                  </a:moveTo>
                  <a:cubicBezTo>
                    <a:pt x="0" y="97826"/>
                    <a:pt x="97826" y="0"/>
                    <a:pt x="218500" y="0"/>
                  </a:cubicBezTo>
                  <a:lnTo>
                    <a:pt x="1966503" y="0"/>
                  </a:lnTo>
                  <a:cubicBezTo>
                    <a:pt x="2087177" y="0"/>
                    <a:pt x="2185003" y="97826"/>
                    <a:pt x="2185003" y="218500"/>
                  </a:cubicBezTo>
                  <a:lnTo>
                    <a:pt x="2185003" y="4240780"/>
                  </a:lnTo>
                  <a:cubicBezTo>
                    <a:pt x="2185003" y="4361454"/>
                    <a:pt x="2087177" y="4459280"/>
                    <a:pt x="1966503" y="4459280"/>
                  </a:cubicBezTo>
                  <a:lnTo>
                    <a:pt x="218500" y="4459280"/>
                  </a:lnTo>
                  <a:cubicBezTo>
                    <a:pt x="97826" y="4459280"/>
                    <a:pt x="0" y="4361454"/>
                    <a:pt x="0" y="4240780"/>
                  </a:cubicBezTo>
                  <a:lnTo>
                    <a:pt x="0" y="218500"/>
                  </a:lnTo>
                  <a:close/>
                </a:path>
              </a:pathLst>
            </a:custGeom>
            <a:solidFill>
              <a:srgbClr val="B4C7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247456" lIns="355600" numCol="1" rIns="355600" spcCol="1270" spcFirstLastPara="0" tIns="2139312" vert="horz" wrap="square">
              <a:noAutofit/>
            </a:bodyPr>
            <a:lstStyle/>
            <a:p>
              <a:pPr algn="ctr" defTabSz="2222500" indent="0" lvl="0" marL="0">
                <a:lnSpc>
                  <a:spcPct val="90000"/>
                </a:lnSpc>
                <a:spcBef>
                  <a:spcPct val="0"/>
                </a:spcBef>
                <a:spcAft>
                  <a:spcPct val="35000"/>
                </a:spcAft>
                <a:buNone/>
              </a:pPr>
              <a:endParaRPr altLang="en-US" kern="1200" lang="zh-CN" sz="5000">
                <a:latin charset="-122" panose="00000500000000000000" pitchFamily="2" typeface="印品黑体"/>
                <a:ea charset="-122" panose="00000500000000000000" pitchFamily="2" typeface="印品黑体"/>
              </a:endParaRPr>
            </a:p>
          </p:txBody>
        </p:sp>
        <p:sp>
          <p:nvSpPr>
            <p:cNvPr id="81" name="文本框 80">
              <a:extLst>
                <a:ext uri="{FF2B5EF4-FFF2-40B4-BE49-F238E27FC236}">
                  <a16:creationId xmlns:a16="http://schemas.microsoft.com/office/drawing/2014/main" id="{A893DE4B-A4B3-4197-BBCC-33E9638B5934}"/>
                </a:ext>
              </a:extLst>
            </p:cNvPr>
            <p:cNvSpPr txBox="1"/>
            <p:nvPr/>
          </p:nvSpPr>
          <p:spPr>
            <a:xfrm>
              <a:off x="7852539" y="3095008"/>
              <a:ext cx="1670425" cy="1513840"/>
            </a:xfrm>
            <a:prstGeom prst="rect">
              <a:avLst/>
            </a:prstGeom>
            <a:noFill/>
          </p:spPr>
          <p:txBody>
            <a:bodyPr rtlCol="0" wrap="square">
              <a:spAutoFit/>
            </a:bodyPr>
            <a:lstStyle/>
            <a:p>
              <a:pPr algn="ctr">
                <a:lnSpc>
                  <a:spcPts val="2800"/>
                </a:lnSpc>
              </a:pPr>
              <a:r>
                <a:rPr altLang="en-US" lang="zh-CN" sz="1600">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1600">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grpSp>
      <p:sp>
        <p:nvSpPr>
          <p:cNvPr id="70" name="箭头: 左右 69">
            <a:extLst>
              <a:ext uri="{FF2B5EF4-FFF2-40B4-BE49-F238E27FC236}">
                <a16:creationId xmlns:a16="http://schemas.microsoft.com/office/drawing/2014/main" id="{BF261A82-FA3F-4810-8310-E49D37F963D2}"/>
              </a:ext>
            </a:extLst>
          </p:cNvPr>
          <p:cNvSpPr/>
          <p:nvPr/>
        </p:nvSpPr>
        <p:spPr>
          <a:xfrm>
            <a:off x="3019098" y="4766784"/>
            <a:ext cx="6153805" cy="668892"/>
          </a:xfrm>
          <a:prstGeom prst="leftRightArrow">
            <a:avLst/>
          </a:prstGeom>
          <a:solidFill>
            <a:srgbClr val="DDE4E8"/>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p:txBody>
      </p:sp>
      <p:grpSp>
        <p:nvGrpSpPr>
          <p:cNvPr id="3" name="组合 2">
            <a:extLst>
              <a:ext uri="{FF2B5EF4-FFF2-40B4-BE49-F238E27FC236}">
                <a16:creationId xmlns:a16="http://schemas.microsoft.com/office/drawing/2014/main" id="{2DBED43C-F181-4528-B022-FE284A6508A4}"/>
              </a:ext>
            </a:extLst>
          </p:cNvPr>
          <p:cNvGrpSpPr/>
          <p:nvPr/>
        </p:nvGrpSpPr>
        <p:grpSpPr>
          <a:xfrm>
            <a:off x="5353530" y="1466916"/>
            <a:ext cx="1484940" cy="1484940"/>
            <a:chOff x="5353530" y="1466916"/>
            <a:chExt cx="1484940" cy="1484940"/>
          </a:xfrm>
        </p:grpSpPr>
        <p:sp>
          <p:nvSpPr>
            <p:cNvPr id="67" name="椭圆 66">
              <a:extLst>
                <a:ext uri="{FF2B5EF4-FFF2-40B4-BE49-F238E27FC236}">
                  <a16:creationId xmlns:a16="http://schemas.microsoft.com/office/drawing/2014/main" id="{4FFD0CC6-94E4-414A-872A-4FC9B260E585}"/>
                </a:ext>
              </a:extLst>
            </p:cNvPr>
            <p:cNvSpPr/>
            <p:nvPr/>
          </p:nvSpPr>
          <p:spPr>
            <a:xfrm>
              <a:off x="5353530" y="1466916"/>
              <a:ext cx="1484940" cy="1484940"/>
            </a:xfrm>
            <a:prstGeom prst="ellipse">
              <a:avLst/>
            </a:prstGeom>
            <a:solidFill>
              <a:srgbClr val="DDE4E8"/>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pic>
          <p:nvPicPr>
            <p:cNvPr id="76" name="图形 75">
              <a:extLst>
                <a:ext uri="{FF2B5EF4-FFF2-40B4-BE49-F238E27FC236}">
                  <a16:creationId xmlns:a16="http://schemas.microsoft.com/office/drawing/2014/main" id="{DAC148FB-4928-47F6-A02F-A1C3D3F878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0614" y="1849386"/>
              <a:ext cx="470769" cy="720000"/>
            </a:xfrm>
            <a:prstGeom prst="rect">
              <a:avLst/>
            </a:prstGeom>
          </p:spPr>
        </p:pic>
      </p:grpSp>
      <p:grpSp>
        <p:nvGrpSpPr>
          <p:cNvPr id="2" name="组合 1">
            <a:extLst>
              <a:ext uri="{FF2B5EF4-FFF2-40B4-BE49-F238E27FC236}">
                <a16:creationId xmlns:a16="http://schemas.microsoft.com/office/drawing/2014/main" id="{F7C7E57C-FB6B-4505-A6BB-F34CD4DF0441}"/>
              </a:ext>
            </a:extLst>
          </p:cNvPr>
          <p:cNvGrpSpPr/>
          <p:nvPr/>
        </p:nvGrpSpPr>
        <p:grpSpPr>
          <a:xfrm>
            <a:off x="2761778" y="1466916"/>
            <a:ext cx="1484940" cy="1484940"/>
            <a:chOff x="2761778" y="1466916"/>
            <a:chExt cx="1484940" cy="1484940"/>
          </a:xfrm>
        </p:grpSpPr>
        <p:sp>
          <p:nvSpPr>
            <p:cNvPr id="65" name="椭圆 64">
              <a:extLst>
                <a:ext uri="{FF2B5EF4-FFF2-40B4-BE49-F238E27FC236}">
                  <a16:creationId xmlns:a16="http://schemas.microsoft.com/office/drawing/2014/main" id="{F3B7CAC0-C408-494A-9F5F-1636F6A5A970}"/>
                </a:ext>
              </a:extLst>
            </p:cNvPr>
            <p:cNvSpPr/>
            <p:nvPr/>
          </p:nvSpPr>
          <p:spPr>
            <a:xfrm>
              <a:off x="2761778" y="1466916"/>
              <a:ext cx="1484940" cy="1484940"/>
            </a:xfrm>
            <a:prstGeom prst="ellipse">
              <a:avLst/>
            </a:prstGeom>
            <a:solidFill>
              <a:srgbClr val="DDE4E8"/>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pic>
          <p:nvPicPr>
            <p:cNvPr id="77" name="图形 76">
              <a:extLst>
                <a:ext uri="{FF2B5EF4-FFF2-40B4-BE49-F238E27FC236}">
                  <a16:creationId xmlns:a16="http://schemas.microsoft.com/office/drawing/2014/main" id="{D6F0CDAF-4C16-4F4D-9CEA-502AF05594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4248" y="1939386"/>
              <a:ext cx="540000" cy="540000"/>
            </a:xfrm>
            <a:prstGeom prst="rect">
              <a:avLst/>
            </a:prstGeom>
          </p:spPr>
        </p:pic>
      </p:grpSp>
      <p:grpSp>
        <p:nvGrpSpPr>
          <p:cNvPr id="4" name="组合 3">
            <a:extLst>
              <a:ext uri="{FF2B5EF4-FFF2-40B4-BE49-F238E27FC236}">
                <a16:creationId xmlns:a16="http://schemas.microsoft.com/office/drawing/2014/main" id="{90564F33-1D75-41DA-9552-40489BBD45FA}"/>
              </a:ext>
            </a:extLst>
          </p:cNvPr>
          <p:cNvGrpSpPr/>
          <p:nvPr/>
        </p:nvGrpSpPr>
        <p:grpSpPr>
          <a:xfrm>
            <a:off x="7945281" y="1466916"/>
            <a:ext cx="1484940" cy="1484940"/>
            <a:chOff x="7945281" y="1466916"/>
            <a:chExt cx="1484940" cy="1484940"/>
          </a:xfrm>
        </p:grpSpPr>
        <p:sp>
          <p:nvSpPr>
            <p:cNvPr id="69" name="椭圆 68">
              <a:extLst>
                <a:ext uri="{FF2B5EF4-FFF2-40B4-BE49-F238E27FC236}">
                  <a16:creationId xmlns:a16="http://schemas.microsoft.com/office/drawing/2014/main" id="{81CFA659-928C-46AB-9C0F-8AE8BEA192E3}"/>
                </a:ext>
              </a:extLst>
            </p:cNvPr>
            <p:cNvSpPr/>
            <p:nvPr/>
          </p:nvSpPr>
          <p:spPr>
            <a:xfrm>
              <a:off x="7945281" y="1466916"/>
              <a:ext cx="1484940" cy="1484940"/>
            </a:xfrm>
            <a:prstGeom prst="ellipse">
              <a:avLst/>
            </a:prstGeom>
            <a:solidFill>
              <a:srgbClr val="DDE4E8"/>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pic>
          <p:nvPicPr>
            <p:cNvPr id="78" name="图形 77">
              <a:extLst>
                <a:ext uri="{FF2B5EF4-FFF2-40B4-BE49-F238E27FC236}">
                  <a16:creationId xmlns:a16="http://schemas.microsoft.com/office/drawing/2014/main" id="{64CBB5FB-2AEC-45AA-ABD0-84D67033C6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4418" y="1903386"/>
              <a:ext cx="566666" cy="612000"/>
            </a:xfrm>
            <a:prstGeom prst="rect">
              <a:avLst/>
            </a:prstGeom>
          </p:spPr>
        </p:pic>
      </p:grpSp>
    </p:spTree>
    <p:extLst>
      <p:ext uri="{BB962C8B-B14F-4D97-AF65-F5344CB8AC3E}">
        <p14:creationId val="3618859408"/>
      </p:ext>
    </p:extLst>
  </p:cSld>
  <p:clrMapOvr>
    <a:masterClrMapping/>
  </p:clrMapOvr>
  <mc:AlternateContent>
    <mc:Choice Requires="p14">
      <p:transition advClick="0" advTm="1000" p14:dur="700" spd="med">
        <p:fade/>
      </p:transition>
    </mc:Choice>
    <mc:Fallback>
      <p:transition advClick="0" advTm="1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70"/>
                                        </p:tgtEl>
                                        <p:attrNameLst>
                                          <p:attrName>style.visibility</p:attrName>
                                        </p:attrNameLst>
                                      </p:cBhvr>
                                      <p:to>
                                        <p:strVal val="visible"/>
                                      </p:to>
                                    </p:set>
                                    <p:animEffect filter="barn(outVertical)" transition="in">
                                      <p:cBhvr>
                                        <p:cTn dur="3000" id="7"/>
                                        <p:tgtEl>
                                          <p:spTgt spid="70"/>
                                        </p:tgtEl>
                                      </p:cBhvr>
                                    </p:animEffect>
                                  </p:childTnLst>
                                </p:cTn>
                              </p:par>
                              <p:par>
                                <p:cTn fill="hold" id="8" nodeType="withEffect" presetClass="entr" presetID="2" presetSubtype="1">
                                  <p:stCondLst>
                                    <p:cond delay="0"/>
                                  </p:stCondLst>
                                  <p:childTnLst>
                                    <p:set>
                                      <p:cBhvr>
                                        <p:cTn dur="1" fill="hold" id="9">
                                          <p:stCondLst>
                                            <p:cond delay="0"/>
                                          </p:stCondLst>
                                        </p:cTn>
                                        <p:tgtEl>
                                          <p:spTgt spid="2"/>
                                        </p:tgtEl>
                                        <p:attrNameLst>
                                          <p:attrName>style.visibility</p:attrName>
                                        </p:attrNameLst>
                                      </p:cBhvr>
                                      <p:to>
                                        <p:strVal val="visible"/>
                                      </p:to>
                                    </p:set>
                                    <p:anim calcmode="lin" valueType="num">
                                      <p:cBhvr additive="base">
                                        <p:cTn dur="1000" fill="hold" id="10"/>
                                        <p:tgtEl>
                                          <p:spTgt spid="2"/>
                                        </p:tgtEl>
                                        <p:attrNameLst>
                                          <p:attrName>ppt_x</p:attrName>
                                        </p:attrNameLst>
                                      </p:cBhvr>
                                      <p:tavLst>
                                        <p:tav tm="0">
                                          <p:val>
                                            <p:strVal val="#ppt_x"/>
                                          </p:val>
                                        </p:tav>
                                        <p:tav tm="100000">
                                          <p:val>
                                            <p:strVal val="#ppt_x"/>
                                          </p:val>
                                        </p:tav>
                                      </p:tavLst>
                                    </p:anim>
                                    <p:anim calcmode="lin" valueType="num">
                                      <p:cBhvr additive="base">
                                        <p:cTn dur="1000" fill="hold" id="11"/>
                                        <p:tgtEl>
                                          <p:spTgt spid="2"/>
                                        </p:tgtEl>
                                        <p:attrNameLst>
                                          <p:attrName>ppt_y</p:attrName>
                                        </p:attrNameLst>
                                      </p:cBhvr>
                                      <p:tavLst>
                                        <p:tav tm="0">
                                          <p:val>
                                            <p:strVal val="0-#ppt_h/2"/>
                                          </p:val>
                                        </p:tav>
                                        <p:tav tm="100000">
                                          <p:val>
                                            <p:strVal val="#ppt_y"/>
                                          </p:val>
                                        </p:tav>
                                      </p:tavLst>
                                    </p:anim>
                                  </p:childTnLst>
                                </p:cTn>
                              </p:par>
                              <p:par>
                                <p:cTn fill="hold" id="12" nodeType="withEffect" presetClass="entr" presetID="2" presetSubtype="4">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1000" fill="hold" id="14"/>
                                        <p:tgtEl>
                                          <p:spTgt spid="5"/>
                                        </p:tgtEl>
                                        <p:attrNameLst>
                                          <p:attrName>ppt_x</p:attrName>
                                        </p:attrNameLst>
                                      </p:cBhvr>
                                      <p:tavLst>
                                        <p:tav tm="0">
                                          <p:val>
                                            <p:strVal val="#ppt_x"/>
                                          </p:val>
                                        </p:tav>
                                        <p:tav tm="100000">
                                          <p:val>
                                            <p:strVal val="#ppt_x"/>
                                          </p:val>
                                        </p:tav>
                                      </p:tavLst>
                                    </p:anim>
                                    <p:anim calcmode="lin" valueType="num">
                                      <p:cBhvr additive="base">
                                        <p:cTn dur="1000" fill="hold" id="15"/>
                                        <p:tgtEl>
                                          <p:spTgt spid="5"/>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1">
                                  <p:stCondLst>
                                    <p:cond delay="75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1000" fill="hold" id="18"/>
                                        <p:tgtEl>
                                          <p:spTgt spid="3"/>
                                        </p:tgtEl>
                                        <p:attrNameLst>
                                          <p:attrName>ppt_x</p:attrName>
                                        </p:attrNameLst>
                                      </p:cBhvr>
                                      <p:tavLst>
                                        <p:tav tm="0">
                                          <p:val>
                                            <p:strVal val="#ppt_x"/>
                                          </p:val>
                                        </p:tav>
                                        <p:tav tm="100000">
                                          <p:val>
                                            <p:strVal val="#ppt_x"/>
                                          </p:val>
                                        </p:tav>
                                      </p:tavLst>
                                    </p:anim>
                                    <p:anim calcmode="lin" valueType="num">
                                      <p:cBhvr additive="base">
                                        <p:cTn dur="1000" fill="hold" id="19"/>
                                        <p:tgtEl>
                                          <p:spTgt spid="3"/>
                                        </p:tgtEl>
                                        <p:attrNameLst>
                                          <p:attrName>ppt_y</p:attrName>
                                        </p:attrNameLst>
                                      </p:cBhvr>
                                      <p:tavLst>
                                        <p:tav tm="0">
                                          <p:val>
                                            <p:strVal val="0-#ppt_h/2"/>
                                          </p:val>
                                        </p:tav>
                                        <p:tav tm="100000">
                                          <p:val>
                                            <p:strVal val="#ppt_y"/>
                                          </p:val>
                                        </p:tav>
                                      </p:tavLst>
                                    </p:anim>
                                  </p:childTnLst>
                                </p:cTn>
                              </p:par>
                              <p:par>
                                <p:cTn fill="hold" id="20" nodeType="withEffect" presetClass="entr" presetID="2" presetSubtype="4">
                                  <p:stCondLst>
                                    <p:cond delay="75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1000" fill="hold" id="22"/>
                                        <p:tgtEl>
                                          <p:spTgt spid="6"/>
                                        </p:tgtEl>
                                        <p:attrNameLst>
                                          <p:attrName>ppt_x</p:attrName>
                                        </p:attrNameLst>
                                      </p:cBhvr>
                                      <p:tavLst>
                                        <p:tav tm="0">
                                          <p:val>
                                            <p:strVal val="#ppt_x"/>
                                          </p:val>
                                        </p:tav>
                                        <p:tav tm="100000">
                                          <p:val>
                                            <p:strVal val="#ppt_x"/>
                                          </p:val>
                                        </p:tav>
                                      </p:tavLst>
                                    </p:anim>
                                    <p:anim calcmode="lin" valueType="num">
                                      <p:cBhvr additive="base">
                                        <p:cTn dur="1000" fill="hold" id="23"/>
                                        <p:tgtEl>
                                          <p:spTgt spid="6"/>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1">
                                  <p:stCondLst>
                                    <p:cond delay="150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1000" fill="hold" id="26"/>
                                        <p:tgtEl>
                                          <p:spTgt spid="4"/>
                                        </p:tgtEl>
                                        <p:attrNameLst>
                                          <p:attrName>ppt_x</p:attrName>
                                        </p:attrNameLst>
                                      </p:cBhvr>
                                      <p:tavLst>
                                        <p:tav tm="0">
                                          <p:val>
                                            <p:strVal val="#ppt_x"/>
                                          </p:val>
                                        </p:tav>
                                        <p:tav tm="100000">
                                          <p:val>
                                            <p:strVal val="#ppt_x"/>
                                          </p:val>
                                        </p:tav>
                                      </p:tavLst>
                                    </p:anim>
                                    <p:anim calcmode="lin" valueType="num">
                                      <p:cBhvr additive="base">
                                        <p:cTn dur="1000" fill="hold" id="27"/>
                                        <p:tgtEl>
                                          <p:spTgt spid="4"/>
                                        </p:tgtEl>
                                        <p:attrNameLst>
                                          <p:attrName>ppt_y</p:attrName>
                                        </p:attrNameLst>
                                      </p:cBhvr>
                                      <p:tavLst>
                                        <p:tav tm="0">
                                          <p:val>
                                            <p:strVal val="0-#ppt_h/2"/>
                                          </p:val>
                                        </p:tav>
                                        <p:tav tm="100000">
                                          <p:val>
                                            <p:strVal val="#ppt_y"/>
                                          </p:val>
                                        </p:tav>
                                      </p:tavLst>
                                    </p:anim>
                                  </p:childTnLst>
                                </p:cTn>
                              </p:par>
                              <p:par>
                                <p:cTn fill="hold" id="28" nodeType="withEffect" presetClass="entr" presetID="2" presetSubtype="4">
                                  <p:stCondLst>
                                    <p:cond delay="1500"/>
                                  </p:stCondLst>
                                  <p:childTnLst>
                                    <p:set>
                                      <p:cBhvr>
                                        <p:cTn dur="1" fill="hold" id="29">
                                          <p:stCondLst>
                                            <p:cond delay="0"/>
                                          </p:stCondLst>
                                        </p:cTn>
                                        <p:tgtEl>
                                          <p:spTgt spid="7"/>
                                        </p:tgtEl>
                                        <p:attrNameLst>
                                          <p:attrName>style.visibility</p:attrName>
                                        </p:attrNameLst>
                                      </p:cBhvr>
                                      <p:to>
                                        <p:strVal val="visible"/>
                                      </p:to>
                                    </p:set>
                                    <p:anim calcmode="lin" valueType="num">
                                      <p:cBhvr additive="base">
                                        <p:cTn dur="1000" fill="hold" id="30"/>
                                        <p:tgtEl>
                                          <p:spTgt spid="7"/>
                                        </p:tgtEl>
                                        <p:attrNameLst>
                                          <p:attrName>ppt_x</p:attrName>
                                        </p:attrNameLst>
                                      </p:cBhvr>
                                      <p:tavLst>
                                        <p:tav tm="0">
                                          <p:val>
                                            <p:strVal val="#ppt_x"/>
                                          </p:val>
                                        </p:tav>
                                        <p:tav tm="100000">
                                          <p:val>
                                            <p:strVal val="#ppt_x"/>
                                          </p:val>
                                        </p:tav>
                                      </p:tavLst>
                                    </p:anim>
                                    <p:anim calcmode="lin" valueType="num">
                                      <p:cBhvr additive="base">
                                        <p:cTn dur="1000" fill="hold" id="31"/>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62BA17C8-93F2-4408-ACC9-121B32E07F67}"/>
              </a:ext>
            </a:extLst>
          </p:cNvPr>
          <p:cNvPicPr>
            <a:picLocks noChangeAspect="1"/>
          </p:cNvPicPr>
          <p:nvPr/>
        </p:nvPicPr>
        <p:blipFill>
          <a:blip r:embed="rId3"/>
          <a:srcRect r="27301"/>
          <a:stretch>
            <a:fillRect/>
          </a:stretch>
        </p:blipFill>
        <p:spPr>
          <a:xfrm rot="16200000">
            <a:off x="2667000" y="-2667002"/>
            <a:ext cx="6858001" cy="12192001"/>
          </a:xfrm>
          <a:prstGeom prst="rect">
            <a:avLst/>
          </a:prstGeom>
        </p:spPr>
      </p:pic>
      <p:sp>
        <p:nvSpPr>
          <p:cNvPr id="5" name="矩形 4">
            <a:extLst>
              <a:ext uri="{FF2B5EF4-FFF2-40B4-BE49-F238E27FC236}">
                <a16:creationId xmlns:a16="http://schemas.microsoft.com/office/drawing/2014/main" id="{5DD07694-802C-44F5-9718-7907D5DD5D09}"/>
              </a:ext>
            </a:extLst>
          </p:cNvPr>
          <p:cNvSpPr/>
          <p:nvPr/>
        </p:nvSpPr>
        <p:spPr>
          <a:xfrm>
            <a:off x="-2" y="1"/>
            <a:ext cx="12192000" cy="6857999"/>
          </a:xfrm>
          <a:prstGeom prst="rect">
            <a:avLst/>
          </a:prstGeom>
          <a:solidFill>
            <a:srgbClr val="E6EEF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pic>
        <p:nvPicPr>
          <p:cNvPr id="13" name="图片 12">
            <a:extLst>
              <a:ext uri="{FF2B5EF4-FFF2-40B4-BE49-F238E27FC236}">
                <a16:creationId xmlns:a16="http://schemas.microsoft.com/office/drawing/2014/main" id="{909FCCB8-0CAD-4B4F-B25B-3C6A2231AA40}"/>
              </a:ext>
            </a:extLst>
          </p:cNvPr>
          <p:cNvPicPr>
            <a:picLocks noChangeAspect="1"/>
          </p:cNvPicPr>
          <p:nvPr/>
        </p:nvPicPr>
        <p:blipFill>
          <a:blip r:embed="rId4"/>
          <a:stretch>
            <a:fillRect/>
          </a:stretch>
        </p:blipFill>
        <p:spPr>
          <a:xfrm>
            <a:off x="10771509" y="0"/>
            <a:ext cx="1420491" cy="646232"/>
          </a:xfrm>
          <a:prstGeom prst="rect">
            <a:avLst/>
          </a:prstGeom>
        </p:spPr>
      </p:pic>
      <p:grpSp>
        <p:nvGrpSpPr>
          <p:cNvPr id="15" name="Group 29">
            <a:extLst>
              <a:ext uri="{FF2B5EF4-FFF2-40B4-BE49-F238E27FC236}">
                <a16:creationId xmlns:a16="http://schemas.microsoft.com/office/drawing/2014/main" id="{4742A9A7-40EA-4C36-B528-B031A4C7156A}"/>
              </a:ext>
            </a:extLst>
          </p:cNvPr>
          <p:cNvGrpSpPr/>
          <p:nvPr/>
        </p:nvGrpSpPr>
        <p:grpSpPr>
          <a:xfrm>
            <a:off x="2228248" y="1485614"/>
            <a:ext cx="2180720" cy="4608106"/>
            <a:chOff x="3189614" y="1562392"/>
            <a:chExt cx="1474916" cy="3116662"/>
          </a:xfrm>
          <a:effectLst/>
        </p:grpSpPr>
        <p:sp>
          <p:nvSpPr>
            <p:cNvPr id="60" name="Freeform 86">
              <a:extLst>
                <a:ext uri="{FF2B5EF4-FFF2-40B4-BE49-F238E27FC236}">
                  <a16:creationId xmlns:a16="http://schemas.microsoft.com/office/drawing/2014/main" id="{40A219C5-BBF3-45CC-8D16-C51D3387B403}"/>
                </a:ext>
              </a:extLst>
            </p:cNvPr>
            <p:cNvSpPr/>
            <p:nvPr/>
          </p:nvSpPr>
          <p:spPr>
            <a:xfrm>
              <a:off x="3205386" y="1579715"/>
              <a:ext cx="1459144" cy="3099339"/>
            </a:xfrm>
            <a:custGeom>
              <a:gdLst>
                <a:gd fmla="*/ 0 w 1459144" name="connsiteX0"/>
                <a:gd fmla="*/ 176060 h 3099339" name="connsiteY0"/>
                <a:gd fmla="*/ 51567 w 1459144" name="connsiteX1"/>
                <a:gd fmla="*/ 51567 h 3099339" name="connsiteY1"/>
                <a:gd fmla="*/ 176060 w 1459144" name="connsiteX2"/>
                <a:gd fmla="*/ 0 h 3099339" name="connsiteY2"/>
                <a:gd fmla="*/ 1283084 w 1459144" name="connsiteX3"/>
                <a:gd fmla="*/ 0 h 3099339" name="connsiteY3"/>
                <a:gd fmla="*/ 1407577 w 1459144" name="connsiteX4"/>
                <a:gd fmla="*/ 51567 h 3099339" name="connsiteY4"/>
                <a:gd fmla="*/ 1459144 w 1459144" name="connsiteX5"/>
                <a:gd fmla="*/ 176060 h 3099339" name="connsiteY5"/>
                <a:gd fmla="*/ 1459144 w 1459144" name="connsiteX6"/>
                <a:gd fmla="*/ 2923279 h 3099339" name="connsiteY6"/>
                <a:gd fmla="*/ 1407577 w 1459144" name="connsiteX7"/>
                <a:gd fmla="*/ 3047772 h 3099339" name="connsiteY7"/>
                <a:gd fmla="*/ 1283084 w 1459144" name="connsiteX8"/>
                <a:gd fmla="*/ 3099339 h 3099339" name="connsiteY8"/>
                <a:gd fmla="*/ 176060 w 1459144" name="connsiteX9"/>
                <a:gd fmla="*/ 3099339 h 3099339" name="connsiteY9"/>
                <a:gd fmla="*/ 51567 w 1459144" name="connsiteX10"/>
                <a:gd fmla="*/ 3047772 h 3099339" name="connsiteY10"/>
                <a:gd fmla="*/ 0 w 1459144" name="connsiteX11"/>
                <a:gd fmla="*/ 2923279 h 3099339" name="connsiteY11"/>
                <a:gd fmla="*/ 0 w 1459144" name="connsiteX12"/>
                <a:gd fmla="*/ 176060 h 309933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3099339" w="1459144">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grpSp>
          <p:nvGrpSpPr>
            <p:cNvPr id="61" name="Group 20">
              <a:extLst>
                <a:ext uri="{FF2B5EF4-FFF2-40B4-BE49-F238E27FC236}">
                  <a16:creationId xmlns:a16="http://schemas.microsoft.com/office/drawing/2014/main" id="{FC4A13ED-796F-4029-A826-7AE090BB08FC}"/>
                </a:ext>
              </a:extLst>
            </p:cNvPr>
            <p:cNvGrpSpPr/>
            <p:nvPr/>
          </p:nvGrpSpPr>
          <p:grpSpPr>
            <a:xfrm>
              <a:off x="3189614" y="1991493"/>
              <a:ext cx="23662" cy="645898"/>
              <a:chOff x="3392428" y="1951545"/>
              <a:chExt cx="27432" cy="735419"/>
            </a:xfrm>
          </p:grpSpPr>
          <p:sp>
            <p:nvSpPr>
              <p:cNvPr id="67" name="Rectangle 108">
                <a:extLst>
                  <a:ext uri="{FF2B5EF4-FFF2-40B4-BE49-F238E27FC236}">
                    <a16:creationId xmlns:a16="http://schemas.microsoft.com/office/drawing/2014/main" id="{0AB86A5E-3192-4A60-A3D6-42B22FC6A51E}"/>
                  </a:ext>
                </a:extLst>
              </p:cNvPr>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68" name="Rectangle 117">
                <a:extLst>
                  <a:ext uri="{FF2B5EF4-FFF2-40B4-BE49-F238E27FC236}">
                    <a16:creationId xmlns:a16="http://schemas.microsoft.com/office/drawing/2014/main" id="{083A378F-FA7E-4ED9-9526-C41BF7BDC03E}"/>
                  </a:ext>
                </a:extLst>
              </p:cNvPr>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69" name="Rectangle 118">
                <a:extLst>
                  <a:ext uri="{FF2B5EF4-FFF2-40B4-BE49-F238E27FC236}">
                    <a16:creationId xmlns:a16="http://schemas.microsoft.com/office/drawing/2014/main" id="{1B9461FE-CFBA-4D71-B1FC-FE494440B443}"/>
                  </a:ext>
                </a:extLst>
              </p:cNvPr>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grpSp>
        <p:sp>
          <p:nvSpPr>
            <p:cNvPr id="62" name="Freeform 93">
              <a:extLst>
                <a:ext uri="{FF2B5EF4-FFF2-40B4-BE49-F238E27FC236}">
                  <a16:creationId xmlns:a16="http://schemas.microsoft.com/office/drawing/2014/main" id="{22602A98-9236-416B-9AA0-DBFE54CA8E9C}"/>
                </a:ext>
              </a:extLst>
            </p:cNvPr>
            <p:cNvSpPr/>
            <p:nvPr/>
          </p:nvSpPr>
          <p:spPr>
            <a:xfrm>
              <a:off x="3806686" y="4332856"/>
              <a:ext cx="256543" cy="261216"/>
            </a:xfrm>
            <a:custGeom>
              <a:gdLst>
                <a:gd fmla="*/ 0 w 256543" name="connsiteX0"/>
                <a:gd fmla="*/ 130608 h 261216" name="connsiteY0"/>
                <a:gd fmla="*/ 36755 w 256543" name="connsiteX1"/>
                <a:gd fmla="*/ 39091 h 261216" name="connsiteY1"/>
                <a:gd fmla="*/ 128272 w 256543" name="connsiteX2"/>
                <a:gd fmla="*/ 0 h 261216" name="connsiteY2"/>
                <a:gd fmla="*/ 219789 w 256543" name="connsiteX3"/>
                <a:gd fmla="*/ 39091 h 261216" name="connsiteY3"/>
                <a:gd fmla="*/ 256544 w 256543" name="connsiteX4"/>
                <a:gd fmla="*/ 130608 h 261216" name="connsiteY4"/>
                <a:gd fmla="*/ 219789 w 256543" name="connsiteX5"/>
                <a:gd fmla="*/ 222125 h 261216" name="connsiteY5"/>
                <a:gd fmla="*/ 128272 w 256543" name="connsiteX6"/>
                <a:gd fmla="*/ 261216 h 261216" name="connsiteY6"/>
                <a:gd fmla="*/ 36755 w 256543" name="connsiteX7"/>
                <a:gd fmla="*/ 222125 h 261216" name="connsiteY7"/>
                <a:gd fmla="*/ 0 w 256543" name="connsiteX8"/>
                <a:gd fmla="*/ 130608 h 26121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61216" w="256543">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63" name="Freeform 96">
              <a:extLst>
                <a:ext uri="{FF2B5EF4-FFF2-40B4-BE49-F238E27FC236}">
                  <a16:creationId xmlns:a16="http://schemas.microsoft.com/office/drawing/2014/main" id="{E98AA172-981E-4FBC-A5F2-CBD427B54037}"/>
                </a:ext>
              </a:extLst>
            </p:cNvPr>
            <p:cNvSpPr/>
            <p:nvPr/>
          </p:nvSpPr>
          <p:spPr>
            <a:xfrm>
              <a:off x="3306742" y="1997538"/>
              <a:ext cx="1256433" cy="2276759"/>
            </a:xfrm>
            <a:custGeom>
              <a:gdLst>
                <a:gd fmla="*/ 0 w 1256433" name="connsiteX0"/>
                <a:gd fmla="*/ 0 h 2276759" name="connsiteY0"/>
                <a:gd fmla="*/ 1256433 w 1256433" name="connsiteX1"/>
                <a:gd fmla="*/ 0 h 2276759" name="connsiteY1"/>
                <a:gd fmla="*/ 1256433 w 1256433" name="connsiteX2"/>
                <a:gd fmla="*/ 2276759 h 2276759" name="connsiteY2"/>
                <a:gd fmla="*/ 0 w 1256433" name="connsiteX3"/>
                <a:gd fmla="*/ 2276759 h 2276759" name="connsiteY3"/>
                <a:gd fmla="*/ 0 w 1256433" name="connsiteX4"/>
                <a:gd fmla="*/ 0 h 22767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76759" w="1256433">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64" name="Freeform 99">
              <a:extLst>
                <a:ext uri="{FF2B5EF4-FFF2-40B4-BE49-F238E27FC236}">
                  <a16:creationId xmlns:a16="http://schemas.microsoft.com/office/drawing/2014/main" id="{A538DE33-CF41-404E-9FC6-4DEFC36837FE}"/>
                </a:ext>
              </a:extLst>
            </p:cNvPr>
            <p:cNvSpPr/>
            <p:nvPr/>
          </p:nvSpPr>
          <p:spPr>
            <a:xfrm>
              <a:off x="3796931" y="1824436"/>
              <a:ext cx="276054" cy="32124"/>
            </a:xfrm>
            <a:custGeom>
              <a:gdLst>
                <a:gd fmla="*/ 0 w 276054" name="connsiteX0"/>
                <a:gd fmla="*/ 16062 h 32124" name="connsiteY0"/>
                <a:gd fmla="*/ 4704 w 276054" name="connsiteX1"/>
                <a:gd fmla="*/ 4704 h 32124" name="connsiteY1"/>
                <a:gd fmla="*/ 16062 w 276054" name="connsiteX2"/>
                <a:gd fmla="*/ 0 h 32124" name="connsiteY2"/>
                <a:gd fmla="*/ 259992 w 276054" name="connsiteX3"/>
                <a:gd fmla="*/ 0 h 32124" name="connsiteY3"/>
                <a:gd fmla="*/ 271350 w 276054" name="connsiteX4"/>
                <a:gd fmla="*/ 4704 h 32124" name="connsiteY4"/>
                <a:gd fmla="*/ 276054 w 276054" name="connsiteX5"/>
                <a:gd fmla="*/ 16062 h 32124" name="connsiteY5"/>
                <a:gd fmla="*/ 276054 w 276054" name="connsiteX6"/>
                <a:gd fmla="*/ 16062 h 32124" name="connsiteY6"/>
                <a:gd fmla="*/ 271350 w 276054" name="connsiteX7"/>
                <a:gd fmla="*/ 27420 h 32124" name="connsiteY7"/>
                <a:gd fmla="*/ 259992 w 276054" name="connsiteX8"/>
                <a:gd fmla="*/ 32124 h 32124" name="connsiteY8"/>
                <a:gd fmla="*/ 16062 w 276054" name="connsiteX9"/>
                <a:gd fmla="*/ 32124 h 32124" name="connsiteY9"/>
                <a:gd fmla="*/ 4704 w 276054" name="connsiteX10"/>
                <a:gd fmla="*/ 27420 h 32124" name="connsiteY10"/>
                <a:gd fmla="*/ 0 w 276054" name="connsiteX11"/>
                <a:gd fmla="*/ 16062 h 3212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2123" w="27605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65" name="Freeform 103">
              <a:extLst>
                <a:ext uri="{FF2B5EF4-FFF2-40B4-BE49-F238E27FC236}">
                  <a16:creationId xmlns:a16="http://schemas.microsoft.com/office/drawing/2014/main" id="{328C869C-C3D9-4214-A9D9-691EDB7446D4}"/>
                </a:ext>
              </a:extLst>
            </p:cNvPr>
            <p:cNvSpPr/>
            <p:nvPr/>
          </p:nvSpPr>
          <p:spPr>
            <a:xfrm>
              <a:off x="3911556" y="1704426"/>
              <a:ext cx="46804" cy="47657"/>
            </a:xfrm>
            <a:custGeom>
              <a:gdLst>
                <a:gd fmla="*/ 0 w 46804" name="connsiteX0"/>
                <a:gd fmla="*/ 23829 h 47657" name="connsiteY0"/>
                <a:gd fmla="*/ 6705 w 46804" name="connsiteX1"/>
                <a:gd fmla="*/ 7132 h 47657" name="connsiteY1"/>
                <a:gd fmla="*/ 23402 w 46804" name="connsiteX2"/>
                <a:gd fmla="*/ 0 h 47657" name="connsiteY2"/>
                <a:gd fmla="*/ 40099 w 46804" name="connsiteX3"/>
                <a:gd fmla="*/ 7132 h 47657" name="connsiteY3"/>
                <a:gd fmla="*/ 46804 w 46804" name="connsiteX4"/>
                <a:gd fmla="*/ 23829 h 47657" name="connsiteY4"/>
                <a:gd fmla="*/ 40099 w 46804" name="connsiteX5"/>
                <a:gd fmla="*/ 40526 h 47657" name="connsiteY5"/>
                <a:gd fmla="*/ 23402 w 46804" name="connsiteX6"/>
                <a:gd fmla="*/ 47658 h 47657" name="connsiteY6"/>
                <a:gd fmla="*/ 6705 w 46804" name="connsiteX7"/>
                <a:gd fmla="*/ 40526 h 47657" name="connsiteY7"/>
                <a:gd fmla="*/ 0 w 46804" name="connsiteX8"/>
                <a:gd fmla="*/ 23829 h 476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7657" w="46804">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66" name="Freeform 104">
              <a:extLst>
                <a:ext uri="{FF2B5EF4-FFF2-40B4-BE49-F238E27FC236}">
                  <a16:creationId xmlns:a16="http://schemas.microsoft.com/office/drawing/2014/main" id="{07E2D220-33C2-49D8-9A47-DD18615FAEAA}"/>
                </a:ext>
              </a:extLst>
            </p:cNvPr>
            <p:cNvSpPr/>
            <p:nvPr/>
          </p:nvSpPr>
          <p:spPr>
            <a:xfrm>
              <a:off x="4293042" y="1562392"/>
              <a:ext cx="198758" cy="40154"/>
            </a:xfrm>
            <a:custGeom>
              <a:gdLst>
                <a:gd fmla="*/ 0 w 198758" name="connsiteX0"/>
                <a:gd fmla="*/ 0 h 40154" name="connsiteY0"/>
                <a:gd fmla="*/ 198758 w 198758" name="connsiteX1"/>
                <a:gd fmla="*/ 0 h 40154" name="connsiteY1"/>
                <a:gd fmla="*/ 198758 w 198758" name="connsiteX2"/>
                <a:gd fmla="*/ 40154 h 40154" name="connsiteY2"/>
                <a:gd fmla="*/ 0 w 198758" name="connsiteX3"/>
                <a:gd fmla="*/ 40154 h 40154" name="connsiteY3"/>
                <a:gd fmla="*/ 0 w 198758" name="connsiteX4"/>
                <a:gd fmla="*/ 0 h 4015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154" w="198758">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grpSp>
      <p:grpSp>
        <p:nvGrpSpPr>
          <p:cNvPr id="16" name="Group 95">
            <a:extLst>
              <a:ext uri="{FF2B5EF4-FFF2-40B4-BE49-F238E27FC236}">
                <a16:creationId xmlns:a16="http://schemas.microsoft.com/office/drawing/2014/main" id="{43F9D98B-10E4-44D1-B4A2-8F1C58348893}"/>
              </a:ext>
            </a:extLst>
          </p:cNvPr>
          <p:cNvGrpSpPr/>
          <p:nvPr/>
        </p:nvGrpSpPr>
        <p:grpSpPr>
          <a:xfrm>
            <a:off x="2401426" y="2129444"/>
            <a:ext cx="1857685" cy="3355216"/>
            <a:chOff x="1624190" y="1624632"/>
            <a:chExt cx="1256433" cy="2269279"/>
          </a:xfrm>
          <a:solidFill>
            <a:schemeClr val="bg1">
              <a:lumMod val="85000"/>
            </a:schemeClr>
          </a:solidFill>
        </p:grpSpPr>
        <p:sp>
          <p:nvSpPr>
            <p:cNvPr id="56" name="Rectangle 90">
              <a:extLst>
                <a:ext uri="{FF2B5EF4-FFF2-40B4-BE49-F238E27FC236}">
                  <a16:creationId xmlns:a16="http://schemas.microsoft.com/office/drawing/2014/main" id="{69F6E929-7AD6-4F82-B457-067E9A4A4799}"/>
                </a:ext>
              </a:extLst>
            </p:cNvPr>
            <p:cNvSpPr/>
            <p:nvPr/>
          </p:nvSpPr>
          <p:spPr>
            <a:xfrm>
              <a:off x="1624190" y="162463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122" panose="00000500000000000000" pitchFamily="2" typeface="印品黑体"/>
              </a:endParaRPr>
            </a:p>
          </p:txBody>
        </p:sp>
        <p:sp>
          <p:nvSpPr>
            <p:cNvPr id="57" name="Rectangle 91">
              <a:extLst>
                <a:ext uri="{FF2B5EF4-FFF2-40B4-BE49-F238E27FC236}">
                  <a16:creationId xmlns:a16="http://schemas.microsoft.com/office/drawing/2014/main" id="{4414395F-45F4-4648-9F86-01B7FECB8E00}"/>
                </a:ext>
              </a:extLst>
            </p:cNvPr>
            <p:cNvSpPr/>
            <p:nvPr/>
          </p:nvSpPr>
          <p:spPr>
            <a:xfrm>
              <a:off x="1624190" y="219195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122" panose="00000500000000000000" pitchFamily="2" typeface="印品黑体"/>
              </a:endParaRPr>
            </a:p>
          </p:txBody>
        </p:sp>
        <p:sp>
          <p:nvSpPr>
            <p:cNvPr id="58" name="Rectangle 92">
              <a:extLst>
                <a:ext uri="{FF2B5EF4-FFF2-40B4-BE49-F238E27FC236}">
                  <a16:creationId xmlns:a16="http://schemas.microsoft.com/office/drawing/2014/main" id="{D1184EF1-8781-44AE-89A9-6A5A430F9DB2}"/>
                </a:ext>
              </a:extLst>
            </p:cNvPr>
            <p:cNvSpPr/>
            <p:nvPr/>
          </p:nvSpPr>
          <p:spPr>
            <a:xfrm>
              <a:off x="1624190" y="275927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122" panose="00000500000000000000" pitchFamily="2" typeface="印品黑体"/>
              </a:endParaRPr>
            </a:p>
          </p:txBody>
        </p:sp>
        <p:sp>
          <p:nvSpPr>
            <p:cNvPr id="59" name="Rectangle 94">
              <a:extLst>
                <a:ext uri="{FF2B5EF4-FFF2-40B4-BE49-F238E27FC236}">
                  <a16:creationId xmlns:a16="http://schemas.microsoft.com/office/drawing/2014/main" id="{A7D6DF7D-42E8-4F5F-94DA-378BC4F9D0FD}"/>
                </a:ext>
              </a:extLst>
            </p:cNvPr>
            <p:cNvSpPr/>
            <p:nvPr/>
          </p:nvSpPr>
          <p:spPr>
            <a:xfrm>
              <a:off x="1624190" y="3326591"/>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122" panose="00000500000000000000" pitchFamily="2" typeface="印品黑体"/>
              </a:endParaRPr>
            </a:p>
          </p:txBody>
        </p:sp>
      </p:grpSp>
      <p:grpSp>
        <p:nvGrpSpPr>
          <p:cNvPr id="2" name="组合 1">
            <a:extLst>
              <a:ext uri="{FF2B5EF4-FFF2-40B4-BE49-F238E27FC236}">
                <a16:creationId xmlns:a16="http://schemas.microsoft.com/office/drawing/2014/main" id="{5BDBB679-21CA-482B-A8D3-B3519F8AC0CB}"/>
              </a:ext>
            </a:extLst>
          </p:cNvPr>
          <p:cNvGrpSpPr/>
          <p:nvPr/>
        </p:nvGrpSpPr>
        <p:grpSpPr>
          <a:xfrm>
            <a:off x="0" y="2126915"/>
            <a:ext cx="6741997" cy="841333"/>
            <a:chOff x="0" y="2126915"/>
            <a:chExt cx="6741997" cy="841333"/>
          </a:xfrm>
        </p:grpSpPr>
        <p:sp>
          <p:nvSpPr>
            <p:cNvPr id="50" name="Rectangle 64">
              <a:extLst>
                <a:ext uri="{FF2B5EF4-FFF2-40B4-BE49-F238E27FC236}">
                  <a16:creationId xmlns:a16="http://schemas.microsoft.com/office/drawing/2014/main" id="{5CA63B74-0D5A-4E80-B943-2121B7288E0A}"/>
                </a:ext>
              </a:extLst>
            </p:cNvPr>
            <p:cNvSpPr/>
            <p:nvPr/>
          </p:nvSpPr>
          <p:spPr>
            <a:xfrm>
              <a:off x="0" y="2129444"/>
              <a:ext cx="2263233" cy="838804"/>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51" name="Rectangle 72">
              <a:extLst>
                <a:ext uri="{FF2B5EF4-FFF2-40B4-BE49-F238E27FC236}">
                  <a16:creationId xmlns:a16="http://schemas.microsoft.com/office/drawing/2014/main" id="{987C7CC4-6747-4829-8590-F408875DF7A8}"/>
                </a:ext>
              </a:extLst>
            </p:cNvPr>
            <p:cNvSpPr/>
            <p:nvPr/>
          </p:nvSpPr>
          <p:spPr>
            <a:xfrm>
              <a:off x="4411176" y="2129444"/>
              <a:ext cx="2330821" cy="838804"/>
            </a:xfrm>
            <a:prstGeom prst="homePlat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52" name="Rectangle 98">
              <a:extLst>
                <a:ext uri="{FF2B5EF4-FFF2-40B4-BE49-F238E27FC236}">
                  <a16:creationId xmlns:a16="http://schemas.microsoft.com/office/drawing/2014/main" id="{59D130FC-EC8D-4CE7-AA9A-40E094224E17}"/>
                </a:ext>
              </a:extLst>
            </p:cNvPr>
            <p:cNvSpPr/>
            <p:nvPr/>
          </p:nvSpPr>
          <p:spPr>
            <a:xfrm>
              <a:off x="2398507" y="2126915"/>
              <a:ext cx="1857685" cy="838804"/>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122" panose="00000500000000000000" pitchFamily="2" typeface="印品黑体"/>
              </a:endParaRPr>
            </a:p>
          </p:txBody>
        </p:sp>
        <p:sp>
          <p:nvSpPr>
            <p:cNvPr id="53" name="Freeform 117">
              <a:extLst>
                <a:ext uri="{FF2B5EF4-FFF2-40B4-BE49-F238E27FC236}">
                  <a16:creationId xmlns:a16="http://schemas.microsoft.com/office/drawing/2014/main" id="{7276A4D5-1008-4011-9915-22C448F17374}"/>
                </a:ext>
              </a:extLst>
            </p:cNvPr>
            <p:cNvSpPr/>
            <p:nvPr/>
          </p:nvSpPr>
          <p:spPr bwMode="auto">
            <a:xfrm>
              <a:off x="3127479" y="2346447"/>
              <a:ext cx="399742" cy="399742"/>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55" name="文本框 54">
              <a:extLst>
                <a:ext uri="{FF2B5EF4-FFF2-40B4-BE49-F238E27FC236}">
                  <a16:creationId xmlns:a16="http://schemas.microsoft.com/office/drawing/2014/main" id="{51FFB348-DF1D-4147-AE9E-1B493250A63F}"/>
                </a:ext>
              </a:extLst>
            </p:cNvPr>
            <p:cNvSpPr txBox="1"/>
            <p:nvPr/>
          </p:nvSpPr>
          <p:spPr>
            <a:xfrm>
              <a:off x="1076300" y="2179155"/>
              <a:ext cx="1173708" cy="701040"/>
            </a:xfrm>
            <a:prstGeom prst="rect">
              <a:avLst/>
            </a:prstGeom>
            <a:noFill/>
          </p:spPr>
          <p:txBody>
            <a:bodyPr rtlCol="0" wrap="square">
              <a:spAutoFit/>
            </a:bodyPr>
            <a:lstStyle>
              <a:defPPr>
                <a:defRPr lang="zh-CN"/>
              </a:defPPr>
              <a:lvl1pPr algn="ctr">
                <a:defRPr spc="300" sz="4800">
                  <a:solidFill>
                    <a:srgbClr val="EEF2F4"/>
                  </a:solidFill>
                  <a:latin charset="0" panose="020b0804020202020204" pitchFamily="34" typeface="HelveticaNeueLT Pro 85 Hv"/>
                </a:defRPr>
              </a:lvl1pPr>
            </a:lstStyle>
            <a:p>
              <a:r>
                <a:rPr altLang="zh-CN" lang="en-US" sz="4000">
                  <a:latin charset="-122" panose="00000500000000000000" pitchFamily="2" typeface="印品黑体"/>
                  <a:ea charset="-122" panose="00000500000000000000" pitchFamily="2" typeface="印品黑体"/>
                </a:rPr>
                <a:t>01</a:t>
              </a:r>
            </a:p>
          </p:txBody>
        </p:sp>
      </p:grpSp>
      <p:grpSp>
        <p:nvGrpSpPr>
          <p:cNvPr id="3" name="组合 2">
            <a:extLst>
              <a:ext uri="{FF2B5EF4-FFF2-40B4-BE49-F238E27FC236}">
                <a16:creationId xmlns:a16="http://schemas.microsoft.com/office/drawing/2014/main" id="{B8554A23-F1AA-4010-B03A-2DDA4DE3C3FA}"/>
              </a:ext>
            </a:extLst>
          </p:cNvPr>
          <p:cNvGrpSpPr/>
          <p:nvPr/>
        </p:nvGrpSpPr>
        <p:grpSpPr>
          <a:xfrm>
            <a:off x="0" y="2965720"/>
            <a:ext cx="6741997" cy="841332"/>
            <a:chOff x="0" y="2965720"/>
            <a:chExt cx="6741997" cy="841332"/>
          </a:xfrm>
        </p:grpSpPr>
        <p:sp>
          <p:nvSpPr>
            <p:cNvPr id="38" name="Rectangle 65">
              <a:extLst>
                <a:ext uri="{FF2B5EF4-FFF2-40B4-BE49-F238E27FC236}">
                  <a16:creationId xmlns:a16="http://schemas.microsoft.com/office/drawing/2014/main" id="{49AACEB4-8DF0-4C1A-B2C7-6D781854770C}"/>
                </a:ext>
              </a:extLst>
            </p:cNvPr>
            <p:cNvSpPr/>
            <p:nvPr/>
          </p:nvSpPr>
          <p:spPr>
            <a:xfrm>
              <a:off x="0" y="2968248"/>
              <a:ext cx="2263233" cy="838804"/>
            </a:xfrm>
            <a:prstGeom prst="rect">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9" name="Rectangle 74">
              <a:extLst>
                <a:ext uri="{FF2B5EF4-FFF2-40B4-BE49-F238E27FC236}">
                  <a16:creationId xmlns:a16="http://schemas.microsoft.com/office/drawing/2014/main" id="{214B22A8-8645-4D38-8453-D8EDB75004D6}"/>
                </a:ext>
              </a:extLst>
            </p:cNvPr>
            <p:cNvSpPr/>
            <p:nvPr/>
          </p:nvSpPr>
          <p:spPr>
            <a:xfrm>
              <a:off x="4411176" y="2968248"/>
              <a:ext cx="2330821" cy="838804"/>
            </a:xfrm>
            <a:prstGeom prst="homePlate">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40" name="Rectangle 100">
              <a:extLst>
                <a:ext uri="{FF2B5EF4-FFF2-40B4-BE49-F238E27FC236}">
                  <a16:creationId xmlns:a16="http://schemas.microsoft.com/office/drawing/2014/main" id="{B1029095-0102-459D-B38C-B2633DB7AD31}"/>
                </a:ext>
              </a:extLst>
            </p:cNvPr>
            <p:cNvSpPr/>
            <p:nvPr/>
          </p:nvSpPr>
          <p:spPr>
            <a:xfrm>
              <a:off x="2398507" y="2965720"/>
              <a:ext cx="1857685" cy="838804"/>
            </a:xfrm>
            <a:prstGeom prst="rect">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122" panose="00000500000000000000" pitchFamily="2" typeface="印品黑体"/>
              </a:endParaRPr>
            </a:p>
          </p:txBody>
        </p:sp>
        <p:sp>
          <p:nvSpPr>
            <p:cNvPr id="41" name="Freeform 36">
              <a:extLst>
                <a:ext uri="{FF2B5EF4-FFF2-40B4-BE49-F238E27FC236}">
                  <a16:creationId xmlns:a16="http://schemas.microsoft.com/office/drawing/2014/main" id="{3775D765-DC4E-42BF-B17C-EA10E1099C61}"/>
                </a:ext>
              </a:extLst>
            </p:cNvPr>
            <p:cNvSpPr>
              <a:spLocks noEditPoints="1"/>
            </p:cNvSpPr>
            <p:nvPr/>
          </p:nvSpPr>
          <p:spPr bwMode="auto">
            <a:xfrm>
              <a:off x="3134286" y="3175467"/>
              <a:ext cx="386128" cy="419311"/>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43" name="文本框 42">
              <a:extLst>
                <a:ext uri="{FF2B5EF4-FFF2-40B4-BE49-F238E27FC236}">
                  <a16:creationId xmlns:a16="http://schemas.microsoft.com/office/drawing/2014/main" id="{D4E9F9B0-8F9E-482D-9B59-559754831E01}"/>
                </a:ext>
              </a:extLst>
            </p:cNvPr>
            <p:cNvSpPr txBox="1"/>
            <p:nvPr/>
          </p:nvSpPr>
          <p:spPr>
            <a:xfrm>
              <a:off x="1076300" y="3032593"/>
              <a:ext cx="1173708" cy="701040"/>
            </a:xfrm>
            <a:prstGeom prst="rect">
              <a:avLst/>
            </a:prstGeom>
            <a:noFill/>
          </p:spPr>
          <p:txBody>
            <a:bodyPr rtlCol="0" wrap="square">
              <a:spAutoFit/>
            </a:bodyPr>
            <a:lstStyle>
              <a:defPPr>
                <a:defRPr lang="zh-CN"/>
              </a:defPPr>
              <a:lvl1pPr algn="ctr">
                <a:defRPr spc="300" sz="4800">
                  <a:solidFill>
                    <a:srgbClr val="EEF2F4"/>
                  </a:solidFill>
                  <a:latin charset="0" panose="020b0804020202020204" pitchFamily="34" typeface="HelveticaNeueLT Pro 85 Hv"/>
                </a:defRPr>
              </a:lvl1pPr>
            </a:lstStyle>
            <a:p>
              <a:r>
                <a:rPr altLang="zh-CN" lang="en-US" sz="4000">
                  <a:latin charset="-122" panose="00000500000000000000" pitchFamily="2" typeface="印品黑体"/>
                  <a:ea charset="-122" panose="00000500000000000000" pitchFamily="2" typeface="印品黑体"/>
                </a:rPr>
                <a:t>02</a:t>
              </a:r>
            </a:p>
          </p:txBody>
        </p:sp>
      </p:grpSp>
      <p:sp>
        <p:nvSpPr>
          <p:cNvPr id="54" name="文本框 53">
            <a:extLst>
              <a:ext uri="{FF2B5EF4-FFF2-40B4-BE49-F238E27FC236}">
                <a16:creationId xmlns:a16="http://schemas.microsoft.com/office/drawing/2014/main" id="{353FA154-064F-45D4-9954-6497D66BE30E}"/>
              </a:ext>
            </a:extLst>
          </p:cNvPr>
          <p:cNvSpPr txBox="1"/>
          <p:nvPr/>
        </p:nvSpPr>
        <p:spPr>
          <a:xfrm>
            <a:off x="4916520" y="2344000"/>
            <a:ext cx="5854989" cy="365760"/>
          </a:xfrm>
          <a:prstGeom prst="rect">
            <a:avLst/>
          </a:prstGeom>
          <a:noFill/>
        </p:spPr>
        <p:txBody>
          <a:bodyPr rtlCol="0" wrap="square">
            <a:spAutoFit/>
          </a:bodyPr>
          <a:lstStyle>
            <a:defPPr>
              <a:defRPr lang="zh-CN"/>
            </a:defPPr>
            <a:lvl1pPr>
              <a:defRPr sz="3200">
                <a:latin charset="-122" panose="02000000000000000000" pitchFamily="50" typeface="方正达利体简体 Bold"/>
                <a:ea charset="-122" panose="02000000000000000000" pitchFamily="50" typeface="方正达利体简体 Bold"/>
              </a:defRPr>
            </a:lvl1pPr>
          </a:lstStyle>
          <a:p>
            <a:r>
              <a:rPr altLang="en-US" lang="zh-CN" sz="1800">
                <a:solidFill>
                  <a:schemeClr val="tx1">
                    <a:lumMod val="85000"/>
                    <a:lumOff val="15000"/>
                  </a:schemeClr>
                </a:solidFill>
                <a:latin charset="-122" panose="00000500000000000000" pitchFamily="2" typeface="印品黑体"/>
                <a:ea charset="-122" panose="00000500000000000000" pitchFamily="2" typeface="印品黑体"/>
              </a:rPr>
              <a:t>点击输入内容点击输入内容点击输入内容点击输入内容</a:t>
            </a:r>
          </a:p>
        </p:txBody>
      </p:sp>
      <p:grpSp>
        <p:nvGrpSpPr>
          <p:cNvPr id="6" name="组合 5">
            <a:extLst>
              <a:ext uri="{FF2B5EF4-FFF2-40B4-BE49-F238E27FC236}">
                <a16:creationId xmlns:a16="http://schemas.microsoft.com/office/drawing/2014/main" id="{A4148462-1406-49BF-BCE4-2B04812672BB}"/>
              </a:ext>
            </a:extLst>
          </p:cNvPr>
          <p:cNvGrpSpPr/>
          <p:nvPr/>
        </p:nvGrpSpPr>
        <p:grpSpPr>
          <a:xfrm>
            <a:off x="0" y="3804524"/>
            <a:ext cx="6741997" cy="841332"/>
            <a:chOff x="0" y="3804524"/>
            <a:chExt cx="6741997" cy="841332"/>
          </a:xfrm>
        </p:grpSpPr>
        <p:sp>
          <p:nvSpPr>
            <p:cNvPr id="31" name="Rectangle 66">
              <a:extLst>
                <a:ext uri="{FF2B5EF4-FFF2-40B4-BE49-F238E27FC236}">
                  <a16:creationId xmlns:a16="http://schemas.microsoft.com/office/drawing/2014/main" id="{DF84FA8A-FD47-4258-AD09-16E1B3BD7BB4}"/>
                </a:ext>
              </a:extLst>
            </p:cNvPr>
            <p:cNvSpPr/>
            <p:nvPr/>
          </p:nvSpPr>
          <p:spPr>
            <a:xfrm>
              <a:off x="0" y="3807052"/>
              <a:ext cx="2263233" cy="838804"/>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2" name="Rectangle 77">
              <a:extLst>
                <a:ext uri="{FF2B5EF4-FFF2-40B4-BE49-F238E27FC236}">
                  <a16:creationId xmlns:a16="http://schemas.microsoft.com/office/drawing/2014/main" id="{05620DAA-1B89-4582-9974-B218C5F7F2AF}"/>
                </a:ext>
              </a:extLst>
            </p:cNvPr>
            <p:cNvSpPr/>
            <p:nvPr/>
          </p:nvSpPr>
          <p:spPr>
            <a:xfrm>
              <a:off x="4411176" y="3807052"/>
              <a:ext cx="2330821" cy="838804"/>
            </a:xfrm>
            <a:prstGeom prst="homePlat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3" name="Rectangle 101">
              <a:extLst>
                <a:ext uri="{FF2B5EF4-FFF2-40B4-BE49-F238E27FC236}">
                  <a16:creationId xmlns:a16="http://schemas.microsoft.com/office/drawing/2014/main" id="{15D88EFC-5994-4AB6-B686-9304025C9936}"/>
                </a:ext>
              </a:extLst>
            </p:cNvPr>
            <p:cNvSpPr/>
            <p:nvPr/>
          </p:nvSpPr>
          <p:spPr>
            <a:xfrm>
              <a:off x="2398507" y="3804524"/>
              <a:ext cx="1857685" cy="838804"/>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122" panose="00000500000000000000" pitchFamily="2" typeface="印品黑体"/>
              </a:endParaRPr>
            </a:p>
          </p:txBody>
        </p:sp>
        <p:sp>
          <p:nvSpPr>
            <p:cNvPr id="34" name="Freeform 83">
              <a:extLst>
                <a:ext uri="{FF2B5EF4-FFF2-40B4-BE49-F238E27FC236}">
                  <a16:creationId xmlns:a16="http://schemas.microsoft.com/office/drawing/2014/main" id="{AF9FDA8B-E838-4604-AD3E-7247895DA619}"/>
                </a:ext>
              </a:extLst>
            </p:cNvPr>
            <p:cNvSpPr>
              <a:spLocks noEditPoints="1"/>
            </p:cNvSpPr>
            <p:nvPr/>
          </p:nvSpPr>
          <p:spPr bwMode="auto">
            <a:xfrm>
              <a:off x="3140613" y="3943825"/>
              <a:ext cx="373473" cy="560206"/>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36" name="文本框 35">
              <a:extLst>
                <a:ext uri="{FF2B5EF4-FFF2-40B4-BE49-F238E27FC236}">
                  <a16:creationId xmlns:a16="http://schemas.microsoft.com/office/drawing/2014/main" id="{E16989CF-4041-4AE9-AC1B-23F17DCA839F}"/>
                </a:ext>
              </a:extLst>
            </p:cNvPr>
            <p:cNvSpPr txBox="1"/>
            <p:nvPr/>
          </p:nvSpPr>
          <p:spPr>
            <a:xfrm>
              <a:off x="1076300" y="3868565"/>
              <a:ext cx="1173708" cy="701040"/>
            </a:xfrm>
            <a:prstGeom prst="rect">
              <a:avLst/>
            </a:prstGeom>
            <a:noFill/>
          </p:spPr>
          <p:txBody>
            <a:bodyPr rtlCol="0" wrap="square">
              <a:spAutoFit/>
            </a:bodyPr>
            <a:lstStyle>
              <a:defPPr>
                <a:defRPr lang="zh-CN"/>
              </a:defPPr>
              <a:lvl1pPr algn="ctr">
                <a:defRPr spc="300" sz="4800">
                  <a:solidFill>
                    <a:srgbClr val="EEF2F4"/>
                  </a:solidFill>
                  <a:latin charset="0" panose="020b0804020202020204" pitchFamily="34" typeface="HelveticaNeueLT Pro 85 Hv"/>
                </a:defRPr>
              </a:lvl1pPr>
            </a:lstStyle>
            <a:p>
              <a:r>
                <a:rPr altLang="zh-CN" lang="en-US" sz="4000">
                  <a:latin charset="-122" panose="00000500000000000000" pitchFamily="2" typeface="印品黑体"/>
                  <a:ea charset="-122" panose="00000500000000000000" pitchFamily="2" typeface="印品黑体"/>
                </a:rPr>
                <a:t>03</a:t>
              </a:r>
            </a:p>
          </p:txBody>
        </p:sp>
      </p:grpSp>
      <p:grpSp>
        <p:nvGrpSpPr>
          <p:cNvPr id="7" name="组合 6">
            <a:extLst>
              <a:ext uri="{FF2B5EF4-FFF2-40B4-BE49-F238E27FC236}">
                <a16:creationId xmlns:a16="http://schemas.microsoft.com/office/drawing/2014/main" id="{C5706AFE-9539-4845-8951-48438C5C9F00}"/>
              </a:ext>
            </a:extLst>
          </p:cNvPr>
          <p:cNvGrpSpPr/>
          <p:nvPr/>
        </p:nvGrpSpPr>
        <p:grpSpPr>
          <a:xfrm>
            <a:off x="0" y="4643327"/>
            <a:ext cx="6741997" cy="841332"/>
            <a:chOff x="0" y="4643327"/>
            <a:chExt cx="6741997" cy="841332"/>
          </a:xfrm>
        </p:grpSpPr>
        <p:sp>
          <p:nvSpPr>
            <p:cNvPr id="21" name="Rectangle 69">
              <a:extLst>
                <a:ext uri="{FF2B5EF4-FFF2-40B4-BE49-F238E27FC236}">
                  <a16:creationId xmlns:a16="http://schemas.microsoft.com/office/drawing/2014/main" id="{5A492064-B361-4F08-A0BF-479C92D30C9A}"/>
                </a:ext>
              </a:extLst>
            </p:cNvPr>
            <p:cNvSpPr/>
            <p:nvPr/>
          </p:nvSpPr>
          <p:spPr>
            <a:xfrm>
              <a:off x="0" y="4645855"/>
              <a:ext cx="2263233" cy="838804"/>
            </a:xfrm>
            <a:prstGeom prst="rect">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22" name="Rectangle 78">
              <a:extLst>
                <a:ext uri="{FF2B5EF4-FFF2-40B4-BE49-F238E27FC236}">
                  <a16:creationId xmlns:a16="http://schemas.microsoft.com/office/drawing/2014/main" id="{D62465A3-B8E1-43F0-B7A1-3179C4C72593}"/>
                </a:ext>
              </a:extLst>
            </p:cNvPr>
            <p:cNvSpPr/>
            <p:nvPr/>
          </p:nvSpPr>
          <p:spPr>
            <a:xfrm>
              <a:off x="4411176" y="4645855"/>
              <a:ext cx="2330821" cy="838804"/>
            </a:xfrm>
            <a:prstGeom prst="homePlate">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23" name="Rectangle 102">
              <a:extLst>
                <a:ext uri="{FF2B5EF4-FFF2-40B4-BE49-F238E27FC236}">
                  <a16:creationId xmlns:a16="http://schemas.microsoft.com/office/drawing/2014/main" id="{D2450903-CA11-4D62-A304-0E967736BD6F}"/>
                </a:ext>
              </a:extLst>
            </p:cNvPr>
            <p:cNvSpPr/>
            <p:nvPr/>
          </p:nvSpPr>
          <p:spPr>
            <a:xfrm>
              <a:off x="2398507" y="4643327"/>
              <a:ext cx="1857685" cy="838804"/>
            </a:xfrm>
            <a:prstGeom prst="rect">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charset="-122" panose="00000500000000000000" pitchFamily="2" typeface="印品黑体"/>
              </a:endParaRPr>
            </a:p>
          </p:txBody>
        </p:sp>
        <p:sp>
          <p:nvSpPr>
            <p:cNvPr id="27" name="Freeform 63">
              <a:extLst>
                <a:ext uri="{FF2B5EF4-FFF2-40B4-BE49-F238E27FC236}">
                  <a16:creationId xmlns:a16="http://schemas.microsoft.com/office/drawing/2014/main" id="{4F8FA58F-A3BC-462B-ACE6-E8A136DACB18}"/>
                </a:ext>
              </a:extLst>
            </p:cNvPr>
            <p:cNvSpPr>
              <a:spLocks noEditPoints="1"/>
            </p:cNvSpPr>
            <p:nvPr/>
          </p:nvSpPr>
          <p:spPr bwMode="auto">
            <a:xfrm>
              <a:off x="3052767" y="4862886"/>
              <a:ext cx="549165" cy="399689"/>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b="b" l="0" r="r" t="0"/>
              <a:pathLst>
                <a:path h="57" w="78">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30" name="文本框 29">
              <a:extLst>
                <a:ext uri="{FF2B5EF4-FFF2-40B4-BE49-F238E27FC236}">
                  <a16:creationId xmlns:a16="http://schemas.microsoft.com/office/drawing/2014/main" id="{35060D03-BF28-4611-911B-D027FA0BC315}"/>
                </a:ext>
              </a:extLst>
            </p:cNvPr>
            <p:cNvSpPr txBox="1"/>
            <p:nvPr/>
          </p:nvSpPr>
          <p:spPr>
            <a:xfrm>
              <a:off x="1076300" y="4733256"/>
              <a:ext cx="1173708" cy="701040"/>
            </a:xfrm>
            <a:prstGeom prst="rect">
              <a:avLst/>
            </a:prstGeom>
            <a:noFill/>
          </p:spPr>
          <p:txBody>
            <a:bodyPr rtlCol="0" wrap="square">
              <a:spAutoFit/>
            </a:bodyPr>
            <a:lstStyle>
              <a:defPPr>
                <a:defRPr lang="zh-CN"/>
              </a:defPPr>
              <a:lvl1pPr algn="ctr">
                <a:defRPr spc="300" sz="4800">
                  <a:solidFill>
                    <a:srgbClr val="EEF2F4"/>
                  </a:solidFill>
                  <a:latin charset="0" panose="020b0804020202020204" pitchFamily="34" typeface="HelveticaNeueLT Pro 85 Hv"/>
                </a:defRPr>
              </a:lvl1pPr>
            </a:lstStyle>
            <a:p>
              <a:r>
                <a:rPr altLang="zh-CN" lang="en-US" sz="4000">
                  <a:latin charset="-122" panose="00000500000000000000" pitchFamily="2" typeface="印品黑体"/>
                  <a:ea charset="-122" panose="00000500000000000000" pitchFamily="2" typeface="印品黑体"/>
                </a:rPr>
                <a:t>04</a:t>
              </a:r>
            </a:p>
          </p:txBody>
        </p:sp>
      </p:grpSp>
      <p:sp>
        <p:nvSpPr>
          <p:cNvPr id="71" name="文本框 70">
            <a:extLst>
              <a:ext uri="{FF2B5EF4-FFF2-40B4-BE49-F238E27FC236}">
                <a16:creationId xmlns:a16="http://schemas.microsoft.com/office/drawing/2014/main" id="{EFE4197B-BB61-4275-A854-6014BCAB2B48}"/>
              </a:ext>
            </a:extLst>
          </p:cNvPr>
          <p:cNvSpPr txBox="1"/>
          <p:nvPr/>
        </p:nvSpPr>
        <p:spPr>
          <a:xfrm>
            <a:off x="4916520" y="3209088"/>
            <a:ext cx="5854989" cy="365760"/>
          </a:xfrm>
          <a:prstGeom prst="rect">
            <a:avLst/>
          </a:prstGeom>
          <a:noFill/>
        </p:spPr>
        <p:txBody>
          <a:bodyPr rtlCol="0" wrap="square">
            <a:spAutoFit/>
          </a:bodyPr>
          <a:lstStyle>
            <a:defPPr>
              <a:defRPr lang="zh-CN"/>
            </a:defPPr>
            <a:lvl1pPr>
              <a:defRPr sz="3200">
                <a:latin charset="-122" panose="02000000000000000000" pitchFamily="50" typeface="方正达利体简体 Bold"/>
                <a:ea charset="-122" panose="02000000000000000000" pitchFamily="50" typeface="方正达利体简体 Bold"/>
              </a:defRPr>
            </a:lvl1pPr>
          </a:lstStyle>
          <a:p>
            <a:r>
              <a:rPr altLang="en-US" lang="zh-CN" sz="1800">
                <a:solidFill>
                  <a:schemeClr val="tx1">
                    <a:lumMod val="85000"/>
                    <a:lumOff val="15000"/>
                  </a:schemeClr>
                </a:solidFill>
                <a:latin charset="-122" panose="00000500000000000000" pitchFamily="2" typeface="印品黑体"/>
                <a:ea charset="-122" panose="00000500000000000000" pitchFamily="2" typeface="印品黑体"/>
              </a:rPr>
              <a:t>点击输入内容点击输入内容点击输入内容点击输入内容</a:t>
            </a:r>
          </a:p>
        </p:txBody>
      </p:sp>
      <p:sp>
        <p:nvSpPr>
          <p:cNvPr id="73" name="文本框 72">
            <a:extLst>
              <a:ext uri="{FF2B5EF4-FFF2-40B4-BE49-F238E27FC236}">
                <a16:creationId xmlns:a16="http://schemas.microsoft.com/office/drawing/2014/main" id="{CDA350D4-DF89-4BD3-A0E2-9E422BF7A499}"/>
              </a:ext>
            </a:extLst>
          </p:cNvPr>
          <p:cNvSpPr txBox="1"/>
          <p:nvPr/>
        </p:nvSpPr>
        <p:spPr>
          <a:xfrm>
            <a:off x="4916520" y="4045107"/>
            <a:ext cx="5854989" cy="365760"/>
          </a:xfrm>
          <a:prstGeom prst="rect">
            <a:avLst/>
          </a:prstGeom>
          <a:noFill/>
        </p:spPr>
        <p:txBody>
          <a:bodyPr rtlCol="0" wrap="square">
            <a:spAutoFit/>
          </a:bodyPr>
          <a:lstStyle>
            <a:defPPr>
              <a:defRPr lang="zh-CN"/>
            </a:defPPr>
            <a:lvl1pPr>
              <a:defRPr sz="3200">
                <a:latin charset="-122" panose="02000000000000000000" pitchFamily="50" typeface="方正达利体简体 Bold"/>
                <a:ea charset="-122" panose="02000000000000000000" pitchFamily="50" typeface="方正达利体简体 Bold"/>
              </a:defRPr>
            </a:lvl1pPr>
          </a:lstStyle>
          <a:p>
            <a:r>
              <a:rPr altLang="en-US" lang="zh-CN" sz="1800">
                <a:solidFill>
                  <a:schemeClr val="tx1">
                    <a:lumMod val="85000"/>
                    <a:lumOff val="15000"/>
                  </a:schemeClr>
                </a:solidFill>
                <a:latin charset="-122" panose="00000500000000000000" pitchFamily="2" typeface="印品黑体"/>
                <a:ea charset="-122" panose="00000500000000000000" pitchFamily="2" typeface="印品黑体"/>
              </a:rPr>
              <a:t>点击输入内容点击输入内容点击输入内容点击输入内容</a:t>
            </a:r>
          </a:p>
        </p:txBody>
      </p:sp>
      <p:sp>
        <p:nvSpPr>
          <p:cNvPr id="74" name="文本框 73">
            <a:extLst>
              <a:ext uri="{FF2B5EF4-FFF2-40B4-BE49-F238E27FC236}">
                <a16:creationId xmlns:a16="http://schemas.microsoft.com/office/drawing/2014/main" id="{F127F33F-E501-46DE-AC17-EAA59673814E}"/>
              </a:ext>
            </a:extLst>
          </p:cNvPr>
          <p:cNvSpPr txBox="1"/>
          <p:nvPr/>
        </p:nvSpPr>
        <p:spPr>
          <a:xfrm>
            <a:off x="4916520" y="4880591"/>
            <a:ext cx="5854989" cy="365760"/>
          </a:xfrm>
          <a:prstGeom prst="rect">
            <a:avLst/>
          </a:prstGeom>
          <a:noFill/>
        </p:spPr>
        <p:txBody>
          <a:bodyPr rtlCol="0" wrap="square">
            <a:spAutoFit/>
          </a:bodyPr>
          <a:lstStyle>
            <a:defPPr>
              <a:defRPr lang="zh-CN"/>
            </a:defPPr>
            <a:lvl1pPr>
              <a:defRPr sz="3200">
                <a:latin charset="-122" panose="02000000000000000000" pitchFamily="50" typeface="方正达利体简体 Bold"/>
                <a:ea charset="-122" panose="02000000000000000000" pitchFamily="50" typeface="方正达利体简体 Bold"/>
              </a:defRPr>
            </a:lvl1pPr>
          </a:lstStyle>
          <a:p>
            <a:r>
              <a:rPr altLang="en-US" lang="zh-CN" sz="1800">
                <a:solidFill>
                  <a:schemeClr val="tx1">
                    <a:lumMod val="85000"/>
                    <a:lumOff val="15000"/>
                  </a:schemeClr>
                </a:solidFill>
                <a:latin charset="-122" panose="00000500000000000000" pitchFamily="2" typeface="印品黑体"/>
                <a:ea charset="-122" panose="00000500000000000000" pitchFamily="2" typeface="印品黑体"/>
              </a:rPr>
              <a:t>点击输入内容点击输入内容点击输入内容点击输入内容</a:t>
            </a:r>
          </a:p>
        </p:txBody>
      </p:sp>
    </p:spTree>
    <p:extLst>
      <p:ext uri="{BB962C8B-B14F-4D97-AF65-F5344CB8AC3E}">
        <p14:creationId val="1210138219"/>
      </p:ext>
    </p:extLst>
  </p:cSld>
  <p:clrMapOvr>
    <a:masterClrMapping/>
  </p:clrMapOvr>
  <mc:AlternateContent>
    <mc:Choice Requires="p15">
      <p:transition advClick="0" advTm="1000" p14:dur="1250" spd="slow">
        <p15:prstTrans invX="1" prst="peelOff"/>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1000" fill="hold" id="11"/>
                                        <p:tgtEl>
                                          <p:spTgt spid="54"/>
                                        </p:tgtEl>
                                        <p:attrNameLst>
                                          <p:attrName>ppt_x</p:attrName>
                                        </p:attrNameLst>
                                      </p:cBhvr>
                                      <p:tavLst>
                                        <p:tav tm="0">
                                          <p:val>
                                            <p:strVal val="1+#ppt_w/2"/>
                                          </p:val>
                                        </p:tav>
                                        <p:tav tm="100000">
                                          <p:val>
                                            <p:strVal val="#ppt_x"/>
                                          </p:val>
                                        </p:tav>
                                      </p:tavLst>
                                    </p:anim>
                                    <p:anim calcmode="lin" valueType="num">
                                      <p:cBhvr additive="base">
                                        <p:cTn dur="1000" fill="hold" id="12"/>
                                        <p:tgtEl>
                                          <p:spTgt spid="5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75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1000" fill="hold" id="15"/>
                                        <p:tgtEl>
                                          <p:spTgt spid="3"/>
                                        </p:tgtEl>
                                        <p:attrNameLst>
                                          <p:attrName>ppt_x</p:attrName>
                                        </p:attrNameLst>
                                      </p:cBhvr>
                                      <p:tavLst>
                                        <p:tav tm="0">
                                          <p:val>
                                            <p:strVal val="0-#ppt_w/2"/>
                                          </p:val>
                                        </p:tav>
                                        <p:tav tm="100000">
                                          <p:val>
                                            <p:strVal val="#ppt_x"/>
                                          </p:val>
                                        </p:tav>
                                      </p:tavLst>
                                    </p:anim>
                                    <p:anim calcmode="lin" valueType="num">
                                      <p:cBhvr additive="base">
                                        <p:cTn dur="1000" fill="hold" id="16"/>
                                        <p:tgtEl>
                                          <p:spTgt spid="3"/>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750"/>
                                  </p:stCondLst>
                                  <p:childTnLst>
                                    <p:set>
                                      <p:cBhvr>
                                        <p:cTn dur="1" fill="hold" id="18">
                                          <p:stCondLst>
                                            <p:cond delay="0"/>
                                          </p:stCondLst>
                                        </p:cTn>
                                        <p:tgtEl>
                                          <p:spTgt spid="71"/>
                                        </p:tgtEl>
                                        <p:attrNameLst>
                                          <p:attrName>style.visibility</p:attrName>
                                        </p:attrNameLst>
                                      </p:cBhvr>
                                      <p:to>
                                        <p:strVal val="visible"/>
                                      </p:to>
                                    </p:set>
                                    <p:anim calcmode="lin" valueType="num">
                                      <p:cBhvr additive="base">
                                        <p:cTn dur="1000" fill="hold" id="19"/>
                                        <p:tgtEl>
                                          <p:spTgt spid="71"/>
                                        </p:tgtEl>
                                        <p:attrNameLst>
                                          <p:attrName>ppt_x</p:attrName>
                                        </p:attrNameLst>
                                      </p:cBhvr>
                                      <p:tavLst>
                                        <p:tav tm="0">
                                          <p:val>
                                            <p:strVal val="1+#ppt_w/2"/>
                                          </p:val>
                                        </p:tav>
                                        <p:tav tm="100000">
                                          <p:val>
                                            <p:strVal val="#ppt_x"/>
                                          </p:val>
                                        </p:tav>
                                      </p:tavLst>
                                    </p:anim>
                                    <p:anim calcmode="lin" valueType="num">
                                      <p:cBhvr additive="base">
                                        <p:cTn dur="1000" fill="hold" id="20"/>
                                        <p:tgtEl>
                                          <p:spTgt spid="71"/>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150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1000" fill="hold" id="23"/>
                                        <p:tgtEl>
                                          <p:spTgt spid="6"/>
                                        </p:tgtEl>
                                        <p:attrNameLst>
                                          <p:attrName>ppt_x</p:attrName>
                                        </p:attrNameLst>
                                      </p:cBhvr>
                                      <p:tavLst>
                                        <p:tav tm="0">
                                          <p:val>
                                            <p:strVal val="0-#ppt_w/2"/>
                                          </p:val>
                                        </p:tav>
                                        <p:tav tm="100000">
                                          <p:val>
                                            <p:strVal val="#ppt_x"/>
                                          </p:val>
                                        </p:tav>
                                      </p:tavLst>
                                    </p:anim>
                                    <p:anim calcmode="lin" valueType="num">
                                      <p:cBhvr additive="base">
                                        <p:cTn dur="1000" fill="hold" id="24"/>
                                        <p:tgtEl>
                                          <p:spTgt spid="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1500"/>
                                  </p:stCondLst>
                                  <p:childTnLst>
                                    <p:set>
                                      <p:cBhvr>
                                        <p:cTn dur="1" fill="hold" id="26">
                                          <p:stCondLst>
                                            <p:cond delay="0"/>
                                          </p:stCondLst>
                                        </p:cTn>
                                        <p:tgtEl>
                                          <p:spTgt spid="73"/>
                                        </p:tgtEl>
                                        <p:attrNameLst>
                                          <p:attrName>style.visibility</p:attrName>
                                        </p:attrNameLst>
                                      </p:cBhvr>
                                      <p:to>
                                        <p:strVal val="visible"/>
                                      </p:to>
                                    </p:set>
                                    <p:anim calcmode="lin" valueType="num">
                                      <p:cBhvr additive="base">
                                        <p:cTn dur="1000" fill="hold" id="27"/>
                                        <p:tgtEl>
                                          <p:spTgt spid="73"/>
                                        </p:tgtEl>
                                        <p:attrNameLst>
                                          <p:attrName>ppt_x</p:attrName>
                                        </p:attrNameLst>
                                      </p:cBhvr>
                                      <p:tavLst>
                                        <p:tav tm="0">
                                          <p:val>
                                            <p:strVal val="1+#ppt_w/2"/>
                                          </p:val>
                                        </p:tav>
                                        <p:tav tm="100000">
                                          <p:val>
                                            <p:strVal val="#ppt_x"/>
                                          </p:val>
                                        </p:tav>
                                      </p:tavLst>
                                    </p:anim>
                                    <p:anim calcmode="lin" valueType="num">
                                      <p:cBhvr additive="base">
                                        <p:cTn dur="1000" fill="hold" id="28"/>
                                        <p:tgtEl>
                                          <p:spTgt spid="73"/>
                                        </p:tgtEl>
                                        <p:attrNameLst>
                                          <p:attrName>ppt_y</p:attrName>
                                        </p:attrNameLst>
                                      </p:cBhvr>
                                      <p:tavLst>
                                        <p:tav tm="0">
                                          <p:val>
                                            <p:strVal val="#ppt_y"/>
                                          </p:val>
                                        </p:tav>
                                        <p:tav tm="100000">
                                          <p:val>
                                            <p:strVal val="#ppt_y"/>
                                          </p:val>
                                        </p:tav>
                                      </p:tavLst>
                                    </p:anim>
                                  </p:childTnLst>
                                </p:cTn>
                              </p:par>
                              <p:par>
                                <p:cTn fill="hold" id="29" nodeType="withEffect" presetClass="entr" presetID="2" presetSubtype="8">
                                  <p:stCondLst>
                                    <p:cond delay="2250"/>
                                  </p:stCondLst>
                                  <p:childTnLst>
                                    <p:set>
                                      <p:cBhvr>
                                        <p:cTn dur="1" fill="hold" id="30">
                                          <p:stCondLst>
                                            <p:cond delay="0"/>
                                          </p:stCondLst>
                                        </p:cTn>
                                        <p:tgtEl>
                                          <p:spTgt spid="7"/>
                                        </p:tgtEl>
                                        <p:attrNameLst>
                                          <p:attrName>style.visibility</p:attrName>
                                        </p:attrNameLst>
                                      </p:cBhvr>
                                      <p:to>
                                        <p:strVal val="visible"/>
                                      </p:to>
                                    </p:set>
                                    <p:anim calcmode="lin" valueType="num">
                                      <p:cBhvr additive="base">
                                        <p:cTn dur="1000" fill="hold" id="31"/>
                                        <p:tgtEl>
                                          <p:spTgt spid="7"/>
                                        </p:tgtEl>
                                        <p:attrNameLst>
                                          <p:attrName>ppt_x</p:attrName>
                                        </p:attrNameLst>
                                      </p:cBhvr>
                                      <p:tavLst>
                                        <p:tav tm="0">
                                          <p:val>
                                            <p:strVal val="0-#ppt_w/2"/>
                                          </p:val>
                                        </p:tav>
                                        <p:tav tm="100000">
                                          <p:val>
                                            <p:strVal val="#ppt_x"/>
                                          </p:val>
                                        </p:tav>
                                      </p:tavLst>
                                    </p:anim>
                                    <p:anim calcmode="lin" valueType="num">
                                      <p:cBhvr additive="base">
                                        <p:cTn dur="1000" fill="hold" id="32"/>
                                        <p:tgtEl>
                                          <p:spTgt spid="7"/>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2250"/>
                                  </p:stCondLst>
                                  <p:childTnLst>
                                    <p:set>
                                      <p:cBhvr>
                                        <p:cTn dur="1" fill="hold" id="34">
                                          <p:stCondLst>
                                            <p:cond delay="0"/>
                                          </p:stCondLst>
                                        </p:cTn>
                                        <p:tgtEl>
                                          <p:spTgt spid="74"/>
                                        </p:tgtEl>
                                        <p:attrNameLst>
                                          <p:attrName>style.visibility</p:attrName>
                                        </p:attrNameLst>
                                      </p:cBhvr>
                                      <p:to>
                                        <p:strVal val="visible"/>
                                      </p:to>
                                    </p:set>
                                    <p:anim calcmode="lin" valueType="num">
                                      <p:cBhvr additive="base">
                                        <p:cTn dur="1000" fill="hold" id="35"/>
                                        <p:tgtEl>
                                          <p:spTgt spid="74"/>
                                        </p:tgtEl>
                                        <p:attrNameLst>
                                          <p:attrName>ppt_x</p:attrName>
                                        </p:attrNameLst>
                                      </p:cBhvr>
                                      <p:tavLst>
                                        <p:tav tm="0">
                                          <p:val>
                                            <p:strVal val="1+#ppt_w/2"/>
                                          </p:val>
                                        </p:tav>
                                        <p:tav tm="100000">
                                          <p:val>
                                            <p:strVal val="#ppt_x"/>
                                          </p:val>
                                        </p:tav>
                                      </p:tavLst>
                                    </p:anim>
                                    <p:anim calcmode="lin" valueType="num">
                                      <p:cBhvr additive="base">
                                        <p:cTn dur="1000" fill="hold" id="36"/>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71"/>
      <p:bldP grpId="0" spid="73"/>
      <p:bldP grpId="0" spid="7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3E40234-70D4-47AD-8059-ACA376535658}"/>
              </a:ext>
            </a:extLst>
          </p:cNvPr>
          <p:cNvPicPr>
            <a:picLocks noChangeAspect="1"/>
          </p:cNvPicPr>
          <p:nvPr/>
        </p:nvPicPr>
        <p:blipFill>
          <a:blip r:embed="rId3"/>
          <a:stretch>
            <a:fillRect/>
          </a:stretch>
        </p:blipFill>
        <p:spPr>
          <a:xfrm>
            <a:off x="0" y="0"/>
            <a:ext cx="1420491" cy="646232"/>
          </a:xfrm>
          <a:prstGeom prst="rect">
            <a:avLst/>
          </a:prstGeom>
        </p:spPr>
      </p:pic>
      <p:grpSp>
        <p:nvGrpSpPr>
          <p:cNvPr id="37" name="组合 36">
            <a:extLst>
              <a:ext uri="{FF2B5EF4-FFF2-40B4-BE49-F238E27FC236}">
                <a16:creationId xmlns:a16="http://schemas.microsoft.com/office/drawing/2014/main" id="{AC1B1FAC-07B0-4E76-A6BE-FFB82FB265D6}"/>
              </a:ext>
            </a:extLst>
          </p:cNvPr>
          <p:cNvGrpSpPr/>
          <p:nvPr/>
        </p:nvGrpSpPr>
        <p:grpSpPr>
          <a:xfrm>
            <a:off x="1223453" y="4926841"/>
            <a:ext cx="2823972" cy="1215775"/>
            <a:chOff x="1502378" y="5281684"/>
            <a:chExt cx="2823972" cy="1215775"/>
          </a:xfrm>
        </p:grpSpPr>
        <p:sp>
          <p:nvSpPr>
            <p:cNvPr id="32" name="平行四边形 31">
              <a:extLst>
                <a:ext uri="{FF2B5EF4-FFF2-40B4-BE49-F238E27FC236}">
                  <a16:creationId xmlns:a16="http://schemas.microsoft.com/office/drawing/2014/main" id="{1585AA7E-BACB-4A4D-9C33-E0C69E5AA5B8}"/>
                </a:ext>
              </a:extLst>
            </p:cNvPr>
            <p:cNvSpPr/>
            <p:nvPr/>
          </p:nvSpPr>
          <p:spPr>
            <a:xfrm>
              <a:off x="1502378" y="5281684"/>
              <a:ext cx="204717" cy="409433"/>
            </a:xfrm>
            <a:prstGeom prst="parallelogram">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useBgFill="1">
          <p:nvSpPr>
            <p:cNvPr id="33" name="文本框 32">
              <a:extLst>
                <a:ext uri="{FF2B5EF4-FFF2-40B4-BE49-F238E27FC236}">
                  <a16:creationId xmlns:a16="http://schemas.microsoft.com/office/drawing/2014/main" id="{2C918A58-852F-4D95-8631-7028FBDBD841}"/>
                </a:ext>
              </a:extLst>
            </p:cNvPr>
            <p:cNvSpPr txBox="1"/>
            <p:nvPr/>
          </p:nvSpPr>
          <p:spPr>
            <a:xfrm>
              <a:off x="1707095" y="5311339"/>
              <a:ext cx="2332635" cy="457200"/>
            </a:xfrm>
            <a:prstGeom prst="rect">
              <a:avLst/>
            </a:prstGeom>
          </p:spPr>
          <p:txBody>
            <a:bodyPr rtlCol="0" wrap="square">
              <a:spAutoFit/>
            </a:bodyPr>
            <a:lstStyle/>
            <a:p>
              <a:r>
                <a:rPr altLang="en-US" lang="zh-CN" sz="24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sp useBgFill="1">
          <p:nvSpPr>
            <p:cNvPr id="34" name="文本框 33">
              <a:extLst>
                <a:ext uri="{FF2B5EF4-FFF2-40B4-BE49-F238E27FC236}">
                  <a16:creationId xmlns:a16="http://schemas.microsoft.com/office/drawing/2014/main" id="{A223C155-5951-4D77-8C14-738693ED7EB5}"/>
                </a:ext>
              </a:extLst>
            </p:cNvPr>
            <p:cNvSpPr txBox="1"/>
            <p:nvPr/>
          </p:nvSpPr>
          <p:spPr>
            <a:xfrm>
              <a:off x="1707095" y="5720773"/>
              <a:ext cx="2619255" cy="802640"/>
            </a:xfrm>
            <a:prstGeom prst="rect">
              <a:avLst/>
            </a:prstGeom>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cxnSp>
          <p:nvCxnSpPr>
            <p:cNvPr id="35" name="直接连接符 34">
              <a:extLst>
                <a:ext uri="{FF2B5EF4-FFF2-40B4-BE49-F238E27FC236}">
                  <a16:creationId xmlns:a16="http://schemas.microsoft.com/office/drawing/2014/main" id="{12791735-95D7-46A6-8A77-0EF9A5AED098}"/>
                </a:ext>
              </a:extLst>
            </p:cNvPr>
            <p:cNvCxnSpPr/>
            <p:nvPr/>
          </p:nvCxnSpPr>
          <p:spPr>
            <a:xfrm>
              <a:off x="1788983" y="5775194"/>
              <a:ext cx="2424937" cy="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DF8DFC73-66B3-4EEE-AC0B-C17339E8ACB4}"/>
              </a:ext>
            </a:extLst>
          </p:cNvPr>
          <p:cNvGrpSpPr/>
          <p:nvPr/>
        </p:nvGrpSpPr>
        <p:grpSpPr>
          <a:xfrm>
            <a:off x="4684015" y="4940489"/>
            <a:ext cx="2823972" cy="1215775"/>
            <a:chOff x="1502378" y="5281684"/>
            <a:chExt cx="2823972" cy="1215775"/>
          </a:xfrm>
        </p:grpSpPr>
        <p:sp>
          <p:nvSpPr>
            <p:cNvPr id="39" name="平行四边形 38">
              <a:extLst>
                <a:ext uri="{FF2B5EF4-FFF2-40B4-BE49-F238E27FC236}">
                  <a16:creationId xmlns:a16="http://schemas.microsoft.com/office/drawing/2014/main" id="{C90352CC-56BE-4884-8C9A-C29AA64FD512}"/>
                </a:ext>
              </a:extLst>
            </p:cNvPr>
            <p:cNvSpPr/>
            <p:nvPr/>
          </p:nvSpPr>
          <p:spPr>
            <a:xfrm>
              <a:off x="1502378" y="5281684"/>
              <a:ext cx="204717" cy="409433"/>
            </a:xfrm>
            <a:prstGeom prst="parallelogram">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useBgFill="1">
          <p:nvSpPr>
            <p:cNvPr id="40" name="文本框 39">
              <a:extLst>
                <a:ext uri="{FF2B5EF4-FFF2-40B4-BE49-F238E27FC236}">
                  <a16:creationId xmlns:a16="http://schemas.microsoft.com/office/drawing/2014/main" id="{9165BCA1-E043-4C68-99C1-B56C60F307BE}"/>
                </a:ext>
              </a:extLst>
            </p:cNvPr>
            <p:cNvSpPr txBox="1"/>
            <p:nvPr/>
          </p:nvSpPr>
          <p:spPr>
            <a:xfrm>
              <a:off x="1707095" y="5311339"/>
              <a:ext cx="2332635" cy="457200"/>
            </a:xfrm>
            <a:prstGeom prst="rect">
              <a:avLst/>
            </a:prstGeom>
          </p:spPr>
          <p:txBody>
            <a:bodyPr rtlCol="0" wrap="square">
              <a:spAutoFit/>
            </a:bodyPr>
            <a:lstStyle/>
            <a:p>
              <a:r>
                <a:rPr altLang="en-US" lang="zh-CN" sz="24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sp useBgFill="1">
          <p:nvSpPr>
            <p:cNvPr id="41" name="文本框 40">
              <a:extLst>
                <a:ext uri="{FF2B5EF4-FFF2-40B4-BE49-F238E27FC236}">
                  <a16:creationId xmlns:a16="http://schemas.microsoft.com/office/drawing/2014/main" id="{A4F19554-0B37-445E-A3B3-447B3E91621C}"/>
                </a:ext>
              </a:extLst>
            </p:cNvPr>
            <p:cNvSpPr txBox="1"/>
            <p:nvPr/>
          </p:nvSpPr>
          <p:spPr>
            <a:xfrm>
              <a:off x="1707095" y="5720773"/>
              <a:ext cx="2619255" cy="802640"/>
            </a:xfrm>
            <a:prstGeom prst="rect">
              <a:avLst/>
            </a:prstGeom>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cxnSp>
          <p:nvCxnSpPr>
            <p:cNvPr id="42" name="直接连接符 41">
              <a:extLst>
                <a:ext uri="{FF2B5EF4-FFF2-40B4-BE49-F238E27FC236}">
                  <a16:creationId xmlns:a16="http://schemas.microsoft.com/office/drawing/2014/main" id="{7F73D35E-89F5-4370-AC23-3DEC9EE9418A}"/>
                </a:ext>
              </a:extLst>
            </p:cNvPr>
            <p:cNvCxnSpPr/>
            <p:nvPr/>
          </p:nvCxnSpPr>
          <p:spPr>
            <a:xfrm>
              <a:off x="1788983" y="5775194"/>
              <a:ext cx="2424937" cy="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grpSp>
        <p:nvGrpSpPr>
          <p:cNvPr id="43" name="组合 42">
            <a:extLst>
              <a:ext uri="{FF2B5EF4-FFF2-40B4-BE49-F238E27FC236}">
                <a16:creationId xmlns:a16="http://schemas.microsoft.com/office/drawing/2014/main" id="{105F85CE-06F5-41F6-964F-A1F925C27208}"/>
              </a:ext>
            </a:extLst>
          </p:cNvPr>
          <p:cNvGrpSpPr/>
          <p:nvPr/>
        </p:nvGrpSpPr>
        <p:grpSpPr>
          <a:xfrm>
            <a:off x="8144576" y="4926841"/>
            <a:ext cx="2823972" cy="1215775"/>
            <a:chOff x="1502378" y="5281684"/>
            <a:chExt cx="2823972" cy="1215775"/>
          </a:xfrm>
        </p:grpSpPr>
        <p:sp>
          <p:nvSpPr>
            <p:cNvPr id="44" name="平行四边形 43">
              <a:extLst>
                <a:ext uri="{FF2B5EF4-FFF2-40B4-BE49-F238E27FC236}">
                  <a16:creationId xmlns:a16="http://schemas.microsoft.com/office/drawing/2014/main" id="{43C7F25A-B245-4292-86AC-22A51DC94C22}"/>
                </a:ext>
              </a:extLst>
            </p:cNvPr>
            <p:cNvSpPr/>
            <p:nvPr/>
          </p:nvSpPr>
          <p:spPr>
            <a:xfrm>
              <a:off x="1502378" y="5281684"/>
              <a:ext cx="204717" cy="409433"/>
            </a:xfrm>
            <a:prstGeom prst="parallelogram">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useBgFill="1">
          <p:nvSpPr>
            <p:cNvPr id="45" name="文本框 44">
              <a:extLst>
                <a:ext uri="{FF2B5EF4-FFF2-40B4-BE49-F238E27FC236}">
                  <a16:creationId xmlns:a16="http://schemas.microsoft.com/office/drawing/2014/main" id="{F6AC693F-B57D-4FC8-8F2A-10C06D136B8C}"/>
                </a:ext>
              </a:extLst>
            </p:cNvPr>
            <p:cNvSpPr txBox="1"/>
            <p:nvPr/>
          </p:nvSpPr>
          <p:spPr>
            <a:xfrm>
              <a:off x="1707095" y="5311339"/>
              <a:ext cx="2332635" cy="457200"/>
            </a:xfrm>
            <a:prstGeom prst="rect">
              <a:avLst/>
            </a:prstGeom>
          </p:spPr>
          <p:txBody>
            <a:bodyPr rtlCol="0" wrap="square">
              <a:spAutoFit/>
            </a:bodyPr>
            <a:lstStyle/>
            <a:p>
              <a:r>
                <a:rPr altLang="en-US" lang="zh-CN" sz="24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sp useBgFill="1">
          <p:nvSpPr>
            <p:cNvPr id="46" name="文本框 45">
              <a:extLst>
                <a:ext uri="{FF2B5EF4-FFF2-40B4-BE49-F238E27FC236}">
                  <a16:creationId xmlns:a16="http://schemas.microsoft.com/office/drawing/2014/main" id="{F88DF2E5-8A45-429F-B58C-D4043A801772}"/>
                </a:ext>
              </a:extLst>
            </p:cNvPr>
            <p:cNvSpPr txBox="1"/>
            <p:nvPr/>
          </p:nvSpPr>
          <p:spPr>
            <a:xfrm>
              <a:off x="1707096" y="5720773"/>
              <a:ext cx="2619255" cy="802640"/>
            </a:xfrm>
            <a:prstGeom prst="rect">
              <a:avLst/>
            </a:prstGeom>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cxnSp>
          <p:nvCxnSpPr>
            <p:cNvPr id="47" name="直接连接符 46">
              <a:extLst>
                <a:ext uri="{FF2B5EF4-FFF2-40B4-BE49-F238E27FC236}">
                  <a16:creationId xmlns:a16="http://schemas.microsoft.com/office/drawing/2014/main" id="{F6EE72F2-B716-49BC-9392-7B97F43F7AC1}"/>
                </a:ext>
              </a:extLst>
            </p:cNvPr>
            <p:cNvCxnSpPr/>
            <p:nvPr/>
          </p:nvCxnSpPr>
          <p:spPr>
            <a:xfrm>
              <a:off x="1788983" y="5775194"/>
              <a:ext cx="2424937" cy="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grpSp>
        <p:nvGrpSpPr>
          <p:cNvPr id="61" name="组合 60">
            <a:extLst>
              <a:ext uri="{FF2B5EF4-FFF2-40B4-BE49-F238E27FC236}">
                <a16:creationId xmlns:a16="http://schemas.microsoft.com/office/drawing/2014/main" id="{C75C04FC-F07B-4C80-9F10-F75C38EAD9BC}"/>
              </a:ext>
            </a:extLst>
          </p:cNvPr>
          <p:cNvGrpSpPr/>
          <p:nvPr/>
        </p:nvGrpSpPr>
        <p:grpSpPr>
          <a:xfrm>
            <a:off x="3473755" y="865696"/>
            <a:ext cx="5418666" cy="3332553"/>
            <a:chOff x="3473755" y="865696"/>
            <a:chExt cx="5418666" cy="3332553"/>
          </a:xfrm>
        </p:grpSpPr>
        <p:sp>
          <p:nvSpPr>
            <p:cNvPr id="51" name="箭头: 环形 50">
              <a:extLst>
                <a:ext uri="{FF2B5EF4-FFF2-40B4-BE49-F238E27FC236}">
                  <a16:creationId xmlns:a16="http://schemas.microsoft.com/office/drawing/2014/main" id="{A34DB376-7BC2-43A8-B1AD-F62DB070E810}"/>
                </a:ext>
              </a:extLst>
            </p:cNvPr>
            <p:cNvSpPr/>
            <p:nvPr/>
          </p:nvSpPr>
          <p:spPr>
            <a:xfrm rot="5400000">
              <a:off x="6284073" y="1589902"/>
              <a:ext cx="2608149" cy="2608546"/>
            </a:xfrm>
            <a:prstGeom prst="circularArrow">
              <a:avLst>
                <a:gd fmla="val 10980" name="adj1"/>
                <a:gd fmla="val 1142322" name="adj2"/>
                <a:gd fmla="val 4500000" name="adj3"/>
                <a:gd fmla="val 10800000" name="adj4"/>
                <a:gd fmla="val 12500" name="adj5"/>
              </a:avLst>
            </a:prstGeom>
            <a:solidFill>
              <a:srgbClr val="C3C9C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52" name="任意多边形: 形状 51">
              <a:extLst>
                <a:ext uri="{FF2B5EF4-FFF2-40B4-BE49-F238E27FC236}">
                  <a16:creationId xmlns:a16="http://schemas.microsoft.com/office/drawing/2014/main" id="{977B1F23-28B4-42D8-A658-73D1AC5C5A18}"/>
                </a:ext>
              </a:extLst>
            </p:cNvPr>
            <p:cNvSpPr/>
            <p:nvPr/>
          </p:nvSpPr>
          <p:spPr>
            <a:xfrm rot="5400000">
              <a:off x="6863770" y="2528999"/>
              <a:ext cx="1449298" cy="724475"/>
            </a:xfrm>
            <a:custGeom>
              <a:gdLst>
                <a:gd fmla="*/ 0 w 1449298" name="connsiteX0"/>
                <a:gd fmla="*/ 0 h 724475" name="connsiteY0"/>
                <a:gd fmla="*/ 1449298 w 1449298" name="connsiteX1"/>
                <a:gd fmla="*/ 0 h 724475" name="connsiteY1"/>
                <a:gd fmla="*/ 1449298 w 1449298" name="connsiteX2"/>
                <a:gd fmla="*/ 724475 h 724475" name="connsiteY2"/>
                <a:gd fmla="*/ 0 w 1449298" name="connsiteX3"/>
                <a:gd fmla="*/ 724475 h 724475" name="connsiteY3"/>
                <a:gd fmla="*/ 0 w 1449298" name="connsiteX4"/>
                <a:gd fmla="*/ 0 h 7244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4475" w="1449298">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26670" lIns="26670" numCol="1" rIns="26670" spcCol="1270" spcFirstLastPara="0" tIns="26670" vert="horz" wrap="square">
              <a:noAutofit/>
            </a:bodyPr>
            <a:lstStyle/>
            <a:p>
              <a:pPr algn="ctr" defTabSz="1866900" indent="0" lvl="0" marL="0">
                <a:lnSpc>
                  <a:spcPct val="90000"/>
                </a:lnSpc>
                <a:spcBef>
                  <a:spcPct val="0"/>
                </a:spcBef>
                <a:spcAft>
                  <a:spcPct val="35000"/>
                </a:spcAft>
                <a:buNone/>
              </a:pPr>
              <a:endParaRPr altLang="en-US" kern="1200" lang="zh-CN" sz="4200">
                <a:latin charset="-122" panose="00000500000000000000" pitchFamily="2" typeface="印品黑体"/>
                <a:ea charset="-122" panose="00000500000000000000" pitchFamily="2" typeface="印品黑体"/>
              </a:endParaRPr>
            </a:p>
          </p:txBody>
        </p:sp>
        <p:sp>
          <p:nvSpPr>
            <p:cNvPr id="53" name="形状 52">
              <a:extLst>
                <a:ext uri="{FF2B5EF4-FFF2-40B4-BE49-F238E27FC236}">
                  <a16:creationId xmlns:a16="http://schemas.microsoft.com/office/drawing/2014/main" id="{8CB8B93F-FF9D-49FA-9F64-2A7492FFF8FE}"/>
                </a:ext>
              </a:extLst>
            </p:cNvPr>
            <p:cNvSpPr/>
            <p:nvPr/>
          </p:nvSpPr>
          <p:spPr>
            <a:xfrm rot="5400000">
              <a:off x="4785270" y="865498"/>
              <a:ext cx="2608149" cy="2608546"/>
            </a:xfrm>
            <a:prstGeom prst="leftCircularArrow">
              <a:avLst>
                <a:gd fmla="val 10980" name="adj1"/>
                <a:gd fmla="val 1142322" name="adj2"/>
                <a:gd fmla="val 6300000" name="adj3"/>
                <a:gd fmla="val 18900000" name="adj4"/>
                <a:gd fmla="val 12500" name="adj5"/>
              </a:avLst>
            </a:prstGeom>
            <a:solidFill>
              <a:srgbClr val="C3C9C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54" name="任意多边形: 形状 53">
              <a:extLst>
                <a:ext uri="{FF2B5EF4-FFF2-40B4-BE49-F238E27FC236}">
                  <a16:creationId xmlns:a16="http://schemas.microsoft.com/office/drawing/2014/main" id="{ADA1A6ED-664E-4FE2-A14E-EF3ED75DB8FD}"/>
                </a:ext>
              </a:extLst>
            </p:cNvPr>
            <p:cNvSpPr/>
            <p:nvPr/>
          </p:nvSpPr>
          <p:spPr>
            <a:xfrm rot="5400000">
              <a:off x="5356297" y="1807533"/>
              <a:ext cx="1449298" cy="724475"/>
            </a:xfrm>
            <a:custGeom>
              <a:gdLst>
                <a:gd fmla="*/ 0 w 1449298" name="connsiteX0"/>
                <a:gd fmla="*/ 0 h 724475" name="connsiteY0"/>
                <a:gd fmla="*/ 1449298 w 1449298" name="connsiteX1"/>
                <a:gd fmla="*/ 0 h 724475" name="connsiteY1"/>
                <a:gd fmla="*/ 1449298 w 1449298" name="connsiteX2"/>
                <a:gd fmla="*/ 724475 h 724475" name="connsiteY2"/>
                <a:gd fmla="*/ 0 w 1449298" name="connsiteX3"/>
                <a:gd fmla="*/ 724475 h 724475" name="connsiteY3"/>
                <a:gd fmla="*/ 0 w 1449298" name="connsiteX4"/>
                <a:gd fmla="*/ 0 h 7244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4475" w="1449298">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26670" lIns="26670" numCol="1" rIns="26670" spcCol="1270" spcFirstLastPara="0" tIns="26670" vert="horz" wrap="square">
              <a:noAutofit/>
            </a:bodyPr>
            <a:lstStyle/>
            <a:p>
              <a:pPr algn="ctr" defTabSz="1866900" indent="0" lvl="0" marL="0">
                <a:lnSpc>
                  <a:spcPct val="90000"/>
                </a:lnSpc>
                <a:spcBef>
                  <a:spcPct val="0"/>
                </a:spcBef>
                <a:spcAft>
                  <a:spcPct val="35000"/>
                </a:spcAft>
                <a:buNone/>
              </a:pPr>
              <a:endParaRPr altLang="en-US" kern="1200" lang="zh-CN" sz="4200">
                <a:latin charset="-122" panose="00000500000000000000" pitchFamily="2" typeface="印品黑体"/>
                <a:ea charset="-122" panose="00000500000000000000" pitchFamily="2" typeface="印品黑体"/>
              </a:endParaRPr>
            </a:p>
          </p:txBody>
        </p:sp>
        <p:sp>
          <p:nvSpPr>
            <p:cNvPr id="55" name="空心弧 54">
              <a:extLst>
                <a:ext uri="{FF2B5EF4-FFF2-40B4-BE49-F238E27FC236}">
                  <a16:creationId xmlns:a16="http://schemas.microsoft.com/office/drawing/2014/main" id="{76791A4D-06A5-474D-9BBA-8564AF09620F}"/>
                </a:ext>
              </a:extLst>
            </p:cNvPr>
            <p:cNvSpPr/>
            <p:nvPr/>
          </p:nvSpPr>
          <p:spPr>
            <a:xfrm rot="5400000">
              <a:off x="3474204" y="1775284"/>
              <a:ext cx="2240804" cy="2241702"/>
            </a:xfrm>
            <a:prstGeom prst="blockArc">
              <a:avLst>
                <a:gd fmla="val 13500000" name="adj1"/>
                <a:gd fmla="val 10800000" name="adj2"/>
                <a:gd fmla="val 12740" name="adj3"/>
              </a:avLst>
            </a:prstGeom>
            <a:solidFill>
              <a:srgbClr val="C3C9C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56" name="任意多边形: 形状 55">
              <a:extLst>
                <a:ext uri="{FF2B5EF4-FFF2-40B4-BE49-F238E27FC236}">
                  <a16:creationId xmlns:a16="http://schemas.microsoft.com/office/drawing/2014/main" id="{B4DAC853-7122-4C44-A84D-8D2F3EA9E4ED}"/>
                </a:ext>
              </a:extLst>
            </p:cNvPr>
            <p:cNvSpPr/>
            <p:nvPr/>
          </p:nvSpPr>
          <p:spPr>
            <a:xfrm rot="5400000">
              <a:off x="3846656" y="2532427"/>
              <a:ext cx="1449298" cy="724475"/>
            </a:xfrm>
            <a:custGeom>
              <a:gdLst>
                <a:gd fmla="*/ 0 w 1449298" name="connsiteX0"/>
                <a:gd fmla="*/ 0 h 724475" name="connsiteY0"/>
                <a:gd fmla="*/ 1449298 w 1449298" name="connsiteX1"/>
                <a:gd fmla="*/ 0 h 724475" name="connsiteY1"/>
                <a:gd fmla="*/ 1449298 w 1449298" name="connsiteX2"/>
                <a:gd fmla="*/ 724475 h 724475" name="connsiteY2"/>
                <a:gd fmla="*/ 0 w 1449298" name="connsiteX3"/>
                <a:gd fmla="*/ 724475 h 724475" name="connsiteY3"/>
                <a:gd fmla="*/ 0 w 1449298" name="connsiteX4"/>
                <a:gd fmla="*/ 0 h 7244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4475" w="1449298">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26670" lIns="26670" numCol="1" rIns="26670" spcCol="1270" spcFirstLastPara="0" tIns="26670" vert="horz" wrap="square">
              <a:noAutofit/>
            </a:bodyPr>
            <a:lstStyle/>
            <a:p>
              <a:pPr algn="ctr" defTabSz="1866900" indent="0" lvl="0" marL="0">
                <a:lnSpc>
                  <a:spcPct val="90000"/>
                </a:lnSpc>
                <a:spcBef>
                  <a:spcPct val="0"/>
                </a:spcBef>
                <a:spcAft>
                  <a:spcPct val="35000"/>
                </a:spcAft>
                <a:buNone/>
              </a:pPr>
              <a:endParaRPr altLang="en-US" kern="1200" lang="zh-CN" sz="4200">
                <a:latin charset="-122" panose="00000500000000000000" pitchFamily="2" typeface="印品黑体"/>
                <a:ea charset="-122" panose="00000500000000000000" pitchFamily="2" typeface="印品黑体"/>
              </a:endParaRPr>
            </a:p>
          </p:txBody>
        </p:sp>
        <p:pic>
          <p:nvPicPr>
            <p:cNvPr id="57" name="图形 56">
              <a:extLst>
                <a:ext uri="{FF2B5EF4-FFF2-40B4-BE49-F238E27FC236}">
                  <a16:creationId xmlns:a16="http://schemas.microsoft.com/office/drawing/2014/main" id="{6B4D8B82-B09C-4379-B50E-21045B38FD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9067" y="2540409"/>
              <a:ext cx="734400" cy="720000"/>
            </a:xfrm>
            <a:prstGeom prst="rect">
              <a:avLst/>
            </a:prstGeom>
          </p:spPr>
        </p:pic>
        <p:pic>
          <p:nvPicPr>
            <p:cNvPr id="58" name="图形 57">
              <a:extLst>
                <a:ext uri="{FF2B5EF4-FFF2-40B4-BE49-F238E27FC236}">
                  <a16:creationId xmlns:a16="http://schemas.microsoft.com/office/drawing/2014/main" id="{2C18139B-8929-4FBB-96D9-89BF3D156B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1949" y="2558409"/>
              <a:ext cx="698553" cy="684000"/>
            </a:xfrm>
            <a:prstGeom prst="rect">
              <a:avLst/>
            </a:prstGeom>
          </p:spPr>
        </p:pic>
        <p:pic>
          <p:nvPicPr>
            <p:cNvPr id="59" name="图形 58">
              <a:extLst>
                <a:ext uri="{FF2B5EF4-FFF2-40B4-BE49-F238E27FC236}">
                  <a16:creationId xmlns:a16="http://schemas.microsoft.com/office/drawing/2014/main" id="{8C2B9CA1-46D3-42D7-9E15-9DF6ADB185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44314" y="1775733"/>
              <a:ext cx="685946" cy="540000"/>
            </a:xfrm>
            <a:prstGeom prst="rect">
              <a:avLst/>
            </a:prstGeom>
          </p:spPr>
        </p:pic>
      </p:grpSp>
    </p:spTree>
    <p:extLst>
      <p:ext uri="{BB962C8B-B14F-4D97-AF65-F5344CB8AC3E}">
        <p14:creationId val="2107765701"/>
      </p:ext>
    </p:extLst>
  </p:cSld>
  <p:clrMapOvr>
    <a:masterClrMapping/>
  </p:clrMapOvr>
  <p:transition advClick="0" advTm="100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61"/>
                                        </p:tgtEl>
                                        <p:attrNameLst>
                                          <p:attrName>style.visibility</p:attrName>
                                        </p:attrNameLst>
                                      </p:cBhvr>
                                      <p:to>
                                        <p:strVal val="visible"/>
                                      </p:to>
                                    </p:set>
                                    <p:animEffect filter="wipe(up)" transition="in">
                                      <p:cBhvr>
                                        <p:cTn dur="1000" id="7"/>
                                        <p:tgtEl>
                                          <p:spTgt spid="61"/>
                                        </p:tgtEl>
                                      </p:cBhvr>
                                    </p:animEffect>
                                  </p:childTnLst>
                                </p:cTn>
                              </p:par>
                              <p:par>
                                <p:cTn fill="hold" id="8" nodeType="withEffect" presetClass="entr" presetID="42" presetSubtype="0">
                                  <p:stCondLst>
                                    <p:cond delay="750"/>
                                  </p:stCondLst>
                                  <p:childTnLst>
                                    <p:set>
                                      <p:cBhvr>
                                        <p:cTn dur="1" fill="hold" id="9">
                                          <p:stCondLst>
                                            <p:cond delay="0"/>
                                          </p:stCondLst>
                                        </p:cTn>
                                        <p:tgtEl>
                                          <p:spTgt spid="37"/>
                                        </p:tgtEl>
                                        <p:attrNameLst>
                                          <p:attrName>style.visibility</p:attrName>
                                        </p:attrNameLst>
                                      </p:cBhvr>
                                      <p:to>
                                        <p:strVal val="visible"/>
                                      </p:to>
                                    </p:set>
                                    <p:animEffect filter="fade" transition="in">
                                      <p:cBhvr>
                                        <p:cTn dur="1000" id="10"/>
                                        <p:tgtEl>
                                          <p:spTgt spid="37"/>
                                        </p:tgtEl>
                                      </p:cBhvr>
                                    </p:animEffect>
                                    <p:anim calcmode="lin" valueType="num">
                                      <p:cBhvr>
                                        <p:cTn dur="1000" fill="hold" id="11"/>
                                        <p:tgtEl>
                                          <p:spTgt spid="37"/>
                                        </p:tgtEl>
                                        <p:attrNameLst>
                                          <p:attrName>ppt_x</p:attrName>
                                        </p:attrNameLst>
                                      </p:cBhvr>
                                      <p:tavLst>
                                        <p:tav tm="0">
                                          <p:val>
                                            <p:strVal val="#ppt_x"/>
                                          </p:val>
                                        </p:tav>
                                        <p:tav tm="100000">
                                          <p:val>
                                            <p:strVal val="#ppt_x"/>
                                          </p:val>
                                        </p:tav>
                                      </p:tavLst>
                                    </p:anim>
                                    <p:anim calcmode="lin" valueType="num">
                                      <p:cBhvr>
                                        <p:cTn dur="1000" fill="hold" id="12"/>
                                        <p:tgtEl>
                                          <p:spTgt spid="37"/>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1500"/>
                                  </p:stCondLst>
                                  <p:childTnLst>
                                    <p:set>
                                      <p:cBhvr>
                                        <p:cTn dur="1" fill="hold" id="14">
                                          <p:stCondLst>
                                            <p:cond delay="0"/>
                                          </p:stCondLst>
                                        </p:cTn>
                                        <p:tgtEl>
                                          <p:spTgt spid="38"/>
                                        </p:tgtEl>
                                        <p:attrNameLst>
                                          <p:attrName>style.visibility</p:attrName>
                                        </p:attrNameLst>
                                      </p:cBhvr>
                                      <p:to>
                                        <p:strVal val="visible"/>
                                      </p:to>
                                    </p:set>
                                    <p:animEffect filter="fade" transition="in">
                                      <p:cBhvr>
                                        <p:cTn dur="1000" id="15"/>
                                        <p:tgtEl>
                                          <p:spTgt spid="38"/>
                                        </p:tgtEl>
                                      </p:cBhvr>
                                    </p:animEffect>
                                    <p:anim calcmode="lin" valueType="num">
                                      <p:cBhvr>
                                        <p:cTn dur="1000" fill="hold" id="16"/>
                                        <p:tgtEl>
                                          <p:spTgt spid="38"/>
                                        </p:tgtEl>
                                        <p:attrNameLst>
                                          <p:attrName>ppt_x</p:attrName>
                                        </p:attrNameLst>
                                      </p:cBhvr>
                                      <p:tavLst>
                                        <p:tav tm="0">
                                          <p:val>
                                            <p:strVal val="#ppt_x"/>
                                          </p:val>
                                        </p:tav>
                                        <p:tav tm="100000">
                                          <p:val>
                                            <p:strVal val="#ppt_x"/>
                                          </p:val>
                                        </p:tav>
                                      </p:tavLst>
                                    </p:anim>
                                    <p:anim calcmode="lin" valueType="num">
                                      <p:cBhvr>
                                        <p:cTn dur="1000" fill="hold" id="17"/>
                                        <p:tgtEl>
                                          <p:spTgt spid="38"/>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2250"/>
                                  </p:stCondLst>
                                  <p:childTnLst>
                                    <p:set>
                                      <p:cBhvr>
                                        <p:cTn dur="1" fill="hold" id="19">
                                          <p:stCondLst>
                                            <p:cond delay="0"/>
                                          </p:stCondLst>
                                        </p:cTn>
                                        <p:tgtEl>
                                          <p:spTgt spid="43"/>
                                        </p:tgtEl>
                                        <p:attrNameLst>
                                          <p:attrName>style.visibility</p:attrName>
                                        </p:attrNameLst>
                                      </p:cBhvr>
                                      <p:to>
                                        <p:strVal val="visible"/>
                                      </p:to>
                                    </p:set>
                                    <p:animEffect filter="fade" transition="in">
                                      <p:cBhvr>
                                        <p:cTn dur="1000" id="20"/>
                                        <p:tgtEl>
                                          <p:spTgt spid="43"/>
                                        </p:tgtEl>
                                      </p:cBhvr>
                                    </p:animEffect>
                                    <p:anim calcmode="lin" valueType="num">
                                      <p:cBhvr>
                                        <p:cTn dur="1000" fill="hold" id="21"/>
                                        <p:tgtEl>
                                          <p:spTgt spid="43"/>
                                        </p:tgtEl>
                                        <p:attrNameLst>
                                          <p:attrName>ppt_x</p:attrName>
                                        </p:attrNameLst>
                                      </p:cBhvr>
                                      <p:tavLst>
                                        <p:tav tm="0">
                                          <p:val>
                                            <p:strVal val="#ppt_x"/>
                                          </p:val>
                                        </p:tav>
                                        <p:tav tm="100000">
                                          <p:val>
                                            <p:strVal val="#ppt_x"/>
                                          </p:val>
                                        </p:tav>
                                      </p:tavLst>
                                    </p:anim>
                                    <p:anim calcmode="lin" valueType="num">
                                      <p:cBhvr>
                                        <p:cTn dur="1000" fill="hold" id="22"/>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2FF34788-90AC-4376-A777-22222F93DEC2}"/>
              </a:ext>
            </a:extLst>
          </p:cNvPr>
          <p:cNvGrpSpPr/>
          <p:nvPr/>
        </p:nvGrpSpPr>
        <p:grpSpPr>
          <a:xfrm>
            <a:off x="3609476" y="131536"/>
            <a:ext cx="4970972" cy="6590110"/>
            <a:chOff x="3609476" y="131536"/>
            <a:chExt cx="4970972" cy="6590110"/>
          </a:xfrm>
        </p:grpSpPr>
        <p:grpSp>
          <p:nvGrpSpPr>
            <p:cNvPr id="8" name="组合 7">
              <a:extLst>
                <a:ext uri="{FF2B5EF4-FFF2-40B4-BE49-F238E27FC236}">
                  <a16:creationId xmlns:a16="http://schemas.microsoft.com/office/drawing/2014/main" id="{F270D4C7-2679-46E4-B2FF-12C3CD9D1926}"/>
                </a:ext>
              </a:extLst>
            </p:cNvPr>
            <p:cNvGrpSpPr/>
            <p:nvPr/>
          </p:nvGrpSpPr>
          <p:grpSpPr>
            <a:xfrm>
              <a:off x="4137378" y="2825045"/>
              <a:ext cx="3917245" cy="1207911"/>
              <a:chOff x="4357510" y="2235200"/>
              <a:chExt cx="3917245" cy="1207911"/>
            </a:xfrm>
          </p:grpSpPr>
          <p:sp>
            <p:nvSpPr>
              <p:cNvPr id="6" name="平行四边形 5">
                <a:extLst>
                  <a:ext uri="{FF2B5EF4-FFF2-40B4-BE49-F238E27FC236}">
                    <a16:creationId xmlns:a16="http://schemas.microsoft.com/office/drawing/2014/main" id="{A3265831-C840-4D95-BA8A-AD16F0D1007B}"/>
                  </a:ext>
                </a:extLst>
              </p:cNvPr>
              <p:cNvSpPr/>
              <p:nvPr/>
            </p:nvSpPr>
            <p:spPr>
              <a:xfrm>
                <a:off x="4357510" y="2235200"/>
                <a:ext cx="3917245" cy="1207911"/>
              </a:xfrm>
              <a:prstGeom prst="parallelogram">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7" name="文本框 6">
                <a:extLst>
                  <a:ext uri="{FF2B5EF4-FFF2-40B4-BE49-F238E27FC236}">
                    <a16:creationId xmlns:a16="http://schemas.microsoft.com/office/drawing/2014/main" id="{CBE8A91D-F49C-4D71-8472-E2AD3E6765F0}"/>
                  </a:ext>
                </a:extLst>
              </p:cNvPr>
              <p:cNvSpPr txBox="1"/>
              <p:nvPr/>
            </p:nvSpPr>
            <p:spPr>
              <a:xfrm>
                <a:off x="4526843" y="2411357"/>
                <a:ext cx="3578578" cy="914400"/>
              </a:xfrm>
              <a:prstGeom prst="rect">
                <a:avLst/>
              </a:prstGeom>
              <a:noFill/>
            </p:spPr>
            <p:txBody>
              <a:bodyPr rtlCol="0" wrap="square">
                <a:spAutoFit/>
              </a:bodyPr>
              <a:lstStyle/>
              <a:p>
                <a:pPr algn="ctr"/>
                <a:r>
                  <a:rPr altLang="en-US" lang="zh-CN" sz="5400">
                    <a:solidFill>
                      <a:srgbClr val="EEF2F4"/>
                    </a:solidFill>
                    <a:latin charset="-122" panose="00000500000000000000" pitchFamily="2" typeface="印品黑体"/>
                    <a:ea charset="-122" panose="00000500000000000000" pitchFamily="2" typeface="印品黑体"/>
                  </a:rPr>
                  <a:t>第三部分</a:t>
                </a:r>
              </a:p>
            </p:txBody>
          </p:sp>
        </p:grpSp>
        <p:cxnSp>
          <p:nvCxnSpPr>
            <p:cNvPr id="16" name="直接连接符 15">
              <a:extLst>
                <a:ext uri="{FF2B5EF4-FFF2-40B4-BE49-F238E27FC236}">
                  <a16:creationId xmlns:a16="http://schemas.microsoft.com/office/drawing/2014/main" id="{0AB0AE53-626C-4145-9A8C-1FD3E322E8D3}"/>
                </a:ext>
              </a:extLst>
            </p:cNvPr>
            <p:cNvCxnSpPr/>
            <p:nvPr/>
          </p:nvCxnSpPr>
          <p:spPr>
            <a:xfrm flipH="1">
              <a:off x="3609476" y="2935713"/>
              <a:ext cx="946483" cy="3785933"/>
            </a:xfrm>
            <a:prstGeom prst="line">
              <a:avLst/>
            </a:prstGeom>
            <a:ln w="38100">
              <a:solidFill>
                <a:srgbClr val="DDE4E8"/>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7A97F1C-3BAB-4715-A625-04B6E852747A}"/>
                </a:ext>
              </a:extLst>
            </p:cNvPr>
            <p:cNvCxnSpPr/>
            <p:nvPr/>
          </p:nvCxnSpPr>
          <p:spPr>
            <a:xfrm flipH="1">
              <a:off x="7633965" y="131536"/>
              <a:ext cx="946483" cy="3785933"/>
            </a:xfrm>
            <a:prstGeom prst="line">
              <a:avLst/>
            </a:prstGeom>
            <a:ln w="38100">
              <a:solidFill>
                <a:srgbClr val="DDE4E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65125420"/>
      </p:ext>
    </p:extLst>
  </p:cSld>
  <p:clrMapOvr>
    <a:masterClrMapping/>
  </p:clrMapOvr>
  <mc:AlternateContent>
    <mc:Choice Requires="p14">
      <p:transition advClick="0" advTm="1000" p14:dur="700" spd="med">
        <p:fade/>
      </p:transition>
    </mc:Choice>
    <mc:Fallback>
      <p:transition advClick="0" advTm="1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9"/>
                                        </p:tgtEl>
                                        <p:attrNameLst>
                                          <p:attrName>style.visibility</p:attrName>
                                        </p:attrNameLst>
                                      </p:cBhvr>
                                      <p:to>
                                        <p:strVal val="visible"/>
                                      </p:to>
                                    </p:set>
                                    <p:animEffect filter="barn(outVertical)" transition="in">
                                      <p:cBhvr>
                                        <p:cTn dur="1000" id="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244078E-E2C9-4C58-B9AC-FE17A59E9CA1}"/>
              </a:ext>
            </a:extLst>
          </p:cNvPr>
          <p:cNvPicPr>
            <a:picLocks noChangeAspect="1"/>
          </p:cNvPicPr>
          <p:nvPr/>
        </p:nvPicPr>
        <p:blipFill>
          <a:blip r:embed="rId3"/>
          <a:stretch>
            <a:fillRect/>
          </a:stretch>
        </p:blipFill>
        <p:spPr>
          <a:xfrm>
            <a:off x="10777605" y="0"/>
            <a:ext cx="1414395" cy="646232"/>
          </a:xfrm>
          <a:prstGeom prst="rect">
            <a:avLst/>
          </a:prstGeom>
        </p:spPr>
      </p:pic>
      <p:grpSp>
        <p:nvGrpSpPr>
          <p:cNvPr id="3" name="组合 2">
            <a:extLst>
              <a:ext uri="{FF2B5EF4-FFF2-40B4-BE49-F238E27FC236}">
                <a16:creationId xmlns:a16="http://schemas.microsoft.com/office/drawing/2014/main" id="{567B6318-953E-4AE4-9081-6BFA4D7866CF}"/>
              </a:ext>
            </a:extLst>
          </p:cNvPr>
          <p:cNvGrpSpPr/>
          <p:nvPr/>
        </p:nvGrpSpPr>
        <p:grpSpPr>
          <a:xfrm>
            <a:off x="3906617" y="1234993"/>
            <a:ext cx="4378766" cy="4388014"/>
            <a:chOff x="3906617" y="1234993"/>
            <a:chExt cx="4378766" cy="4388014"/>
          </a:xfrm>
        </p:grpSpPr>
        <p:sp>
          <p:nvSpPr>
            <p:cNvPr id="20" name="Freeform 9">
              <a:extLst>
                <a:ext uri="{FF2B5EF4-FFF2-40B4-BE49-F238E27FC236}">
                  <a16:creationId xmlns:a16="http://schemas.microsoft.com/office/drawing/2014/main" id="{B5AE13A4-AF70-4520-9540-F773E29191A2}"/>
                </a:ext>
              </a:extLst>
            </p:cNvPr>
            <p:cNvSpPr/>
            <p:nvPr/>
          </p:nvSpPr>
          <p:spPr bwMode="auto">
            <a:xfrm>
              <a:off x="3906617" y="1241929"/>
              <a:ext cx="2607840" cy="2200942"/>
            </a:xfrm>
            <a:custGeom>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b="b" l="0" r="r" t="0"/>
              <a:pathLst>
                <a:path h="375" w="44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B7085"/>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1" name="Freeform 10">
              <a:extLst>
                <a:ext uri="{FF2B5EF4-FFF2-40B4-BE49-F238E27FC236}">
                  <a16:creationId xmlns:a16="http://schemas.microsoft.com/office/drawing/2014/main" id="{8F7A1AE8-F4C7-4B25-A22C-9A3001628AB6}"/>
                </a:ext>
              </a:extLst>
            </p:cNvPr>
            <p:cNvSpPr/>
            <p:nvPr/>
          </p:nvSpPr>
          <p:spPr bwMode="auto">
            <a:xfrm>
              <a:off x="6086751" y="1234993"/>
              <a:ext cx="2191696" cy="2619399"/>
            </a:xfrm>
            <a:custGeom>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b="b" l="0" r="r" t="0"/>
              <a:pathLst>
                <a:path h="446" w="374">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B4C7E7"/>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2" name="Freeform 11">
              <a:extLst>
                <a:ext uri="{FF2B5EF4-FFF2-40B4-BE49-F238E27FC236}">
                  <a16:creationId xmlns:a16="http://schemas.microsoft.com/office/drawing/2014/main" id="{9B75B9A5-AF9D-43D3-91EA-9565C99C8C14}"/>
                </a:ext>
              </a:extLst>
            </p:cNvPr>
            <p:cNvSpPr/>
            <p:nvPr/>
          </p:nvSpPr>
          <p:spPr bwMode="auto">
            <a:xfrm>
              <a:off x="5652111" y="3442871"/>
              <a:ext cx="2633272" cy="2180136"/>
            </a:xfrm>
            <a:custGeom>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b="b" l="0" r="r" t="0"/>
              <a:pathLst>
                <a:path h="371" w="449">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B7085"/>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3" name="Freeform 12">
              <a:extLst>
                <a:ext uri="{FF2B5EF4-FFF2-40B4-BE49-F238E27FC236}">
                  <a16:creationId xmlns:a16="http://schemas.microsoft.com/office/drawing/2014/main" id="{545B27C9-0CAD-4218-B1A9-B86D43EB1750}"/>
                </a:ext>
              </a:extLst>
            </p:cNvPr>
            <p:cNvSpPr/>
            <p:nvPr/>
          </p:nvSpPr>
          <p:spPr bwMode="auto">
            <a:xfrm>
              <a:off x="3906617" y="2996672"/>
              <a:ext cx="2180137" cy="2619399"/>
            </a:xfrm>
            <a:custGeom>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b="b" l="0" r="r" t="0"/>
              <a:pathLst>
                <a:path h="446" w="372">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B4C7E7"/>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7" name="Freeform 129">
              <a:extLst>
                <a:ext uri="{FF2B5EF4-FFF2-40B4-BE49-F238E27FC236}">
                  <a16:creationId xmlns:a16="http://schemas.microsoft.com/office/drawing/2014/main" id="{F5B587A6-C453-45B0-B5D3-3BCE5EC78F19}"/>
                </a:ext>
              </a:extLst>
            </p:cNvPr>
            <p:cNvSpPr/>
            <p:nvPr/>
          </p:nvSpPr>
          <p:spPr bwMode="auto">
            <a:xfrm>
              <a:off x="4797404" y="2181559"/>
              <a:ext cx="434453" cy="531395"/>
            </a:xfrm>
            <a:custGeom>
              <a:cxnLst>
                <a:cxn ang="0">
                  <a:pos x="53" y="58"/>
                </a:cxn>
                <a:cxn ang="0">
                  <a:pos x="36" y="58"/>
                </a:cxn>
                <a:cxn ang="0">
                  <a:pos x="36" y="65"/>
                </a:cxn>
                <a:cxn ang="0">
                  <a:pos x="34" y="68"/>
                </a:cxn>
                <a:cxn ang="0">
                  <a:pos x="22" y="68"/>
                </a:cxn>
                <a:cxn ang="0">
                  <a:pos x="20" y="65"/>
                </a:cxn>
                <a:cxn ang="0">
                  <a:pos x="20" y="58"/>
                </a:cxn>
                <a:cxn ang="0">
                  <a:pos x="2" y="58"/>
                </a:cxn>
                <a:cxn ang="0">
                  <a:pos x="0" y="56"/>
                </a:cxn>
                <a:cxn ang="0">
                  <a:pos x="1" y="54"/>
                </a:cxn>
                <a:cxn ang="0">
                  <a:pos x="16" y="39"/>
                </a:cxn>
                <a:cxn ang="0">
                  <a:pos x="7" y="39"/>
                </a:cxn>
                <a:cxn ang="0">
                  <a:pos x="5" y="36"/>
                </a:cxn>
                <a:cxn ang="0">
                  <a:pos x="6" y="34"/>
                </a:cxn>
                <a:cxn ang="0">
                  <a:pos x="21" y="19"/>
                </a:cxn>
                <a:cxn ang="0">
                  <a:pos x="13" y="19"/>
                </a:cxn>
                <a:cxn ang="0">
                  <a:pos x="11" y="17"/>
                </a:cxn>
                <a:cxn ang="0">
                  <a:pos x="12" y="15"/>
                </a:cxn>
                <a:cxn ang="0">
                  <a:pos x="26" y="0"/>
                </a:cxn>
                <a:cxn ang="0">
                  <a:pos x="28" y="0"/>
                </a:cxn>
                <a:cxn ang="0">
                  <a:pos x="30" y="0"/>
                </a:cxn>
                <a:cxn ang="0">
                  <a:pos x="44" y="15"/>
                </a:cxn>
                <a:cxn ang="0">
                  <a:pos x="45" y="17"/>
                </a:cxn>
                <a:cxn ang="0">
                  <a:pos x="42" y="19"/>
                </a:cxn>
                <a:cxn ang="0">
                  <a:pos x="35" y="19"/>
                </a:cxn>
                <a:cxn ang="0">
                  <a:pos x="50" y="34"/>
                </a:cxn>
                <a:cxn ang="0">
                  <a:pos x="51" y="36"/>
                </a:cxn>
                <a:cxn ang="0">
                  <a:pos x="49" y="39"/>
                </a:cxn>
                <a:cxn ang="0">
                  <a:pos x="40" y="39"/>
                </a:cxn>
                <a:cxn ang="0">
                  <a:pos x="55" y="54"/>
                </a:cxn>
                <a:cxn ang="0">
                  <a:pos x="56" y="56"/>
                </a:cxn>
                <a:cxn ang="0">
                  <a:pos x="53" y="58"/>
                </a:cxn>
              </a:cxnLst>
              <a:rect b="b" l="0" r="r" t="0"/>
              <a:pathLst>
                <a:path h="68" w="56">
                  <a:moveTo>
                    <a:pt x="53" y="58"/>
                  </a:moveTo>
                  <a:cubicBezTo>
                    <a:pt x="36" y="58"/>
                    <a:pt x="36" y="58"/>
                    <a:pt x="36" y="58"/>
                  </a:cubicBezTo>
                  <a:cubicBezTo>
                    <a:pt x="36" y="60"/>
                    <a:pt x="36" y="63"/>
                    <a:pt x="36" y="65"/>
                  </a:cubicBezTo>
                  <a:cubicBezTo>
                    <a:pt x="36" y="67"/>
                    <a:pt x="35" y="68"/>
                    <a:pt x="34" y="68"/>
                  </a:cubicBezTo>
                  <a:cubicBezTo>
                    <a:pt x="22" y="68"/>
                    <a:pt x="22" y="68"/>
                    <a:pt x="22" y="68"/>
                  </a:cubicBezTo>
                  <a:cubicBezTo>
                    <a:pt x="21" y="68"/>
                    <a:pt x="20" y="67"/>
                    <a:pt x="20" y="65"/>
                  </a:cubicBezTo>
                  <a:cubicBezTo>
                    <a:pt x="20" y="63"/>
                    <a:pt x="20" y="60"/>
                    <a:pt x="20" y="58"/>
                  </a:cubicBezTo>
                  <a:cubicBezTo>
                    <a:pt x="2" y="58"/>
                    <a:pt x="2" y="58"/>
                    <a:pt x="2" y="58"/>
                  </a:cubicBezTo>
                  <a:cubicBezTo>
                    <a:pt x="1" y="58"/>
                    <a:pt x="0" y="57"/>
                    <a:pt x="0" y="56"/>
                  </a:cubicBezTo>
                  <a:cubicBezTo>
                    <a:pt x="0" y="55"/>
                    <a:pt x="0" y="54"/>
                    <a:pt x="1" y="54"/>
                  </a:cubicBezTo>
                  <a:cubicBezTo>
                    <a:pt x="16" y="39"/>
                    <a:pt x="16" y="39"/>
                    <a:pt x="16" y="39"/>
                  </a:cubicBezTo>
                  <a:cubicBezTo>
                    <a:pt x="7" y="39"/>
                    <a:pt x="7" y="39"/>
                    <a:pt x="7" y="39"/>
                  </a:cubicBezTo>
                  <a:cubicBezTo>
                    <a:pt x="6" y="39"/>
                    <a:pt x="5" y="37"/>
                    <a:pt x="5" y="36"/>
                  </a:cubicBezTo>
                  <a:cubicBezTo>
                    <a:pt x="5" y="35"/>
                    <a:pt x="5" y="35"/>
                    <a:pt x="6" y="34"/>
                  </a:cubicBezTo>
                  <a:cubicBezTo>
                    <a:pt x="21" y="19"/>
                    <a:pt x="21" y="19"/>
                    <a:pt x="21" y="19"/>
                  </a:cubicBezTo>
                  <a:cubicBezTo>
                    <a:pt x="13" y="19"/>
                    <a:pt x="13" y="19"/>
                    <a:pt x="13" y="19"/>
                  </a:cubicBezTo>
                  <a:cubicBezTo>
                    <a:pt x="12" y="19"/>
                    <a:pt x="11" y="18"/>
                    <a:pt x="11" y="17"/>
                  </a:cubicBezTo>
                  <a:cubicBezTo>
                    <a:pt x="11" y="16"/>
                    <a:pt x="11" y="15"/>
                    <a:pt x="12" y="15"/>
                  </a:cubicBezTo>
                  <a:cubicBezTo>
                    <a:pt x="26" y="0"/>
                    <a:pt x="26" y="0"/>
                    <a:pt x="26" y="0"/>
                  </a:cubicBezTo>
                  <a:cubicBezTo>
                    <a:pt x="27" y="0"/>
                    <a:pt x="27" y="0"/>
                    <a:pt x="28" y="0"/>
                  </a:cubicBezTo>
                  <a:cubicBezTo>
                    <a:pt x="29" y="0"/>
                    <a:pt x="29" y="0"/>
                    <a:pt x="30" y="0"/>
                  </a:cubicBezTo>
                  <a:cubicBezTo>
                    <a:pt x="44" y="15"/>
                    <a:pt x="44" y="15"/>
                    <a:pt x="44" y="15"/>
                  </a:cubicBezTo>
                  <a:cubicBezTo>
                    <a:pt x="45" y="15"/>
                    <a:pt x="45" y="16"/>
                    <a:pt x="45" y="17"/>
                  </a:cubicBezTo>
                  <a:cubicBezTo>
                    <a:pt x="45" y="18"/>
                    <a:pt x="44" y="19"/>
                    <a:pt x="42" y="19"/>
                  </a:cubicBezTo>
                  <a:cubicBezTo>
                    <a:pt x="35" y="19"/>
                    <a:pt x="35" y="19"/>
                    <a:pt x="35" y="19"/>
                  </a:cubicBezTo>
                  <a:cubicBezTo>
                    <a:pt x="50" y="34"/>
                    <a:pt x="50" y="34"/>
                    <a:pt x="50" y="34"/>
                  </a:cubicBezTo>
                  <a:cubicBezTo>
                    <a:pt x="51" y="35"/>
                    <a:pt x="51" y="35"/>
                    <a:pt x="51" y="36"/>
                  </a:cubicBezTo>
                  <a:cubicBezTo>
                    <a:pt x="51" y="37"/>
                    <a:pt x="50" y="39"/>
                    <a:pt x="49" y="39"/>
                  </a:cubicBezTo>
                  <a:cubicBezTo>
                    <a:pt x="40" y="39"/>
                    <a:pt x="40" y="39"/>
                    <a:pt x="40" y="39"/>
                  </a:cubicBezTo>
                  <a:cubicBezTo>
                    <a:pt x="55" y="54"/>
                    <a:pt x="55" y="54"/>
                    <a:pt x="55" y="54"/>
                  </a:cubicBezTo>
                  <a:cubicBezTo>
                    <a:pt x="56" y="54"/>
                    <a:pt x="56" y="55"/>
                    <a:pt x="56" y="56"/>
                  </a:cubicBezTo>
                  <a:cubicBezTo>
                    <a:pt x="56" y="57"/>
                    <a:pt x="55" y="58"/>
                    <a:pt x="53" y="58"/>
                  </a:cubicBezTo>
                  <a:close/>
                </a:path>
              </a:pathLst>
            </a:custGeom>
            <a:solidFill>
              <a:schemeClr val="bg2"/>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8" name="Freeform 182">
              <a:extLst>
                <a:ext uri="{FF2B5EF4-FFF2-40B4-BE49-F238E27FC236}">
                  <a16:creationId xmlns:a16="http://schemas.microsoft.com/office/drawing/2014/main" id="{AF4E305D-A612-492F-9A40-069A3956FBE3}"/>
                </a:ext>
              </a:extLst>
            </p:cNvPr>
            <p:cNvSpPr>
              <a:spLocks noEditPoints="1"/>
            </p:cNvSpPr>
            <p:nvPr/>
          </p:nvSpPr>
          <p:spPr bwMode="auto">
            <a:xfrm>
              <a:off x="4644628" y="3994482"/>
              <a:ext cx="594136" cy="555103"/>
            </a:xfrm>
            <a:custGeom>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b="b" l="0" r="r" t="0"/>
              <a:pathLst>
                <a:path h="128" w="137">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30" name="Freeform 211">
              <a:extLst>
                <a:ext uri="{FF2B5EF4-FFF2-40B4-BE49-F238E27FC236}">
                  <a16:creationId xmlns:a16="http://schemas.microsoft.com/office/drawing/2014/main" id="{DABA8705-F5A7-4E4D-B026-B727866D3511}"/>
                </a:ext>
              </a:extLst>
            </p:cNvPr>
            <p:cNvSpPr>
              <a:spLocks noEditPoints="1"/>
            </p:cNvSpPr>
            <p:nvPr/>
          </p:nvSpPr>
          <p:spPr bwMode="auto">
            <a:xfrm>
              <a:off x="6875155" y="2257947"/>
              <a:ext cx="519438" cy="515317"/>
            </a:xfrm>
            <a:custGeom>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b="b" l="0" r="r" t="0"/>
              <a:pathLst>
                <a:path h="57" w="57">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tx1">
                <a:lumMod val="75000"/>
                <a:lumOff val="25000"/>
              </a:schemeClr>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31" name="Freeform 135">
              <a:extLst>
                <a:ext uri="{FF2B5EF4-FFF2-40B4-BE49-F238E27FC236}">
                  <a16:creationId xmlns:a16="http://schemas.microsoft.com/office/drawing/2014/main" id="{F5ED42C7-436B-4566-B5D2-37A6A9ADDCEC}"/>
                </a:ext>
              </a:extLst>
            </p:cNvPr>
            <p:cNvSpPr>
              <a:spLocks noEditPoints="1"/>
            </p:cNvSpPr>
            <p:nvPr/>
          </p:nvSpPr>
          <p:spPr bwMode="auto">
            <a:xfrm>
              <a:off x="6717418" y="4287540"/>
              <a:ext cx="524399" cy="491209"/>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32" name="Freeform 239">
              <a:extLst>
                <a:ext uri="{FF2B5EF4-FFF2-40B4-BE49-F238E27FC236}">
                  <a16:creationId xmlns:a16="http://schemas.microsoft.com/office/drawing/2014/main" id="{66EAEF58-37D2-41F9-AD9A-1EA87713B21B}"/>
                </a:ext>
              </a:extLst>
            </p:cNvPr>
            <p:cNvSpPr>
              <a:spLocks noEditPoints="1"/>
            </p:cNvSpPr>
            <p:nvPr/>
          </p:nvSpPr>
          <p:spPr bwMode="auto">
            <a:xfrm>
              <a:off x="5746271" y="3124801"/>
              <a:ext cx="646122" cy="635948"/>
            </a:xfrm>
            <a:custGeom>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b="b" l="0" r="r" t="0"/>
              <a:pathLst>
                <a:path h="57" w="59">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rgbClr val="C3C9CD"/>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grpSp>
      <p:sp>
        <p:nvSpPr>
          <p:cNvPr id="33" name="文本框 32">
            <a:extLst>
              <a:ext uri="{FF2B5EF4-FFF2-40B4-BE49-F238E27FC236}">
                <a16:creationId xmlns:a16="http://schemas.microsoft.com/office/drawing/2014/main" id="{DD603117-0EC7-4F50-AF3D-606764ED8E0E}"/>
              </a:ext>
            </a:extLst>
          </p:cNvPr>
          <p:cNvSpPr txBox="1"/>
          <p:nvPr/>
        </p:nvSpPr>
        <p:spPr>
          <a:xfrm>
            <a:off x="1287362" y="1549401"/>
            <a:ext cx="2619255" cy="1158240"/>
          </a:xfrm>
          <a:prstGeom prst="rect">
            <a:avLst/>
          </a:prstGeom>
          <a:noFill/>
        </p:spPr>
        <p:txBody>
          <a:bodyPr rtlCol="0" wrap="square">
            <a:spAutoFit/>
          </a:bodyPr>
          <a:lstStyle/>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sp>
        <p:nvSpPr>
          <p:cNvPr id="34" name="文本框 33">
            <a:extLst>
              <a:ext uri="{FF2B5EF4-FFF2-40B4-BE49-F238E27FC236}">
                <a16:creationId xmlns:a16="http://schemas.microsoft.com/office/drawing/2014/main" id="{14D12A91-4393-41D6-8E5D-347C1B821350}"/>
              </a:ext>
            </a:extLst>
          </p:cNvPr>
          <p:cNvSpPr txBox="1"/>
          <p:nvPr/>
        </p:nvSpPr>
        <p:spPr>
          <a:xfrm>
            <a:off x="1287361" y="3994482"/>
            <a:ext cx="2619255" cy="1158240"/>
          </a:xfrm>
          <a:prstGeom prst="rect">
            <a:avLst/>
          </a:prstGeom>
          <a:noFill/>
        </p:spPr>
        <p:txBody>
          <a:bodyPr rtlCol="0" wrap="square">
            <a:spAutoFit/>
          </a:bodyPr>
          <a:lstStyle/>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sp>
        <p:nvSpPr>
          <p:cNvPr id="35" name="文本框 34">
            <a:extLst>
              <a:ext uri="{FF2B5EF4-FFF2-40B4-BE49-F238E27FC236}">
                <a16:creationId xmlns:a16="http://schemas.microsoft.com/office/drawing/2014/main" id="{50A41B43-B226-468E-9820-1A0DBF26F1CE}"/>
              </a:ext>
            </a:extLst>
          </p:cNvPr>
          <p:cNvSpPr txBox="1"/>
          <p:nvPr/>
        </p:nvSpPr>
        <p:spPr>
          <a:xfrm>
            <a:off x="8285382" y="1549400"/>
            <a:ext cx="2619255" cy="1158240"/>
          </a:xfrm>
          <a:prstGeom prst="rect">
            <a:avLst/>
          </a:prstGeom>
          <a:noFill/>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sp>
        <p:nvSpPr>
          <p:cNvPr id="36" name="文本框 35">
            <a:extLst>
              <a:ext uri="{FF2B5EF4-FFF2-40B4-BE49-F238E27FC236}">
                <a16:creationId xmlns:a16="http://schemas.microsoft.com/office/drawing/2014/main" id="{F8F0BFFD-82C6-4854-8ADB-F5681B87EC8C}"/>
              </a:ext>
            </a:extLst>
          </p:cNvPr>
          <p:cNvSpPr txBox="1"/>
          <p:nvPr/>
        </p:nvSpPr>
        <p:spPr>
          <a:xfrm>
            <a:off x="8285382" y="3994482"/>
            <a:ext cx="2619255" cy="1158240"/>
          </a:xfrm>
          <a:prstGeom prst="rect">
            <a:avLst/>
          </a:prstGeom>
          <a:noFill/>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spTree>
    <p:extLst>
      <p:ext uri="{BB962C8B-B14F-4D97-AF65-F5344CB8AC3E}">
        <p14:creationId val="73861791"/>
      </p:ext>
    </p:extLst>
  </p:cSld>
  <p:clrMapOvr>
    <a:masterClrMapping/>
  </p:clrMapOvr>
  <p:transition advClick="0" advTm="1000"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circle(out)" transition="in">
                                      <p:cBhvr>
                                        <p:cTn dur="3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3"/>
                                        </p:tgtEl>
                                        <p:attrNameLst>
                                          <p:attrName>style.visibility</p:attrName>
                                        </p:attrNameLst>
                                      </p:cBhvr>
                                      <p:to>
                                        <p:strVal val="visible"/>
                                      </p:to>
                                    </p:set>
                                    <p:animEffect filter="fade" transition="in">
                                      <p:cBhvr>
                                        <p:cTn dur="1000" id="10"/>
                                        <p:tgtEl>
                                          <p:spTgt spid="33"/>
                                        </p:tgtEl>
                                      </p:cBhvr>
                                    </p:animEffect>
                                  </p:childTnLst>
                                </p:cTn>
                              </p:par>
                              <p:par>
                                <p:cTn fill="hold" grpId="0" id="11" nodeType="withEffect" presetClass="entr" presetID="10" presetSubtype="0">
                                  <p:stCondLst>
                                    <p:cond delay="750"/>
                                  </p:stCondLst>
                                  <p:childTnLst>
                                    <p:set>
                                      <p:cBhvr>
                                        <p:cTn dur="1" fill="hold" id="12">
                                          <p:stCondLst>
                                            <p:cond delay="0"/>
                                          </p:stCondLst>
                                        </p:cTn>
                                        <p:tgtEl>
                                          <p:spTgt spid="35"/>
                                        </p:tgtEl>
                                        <p:attrNameLst>
                                          <p:attrName>style.visibility</p:attrName>
                                        </p:attrNameLst>
                                      </p:cBhvr>
                                      <p:to>
                                        <p:strVal val="visible"/>
                                      </p:to>
                                    </p:set>
                                    <p:animEffect filter="fade" transition="in">
                                      <p:cBhvr>
                                        <p:cTn dur="1000" id="13"/>
                                        <p:tgtEl>
                                          <p:spTgt spid="35"/>
                                        </p:tgtEl>
                                      </p:cBhvr>
                                    </p:animEffect>
                                  </p:childTnLst>
                                </p:cTn>
                              </p:par>
                              <p:par>
                                <p:cTn fill="hold" grpId="0" id="14" nodeType="withEffect" presetClass="entr" presetID="10" presetSubtype="0">
                                  <p:stCondLst>
                                    <p:cond delay="1500"/>
                                  </p:stCondLst>
                                  <p:childTnLst>
                                    <p:set>
                                      <p:cBhvr>
                                        <p:cTn dur="1" fill="hold" id="15">
                                          <p:stCondLst>
                                            <p:cond delay="0"/>
                                          </p:stCondLst>
                                        </p:cTn>
                                        <p:tgtEl>
                                          <p:spTgt spid="36"/>
                                        </p:tgtEl>
                                        <p:attrNameLst>
                                          <p:attrName>style.visibility</p:attrName>
                                        </p:attrNameLst>
                                      </p:cBhvr>
                                      <p:to>
                                        <p:strVal val="visible"/>
                                      </p:to>
                                    </p:set>
                                    <p:animEffect filter="fade" transition="in">
                                      <p:cBhvr>
                                        <p:cTn dur="1000" id="16"/>
                                        <p:tgtEl>
                                          <p:spTgt spid="36"/>
                                        </p:tgtEl>
                                      </p:cBhvr>
                                    </p:animEffect>
                                  </p:childTnLst>
                                </p:cTn>
                              </p:par>
                              <p:par>
                                <p:cTn fill="hold" grpId="0" id="17" nodeType="withEffect" presetClass="entr" presetID="10" presetSubtype="0">
                                  <p:stCondLst>
                                    <p:cond delay="2250"/>
                                  </p:stCondLst>
                                  <p:childTnLst>
                                    <p:set>
                                      <p:cBhvr>
                                        <p:cTn dur="1" fill="hold" id="18">
                                          <p:stCondLst>
                                            <p:cond delay="0"/>
                                          </p:stCondLst>
                                        </p:cTn>
                                        <p:tgtEl>
                                          <p:spTgt spid="34"/>
                                        </p:tgtEl>
                                        <p:attrNameLst>
                                          <p:attrName>style.visibility</p:attrName>
                                        </p:attrNameLst>
                                      </p:cBhvr>
                                      <p:to>
                                        <p:strVal val="visible"/>
                                      </p:to>
                                    </p:set>
                                    <p:animEffect filter="fade" transition="in">
                                      <p:cBhvr>
                                        <p:cTn dur="1000" id="1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3B6E28E-7858-4FDA-9BB0-61AF0F952535}"/>
              </a:ext>
            </a:extLst>
          </p:cNvPr>
          <p:cNvGrpSpPr/>
          <p:nvPr/>
        </p:nvGrpSpPr>
        <p:grpSpPr>
          <a:xfrm>
            <a:off x="1083606" y="3487435"/>
            <a:ext cx="7900151" cy="1605370"/>
            <a:chOff x="1083606" y="3487435"/>
            <a:chExt cx="7900151" cy="1605370"/>
          </a:xfrm>
        </p:grpSpPr>
        <p:cxnSp>
          <p:nvCxnSpPr>
            <p:cNvPr id="26" name="直接连接符 25">
              <a:extLst>
                <a:ext uri="{FF2B5EF4-FFF2-40B4-BE49-F238E27FC236}">
                  <a16:creationId xmlns:a16="http://schemas.microsoft.com/office/drawing/2014/main" id="{82BDC004-5A71-4B2A-BCED-BCCE8F14F582}"/>
                </a:ext>
              </a:extLst>
            </p:cNvPr>
            <p:cNvCxnSpPr/>
            <p:nvPr/>
          </p:nvCxnSpPr>
          <p:spPr>
            <a:xfrm flipH="1">
              <a:off x="1232654" y="5092805"/>
              <a:ext cx="7751103" cy="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0B31C4BC-A5FC-4E49-B4DD-D7AE43DE0EBB}"/>
                </a:ext>
              </a:extLst>
            </p:cNvPr>
            <p:cNvSpPr txBox="1"/>
            <p:nvPr/>
          </p:nvSpPr>
          <p:spPr>
            <a:xfrm flipH="1">
              <a:off x="1083606" y="3487436"/>
              <a:ext cx="5453551" cy="1513840"/>
            </a:xfrm>
            <a:prstGeom prst="rect">
              <a:avLst/>
            </a:prstGeom>
            <a:noFill/>
          </p:spPr>
          <p:txBody>
            <a:bodyPr rtlCol="0" wrap="square">
              <a:spAutoFit/>
            </a:bodyPr>
            <a:lstStyle/>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点击输入内容点击输入内容点击输入内容</a:t>
              </a:r>
            </a:p>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点击输入内容点击输入内容点击输入内容</a:t>
              </a:r>
            </a:p>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点击输入内容点击输入内容点击输入内容</a:t>
              </a:r>
            </a:p>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点击输入内容点击输入内容点击输入内容</a:t>
              </a:r>
            </a:p>
          </p:txBody>
        </p:sp>
      </p:grpSp>
      <p:pic>
        <p:nvPicPr>
          <p:cNvPr id="2" name="图片 1">
            <a:extLst>
              <a:ext uri="{FF2B5EF4-FFF2-40B4-BE49-F238E27FC236}">
                <a16:creationId xmlns:a16="http://schemas.microsoft.com/office/drawing/2014/main" id="{4244078E-E2C9-4C58-B9AC-FE17A59E9CA1}"/>
              </a:ext>
            </a:extLst>
          </p:cNvPr>
          <p:cNvPicPr>
            <a:picLocks noChangeAspect="1"/>
          </p:cNvPicPr>
          <p:nvPr/>
        </p:nvPicPr>
        <p:blipFill>
          <a:blip r:embed="rId3"/>
          <a:stretch>
            <a:fillRect/>
          </a:stretch>
        </p:blipFill>
        <p:spPr>
          <a:xfrm>
            <a:off x="0" y="0"/>
            <a:ext cx="1414395" cy="646232"/>
          </a:xfrm>
          <a:prstGeom prst="rect">
            <a:avLst/>
          </a:prstGeom>
        </p:spPr>
      </p:pic>
      <p:grpSp>
        <p:nvGrpSpPr>
          <p:cNvPr id="17" name="组合 16">
            <a:extLst>
              <a:ext uri="{FF2B5EF4-FFF2-40B4-BE49-F238E27FC236}">
                <a16:creationId xmlns:a16="http://schemas.microsoft.com/office/drawing/2014/main" id="{7F3451FE-4BF4-4B33-968C-D13F4C66C20A}"/>
              </a:ext>
            </a:extLst>
          </p:cNvPr>
          <p:cNvGrpSpPr/>
          <p:nvPr/>
        </p:nvGrpSpPr>
        <p:grpSpPr>
          <a:xfrm flipH="1">
            <a:off x="5622756" y="0"/>
            <a:ext cx="10120163" cy="6858000"/>
            <a:chExt cx="5654843" cy="6858000"/>
          </a:xfrm>
          <a:blipFill dpi="0" rotWithShape="1">
            <a:blip r:embed="rId4">
              <a:extLst>
                <a:ext uri="{28A0092B-C50C-407E-A947-70E740481C1C}">
                  <a14:useLocalDpi val="0"/>
                </a:ext>
              </a:extLst>
            </a:blip>
            <a:stretch>
              <a:fillRect/>
            </a:stretch>
          </a:blipFill>
        </p:grpSpPr>
        <p:sp>
          <p:nvSpPr>
            <p:cNvPr id="18" name="直角三角形 17">
              <a:extLst>
                <a:ext uri="{FF2B5EF4-FFF2-40B4-BE49-F238E27FC236}">
                  <a16:creationId xmlns:a16="http://schemas.microsoft.com/office/drawing/2014/main" id="{E30FBF84-AA9F-4B1D-A2BF-0BE4C3D6092B}"/>
                </a:ext>
              </a:extLst>
            </p:cNvPr>
            <p:cNvSpPr/>
            <p:nvPr/>
          </p:nvSpPr>
          <p:spPr>
            <a:xfrm flipV="1">
              <a:off x="0" y="0"/>
              <a:ext cx="2550695"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19" name="平行四边形 18">
              <a:extLst>
                <a:ext uri="{FF2B5EF4-FFF2-40B4-BE49-F238E27FC236}">
                  <a16:creationId xmlns:a16="http://schemas.microsoft.com/office/drawing/2014/main" id="{5DEA61D7-9CE8-41F2-A744-71D9D16AC5BE}"/>
                </a:ext>
              </a:extLst>
            </p:cNvPr>
            <p:cNvSpPr/>
            <p:nvPr/>
          </p:nvSpPr>
          <p:spPr>
            <a:xfrm>
              <a:off x="264695" y="0"/>
              <a:ext cx="2863516" cy="6858000"/>
            </a:xfrm>
            <a:prstGeom prst="parallelogram">
              <a:avLst>
                <a:gd fmla="val 8802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24" name="平行四边形 23">
              <a:extLst>
                <a:ext uri="{FF2B5EF4-FFF2-40B4-BE49-F238E27FC236}">
                  <a16:creationId xmlns:a16="http://schemas.microsoft.com/office/drawing/2014/main" id="{6431664B-B535-403F-9DCB-5A7E0DBBEE4D}"/>
                </a:ext>
              </a:extLst>
            </p:cNvPr>
            <p:cNvSpPr/>
            <p:nvPr/>
          </p:nvSpPr>
          <p:spPr>
            <a:xfrm>
              <a:off x="866274" y="0"/>
              <a:ext cx="2863516" cy="6858000"/>
            </a:xfrm>
            <a:prstGeom prst="parallelogram">
              <a:avLst>
                <a:gd fmla="val 8802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25" name="平行四边形 24">
              <a:extLst>
                <a:ext uri="{FF2B5EF4-FFF2-40B4-BE49-F238E27FC236}">
                  <a16:creationId xmlns:a16="http://schemas.microsoft.com/office/drawing/2014/main" id="{BDDE8706-6528-4F93-9C07-A8E9BE78EB79}"/>
                </a:ext>
              </a:extLst>
            </p:cNvPr>
            <p:cNvSpPr/>
            <p:nvPr/>
          </p:nvSpPr>
          <p:spPr>
            <a:xfrm>
              <a:off x="1467853" y="0"/>
              <a:ext cx="4186990" cy="6858000"/>
            </a:xfrm>
            <a:prstGeom prst="parallelogram">
              <a:avLst>
                <a:gd fmla="val 6088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grpSp>
      <p:grpSp>
        <p:nvGrpSpPr>
          <p:cNvPr id="3" name="组合 2">
            <a:extLst>
              <a:ext uri="{FF2B5EF4-FFF2-40B4-BE49-F238E27FC236}">
                <a16:creationId xmlns:a16="http://schemas.microsoft.com/office/drawing/2014/main" id="{C893AB3F-DEA0-418A-9F8A-F0977891D812}"/>
              </a:ext>
            </a:extLst>
          </p:cNvPr>
          <p:cNvGrpSpPr/>
          <p:nvPr/>
        </p:nvGrpSpPr>
        <p:grpSpPr>
          <a:xfrm>
            <a:off x="-17254" y="1242362"/>
            <a:ext cx="4443663" cy="3872089"/>
            <a:chOff x="-17254" y="1242362"/>
            <a:chExt cx="4443663" cy="3872089"/>
          </a:xfrm>
        </p:grpSpPr>
        <p:sp>
          <p:nvSpPr>
            <p:cNvPr id="29" name="矩形 13">
              <a:extLst>
                <a:ext uri="{FF2B5EF4-FFF2-40B4-BE49-F238E27FC236}">
                  <a16:creationId xmlns:a16="http://schemas.microsoft.com/office/drawing/2014/main" id="{009304D9-4CE7-4CBB-BC55-28F2CA5C68AB}"/>
                </a:ext>
              </a:extLst>
            </p:cNvPr>
            <p:cNvSpPr/>
            <p:nvPr/>
          </p:nvSpPr>
          <p:spPr>
            <a:xfrm flipH="1">
              <a:off x="-17254" y="1973619"/>
              <a:ext cx="4443663" cy="1240598"/>
            </a:xfrm>
            <a:custGeom>
              <a:gdLst>
                <a:gd fmla="*/ 541867 w 6716889" name="connsiteX0"/>
                <a:gd fmla="*/ 22577 h 1557866" name="connsiteY0"/>
                <a:gd fmla="*/ 6716889 w 6716889" name="connsiteX1"/>
                <a:gd fmla="*/ 0 h 1557866" name="connsiteY1"/>
                <a:gd fmla="*/ 6716889 w 6716889" name="connsiteX2"/>
                <a:gd fmla="*/ 1557866 h 1557866" name="connsiteY2"/>
                <a:gd fmla="*/ 0 w 6716889" name="connsiteX3"/>
                <a:gd fmla="*/ 1557866 h 1557866" name="connsiteY3"/>
                <a:gd fmla="*/ 541867 w 6716889" name="connsiteX4"/>
                <a:gd fmla="*/ 22577 h 15578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7866" w="6716889">
                  <a:moveTo>
                    <a:pt x="541867" y="22577"/>
                  </a:moveTo>
                  <a:lnTo>
                    <a:pt x="6716889" y="0"/>
                  </a:lnTo>
                  <a:lnTo>
                    <a:pt x="6716889" y="1557866"/>
                  </a:lnTo>
                  <a:lnTo>
                    <a:pt x="0" y="1557866"/>
                  </a:lnTo>
                  <a:lnTo>
                    <a:pt x="541867" y="22577"/>
                  </a:lnTo>
                  <a:close/>
                </a:path>
              </a:pathLst>
            </a:cu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37" name="文本框 36">
              <a:extLst>
                <a:ext uri="{FF2B5EF4-FFF2-40B4-BE49-F238E27FC236}">
                  <a16:creationId xmlns:a16="http://schemas.microsoft.com/office/drawing/2014/main" id="{A6537B4C-75D6-4BC4-A53C-B4965464022C}"/>
                </a:ext>
              </a:extLst>
            </p:cNvPr>
            <p:cNvSpPr txBox="1"/>
            <p:nvPr/>
          </p:nvSpPr>
          <p:spPr>
            <a:xfrm flipH="1">
              <a:off x="778909" y="2159549"/>
              <a:ext cx="3195945" cy="914400"/>
            </a:xfrm>
            <a:prstGeom prst="rect">
              <a:avLst/>
            </a:prstGeom>
            <a:noFill/>
          </p:spPr>
          <p:txBody>
            <a:bodyPr rtlCol="0" wrap="square">
              <a:spAutoFit/>
            </a:bodyPr>
            <a:lstStyle/>
            <a:p>
              <a:pPr algn="r"/>
              <a:r>
                <a:rPr altLang="en-US" lang="zh-CN" sz="5400">
                  <a:solidFill>
                    <a:srgbClr val="EEF2F4"/>
                  </a:solidFill>
                  <a:latin charset="-122" panose="00000500000000000000" pitchFamily="2" typeface="印品黑体"/>
                  <a:ea charset="-122" panose="00000500000000000000" pitchFamily="2" typeface="印品黑体"/>
                </a:rPr>
                <a:t>输入标题</a:t>
              </a:r>
            </a:p>
          </p:txBody>
        </p:sp>
        <p:sp useBgFill="1">
          <p:nvSpPr>
            <p:cNvPr id="38" name="矩形 37">
              <a:extLst>
                <a:ext uri="{FF2B5EF4-FFF2-40B4-BE49-F238E27FC236}">
                  <a16:creationId xmlns:a16="http://schemas.microsoft.com/office/drawing/2014/main" id="{391DD97E-87DF-43C3-86A1-2CAFAB09DB57}"/>
                </a:ext>
              </a:extLst>
            </p:cNvPr>
            <p:cNvSpPr/>
            <p:nvPr/>
          </p:nvSpPr>
          <p:spPr>
            <a:xfrm flipH="1">
              <a:off x="266147" y="1242362"/>
              <a:ext cx="327378" cy="3872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grpSp>
    </p:spTree>
    <p:extLst>
      <p:ext uri="{BB962C8B-B14F-4D97-AF65-F5344CB8AC3E}">
        <p14:creationId val="4244199852"/>
      </p:ext>
    </p:extLst>
  </p:cSld>
  <p:clrMapOvr>
    <a:masterClrMapping/>
  </p:clrMapOvr>
  <p:transition advClick="0" advTm="1000"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000" fill="hold" id="7"/>
                                        <p:tgtEl>
                                          <p:spTgt spid="3"/>
                                        </p:tgtEl>
                                        <p:attrNameLst>
                                          <p:attrName>ppt_x</p:attrName>
                                        </p:attrNameLst>
                                      </p:cBhvr>
                                      <p:tavLst>
                                        <p:tav tm="0">
                                          <p:val>
                                            <p:strVal val="0-#ppt_w/2"/>
                                          </p:val>
                                        </p:tav>
                                        <p:tav tm="100000">
                                          <p:val>
                                            <p:strVal val="#ppt_x"/>
                                          </p:val>
                                        </p:tav>
                                      </p:tavLst>
                                    </p:anim>
                                    <p:anim calcmode="lin" valueType="num">
                                      <p:cBhvr additive="base">
                                        <p:cTn dur="1000"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000" fill="hold" id="11"/>
                                        <p:tgtEl>
                                          <p:spTgt spid="4"/>
                                        </p:tgtEl>
                                        <p:attrNameLst>
                                          <p:attrName>ppt_x</p:attrName>
                                        </p:attrNameLst>
                                      </p:cBhvr>
                                      <p:tavLst>
                                        <p:tav tm="0">
                                          <p:val>
                                            <p:strVal val="1+#ppt_w/2"/>
                                          </p:val>
                                        </p:tav>
                                        <p:tav tm="100000">
                                          <p:val>
                                            <p:strVal val="#ppt_x"/>
                                          </p:val>
                                        </p:tav>
                                      </p:tavLst>
                                    </p:anim>
                                    <p:anim calcmode="lin" valueType="num">
                                      <p:cBhvr additive="base">
                                        <p:cTn dur="1000" fill="hold" id="12"/>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id="2" name="图片 1">
            <a:extLst>
              <a:ext uri="{FF2B5EF4-FFF2-40B4-BE49-F238E27FC236}">
                <a16:creationId xmlns:a16="http://schemas.microsoft.com/office/drawing/2014/main" id="{4244078E-E2C9-4C58-B9AC-FE17A59E9CA1}"/>
              </a:ext>
            </a:extLst>
          </p:cNvPr>
          <p:cNvPicPr>
            <a:picLocks noChangeAspect="1"/>
          </p:cNvPicPr>
          <p:nvPr/>
        </p:nvPicPr>
        <p:blipFill>
          <a:blip r:embed="rId3"/>
          <a:stretch>
            <a:fillRect/>
          </a:stretch>
        </p:blipFill>
        <p:spPr>
          <a:xfrm>
            <a:off x="10777605" y="0"/>
            <a:ext cx="1414395" cy="646232"/>
          </a:xfrm>
          <a:prstGeom prst="rect">
            <a:avLst/>
          </a:prstGeom>
        </p:spPr>
      </p:pic>
      <p:graphicFrame>
        <p:nvGraphicFramePr>
          <p:cNvPr id="17" name="图表 16">
            <a:extLst>
              <a:ext uri="{FF2B5EF4-FFF2-40B4-BE49-F238E27FC236}">
                <a16:creationId xmlns:a16="http://schemas.microsoft.com/office/drawing/2014/main" id="{599E2F60-F54A-43DA-B4FB-917D8D75BBF1}"/>
              </a:ext>
            </a:extLst>
          </p:cNvPr>
          <p:cNvGraphicFramePr/>
          <p:nvPr>
            <p:extLst>
              <p:ext uri="{D42A27DB-BD31-4B8C-83A1-F6EECF244321}">
                <p14:modId val="3261239268"/>
              </p:ext>
            </p:extLst>
          </p:nvPr>
        </p:nvGraphicFramePr>
        <p:xfrm>
          <a:off x="4473508" y="1228298"/>
          <a:ext cx="6754138" cy="4244453"/>
        </p:xfrm>
        <a:graphic>
          <a:graphicData uri="http://schemas.openxmlformats.org/drawingml/2006/chart">
            <c:chart xmlns:c="http://schemas.openxmlformats.org/drawingml/2006/chart" r:id="rId4"/>
          </a:graphicData>
        </a:graphic>
      </p:graphicFrame>
      <p:sp>
        <p:nvSpPr>
          <p:cNvPr id="19" name="文本框 18">
            <a:extLst>
              <a:ext uri="{FF2B5EF4-FFF2-40B4-BE49-F238E27FC236}">
                <a16:creationId xmlns:a16="http://schemas.microsoft.com/office/drawing/2014/main" id="{36A9C920-3C0B-40A5-AF00-EBB87D19C6EE}"/>
              </a:ext>
            </a:extLst>
          </p:cNvPr>
          <p:cNvSpPr txBox="1"/>
          <p:nvPr/>
        </p:nvSpPr>
        <p:spPr>
          <a:xfrm>
            <a:off x="4329455" y="5843991"/>
            <a:ext cx="7042244" cy="447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点击输入内容点击输入点击输入内容点击输入点击输入内容点击输入</a:t>
            </a:r>
          </a:p>
        </p:txBody>
      </p:sp>
    </p:spTree>
    <p:extLst>
      <p:ext uri="{BB962C8B-B14F-4D97-AF65-F5344CB8AC3E}">
        <p14:creationId val="3668771501"/>
      </p:ext>
    </p:extLst>
  </p:cSld>
  <p:clrMapOvr>
    <a:masterClrMapping/>
  </p:clrMapOvr>
  <mc:AlternateContent>
    <mc:Choice Requires="p14">
      <p:transition advClick="0" advTm="1000" p14:dur="700" spd="med">
        <p:fade/>
      </p:transition>
    </mc:Choice>
    <mc:Fallback>
      <p:transition advClick="0" advTm="1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50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Graphic grpId="0" spid="17">
        <p:bldAsOne/>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244078E-E2C9-4C58-B9AC-FE17A59E9CA1}"/>
              </a:ext>
            </a:extLst>
          </p:cNvPr>
          <p:cNvPicPr>
            <a:picLocks noChangeAspect="1"/>
          </p:cNvPicPr>
          <p:nvPr/>
        </p:nvPicPr>
        <p:blipFill>
          <a:blip r:embed="rId3"/>
          <a:stretch>
            <a:fillRect/>
          </a:stretch>
        </p:blipFill>
        <p:spPr>
          <a:xfrm>
            <a:off x="0" y="0"/>
            <a:ext cx="1414395" cy="646232"/>
          </a:xfrm>
          <a:prstGeom prst="rect">
            <a:avLst/>
          </a:prstGeom>
        </p:spPr>
      </p:pic>
      <p:grpSp>
        <p:nvGrpSpPr>
          <p:cNvPr id="3" name="组合 2">
            <a:extLst>
              <a:ext uri="{FF2B5EF4-FFF2-40B4-BE49-F238E27FC236}">
                <a16:creationId xmlns:a16="http://schemas.microsoft.com/office/drawing/2014/main" id="{9DAB9363-23D8-4964-B6E9-B91085ED4E01}"/>
              </a:ext>
            </a:extLst>
          </p:cNvPr>
          <p:cNvGrpSpPr/>
          <p:nvPr/>
        </p:nvGrpSpPr>
        <p:grpSpPr>
          <a:xfrm>
            <a:off x="2495919" y="780058"/>
            <a:ext cx="7200163" cy="6208965"/>
            <a:chOff x="2495919" y="780058"/>
            <a:chExt cx="7200163" cy="6208965"/>
          </a:xfrm>
        </p:grpSpPr>
        <p:sp>
          <p:nvSpPr>
            <p:cNvPr id="14" name="Arc 7">
              <a:extLst>
                <a:ext uri="{FF2B5EF4-FFF2-40B4-BE49-F238E27FC236}">
                  <a16:creationId xmlns:a16="http://schemas.microsoft.com/office/drawing/2014/main" id="{932AD539-0073-45BA-AA2D-2A14439719CB}"/>
                </a:ext>
              </a:extLst>
            </p:cNvPr>
            <p:cNvSpPr/>
            <p:nvPr/>
          </p:nvSpPr>
          <p:spPr>
            <a:xfrm>
              <a:off x="3027666" y="780058"/>
              <a:ext cx="6208965" cy="6208965"/>
            </a:xfrm>
            <a:prstGeom prst="arc">
              <a:avLst>
                <a:gd fmla="val 10736977" name="adj1"/>
                <a:gd fmla="val 0" name="adj2"/>
              </a:avLst>
            </a:prstGeom>
            <a:ln w="19050">
              <a:solidFill>
                <a:srgbClr val="7199AF"/>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0000500000000000000" pitchFamily="2" typeface="印品黑体"/>
              </a:endParaRPr>
            </a:p>
          </p:txBody>
        </p:sp>
        <p:sp>
          <p:nvSpPr>
            <p:cNvPr id="15" name="Arc 8">
              <a:extLst>
                <a:ext uri="{FF2B5EF4-FFF2-40B4-BE49-F238E27FC236}">
                  <a16:creationId xmlns:a16="http://schemas.microsoft.com/office/drawing/2014/main" id="{F28AC61D-EB2F-44B2-BBE6-DE6912C6C42C}"/>
                </a:ext>
              </a:extLst>
            </p:cNvPr>
            <p:cNvSpPr/>
            <p:nvPr/>
          </p:nvSpPr>
          <p:spPr>
            <a:xfrm>
              <a:off x="6132149" y="2350388"/>
              <a:ext cx="3081323" cy="3081323"/>
            </a:xfrm>
            <a:prstGeom prst="arc">
              <a:avLst>
                <a:gd fmla="val 10736977" name="adj1"/>
                <a:gd fmla="val 0" name="adj2"/>
              </a:avLst>
            </a:prstGeom>
            <a:ln w="19050">
              <a:solidFill>
                <a:srgbClr val="4B7085"/>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0000500000000000000" pitchFamily="2" typeface="印品黑体"/>
              </a:endParaRPr>
            </a:p>
          </p:txBody>
        </p:sp>
        <p:sp>
          <p:nvSpPr>
            <p:cNvPr id="16" name="Arc 9">
              <a:extLst>
                <a:ext uri="{FF2B5EF4-FFF2-40B4-BE49-F238E27FC236}">
                  <a16:creationId xmlns:a16="http://schemas.microsoft.com/office/drawing/2014/main" id="{2B7BA6B2-E0EA-4926-9BF5-0CF24C270758}"/>
                </a:ext>
              </a:extLst>
            </p:cNvPr>
            <p:cNvSpPr/>
            <p:nvPr/>
          </p:nvSpPr>
          <p:spPr>
            <a:xfrm>
              <a:off x="3050825" y="2350388"/>
              <a:ext cx="3081323" cy="3081323"/>
            </a:xfrm>
            <a:prstGeom prst="arc">
              <a:avLst>
                <a:gd fmla="val 10736977" name="adj1"/>
                <a:gd fmla="val 0" name="adj2"/>
              </a:avLst>
            </a:prstGeom>
            <a:ln w="19050">
              <a:solidFill>
                <a:srgbClr val="4B7085"/>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0000500000000000000" pitchFamily="2" typeface="印品黑体"/>
              </a:endParaRPr>
            </a:p>
          </p:txBody>
        </p:sp>
        <p:sp>
          <p:nvSpPr>
            <p:cNvPr id="20" name="Arc 11">
              <a:extLst>
                <a:ext uri="{FF2B5EF4-FFF2-40B4-BE49-F238E27FC236}">
                  <a16:creationId xmlns:a16="http://schemas.microsoft.com/office/drawing/2014/main" id="{4C778BA6-7291-4FA4-8468-112FEC6B1888}"/>
                </a:ext>
              </a:extLst>
            </p:cNvPr>
            <p:cNvSpPr/>
            <p:nvPr/>
          </p:nvSpPr>
          <p:spPr>
            <a:xfrm>
              <a:off x="4591487" y="2350388"/>
              <a:ext cx="3081323" cy="3081323"/>
            </a:xfrm>
            <a:prstGeom prst="arc">
              <a:avLst>
                <a:gd fmla="val 10736977" name="adj1"/>
                <a:gd fmla="val 0" name="adj2"/>
              </a:avLst>
            </a:prstGeom>
            <a:ln w="19050">
              <a:solidFill>
                <a:srgbClr val="B4C7E7"/>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0000500000000000000" pitchFamily="2" typeface="印品黑体"/>
              </a:endParaRPr>
            </a:p>
          </p:txBody>
        </p:sp>
        <p:sp>
          <p:nvSpPr>
            <p:cNvPr id="21" name="Freeform 101">
              <a:extLst>
                <a:ext uri="{FF2B5EF4-FFF2-40B4-BE49-F238E27FC236}">
                  <a16:creationId xmlns:a16="http://schemas.microsoft.com/office/drawing/2014/main" id="{9EB99260-4B99-460A-8F74-26388EB207D1}"/>
                </a:ext>
              </a:extLst>
            </p:cNvPr>
            <p:cNvSpPr>
              <a:spLocks noEditPoints="1"/>
            </p:cNvSpPr>
            <p:nvPr/>
          </p:nvSpPr>
          <p:spPr bwMode="auto">
            <a:xfrm>
              <a:off x="2495919" y="4355621"/>
              <a:ext cx="1109812" cy="735419"/>
            </a:xfrm>
            <a:custGeom>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b="b" l="0" r="r" t="0"/>
              <a:pathLst>
                <a:path h="51" w="77">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4B7085"/>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2" name="Freeform 42">
              <a:extLst>
                <a:ext uri="{FF2B5EF4-FFF2-40B4-BE49-F238E27FC236}">
                  <a16:creationId xmlns:a16="http://schemas.microsoft.com/office/drawing/2014/main" id="{82B2AEFD-DA2F-4E03-9E22-C30385E99EC5}"/>
                </a:ext>
              </a:extLst>
            </p:cNvPr>
            <p:cNvSpPr>
              <a:spLocks noEditPoints="1"/>
            </p:cNvSpPr>
            <p:nvPr/>
          </p:nvSpPr>
          <p:spPr bwMode="auto">
            <a:xfrm>
              <a:off x="8770341" y="4298130"/>
              <a:ext cx="925741" cy="796840"/>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4B7085"/>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3" name="Freeform 157">
              <a:extLst>
                <a:ext uri="{FF2B5EF4-FFF2-40B4-BE49-F238E27FC236}">
                  <a16:creationId xmlns:a16="http://schemas.microsoft.com/office/drawing/2014/main" id="{B21382D6-3406-41BE-BC1A-D661569331DC}"/>
                </a:ext>
              </a:extLst>
            </p:cNvPr>
            <p:cNvSpPr>
              <a:spLocks noEditPoints="1"/>
            </p:cNvSpPr>
            <p:nvPr/>
          </p:nvSpPr>
          <p:spPr bwMode="auto">
            <a:xfrm>
              <a:off x="4267820" y="4297344"/>
              <a:ext cx="648065" cy="793695"/>
            </a:xfrm>
            <a:custGeom>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b="b" l="0" r="r" t="0"/>
              <a:pathLst>
                <a:path h="50" w="41">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7199AF"/>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7" name="Freeform 86">
              <a:extLst>
                <a:ext uri="{FF2B5EF4-FFF2-40B4-BE49-F238E27FC236}">
                  <a16:creationId xmlns:a16="http://schemas.microsoft.com/office/drawing/2014/main" id="{381E658D-CE68-4B92-B434-D22829F68E27}"/>
                </a:ext>
              </a:extLst>
            </p:cNvPr>
            <p:cNvSpPr>
              <a:spLocks noEditPoints="1"/>
            </p:cNvSpPr>
            <p:nvPr/>
          </p:nvSpPr>
          <p:spPr bwMode="auto">
            <a:xfrm>
              <a:off x="7465350" y="4298129"/>
              <a:ext cx="492228" cy="828189"/>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7199AF"/>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8" name="Freeform 5">
              <a:extLst>
                <a:ext uri="{FF2B5EF4-FFF2-40B4-BE49-F238E27FC236}">
                  <a16:creationId xmlns:a16="http://schemas.microsoft.com/office/drawing/2014/main" id="{C947C6A2-DE77-49E4-91D1-E7B7829E10A7}"/>
                </a:ext>
              </a:extLst>
            </p:cNvPr>
            <p:cNvSpPr>
              <a:spLocks noEditPoints="1"/>
            </p:cNvSpPr>
            <p:nvPr/>
          </p:nvSpPr>
          <p:spPr bwMode="auto">
            <a:xfrm>
              <a:off x="5610597" y="4129724"/>
              <a:ext cx="1043102" cy="1043102"/>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B4C7E7"/>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30" name="Oval 17">
              <a:extLst>
                <a:ext uri="{FF2B5EF4-FFF2-40B4-BE49-F238E27FC236}">
                  <a16:creationId xmlns:a16="http://schemas.microsoft.com/office/drawing/2014/main" id="{9309B986-BB6A-4615-9709-6B0AC201042C}"/>
                </a:ext>
              </a:extLst>
            </p:cNvPr>
            <p:cNvSpPr/>
            <p:nvPr/>
          </p:nvSpPr>
          <p:spPr>
            <a:xfrm>
              <a:off x="2853816" y="3662962"/>
              <a:ext cx="347701" cy="347701"/>
            </a:xfrm>
            <a:prstGeom prst="ellipse">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1" name="Oval 18">
              <a:extLst>
                <a:ext uri="{FF2B5EF4-FFF2-40B4-BE49-F238E27FC236}">
                  <a16:creationId xmlns:a16="http://schemas.microsoft.com/office/drawing/2014/main" id="{68274308-652A-4FFB-AE10-01AD5CC80D66}"/>
                </a:ext>
              </a:extLst>
            </p:cNvPr>
            <p:cNvSpPr/>
            <p:nvPr/>
          </p:nvSpPr>
          <p:spPr>
            <a:xfrm>
              <a:off x="4417636" y="3662962"/>
              <a:ext cx="347701" cy="347701"/>
            </a:xfrm>
            <a:prstGeom prst="ellipse">
              <a:avLst/>
            </a:prstGeom>
            <a:solidFill>
              <a:srgbClr val="719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2" name="Oval 19">
              <a:extLst>
                <a:ext uri="{FF2B5EF4-FFF2-40B4-BE49-F238E27FC236}">
                  <a16:creationId xmlns:a16="http://schemas.microsoft.com/office/drawing/2014/main" id="{9317298F-0CA6-4A1E-B9F3-AC9EA9D6A698}"/>
                </a:ext>
              </a:extLst>
            </p:cNvPr>
            <p:cNvSpPr/>
            <p:nvPr/>
          </p:nvSpPr>
          <p:spPr>
            <a:xfrm>
              <a:off x="5958298" y="3662962"/>
              <a:ext cx="347701" cy="347701"/>
            </a:xfrm>
            <a:prstGeom prst="ellips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3" name="Oval 20">
              <a:extLst>
                <a:ext uri="{FF2B5EF4-FFF2-40B4-BE49-F238E27FC236}">
                  <a16:creationId xmlns:a16="http://schemas.microsoft.com/office/drawing/2014/main" id="{BAA39628-E8B4-46F4-BC72-6494A1E529B5}"/>
                </a:ext>
              </a:extLst>
            </p:cNvPr>
            <p:cNvSpPr/>
            <p:nvPr/>
          </p:nvSpPr>
          <p:spPr>
            <a:xfrm>
              <a:off x="7498960" y="3662962"/>
              <a:ext cx="347701" cy="347701"/>
            </a:xfrm>
            <a:prstGeom prst="ellipse">
              <a:avLst/>
            </a:prstGeom>
            <a:solidFill>
              <a:srgbClr val="719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4" name="Oval 21">
              <a:extLst>
                <a:ext uri="{FF2B5EF4-FFF2-40B4-BE49-F238E27FC236}">
                  <a16:creationId xmlns:a16="http://schemas.microsoft.com/office/drawing/2014/main" id="{2C1B54ED-8CD5-491B-B0F9-29D51457B5EF}"/>
                </a:ext>
              </a:extLst>
            </p:cNvPr>
            <p:cNvSpPr/>
            <p:nvPr/>
          </p:nvSpPr>
          <p:spPr>
            <a:xfrm>
              <a:off x="9062781" y="3662962"/>
              <a:ext cx="347701" cy="347701"/>
            </a:xfrm>
            <a:prstGeom prst="ellipse">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grpSp>
      <p:grpSp>
        <p:nvGrpSpPr>
          <p:cNvPr id="4" name="组合 3">
            <a:extLst>
              <a:ext uri="{FF2B5EF4-FFF2-40B4-BE49-F238E27FC236}">
                <a16:creationId xmlns:a16="http://schemas.microsoft.com/office/drawing/2014/main" id="{7D8A031B-5CB5-4BFD-A5FF-7F53EC8EF7A8}"/>
              </a:ext>
            </a:extLst>
          </p:cNvPr>
          <p:cNvGrpSpPr/>
          <p:nvPr/>
        </p:nvGrpSpPr>
        <p:grpSpPr>
          <a:xfrm>
            <a:off x="4268083" y="646232"/>
            <a:ext cx="3578578" cy="1387697"/>
            <a:chOff x="4268083" y="646232"/>
            <a:chExt cx="3578578" cy="1387697"/>
          </a:xfrm>
        </p:grpSpPr>
        <p:sp useBgFill="1">
          <p:nvSpPr>
            <p:cNvPr id="35" name="文本框 34">
              <a:extLst>
                <a:ext uri="{FF2B5EF4-FFF2-40B4-BE49-F238E27FC236}">
                  <a16:creationId xmlns:a16="http://schemas.microsoft.com/office/drawing/2014/main" id="{744B1C49-CD6B-4C6D-B70A-72E51D76B921}"/>
                </a:ext>
              </a:extLst>
            </p:cNvPr>
            <p:cNvSpPr txBox="1"/>
            <p:nvPr/>
          </p:nvSpPr>
          <p:spPr>
            <a:xfrm>
              <a:off x="4268083" y="646232"/>
              <a:ext cx="3578578" cy="579120"/>
            </a:xfrm>
            <a:prstGeom prst="rect">
              <a:avLst/>
            </a:prstGeom>
          </p:spPr>
          <p:txBody>
            <a:bodyPr rtlCol="0" wrap="square">
              <a:spAutoFit/>
            </a:bodyPr>
            <a:lstStyle/>
            <a:p>
              <a:pPr algn="ctr"/>
              <a:r>
                <a:rPr altLang="en-US" lang="zh-CN" sz="3200">
                  <a:solidFill>
                    <a:schemeClr val="tx1">
                      <a:lumMod val="85000"/>
                      <a:lumOff val="15000"/>
                    </a:schemeClr>
                  </a:solidFill>
                  <a:latin charset="-122" panose="00000500000000000000" pitchFamily="2" typeface="印品黑体"/>
                  <a:ea charset="-122" panose="00000500000000000000" pitchFamily="2" typeface="印品黑体"/>
                </a:rPr>
                <a:t>输入标题</a:t>
              </a:r>
            </a:p>
          </p:txBody>
        </p:sp>
        <p:sp useBgFill="1">
          <p:nvSpPr>
            <p:cNvPr id="36" name="文本框 35">
              <a:extLst>
                <a:ext uri="{FF2B5EF4-FFF2-40B4-BE49-F238E27FC236}">
                  <a16:creationId xmlns:a16="http://schemas.microsoft.com/office/drawing/2014/main" id="{98A486BB-30BE-47E4-BDD6-5144EBBB0093}"/>
                </a:ext>
              </a:extLst>
            </p:cNvPr>
            <p:cNvSpPr txBox="1"/>
            <p:nvPr/>
          </p:nvSpPr>
          <p:spPr>
            <a:xfrm>
              <a:off x="4822520" y="1257242"/>
              <a:ext cx="2619255" cy="802640"/>
            </a:xfrm>
            <a:prstGeom prst="rect">
              <a:avLst/>
            </a:prstGeom>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grpSp>
      <p:sp>
        <p:nvSpPr>
          <p:cNvPr id="40" name="文本框 39">
            <a:extLst>
              <a:ext uri="{FF2B5EF4-FFF2-40B4-BE49-F238E27FC236}">
                <a16:creationId xmlns:a16="http://schemas.microsoft.com/office/drawing/2014/main" id="{5709F67B-4743-44BC-8D09-E5B7AF59BE42}"/>
              </a:ext>
            </a:extLst>
          </p:cNvPr>
          <p:cNvSpPr txBox="1"/>
          <p:nvPr/>
        </p:nvSpPr>
        <p:spPr>
          <a:xfrm>
            <a:off x="1151368" y="5459409"/>
            <a:ext cx="9812008"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点击输入内容点击输入点击输入内容点击输入点击输入内容点击输入内容点击输入内容</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点击输入内容点击输入点击输入内容点击输入点击输入内容点击输入内容点击输入内容</a:t>
            </a:r>
          </a:p>
        </p:txBody>
      </p:sp>
    </p:spTree>
    <p:extLst>
      <p:ext uri="{BB962C8B-B14F-4D97-AF65-F5344CB8AC3E}">
        <p14:creationId val="2501831954"/>
      </p:ext>
    </p:extLst>
  </p:cSld>
  <p:clrMapOvr>
    <a:masterClrMapping/>
  </p:clrMapOvr>
  <p:transition advClick="0" advTm="1000"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childTnLst>
                                </p:cTn>
                              </p:par>
                              <p:par>
                                <p:cTn fill="hold" id="8" nodeType="withEffect" presetClass="entr" presetID="47"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1000" id="10"/>
                                        <p:tgtEl>
                                          <p:spTgt spid="4"/>
                                        </p:tgtEl>
                                      </p:cBhvr>
                                    </p:animEffect>
                                    <p:anim calcmode="lin" valueType="num">
                                      <p:cBhvr>
                                        <p:cTn dur="1000" fill="hold" id="11"/>
                                        <p:tgtEl>
                                          <p:spTgt spid="4"/>
                                        </p:tgtEl>
                                        <p:attrNameLst>
                                          <p:attrName>ppt_x</p:attrName>
                                        </p:attrNameLst>
                                      </p:cBhvr>
                                      <p:tavLst>
                                        <p:tav tm="0">
                                          <p:val>
                                            <p:strVal val="#ppt_x"/>
                                          </p:val>
                                        </p:tav>
                                        <p:tav tm="100000">
                                          <p:val>
                                            <p:strVal val="#ppt_x"/>
                                          </p:val>
                                        </p:tav>
                                      </p:tavLst>
                                    </p:anim>
                                    <p:anim calcmode="lin" valueType="num">
                                      <p:cBhvr>
                                        <p:cTn dur="1000" fill="hold" id="12"/>
                                        <p:tgtEl>
                                          <p:spTgt spid="4"/>
                                        </p:tgtEl>
                                        <p:attrNameLst>
                                          <p:attrName>ppt_y</p:attrName>
                                        </p:attrNameLst>
                                      </p:cBhvr>
                                      <p:tavLst>
                                        <p:tav tm="0">
                                          <p:val>
                                            <p:strVal val="#ppt_y-.1"/>
                                          </p:val>
                                        </p:tav>
                                        <p:tav tm="100000">
                                          <p:val>
                                            <p:strVal val="#ppt_y"/>
                                          </p:val>
                                        </p:tav>
                                      </p:tavLst>
                                    </p:anim>
                                  </p:childTnLst>
                                </p:cTn>
                              </p:par>
                              <p:par>
                                <p:cTn fill="hold" grpId="0" id="13" nodeType="withEffect" presetClass="entr" presetID="10" presetSubtype="0">
                                  <p:stCondLst>
                                    <p:cond delay="750"/>
                                  </p:stCondLst>
                                  <p:childTnLst>
                                    <p:set>
                                      <p:cBhvr>
                                        <p:cTn dur="1" fill="hold" id="14">
                                          <p:stCondLst>
                                            <p:cond delay="0"/>
                                          </p:stCondLst>
                                        </p:cTn>
                                        <p:tgtEl>
                                          <p:spTgt spid="40"/>
                                        </p:tgtEl>
                                        <p:attrNameLst>
                                          <p:attrName>style.visibility</p:attrName>
                                        </p:attrNameLst>
                                      </p:cBhvr>
                                      <p:to>
                                        <p:strVal val="visible"/>
                                      </p:to>
                                    </p:set>
                                    <p:animEffect filter="fade" transition="in">
                                      <p:cBhvr>
                                        <p:cTn dur="1000" id="15"/>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29251983-7D00-4E0F-8ADC-98F954450DE5}"/>
              </a:ext>
            </a:extLst>
          </p:cNvPr>
          <p:cNvGrpSpPr/>
          <p:nvPr/>
        </p:nvGrpSpPr>
        <p:grpSpPr>
          <a:xfrm>
            <a:off x="-344311" y="780682"/>
            <a:ext cx="3516489" cy="3872089"/>
            <a:chOff x="-344311" y="780682"/>
            <a:chExt cx="3516489" cy="3872089"/>
          </a:xfrm>
        </p:grpSpPr>
        <p:sp>
          <p:nvSpPr>
            <p:cNvPr id="8" name="矩形 13">
              <a:extLst>
                <a:ext uri="{FF2B5EF4-FFF2-40B4-BE49-F238E27FC236}">
                  <a16:creationId xmlns:a16="http://schemas.microsoft.com/office/drawing/2014/main" id="{A39D7330-BE24-4738-87A9-2F93AD1955A7}"/>
                </a:ext>
              </a:extLst>
            </p:cNvPr>
            <p:cNvSpPr/>
            <p:nvPr/>
          </p:nvSpPr>
          <p:spPr>
            <a:xfrm flipH="1" flipV="1">
              <a:off x="-1" y="1502161"/>
              <a:ext cx="3172179" cy="1240598"/>
            </a:xfrm>
            <a:custGeom>
              <a:gdLst>
                <a:gd fmla="*/ 841506 w 7016528" name="connsiteX0"/>
                <a:gd fmla="*/ 22577 h 1557866" name="connsiteY0"/>
                <a:gd fmla="*/ 7016528 w 7016528" name="connsiteX1"/>
                <a:gd fmla="*/ 0 h 1557866" name="connsiteY1"/>
                <a:gd fmla="*/ 7016528 w 7016528" name="connsiteX2"/>
                <a:gd fmla="*/ 1557866 h 1557866" name="connsiteY2"/>
                <a:gd fmla="*/ 0 w 7016528" name="connsiteX3"/>
                <a:gd fmla="*/ 1543690 h 1557866" name="connsiteY3"/>
                <a:gd fmla="*/ 841506 w 7016528" name="connsiteX4"/>
                <a:gd fmla="*/ 22577 h 15578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7866" w="7016528">
                  <a:moveTo>
                    <a:pt x="841506" y="22577"/>
                  </a:moveTo>
                  <a:lnTo>
                    <a:pt x="7016528" y="0"/>
                  </a:lnTo>
                  <a:lnTo>
                    <a:pt x="7016528" y="1557866"/>
                  </a:lnTo>
                  <a:lnTo>
                    <a:pt x="0" y="1543690"/>
                  </a:lnTo>
                  <a:lnTo>
                    <a:pt x="841506" y="22577"/>
                  </a:lnTo>
                  <a:close/>
                </a:path>
              </a:pathLst>
            </a:cu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9" name="文本框 8">
              <a:extLst>
                <a:ext uri="{FF2B5EF4-FFF2-40B4-BE49-F238E27FC236}">
                  <a16:creationId xmlns:a16="http://schemas.microsoft.com/office/drawing/2014/main" id="{8B43C0BC-36FD-46FE-BD83-7F7B8B60E286}"/>
                </a:ext>
              </a:extLst>
            </p:cNvPr>
            <p:cNvSpPr txBox="1"/>
            <p:nvPr/>
          </p:nvSpPr>
          <p:spPr>
            <a:xfrm>
              <a:off x="259644" y="1683373"/>
              <a:ext cx="2404532" cy="914400"/>
            </a:xfrm>
            <a:prstGeom prst="rect">
              <a:avLst/>
            </a:prstGeom>
            <a:noFill/>
          </p:spPr>
          <p:txBody>
            <a:bodyPr rtlCol="0" wrap="square">
              <a:spAutoFit/>
            </a:bodyPr>
            <a:lstStyle/>
            <a:p>
              <a:pPr algn="r"/>
              <a:r>
                <a:rPr altLang="en-US" lang="zh-CN" sz="5400">
                  <a:solidFill>
                    <a:srgbClr val="EEF2F4"/>
                  </a:solidFill>
                  <a:latin charset="-122" panose="00000500000000000000" pitchFamily="2" typeface="印品黑体"/>
                  <a:ea charset="-122" panose="00000500000000000000" pitchFamily="2" typeface="印品黑体"/>
                </a:rPr>
                <a:t>目  录</a:t>
              </a:r>
            </a:p>
          </p:txBody>
        </p:sp>
        <p:sp>
          <p:nvSpPr>
            <p:cNvPr id="10" name="文本框 9">
              <a:extLst>
                <a:ext uri="{FF2B5EF4-FFF2-40B4-BE49-F238E27FC236}">
                  <a16:creationId xmlns:a16="http://schemas.microsoft.com/office/drawing/2014/main" id="{BCA460CC-87AF-4623-9636-594FB41EC993}"/>
                </a:ext>
              </a:extLst>
            </p:cNvPr>
            <p:cNvSpPr txBox="1"/>
            <p:nvPr/>
          </p:nvSpPr>
          <p:spPr>
            <a:xfrm>
              <a:off x="-344311" y="2716727"/>
              <a:ext cx="3211688" cy="335280"/>
            </a:xfrm>
            <a:prstGeom prst="rect">
              <a:avLst/>
            </a:prstGeom>
            <a:noFill/>
          </p:spPr>
          <p:txBody>
            <a:bodyPr rtlCol="0" wrap="square">
              <a:spAutoFit/>
            </a:bodyPr>
            <a:lstStyle/>
            <a:p>
              <a:pPr algn="r"/>
              <a:r>
                <a:rPr altLang="zh-CN" i="1" lang="en-US" spc="1400" sz="1600">
                  <a:solidFill>
                    <a:srgbClr val="4B7085"/>
                  </a:solidFill>
                  <a:latin charset="-122" panose="00000500000000000000" pitchFamily="2" typeface="印品黑体"/>
                  <a:ea charset="-122" panose="00000500000000000000" pitchFamily="2" typeface="印品黑体"/>
                </a:rPr>
                <a:t>CONTENTS</a:t>
              </a:r>
            </a:p>
          </p:txBody>
        </p:sp>
        <p:sp useBgFill="1">
          <p:nvSpPr>
            <p:cNvPr id="11" name="矩形 10">
              <a:extLst>
                <a:ext uri="{FF2B5EF4-FFF2-40B4-BE49-F238E27FC236}">
                  <a16:creationId xmlns:a16="http://schemas.microsoft.com/office/drawing/2014/main" id="{0303F621-57EE-426B-9E2D-3DB04ADE9AB2}"/>
                </a:ext>
              </a:extLst>
            </p:cNvPr>
            <p:cNvSpPr/>
            <p:nvPr/>
          </p:nvSpPr>
          <p:spPr>
            <a:xfrm>
              <a:off x="146757" y="780682"/>
              <a:ext cx="191910" cy="3872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grpSp>
      <p:cxnSp>
        <p:nvCxnSpPr>
          <p:cNvPr id="14" name="直接连接符 13">
            <a:extLst>
              <a:ext uri="{FF2B5EF4-FFF2-40B4-BE49-F238E27FC236}">
                <a16:creationId xmlns:a16="http://schemas.microsoft.com/office/drawing/2014/main" id="{78811648-3B2E-49DC-89D6-73529A547781}"/>
              </a:ext>
            </a:extLst>
          </p:cNvPr>
          <p:cNvCxnSpPr/>
          <p:nvPr/>
        </p:nvCxnSpPr>
        <p:spPr>
          <a:xfrm>
            <a:off x="-11289" y="3555997"/>
            <a:ext cx="5441244" cy="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0B758B39-4256-4F0A-A32A-7CDDE90BAC0D}"/>
              </a:ext>
            </a:extLst>
          </p:cNvPr>
          <p:cNvGrpSpPr/>
          <p:nvPr/>
        </p:nvGrpSpPr>
        <p:grpSpPr>
          <a:xfrm>
            <a:off x="372534" y="3544708"/>
            <a:ext cx="1416756" cy="1096774"/>
            <a:chOff x="338667" y="3555997"/>
            <a:chExt cx="1416756" cy="1096774"/>
          </a:xfrm>
        </p:grpSpPr>
        <p:cxnSp>
          <p:nvCxnSpPr>
            <p:cNvPr id="16" name="直接连接符 15">
              <a:extLst>
                <a:ext uri="{FF2B5EF4-FFF2-40B4-BE49-F238E27FC236}">
                  <a16:creationId xmlns:a16="http://schemas.microsoft.com/office/drawing/2014/main" id="{2764FE58-0D04-48D6-9E8D-367E1B79FA9A}"/>
                </a:ext>
              </a:extLst>
            </p:cNvPr>
            <p:cNvCxnSpPr/>
            <p:nvPr/>
          </p:nvCxnSpPr>
          <p:spPr>
            <a:xfrm flipH="1">
              <a:off x="1047043" y="3555997"/>
              <a:ext cx="152401" cy="49922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EE825B55-F6F5-48C3-83BD-B63F8A20F2EA}"/>
                </a:ext>
              </a:extLst>
            </p:cNvPr>
            <p:cNvGrpSpPr/>
            <p:nvPr/>
          </p:nvGrpSpPr>
          <p:grpSpPr>
            <a:xfrm>
              <a:off x="338667" y="4084395"/>
              <a:ext cx="1416756" cy="568376"/>
              <a:chOff x="1450621" y="4266912"/>
              <a:chExt cx="1416756" cy="568376"/>
            </a:xfrm>
          </p:grpSpPr>
          <p:sp>
            <p:nvSpPr>
              <p:cNvPr id="19" name="文本框 18">
                <a:extLst>
                  <a:ext uri="{FF2B5EF4-FFF2-40B4-BE49-F238E27FC236}">
                    <a16:creationId xmlns:a16="http://schemas.microsoft.com/office/drawing/2014/main" id="{DF749255-0339-4C30-8A12-91A789561CC5}"/>
                  </a:ext>
                </a:extLst>
              </p:cNvPr>
              <p:cNvSpPr txBox="1"/>
              <p:nvPr/>
            </p:nvSpPr>
            <p:spPr>
              <a:xfrm>
                <a:off x="1461910" y="4266912"/>
                <a:ext cx="1405467" cy="396240"/>
              </a:xfrm>
              <a:prstGeom prst="rect">
                <a:avLst/>
              </a:prstGeom>
              <a:noFill/>
            </p:spPr>
            <p:txBody>
              <a:bodyPr rtlCol="0" wrap="square">
                <a:spAutoFit/>
              </a:bodyPr>
              <a:lstStyle/>
              <a:p>
                <a:pPr algn="ctr"/>
                <a:r>
                  <a:rPr altLang="en-US" i="1" lang="zh-CN" sz="2000">
                    <a:solidFill>
                      <a:schemeClr val="tx1">
                        <a:lumMod val="75000"/>
                        <a:lumOff val="25000"/>
                      </a:schemeClr>
                    </a:solidFill>
                    <a:latin charset="-122" panose="00000500000000000000" pitchFamily="2" typeface="印品黑体"/>
                    <a:ea charset="-122" panose="00000500000000000000" pitchFamily="2" typeface="印品黑体"/>
                  </a:rPr>
                  <a:t>第一部分</a:t>
                </a:r>
              </a:p>
            </p:txBody>
          </p:sp>
          <p:sp>
            <p:nvSpPr>
              <p:cNvPr id="20" name="文本框 19">
                <a:extLst>
                  <a:ext uri="{FF2B5EF4-FFF2-40B4-BE49-F238E27FC236}">
                    <a16:creationId xmlns:a16="http://schemas.microsoft.com/office/drawing/2014/main" id="{FBAD63F5-3B4D-4057-B9A3-9449AD02E49E}"/>
                  </a:ext>
                </a:extLst>
              </p:cNvPr>
              <p:cNvSpPr txBox="1"/>
              <p:nvPr/>
            </p:nvSpPr>
            <p:spPr>
              <a:xfrm>
                <a:off x="1450621" y="4558288"/>
                <a:ext cx="1382888" cy="274320"/>
              </a:xfrm>
              <a:prstGeom prst="rect">
                <a:avLst/>
              </a:prstGeom>
              <a:noFill/>
            </p:spPr>
            <p:txBody>
              <a:bodyPr rtlCol="0" wrap="square">
                <a:spAutoFit/>
              </a:bodyPr>
              <a:lstStyle/>
              <a:p>
                <a:pPr algn="ctr"/>
                <a:r>
                  <a:rPr altLang="zh-CN" i="1" lang="en-US" spc="300" sz="1200">
                    <a:solidFill>
                      <a:srgbClr val="4B7085"/>
                    </a:solidFill>
                    <a:latin charset="-122" panose="00000500000000000000" pitchFamily="2" typeface="印品黑体"/>
                    <a:ea charset="-122" panose="00000500000000000000" pitchFamily="2" typeface="印品黑体"/>
                  </a:rPr>
                  <a:t>PART ONE</a:t>
                </a:r>
              </a:p>
            </p:txBody>
          </p:sp>
        </p:grpSp>
      </p:grpSp>
      <p:grpSp>
        <p:nvGrpSpPr>
          <p:cNvPr id="23" name="组合 22">
            <a:extLst>
              <a:ext uri="{FF2B5EF4-FFF2-40B4-BE49-F238E27FC236}">
                <a16:creationId xmlns:a16="http://schemas.microsoft.com/office/drawing/2014/main" id="{3198D90A-DA74-46BD-901C-9FBB2A17F961}"/>
              </a:ext>
            </a:extLst>
          </p:cNvPr>
          <p:cNvGrpSpPr/>
          <p:nvPr/>
        </p:nvGrpSpPr>
        <p:grpSpPr>
          <a:xfrm>
            <a:off x="1769063" y="3544708"/>
            <a:ext cx="1416756" cy="1096774"/>
            <a:chOff x="338667" y="3555997"/>
            <a:chExt cx="1416756" cy="1096774"/>
          </a:xfrm>
        </p:grpSpPr>
        <p:cxnSp>
          <p:nvCxnSpPr>
            <p:cNvPr id="24" name="直接连接符 23">
              <a:extLst>
                <a:ext uri="{FF2B5EF4-FFF2-40B4-BE49-F238E27FC236}">
                  <a16:creationId xmlns:a16="http://schemas.microsoft.com/office/drawing/2014/main" id="{5FE56418-78D2-4B5C-8DE4-DC79E8D09235}"/>
                </a:ext>
              </a:extLst>
            </p:cNvPr>
            <p:cNvCxnSpPr/>
            <p:nvPr/>
          </p:nvCxnSpPr>
          <p:spPr>
            <a:xfrm flipH="1">
              <a:off x="1047043" y="3555997"/>
              <a:ext cx="152401" cy="49922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B879FB2B-F185-4BA8-8386-FFB09CFCEAAD}"/>
                </a:ext>
              </a:extLst>
            </p:cNvPr>
            <p:cNvGrpSpPr/>
            <p:nvPr/>
          </p:nvGrpSpPr>
          <p:grpSpPr>
            <a:xfrm>
              <a:off x="338667" y="4084395"/>
              <a:ext cx="1416756" cy="568376"/>
              <a:chOff x="1450621" y="4266912"/>
              <a:chExt cx="1416756" cy="568376"/>
            </a:xfrm>
          </p:grpSpPr>
          <p:sp>
            <p:nvSpPr>
              <p:cNvPr id="26" name="文本框 25">
                <a:extLst>
                  <a:ext uri="{FF2B5EF4-FFF2-40B4-BE49-F238E27FC236}">
                    <a16:creationId xmlns:a16="http://schemas.microsoft.com/office/drawing/2014/main" id="{78ACE07F-C861-4A4E-8F68-8DE48ECB9F69}"/>
                  </a:ext>
                </a:extLst>
              </p:cNvPr>
              <p:cNvSpPr txBox="1"/>
              <p:nvPr/>
            </p:nvSpPr>
            <p:spPr>
              <a:xfrm>
                <a:off x="1461910" y="4266912"/>
                <a:ext cx="1405467" cy="396240"/>
              </a:xfrm>
              <a:prstGeom prst="rect">
                <a:avLst/>
              </a:prstGeom>
              <a:noFill/>
            </p:spPr>
            <p:txBody>
              <a:bodyPr rtlCol="0" wrap="square">
                <a:spAutoFit/>
              </a:bodyPr>
              <a:lstStyle/>
              <a:p>
                <a:pPr algn="ctr"/>
                <a:r>
                  <a:rPr altLang="en-US" i="1" lang="zh-CN" sz="2000">
                    <a:solidFill>
                      <a:schemeClr val="tx1">
                        <a:lumMod val="75000"/>
                        <a:lumOff val="25000"/>
                      </a:schemeClr>
                    </a:solidFill>
                    <a:latin charset="-122" panose="00000500000000000000" pitchFamily="2" typeface="印品黑体"/>
                    <a:ea charset="-122" panose="00000500000000000000" pitchFamily="2" typeface="印品黑体"/>
                  </a:rPr>
                  <a:t>第二部分</a:t>
                </a:r>
              </a:p>
            </p:txBody>
          </p:sp>
          <p:sp>
            <p:nvSpPr>
              <p:cNvPr id="27" name="文本框 26">
                <a:extLst>
                  <a:ext uri="{FF2B5EF4-FFF2-40B4-BE49-F238E27FC236}">
                    <a16:creationId xmlns:a16="http://schemas.microsoft.com/office/drawing/2014/main" id="{933508BF-9AF0-4DAA-AB4B-74B12649C692}"/>
                  </a:ext>
                </a:extLst>
              </p:cNvPr>
              <p:cNvSpPr txBox="1"/>
              <p:nvPr/>
            </p:nvSpPr>
            <p:spPr>
              <a:xfrm>
                <a:off x="1450621" y="4558288"/>
                <a:ext cx="1382888" cy="274320"/>
              </a:xfrm>
              <a:prstGeom prst="rect">
                <a:avLst/>
              </a:prstGeom>
              <a:noFill/>
            </p:spPr>
            <p:txBody>
              <a:bodyPr rtlCol="0" wrap="square">
                <a:spAutoFit/>
              </a:bodyPr>
              <a:lstStyle/>
              <a:p>
                <a:pPr algn="ctr"/>
                <a:r>
                  <a:rPr altLang="zh-CN" i="1" lang="en-US" spc="300" sz="1200">
                    <a:solidFill>
                      <a:srgbClr val="4B7085"/>
                    </a:solidFill>
                    <a:latin charset="-122" panose="00000500000000000000" pitchFamily="2" typeface="印品黑体"/>
                    <a:ea charset="-122" panose="00000500000000000000" pitchFamily="2" typeface="印品黑体"/>
                  </a:rPr>
                  <a:t>PART TWO</a:t>
                </a:r>
              </a:p>
            </p:txBody>
          </p:sp>
        </p:grpSp>
      </p:grpSp>
      <p:grpSp>
        <p:nvGrpSpPr>
          <p:cNvPr id="28" name="组合 27">
            <a:extLst>
              <a:ext uri="{FF2B5EF4-FFF2-40B4-BE49-F238E27FC236}">
                <a16:creationId xmlns:a16="http://schemas.microsoft.com/office/drawing/2014/main" id="{AEFC6FF5-3E7A-4272-9C51-54B2E67AE368}"/>
              </a:ext>
            </a:extLst>
          </p:cNvPr>
          <p:cNvGrpSpPr/>
          <p:nvPr/>
        </p:nvGrpSpPr>
        <p:grpSpPr>
          <a:xfrm>
            <a:off x="3165592" y="3544708"/>
            <a:ext cx="1416756" cy="1281440"/>
            <a:chOff x="338667" y="3555997"/>
            <a:chExt cx="1416756" cy="1281440"/>
          </a:xfrm>
        </p:grpSpPr>
        <p:cxnSp>
          <p:nvCxnSpPr>
            <p:cNvPr id="29" name="直接连接符 28">
              <a:extLst>
                <a:ext uri="{FF2B5EF4-FFF2-40B4-BE49-F238E27FC236}">
                  <a16:creationId xmlns:a16="http://schemas.microsoft.com/office/drawing/2014/main" id="{36B38262-7AA4-4EC8-A29B-1C28A4EFC5FB}"/>
                </a:ext>
              </a:extLst>
            </p:cNvPr>
            <p:cNvCxnSpPr/>
            <p:nvPr/>
          </p:nvCxnSpPr>
          <p:spPr>
            <a:xfrm flipH="1">
              <a:off x="1047043" y="3555997"/>
              <a:ext cx="152401" cy="49922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C5050DA9-5C2E-4AB8-8E36-E676AA616B5E}"/>
                </a:ext>
              </a:extLst>
            </p:cNvPr>
            <p:cNvGrpSpPr/>
            <p:nvPr/>
          </p:nvGrpSpPr>
          <p:grpSpPr>
            <a:xfrm>
              <a:off x="338667" y="4084395"/>
              <a:ext cx="1416756" cy="753042"/>
              <a:chOff x="1450621" y="4266912"/>
              <a:chExt cx="1416756" cy="753042"/>
            </a:xfrm>
          </p:grpSpPr>
          <p:sp>
            <p:nvSpPr>
              <p:cNvPr id="31" name="文本框 30">
                <a:extLst>
                  <a:ext uri="{FF2B5EF4-FFF2-40B4-BE49-F238E27FC236}">
                    <a16:creationId xmlns:a16="http://schemas.microsoft.com/office/drawing/2014/main" id="{7A8C0468-2C5E-4FDA-91DC-591D56603635}"/>
                  </a:ext>
                </a:extLst>
              </p:cNvPr>
              <p:cNvSpPr txBox="1"/>
              <p:nvPr/>
            </p:nvSpPr>
            <p:spPr>
              <a:xfrm>
                <a:off x="1461910" y="4266912"/>
                <a:ext cx="1405467" cy="396240"/>
              </a:xfrm>
              <a:prstGeom prst="rect">
                <a:avLst/>
              </a:prstGeom>
              <a:noFill/>
            </p:spPr>
            <p:txBody>
              <a:bodyPr rtlCol="0" wrap="square">
                <a:spAutoFit/>
              </a:bodyPr>
              <a:lstStyle/>
              <a:p>
                <a:pPr algn="ctr"/>
                <a:r>
                  <a:rPr altLang="en-US" i="1" lang="zh-CN" sz="2000">
                    <a:solidFill>
                      <a:schemeClr val="tx1">
                        <a:lumMod val="75000"/>
                        <a:lumOff val="25000"/>
                      </a:schemeClr>
                    </a:solidFill>
                    <a:latin charset="-122" panose="00000500000000000000" pitchFamily="2" typeface="印品黑体"/>
                    <a:ea charset="-122" panose="00000500000000000000" pitchFamily="2" typeface="印品黑体"/>
                  </a:rPr>
                  <a:t>第三部分</a:t>
                </a:r>
              </a:p>
            </p:txBody>
          </p:sp>
          <p:sp>
            <p:nvSpPr>
              <p:cNvPr id="32" name="文本框 31">
                <a:extLst>
                  <a:ext uri="{FF2B5EF4-FFF2-40B4-BE49-F238E27FC236}">
                    <a16:creationId xmlns:a16="http://schemas.microsoft.com/office/drawing/2014/main" id="{9F7061C9-17C3-47B9-BB13-6A2BF5320E8E}"/>
                  </a:ext>
                </a:extLst>
              </p:cNvPr>
              <p:cNvSpPr txBox="1"/>
              <p:nvPr/>
            </p:nvSpPr>
            <p:spPr>
              <a:xfrm>
                <a:off x="1450621" y="4558289"/>
                <a:ext cx="1382888" cy="457200"/>
              </a:xfrm>
              <a:prstGeom prst="rect">
                <a:avLst/>
              </a:prstGeom>
              <a:noFill/>
            </p:spPr>
            <p:txBody>
              <a:bodyPr rtlCol="0" wrap="square">
                <a:spAutoFit/>
              </a:bodyPr>
              <a:lstStyle/>
              <a:p>
                <a:pPr algn="ctr"/>
                <a:r>
                  <a:rPr altLang="zh-CN" i="1" lang="en-US" spc="300" sz="1200">
                    <a:solidFill>
                      <a:srgbClr val="4B7085"/>
                    </a:solidFill>
                    <a:latin charset="-122" panose="00000500000000000000" pitchFamily="2" typeface="印品黑体"/>
                    <a:ea charset="-122" panose="00000500000000000000" pitchFamily="2" typeface="印品黑体"/>
                  </a:rPr>
                  <a:t>PART THREE</a:t>
                </a:r>
              </a:p>
            </p:txBody>
          </p:sp>
        </p:grpSp>
      </p:grpSp>
      <p:grpSp>
        <p:nvGrpSpPr>
          <p:cNvPr id="33" name="组合 32">
            <a:extLst>
              <a:ext uri="{FF2B5EF4-FFF2-40B4-BE49-F238E27FC236}">
                <a16:creationId xmlns:a16="http://schemas.microsoft.com/office/drawing/2014/main" id="{E9DB4C71-CF0A-43C3-AFC4-A7A0353A6DAB}"/>
              </a:ext>
            </a:extLst>
          </p:cNvPr>
          <p:cNvGrpSpPr/>
          <p:nvPr/>
        </p:nvGrpSpPr>
        <p:grpSpPr>
          <a:xfrm>
            <a:off x="4562121" y="3544708"/>
            <a:ext cx="1416756" cy="1281440"/>
            <a:chOff x="338667" y="3555997"/>
            <a:chExt cx="1416756" cy="1281440"/>
          </a:xfrm>
        </p:grpSpPr>
        <p:cxnSp>
          <p:nvCxnSpPr>
            <p:cNvPr id="34" name="直接连接符 33">
              <a:extLst>
                <a:ext uri="{FF2B5EF4-FFF2-40B4-BE49-F238E27FC236}">
                  <a16:creationId xmlns:a16="http://schemas.microsoft.com/office/drawing/2014/main" id="{0D92D4FA-32E1-4356-8F38-6D3A559F1117}"/>
                </a:ext>
              </a:extLst>
            </p:cNvPr>
            <p:cNvCxnSpPr/>
            <p:nvPr/>
          </p:nvCxnSpPr>
          <p:spPr>
            <a:xfrm flipH="1">
              <a:off x="1047043" y="3555997"/>
              <a:ext cx="152401" cy="49922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2232EB42-5C19-4B7D-8062-96BF5E1A2F51}"/>
                </a:ext>
              </a:extLst>
            </p:cNvPr>
            <p:cNvGrpSpPr/>
            <p:nvPr/>
          </p:nvGrpSpPr>
          <p:grpSpPr>
            <a:xfrm>
              <a:off x="338667" y="4084395"/>
              <a:ext cx="1416756" cy="753042"/>
              <a:chOff x="1450621" y="4266912"/>
              <a:chExt cx="1416756" cy="753042"/>
            </a:xfrm>
          </p:grpSpPr>
          <p:sp>
            <p:nvSpPr>
              <p:cNvPr id="36" name="文本框 35">
                <a:extLst>
                  <a:ext uri="{FF2B5EF4-FFF2-40B4-BE49-F238E27FC236}">
                    <a16:creationId xmlns:a16="http://schemas.microsoft.com/office/drawing/2014/main" id="{0617146E-4238-4FF3-8F83-4285E9A6D868}"/>
                  </a:ext>
                </a:extLst>
              </p:cNvPr>
              <p:cNvSpPr txBox="1"/>
              <p:nvPr/>
            </p:nvSpPr>
            <p:spPr>
              <a:xfrm>
                <a:off x="1461910" y="4266912"/>
                <a:ext cx="1405467" cy="396240"/>
              </a:xfrm>
              <a:prstGeom prst="rect">
                <a:avLst/>
              </a:prstGeom>
              <a:noFill/>
            </p:spPr>
            <p:txBody>
              <a:bodyPr rtlCol="0" wrap="square">
                <a:spAutoFit/>
              </a:bodyPr>
              <a:lstStyle/>
              <a:p>
                <a:pPr algn="ctr"/>
                <a:r>
                  <a:rPr altLang="en-US" i="1" lang="zh-CN" sz="2000">
                    <a:solidFill>
                      <a:schemeClr val="tx1">
                        <a:lumMod val="75000"/>
                        <a:lumOff val="25000"/>
                      </a:schemeClr>
                    </a:solidFill>
                    <a:latin charset="-122" panose="00000500000000000000" pitchFamily="2" typeface="印品黑体"/>
                    <a:ea charset="-122" panose="00000500000000000000" pitchFamily="2" typeface="印品黑体"/>
                  </a:rPr>
                  <a:t>第四部分</a:t>
                </a:r>
              </a:p>
            </p:txBody>
          </p:sp>
          <p:sp>
            <p:nvSpPr>
              <p:cNvPr id="37" name="文本框 36">
                <a:extLst>
                  <a:ext uri="{FF2B5EF4-FFF2-40B4-BE49-F238E27FC236}">
                    <a16:creationId xmlns:a16="http://schemas.microsoft.com/office/drawing/2014/main" id="{DD62A438-89BB-4D25-AE14-BBB865AB2CD9}"/>
                  </a:ext>
                </a:extLst>
              </p:cNvPr>
              <p:cNvSpPr txBox="1"/>
              <p:nvPr/>
            </p:nvSpPr>
            <p:spPr>
              <a:xfrm>
                <a:off x="1450621" y="4558288"/>
                <a:ext cx="1382888" cy="274320"/>
              </a:xfrm>
              <a:prstGeom prst="rect">
                <a:avLst/>
              </a:prstGeom>
              <a:noFill/>
            </p:spPr>
            <p:txBody>
              <a:bodyPr rtlCol="0" wrap="square">
                <a:spAutoFit/>
              </a:bodyPr>
              <a:lstStyle/>
              <a:p>
                <a:pPr algn="ctr"/>
                <a:r>
                  <a:rPr altLang="zh-CN" i="1" lang="en-US" spc="300" sz="1200">
                    <a:solidFill>
                      <a:srgbClr val="4B7085"/>
                    </a:solidFill>
                    <a:latin charset="-122" panose="00000500000000000000" pitchFamily="2" typeface="印品黑体"/>
                    <a:ea charset="-122" panose="00000500000000000000" pitchFamily="2" typeface="印品黑体"/>
                  </a:rPr>
                  <a:t>PART FOUR</a:t>
                </a:r>
              </a:p>
            </p:txBody>
          </p:sp>
        </p:grpSp>
      </p:grpSp>
    </p:spTree>
    <p:extLst>
      <p:ext uri="{BB962C8B-B14F-4D97-AF65-F5344CB8AC3E}">
        <p14:creationId val="1961276977"/>
      </p:ext>
    </p:extLst>
  </p:cSld>
  <p:clrMapOvr>
    <a:masterClrMapping/>
  </p:clrMapOvr>
  <p:transition advClick="0" advTm="1000"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1000" id="7"/>
                                        <p:tgtEl>
                                          <p:spTgt spid="12"/>
                                        </p:tgtEl>
                                      </p:cBhvr>
                                    </p:animEffect>
                                  </p:childTnLst>
                                </p:cTn>
                              </p:par>
                              <p:par>
                                <p:cTn fill="hold" id="8" nodeType="withEffect" presetClass="entr" presetID="22" presetSubtype="8">
                                  <p:stCondLst>
                                    <p:cond delay="750"/>
                                  </p:stCondLst>
                                  <p:childTnLst>
                                    <p:set>
                                      <p:cBhvr>
                                        <p:cTn dur="1" fill="hold" id="9">
                                          <p:stCondLst>
                                            <p:cond delay="0"/>
                                          </p:stCondLst>
                                        </p:cTn>
                                        <p:tgtEl>
                                          <p:spTgt spid="14"/>
                                        </p:tgtEl>
                                        <p:attrNameLst>
                                          <p:attrName>style.visibility</p:attrName>
                                        </p:attrNameLst>
                                      </p:cBhvr>
                                      <p:to>
                                        <p:strVal val="visible"/>
                                      </p:to>
                                    </p:set>
                                    <p:animEffect filter="wipe(left)" transition="in">
                                      <p:cBhvr>
                                        <p:cTn dur="2000" id="10"/>
                                        <p:tgtEl>
                                          <p:spTgt spid="14"/>
                                        </p:tgtEl>
                                      </p:cBhvr>
                                    </p:animEffect>
                                  </p:childTnLst>
                                </p:cTn>
                              </p:par>
                              <p:par>
                                <p:cTn fill="hold" id="11" nodeType="withEffect" presetClass="entr" presetID="22" presetSubtype="1">
                                  <p:stCondLst>
                                    <p:cond delay="750"/>
                                  </p:stCondLst>
                                  <p:childTnLst>
                                    <p:set>
                                      <p:cBhvr>
                                        <p:cTn dur="1" fill="hold" id="12">
                                          <p:stCondLst>
                                            <p:cond delay="0"/>
                                          </p:stCondLst>
                                        </p:cTn>
                                        <p:tgtEl>
                                          <p:spTgt spid="22"/>
                                        </p:tgtEl>
                                        <p:attrNameLst>
                                          <p:attrName>style.visibility</p:attrName>
                                        </p:attrNameLst>
                                      </p:cBhvr>
                                      <p:to>
                                        <p:strVal val="visible"/>
                                      </p:to>
                                    </p:set>
                                    <p:animEffect filter="wipe(up)" transition="in">
                                      <p:cBhvr>
                                        <p:cTn dur="750" id="13"/>
                                        <p:tgtEl>
                                          <p:spTgt spid="22"/>
                                        </p:tgtEl>
                                      </p:cBhvr>
                                    </p:animEffect>
                                  </p:childTnLst>
                                </p:cTn>
                              </p:par>
                              <p:par>
                                <p:cTn fill="hold" id="14" nodeType="withEffect" presetClass="entr" presetID="22" presetSubtype="1">
                                  <p:stCondLst>
                                    <p:cond delay="1250"/>
                                  </p:stCondLst>
                                  <p:childTnLst>
                                    <p:set>
                                      <p:cBhvr>
                                        <p:cTn dur="1" fill="hold" id="15">
                                          <p:stCondLst>
                                            <p:cond delay="0"/>
                                          </p:stCondLst>
                                        </p:cTn>
                                        <p:tgtEl>
                                          <p:spTgt spid="23"/>
                                        </p:tgtEl>
                                        <p:attrNameLst>
                                          <p:attrName>style.visibility</p:attrName>
                                        </p:attrNameLst>
                                      </p:cBhvr>
                                      <p:to>
                                        <p:strVal val="visible"/>
                                      </p:to>
                                    </p:set>
                                    <p:animEffect filter="wipe(up)" transition="in">
                                      <p:cBhvr>
                                        <p:cTn dur="750" id="16"/>
                                        <p:tgtEl>
                                          <p:spTgt spid="23"/>
                                        </p:tgtEl>
                                      </p:cBhvr>
                                    </p:animEffect>
                                  </p:childTnLst>
                                </p:cTn>
                              </p:par>
                              <p:par>
                                <p:cTn fill="hold" id="17" nodeType="withEffect" presetClass="entr" presetID="22" presetSubtype="1">
                                  <p:stCondLst>
                                    <p:cond delay="1750"/>
                                  </p:stCondLst>
                                  <p:childTnLst>
                                    <p:set>
                                      <p:cBhvr>
                                        <p:cTn dur="1" fill="hold" id="18">
                                          <p:stCondLst>
                                            <p:cond delay="0"/>
                                          </p:stCondLst>
                                        </p:cTn>
                                        <p:tgtEl>
                                          <p:spTgt spid="28"/>
                                        </p:tgtEl>
                                        <p:attrNameLst>
                                          <p:attrName>style.visibility</p:attrName>
                                        </p:attrNameLst>
                                      </p:cBhvr>
                                      <p:to>
                                        <p:strVal val="visible"/>
                                      </p:to>
                                    </p:set>
                                    <p:animEffect filter="wipe(up)" transition="in">
                                      <p:cBhvr>
                                        <p:cTn dur="750" id="19"/>
                                        <p:tgtEl>
                                          <p:spTgt spid="28"/>
                                        </p:tgtEl>
                                      </p:cBhvr>
                                    </p:animEffect>
                                  </p:childTnLst>
                                </p:cTn>
                              </p:par>
                              <p:par>
                                <p:cTn fill="hold" id="20" nodeType="withEffect" presetClass="entr" presetID="22" presetSubtype="1">
                                  <p:stCondLst>
                                    <p:cond delay="2250"/>
                                  </p:stCondLst>
                                  <p:childTnLst>
                                    <p:set>
                                      <p:cBhvr>
                                        <p:cTn dur="1" fill="hold" id="21">
                                          <p:stCondLst>
                                            <p:cond delay="0"/>
                                          </p:stCondLst>
                                        </p:cTn>
                                        <p:tgtEl>
                                          <p:spTgt spid="33"/>
                                        </p:tgtEl>
                                        <p:attrNameLst>
                                          <p:attrName>style.visibility</p:attrName>
                                        </p:attrNameLst>
                                      </p:cBhvr>
                                      <p:to>
                                        <p:strVal val="visible"/>
                                      </p:to>
                                    </p:set>
                                    <p:animEffect filter="wipe(up)" transition="in">
                                      <p:cBhvr>
                                        <p:cTn dur="750" id="2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a:extLst>
              <a:ext uri="{FF2B5EF4-FFF2-40B4-BE49-F238E27FC236}">
                <a16:creationId xmlns:a16="http://schemas.microsoft.com/office/drawing/2014/main" id="{DCB75F33-9778-41CC-9250-AE8DD2732D1E}"/>
              </a:ext>
            </a:extLst>
          </p:cNvPr>
          <p:cNvPicPr>
            <a:picLocks noChangeAspect="1"/>
          </p:cNvPicPr>
          <p:nvPr/>
        </p:nvPicPr>
        <p:blipFill>
          <a:blip r:embed="rId3"/>
          <a:srcRect r="27301"/>
          <a:stretch>
            <a:fillRect/>
          </a:stretch>
        </p:blipFill>
        <p:spPr>
          <a:xfrm rot="16200000">
            <a:off x="2667000" y="-2667002"/>
            <a:ext cx="6858001" cy="12192001"/>
          </a:xfrm>
          <a:prstGeom prst="rect">
            <a:avLst/>
          </a:prstGeom>
        </p:spPr>
      </p:pic>
      <p:sp>
        <p:nvSpPr>
          <p:cNvPr id="18" name="矩形 17">
            <a:extLst>
              <a:ext uri="{FF2B5EF4-FFF2-40B4-BE49-F238E27FC236}">
                <a16:creationId xmlns:a16="http://schemas.microsoft.com/office/drawing/2014/main" id="{CCF3C672-7418-485D-AEBB-AD776D0E512B}"/>
              </a:ext>
            </a:extLst>
          </p:cNvPr>
          <p:cNvSpPr/>
          <p:nvPr/>
        </p:nvSpPr>
        <p:spPr>
          <a:xfrm>
            <a:off x="0" y="1"/>
            <a:ext cx="12192000" cy="6857999"/>
          </a:xfrm>
          <a:prstGeom prst="rect">
            <a:avLst/>
          </a:prstGeom>
          <a:solidFill>
            <a:srgbClr val="E6EEF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pic>
        <p:nvPicPr>
          <p:cNvPr id="2" name="图片 1">
            <a:extLst>
              <a:ext uri="{FF2B5EF4-FFF2-40B4-BE49-F238E27FC236}">
                <a16:creationId xmlns:a16="http://schemas.microsoft.com/office/drawing/2014/main" id="{4244078E-E2C9-4C58-B9AC-FE17A59E9CA1}"/>
              </a:ext>
            </a:extLst>
          </p:cNvPr>
          <p:cNvPicPr>
            <a:picLocks noChangeAspect="1"/>
          </p:cNvPicPr>
          <p:nvPr/>
        </p:nvPicPr>
        <p:blipFill>
          <a:blip r:embed="rId4"/>
          <a:stretch>
            <a:fillRect/>
          </a:stretch>
        </p:blipFill>
        <p:spPr>
          <a:xfrm>
            <a:off x="10777605" y="0"/>
            <a:ext cx="1414395" cy="646232"/>
          </a:xfrm>
          <a:prstGeom prst="rect">
            <a:avLst/>
          </a:prstGeom>
        </p:spPr>
      </p:pic>
      <p:grpSp>
        <p:nvGrpSpPr>
          <p:cNvPr id="6" name="组合 5">
            <a:extLst>
              <a:ext uri="{FF2B5EF4-FFF2-40B4-BE49-F238E27FC236}">
                <a16:creationId xmlns:a16="http://schemas.microsoft.com/office/drawing/2014/main" id="{75B54EC7-E976-4941-A7E2-D5517E5F2B62}"/>
              </a:ext>
            </a:extLst>
          </p:cNvPr>
          <p:cNvGrpSpPr/>
          <p:nvPr/>
        </p:nvGrpSpPr>
        <p:grpSpPr>
          <a:xfrm>
            <a:off x="943970" y="2449053"/>
            <a:ext cx="10304060" cy="3335282"/>
            <a:chOff x="0" y="1728769"/>
            <a:chExt cx="12192000" cy="3946382"/>
          </a:xfrm>
        </p:grpSpPr>
        <p:pic>
          <p:nvPicPr>
            <p:cNvPr id="24" name="图片 23">
              <a:extLst>
                <a:ext uri="{FF2B5EF4-FFF2-40B4-BE49-F238E27FC236}">
                  <a16:creationId xmlns:a16="http://schemas.microsoft.com/office/drawing/2014/main" id="{70970F55-717B-460D-AE51-F97609A43F83}"/>
                </a:ext>
              </a:extLst>
            </p:cNvPr>
            <p:cNvPicPr>
              <a:picLocks noChangeAspect="1"/>
            </p:cNvPicPr>
            <p:nvPr/>
          </p:nvPicPr>
          <p:blipFill>
            <a:blip r:embed="rId5">
              <a:extLst>
                <a:ext uri="{28A0092B-C50C-407E-A947-70E740481C1C}">
                  <a14:useLocalDpi val="0"/>
                </a:ext>
              </a:extLst>
            </a:blip>
            <a:stretch>
              <a:fillRect/>
            </a:stretch>
          </p:blipFill>
          <p:spPr>
            <a:xfrm>
              <a:off x="0" y="1728769"/>
              <a:ext cx="12192000" cy="3946382"/>
            </a:xfrm>
            <a:prstGeom prst="rect">
              <a:avLst/>
            </a:prstGeom>
          </p:spPr>
        </p:pic>
        <p:pic>
          <p:nvPicPr>
            <p:cNvPr id="5" name="图片 4">
              <a:extLst>
                <a:ext uri="{FF2B5EF4-FFF2-40B4-BE49-F238E27FC236}">
                  <a16:creationId xmlns:a16="http://schemas.microsoft.com/office/drawing/2014/main" id="{E2DB1D9F-81B5-4F5E-99D3-3EBF749EE6B8}"/>
                </a:ext>
              </a:extLst>
            </p:cNvPr>
            <p:cNvPicPr>
              <a:picLocks noChangeAspect="1"/>
            </p:cNvPicPr>
            <p:nvPr/>
          </p:nvPicPr>
          <p:blipFill>
            <a:blip r:embed="rId6">
              <a:extLst>
                <a:ext uri="{28A0092B-C50C-407E-A947-70E740481C1C}">
                  <a14:useLocalDpi val="0"/>
                </a:ext>
              </a:extLst>
            </a:blip>
            <a:srcRect b="3542" t="3542"/>
            <a:stretch>
              <a:fillRect/>
            </a:stretch>
          </p:blipFill>
          <p:spPr>
            <a:xfrm>
              <a:off x="3481314" y="1998844"/>
              <a:ext cx="5031017" cy="3116429"/>
            </a:xfrm>
            <a:prstGeom prst="rect">
              <a:avLst/>
            </a:prstGeom>
          </p:spPr>
        </p:pic>
      </p:grpSp>
      <p:sp>
        <p:nvSpPr>
          <p:cNvPr id="29" name="文本框 28">
            <a:extLst>
              <a:ext uri="{FF2B5EF4-FFF2-40B4-BE49-F238E27FC236}">
                <a16:creationId xmlns:a16="http://schemas.microsoft.com/office/drawing/2014/main" id="{79DBEC65-47DF-42BA-920C-71A01C80AED1}"/>
              </a:ext>
            </a:extLst>
          </p:cNvPr>
          <p:cNvSpPr txBox="1"/>
          <p:nvPr/>
        </p:nvSpPr>
        <p:spPr>
          <a:xfrm>
            <a:off x="4409596" y="1202556"/>
            <a:ext cx="3195945" cy="822960"/>
          </a:xfrm>
          <a:prstGeom prst="rect">
            <a:avLst/>
          </a:prstGeom>
          <a:noFill/>
        </p:spPr>
        <p:txBody>
          <a:bodyPr rtlCol="0" wrap="square">
            <a:spAutoFit/>
          </a:bodyPr>
          <a:lstStyle/>
          <a:p>
            <a:pPr algn="ctr"/>
            <a:r>
              <a:rPr altLang="en-US" lang="zh-CN" sz="48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spTree>
    <p:extLst>
      <p:ext uri="{BB962C8B-B14F-4D97-AF65-F5344CB8AC3E}">
        <p14:creationId val="2614015290"/>
      </p:ext>
    </p:extLst>
  </p:cSld>
  <p:clrMapOvr>
    <a:masterClrMapping/>
  </p:clrMapOvr>
  <mc:AlternateContent>
    <mc:Choice Requires="p14">
      <p:transition advClick="0" advTm="1000" p14:dur="1500" spd="slow">
        <p:split orient="vert"/>
      </p:transition>
    </mc:Choice>
    <mc:Fallback>
      <p:transition advClick="0" advTm="1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1000" id="7"/>
                                        <p:tgtEl>
                                          <p:spTgt spid="29"/>
                                        </p:tgtEl>
                                      </p:cBhvr>
                                    </p:animEffect>
                                    <p:anim calcmode="lin" valueType="num">
                                      <p:cBhvr>
                                        <p:cTn dur="1000" fill="hold" id="8"/>
                                        <p:tgtEl>
                                          <p:spTgt spid="29"/>
                                        </p:tgtEl>
                                        <p:attrNameLst>
                                          <p:attrName>ppt_x</p:attrName>
                                        </p:attrNameLst>
                                      </p:cBhvr>
                                      <p:tavLst>
                                        <p:tav tm="0">
                                          <p:val>
                                            <p:strVal val="#ppt_x"/>
                                          </p:val>
                                        </p:tav>
                                        <p:tav tm="100000">
                                          <p:val>
                                            <p:strVal val="#ppt_x"/>
                                          </p:val>
                                        </p:tav>
                                      </p:tavLst>
                                    </p:anim>
                                    <p:anim calcmode="lin" valueType="num">
                                      <p:cBhvr>
                                        <p:cTn dur="1000" fill="hold" id="9"/>
                                        <p:tgtEl>
                                          <p:spTgt spid="29"/>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50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2FF34788-90AC-4376-A777-22222F93DEC2}"/>
              </a:ext>
            </a:extLst>
          </p:cNvPr>
          <p:cNvGrpSpPr/>
          <p:nvPr/>
        </p:nvGrpSpPr>
        <p:grpSpPr>
          <a:xfrm>
            <a:off x="3609476" y="131536"/>
            <a:ext cx="4970972" cy="6590110"/>
            <a:chOff x="3609476" y="131536"/>
            <a:chExt cx="4970972" cy="6590110"/>
          </a:xfrm>
        </p:grpSpPr>
        <p:grpSp>
          <p:nvGrpSpPr>
            <p:cNvPr id="8" name="组合 7">
              <a:extLst>
                <a:ext uri="{FF2B5EF4-FFF2-40B4-BE49-F238E27FC236}">
                  <a16:creationId xmlns:a16="http://schemas.microsoft.com/office/drawing/2014/main" id="{F270D4C7-2679-46E4-B2FF-12C3CD9D1926}"/>
                </a:ext>
              </a:extLst>
            </p:cNvPr>
            <p:cNvGrpSpPr/>
            <p:nvPr/>
          </p:nvGrpSpPr>
          <p:grpSpPr>
            <a:xfrm>
              <a:off x="4137378" y="2825045"/>
              <a:ext cx="3917245" cy="1207911"/>
              <a:chOff x="4357510" y="2235200"/>
              <a:chExt cx="3917245" cy="1207911"/>
            </a:xfrm>
          </p:grpSpPr>
          <p:sp>
            <p:nvSpPr>
              <p:cNvPr id="6" name="平行四边形 5">
                <a:extLst>
                  <a:ext uri="{FF2B5EF4-FFF2-40B4-BE49-F238E27FC236}">
                    <a16:creationId xmlns:a16="http://schemas.microsoft.com/office/drawing/2014/main" id="{A3265831-C840-4D95-BA8A-AD16F0D1007B}"/>
                  </a:ext>
                </a:extLst>
              </p:cNvPr>
              <p:cNvSpPr/>
              <p:nvPr/>
            </p:nvSpPr>
            <p:spPr>
              <a:xfrm>
                <a:off x="4357510" y="2235200"/>
                <a:ext cx="3917245" cy="1207911"/>
              </a:xfrm>
              <a:prstGeom prst="parallelogram">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7" name="文本框 6">
                <a:extLst>
                  <a:ext uri="{FF2B5EF4-FFF2-40B4-BE49-F238E27FC236}">
                    <a16:creationId xmlns:a16="http://schemas.microsoft.com/office/drawing/2014/main" id="{CBE8A91D-F49C-4D71-8472-E2AD3E6765F0}"/>
                  </a:ext>
                </a:extLst>
              </p:cNvPr>
              <p:cNvSpPr txBox="1"/>
              <p:nvPr/>
            </p:nvSpPr>
            <p:spPr>
              <a:xfrm>
                <a:off x="4526843" y="2411357"/>
                <a:ext cx="3578578" cy="914400"/>
              </a:xfrm>
              <a:prstGeom prst="rect">
                <a:avLst/>
              </a:prstGeom>
              <a:noFill/>
            </p:spPr>
            <p:txBody>
              <a:bodyPr rtlCol="0" wrap="square">
                <a:spAutoFit/>
              </a:bodyPr>
              <a:lstStyle/>
              <a:p>
                <a:pPr algn="ctr"/>
                <a:r>
                  <a:rPr altLang="en-US" lang="zh-CN" sz="5400">
                    <a:solidFill>
                      <a:srgbClr val="EEF2F4"/>
                    </a:solidFill>
                    <a:latin charset="-122" panose="00000500000000000000" pitchFamily="2" typeface="印品黑体"/>
                    <a:ea charset="-122" panose="00000500000000000000" pitchFamily="2" typeface="印品黑体"/>
                  </a:rPr>
                  <a:t>第四部分</a:t>
                </a:r>
              </a:p>
            </p:txBody>
          </p:sp>
        </p:grpSp>
        <p:cxnSp>
          <p:nvCxnSpPr>
            <p:cNvPr id="16" name="直接连接符 15">
              <a:extLst>
                <a:ext uri="{FF2B5EF4-FFF2-40B4-BE49-F238E27FC236}">
                  <a16:creationId xmlns:a16="http://schemas.microsoft.com/office/drawing/2014/main" id="{0AB0AE53-626C-4145-9A8C-1FD3E322E8D3}"/>
                </a:ext>
              </a:extLst>
            </p:cNvPr>
            <p:cNvCxnSpPr/>
            <p:nvPr/>
          </p:nvCxnSpPr>
          <p:spPr>
            <a:xfrm flipH="1">
              <a:off x="3609476" y="2935713"/>
              <a:ext cx="946483" cy="3785933"/>
            </a:xfrm>
            <a:prstGeom prst="line">
              <a:avLst/>
            </a:prstGeom>
            <a:ln w="38100">
              <a:solidFill>
                <a:srgbClr val="DDE4E8"/>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7A97F1C-3BAB-4715-A625-04B6E852747A}"/>
                </a:ext>
              </a:extLst>
            </p:cNvPr>
            <p:cNvCxnSpPr/>
            <p:nvPr/>
          </p:nvCxnSpPr>
          <p:spPr>
            <a:xfrm flipH="1">
              <a:off x="7633965" y="131536"/>
              <a:ext cx="946483" cy="3785933"/>
            </a:xfrm>
            <a:prstGeom prst="line">
              <a:avLst/>
            </a:prstGeom>
            <a:ln w="38100">
              <a:solidFill>
                <a:srgbClr val="DDE4E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132759320"/>
      </p:ext>
    </p:extLst>
  </p:cSld>
  <p:clrMapOvr>
    <a:masterClrMapping/>
  </p:clrMapOvr>
  <mc:AlternateContent>
    <mc:Choice Requires="p14">
      <p:transition advClick="0" advTm="1000" p14:dur="700" spd="med">
        <p:fade/>
      </p:transition>
    </mc:Choice>
    <mc:Fallback>
      <p:transition advClick="0" advTm="1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9"/>
                                        </p:tgtEl>
                                        <p:attrNameLst>
                                          <p:attrName>style.visibility</p:attrName>
                                        </p:attrNameLst>
                                      </p:cBhvr>
                                      <p:to>
                                        <p:strVal val="visible"/>
                                      </p:to>
                                    </p:set>
                                    <p:animEffect filter="barn(outVertical)" transition="in">
                                      <p:cBhvr>
                                        <p:cTn dur="1000" id="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754B66A9-29E7-449A-95D1-FD7553BF54E7}"/>
              </a:ext>
            </a:extLst>
          </p:cNvPr>
          <p:cNvPicPr>
            <a:picLocks noChangeAspect="1"/>
          </p:cNvPicPr>
          <p:nvPr/>
        </p:nvPicPr>
        <p:blipFill>
          <a:blip r:embed="rId3"/>
          <a:stretch>
            <a:fillRect/>
          </a:stretch>
        </p:blipFill>
        <p:spPr>
          <a:xfrm>
            <a:off x="0" y="0"/>
            <a:ext cx="1420491" cy="646232"/>
          </a:xfrm>
          <a:prstGeom prst="rect">
            <a:avLst/>
          </a:prstGeom>
        </p:spPr>
      </p:pic>
      <p:sp>
        <p:nvSpPr>
          <p:cNvPr id="42" name="文本框 41">
            <a:extLst>
              <a:ext uri="{FF2B5EF4-FFF2-40B4-BE49-F238E27FC236}">
                <a16:creationId xmlns:a16="http://schemas.microsoft.com/office/drawing/2014/main" id="{B38AE676-658F-46E9-AEA4-E99BA0D259F0}"/>
              </a:ext>
            </a:extLst>
          </p:cNvPr>
          <p:cNvSpPr txBox="1"/>
          <p:nvPr/>
        </p:nvSpPr>
        <p:spPr>
          <a:xfrm>
            <a:off x="2409140" y="4756624"/>
            <a:ext cx="1639668"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grpSp>
        <p:nvGrpSpPr>
          <p:cNvPr id="2" name="组合 1">
            <a:extLst>
              <a:ext uri="{FF2B5EF4-FFF2-40B4-BE49-F238E27FC236}">
                <a16:creationId xmlns:a16="http://schemas.microsoft.com/office/drawing/2014/main" id="{A55E1FDF-2AC4-451D-92E5-C17DEFFA11B6}"/>
              </a:ext>
            </a:extLst>
          </p:cNvPr>
          <p:cNvGrpSpPr/>
          <p:nvPr/>
        </p:nvGrpSpPr>
        <p:grpSpPr>
          <a:xfrm>
            <a:off x="2034381" y="0"/>
            <a:ext cx="2389187" cy="4623592"/>
            <a:chOff x="2034381" y="0"/>
            <a:chExt cx="2389187" cy="4623592"/>
          </a:xfrm>
        </p:grpSpPr>
        <p:sp>
          <p:nvSpPr>
            <p:cNvPr id="6" name="任意多边形: 形状 5">
              <a:extLst>
                <a:ext uri="{FF2B5EF4-FFF2-40B4-BE49-F238E27FC236}">
                  <a16:creationId xmlns:a16="http://schemas.microsoft.com/office/drawing/2014/main" id="{01C610FB-4585-48D6-97A4-2792B03CDD7D}"/>
                </a:ext>
              </a:extLst>
            </p:cNvPr>
            <p:cNvSpPr/>
            <p:nvPr/>
          </p:nvSpPr>
          <p:spPr>
            <a:xfrm>
              <a:off x="2034381" y="2234405"/>
              <a:ext cx="2389187" cy="2389187"/>
            </a:xfrm>
            <a:custGeom>
              <a:gdLst>
                <a:gd fmla="*/ 0 w 2389187" name="connsiteX0"/>
                <a:gd fmla="*/ 1194594 h 2389187" name="connsiteY0"/>
                <a:gd fmla="*/ 1194594 w 2389187" name="connsiteX1"/>
                <a:gd fmla="*/ 0 h 2389187" name="connsiteY1"/>
                <a:gd fmla="*/ 2389188 w 2389187" name="connsiteX2"/>
                <a:gd fmla="*/ 1194594 h 2389187" name="connsiteY2"/>
                <a:gd fmla="*/ 1194594 w 2389187" name="connsiteX3"/>
                <a:gd fmla="*/ 2389188 h 2389187" name="connsiteY3"/>
                <a:gd fmla="*/ 0 w 2389187" name="connsiteX4"/>
                <a:gd fmla="*/ 1194594 h 23891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9187" w="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B4C7E7">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04498" lIns="481373" numCol="1" rIns="481373" spcCol="1270" spcFirstLastPara="0" tIns="404498" vert="horz" wrap="square">
              <a:noAutofit/>
            </a:bodyPr>
            <a:lstStyle/>
            <a:p>
              <a:pPr algn="ctr" defTabSz="1911350" indent="0" lvl="0" marL="0">
                <a:lnSpc>
                  <a:spcPct val="90000"/>
                </a:lnSpc>
                <a:spcBef>
                  <a:spcPct val="0"/>
                </a:spcBef>
                <a:spcAft>
                  <a:spcPct val="35000"/>
                </a:spcAft>
                <a:buNone/>
              </a:pPr>
              <a:endParaRPr altLang="en-US" kern="1200" lang="zh-CN" sz="4300">
                <a:latin charset="-122" panose="00000500000000000000" pitchFamily="2" typeface="印品黑体"/>
                <a:ea charset="-122" panose="00000500000000000000" pitchFamily="2" typeface="印品黑体"/>
              </a:endParaRPr>
            </a:p>
          </p:txBody>
        </p:sp>
        <p:cxnSp>
          <p:nvCxnSpPr>
            <p:cNvPr id="11" name="直接连接符 10">
              <a:extLst>
                <a:ext uri="{FF2B5EF4-FFF2-40B4-BE49-F238E27FC236}">
                  <a16:creationId xmlns:a16="http://schemas.microsoft.com/office/drawing/2014/main" id="{AB0A25CA-201A-4A7C-9980-95F290326D01}"/>
                </a:ext>
              </a:extLst>
            </p:cNvPr>
            <p:cNvCxnSpPr>
              <a:stCxn id="6" idx="1"/>
            </p:cNvCxnSpPr>
            <p:nvPr/>
          </p:nvCxnSpPr>
          <p:spPr>
            <a:xfrm flipV="1">
              <a:off x="3228975" y="0"/>
              <a:ext cx="892649" cy="2234405"/>
            </a:xfrm>
            <a:prstGeom prst="line">
              <a:avLst/>
            </a:prstGeom>
            <a:ln>
              <a:solidFill>
                <a:srgbClr val="C8D6E8"/>
              </a:solidFil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1D6B818D-16BA-4300-80BB-A90A4B3CF291}"/>
                </a:ext>
              </a:extLst>
            </p:cNvPr>
            <p:cNvSpPr txBox="1"/>
            <p:nvPr/>
          </p:nvSpPr>
          <p:spPr>
            <a:xfrm>
              <a:off x="2268822" y="3044277"/>
              <a:ext cx="1914335" cy="762000"/>
            </a:xfrm>
            <a:prstGeom prst="rect">
              <a:avLst/>
            </a:prstGeom>
            <a:noFill/>
          </p:spPr>
          <p:txBody>
            <a:bodyPr rtlCol="0" wrap="square">
              <a:spAutoFit/>
            </a:bodyPr>
            <a:lstStyle/>
            <a:p>
              <a:pPr algn="ctr"/>
              <a:r>
                <a:rPr altLang="zh-CN" lang="en-US" sz="4400">
                  <a:solidFill>
                    <a:schemeClr val="tx1">
                      <a:lumMod val="65000"/>
                      <a:lumOff val="35000"/>
                    </a:schemeClr>
                  </a:solidFill>
                  <a:latin charset="-122" panose="00000500000000000000" pitchFamily="2" typeface="印品黑体"/>
                  <a:ea charset="-122" panose="00000500000000000000" pitchFamily="2" typeface="印品黑体"/>
                </a:rPr>
                <a:t>2014</a:t>
              </a:r>
            </a:p>
          </p:txBody>
        </p:sp>
      </p:grpSp>
      <p:grpSp>
        <p:nvGrpSpPr>
          <p:cNvPr id="12" name="组合 11">
            <a:extLst>
              <a:ext uri="{FF2B5EF4-FFF2-40B4-BE49-F238E27FC236}">
                <a16:creationId xmlns:a16="http://schemas.microsoft.com/office/drawing/2014/main" id="{2315382E-7074-44CC-93C1-EE44E3117A1A}"/>
              </a:ext>
            </a:extLst>
          </p:cNvPr>
          <p:cNvGrpSpPr/>
          <p:nvPr/>
        </p:nvGrpSpPr>
        <p:grpSpPr>
          <a:xfrm>
            <a:off x="5857081" y="0"/>
            <a:ext cx="2389187" cy="4623592"/>
            <a:chOff x="5857081" y="0"/>
            <a:chExt cx="2389187" cy="4623592"/>
          </a:xfrm>
        </p:grpSpPr>
        <p:grpSp>
          <p:nvGrpSpPr>
            <p:cNvPr id="5" name="组合 4">
              <a:extLst>
                <a:ext uri="{FF2B5EF4-FFF2-40B4-BE49-F238E27FC236}">
                  <a16:creationId xmlns:a16="http://schemas.microsoft.com/office/drawing/2014/main" id="{0F145E1E-DF13-4075-A9C3-A80FCF9B3CC3}"/>
                </a:ext>
              </a:extLst>
            </p:cNvPr>
            <p:cNvGrpSpPr/>
            <p:nvPr/>
          </p:nvGrpSpPr>
          <p:grpSpPr>
            <a:xfrm>
              <a:off x="5857081" y="0"/>
              <a:ext cx="2389187" cy="4623592"/>
              <a:chOff x="5857081" y="0"/>
              <a:chExt cx="2389187" cy="4623592"/>
            </a:xfrm>
          </p:grpSpPr>
          <p:sp>
            <p:nvSpPr>
              <p:cNvPr id="8" name="任意多边形: 形状 7">
                <a:extLst>
                  <a:ext uri="{FF2B5EF4-FFF2-40B4-BE49-F238E27FC236}">
                    <a16:creationId xmlns:a16="http://schemas.microsoft.com/office/drawing/2014/main" id="{100EBBDA-B119-4E68-BD41-F5BC070875E4}"/>
                  </a:ext>
                </a:extLst>
              </p:cNvPr>
              <p:cNvSpPr/>
              <p:nvPr/>
            </p:nvSpPr>
            <p:spPr>
              <a:xfrm>
                <a:off x="5857081" y="2234405"/>
                <a:ext cx="2389187" cy="2389187"/>
              </a:xfrm>
              <a:custGeom>
                <a:gdLst>
                  <a:gd fmla="*/ 0 w 2389187" name="connsiteX0"/>
                  <a:gd fmla="*/ 1194594 h 2389187" name="connsiteY0"/>
                  <a:gd fmla="*/ 1194594 w 2389187" name="connsiteX1"/>
                  <a:gd fmla="*/ 0 h 2389187" name="connsiteY1"/>
                  <a:gd fmla="*/ 2389188 w 2389187" name="connsiteX2"/>
                  <a:gd fmla="*/ 1194594 h 2389187" name="connsiteY2"/>
                  <a:gd fmla="*/ 1194594 w 2389187" name="connsiteX3"/>
                  <a:gd fmla="*/ 2389188 h 2389187" name="connsiteY3"/>
                  <a:gd fmla="*/ 0 w 2389187" name="connsiteX4"/>
                  <a:gd fmla="*/ 1194594 h 23891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9187" w="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B4C7E7">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04498" lIns="481373" numCol="1" rIns="481373" spcCol="1270" spcFirstLastPara="0" tIns="404498" vert="horz" wrap="square">
                <a:noAutofit/>
              </a:bodyPr>
              <a:lstStyle/>
              <a:p>
                <a:pPr algn="ctr" defTabSz="1911350" indent="0" lvl="0" marL="0">
                  <a:lnSpc>
                    <a:spcPct val="90000"/>
                  </a:lnSpc>
                  <a:spcBef>
                    <a:spcPct val="0"/>
                  </a:spcBef>
                  <a:spcAft>
                    <a:spcPct val="35000"/>
                  </a:spcAft>
                  <a:buNone/>
                </a:pPr>
                <a:endParaRPr altLang="en-US" kern="1200" lang="zh-CN" sz="4300">
                  <a:latin charset="-122" panose="00000500000000000000" pitchFamily="2" typeface="印品黑体"/>
                  <a:ea charset="-122" panose="00000500000000000000" pitchFamily="2" typeface="印品黑体"/>
                </a:endParaRPr>
              </a:p>
            </p:txBody>
          </p:sp>
          <p:cxnSp>
            <p:nvCxnSpPr>
              <p:cNvPr id="38" name="直接连接符 37">
                <a:extLst>
                  <a:ext uri="{FF2B5EF4-FFF2-40B4-BE49-F238E27FC236}">
                    <a16:creationId xmlns:a16="http://schemas.microsoft.com/office/drawing/2014/main" id="{F71ED530-ADFA-4CDF-A358-14446F44D166}"/>
                  </a:ext>
                </a:extLst>
              </p:cNvPr>
              <p:cNvCxnSpPr/>
              <p:nvPr/>
            </p:nvCxnSpPr>
            <p:spPr>
              <a:xfrm flipV="1">
                <a:off x="7051674" y="0"/>
                <a:ext cx="892649" cy="2234405"/>
              </a:xfrm>
              <a:prstGeom prst="line">
                <a:avLst/>
              </a:prstGeom>
              <a:ln>
                <a:solidFill>
                  <a:srgbClr val="C8D6E8"/>
                </a:solidFill>
              </a:ln>
            </p:spPr>
            <p:style>
              <a:lnRef idx="1">
                <a:schemeClr val="accent1"/>
              </a:lnRef>
              <a:fillRef idx="0">
                <a:schemeClr val="accent1"/>
              </a:fillRef>
              <a:effectRef idx="0">
                <a:schemeClr val="accent1"/>
              </a:effectRef>
              <a:fontRef idx="minor">
                <a:schemeClr val="tx1"/>
              </a:fontRef>
            </p:style>
          </p:cxnSp>
        </p:grpSp>
        <p:sp>
          <p:nvSpPr>
            <p:cNvPr id="44" name="文本框 43">
              <a:extLst>
                <a:ext uri="{FF2B5EF4-FFF2-40B4-BE49-F238E27FC236}">
                  <a16:creationId xmlns:a16="http://schemas.microsoft.com/office/drawing/2014/main" id="{3A533C16-E711-4636-BDBE-59B5DF268AD6}"/>
                </a:ext>
              </a:extLst>
            </p:cNvPr>
            <p:cNvSpPr txBox="1"/>
            <p:nvPr/>
          </p:nvSpPr>
          <p:spPr>
            <a:xfrm>
              <a:off x="6094506" y="3044277"/>
              <a:ext cx="1914335" cy="762000"/>
            </a:xfrm>
            <a:prstGeom prst="rect">
              <a:avLst/>
            </a:prstGeom>
            <a:noFill/>
          </p:spPr>
          <p:txBody>
            <a:bodyPr rtlCol="0" wrap="square">
              <a:spAutoFit/>
            </a:bodyPr>
            <a:lstStyle/>
            <a:p>
              <a:pPr algn="ctr"/>
              <a:r>
                <a:rPr altLang="zh-CN" lang="en-US" smtClean="0" sz="4400">
                  <a:solidFill>
                    <a:schemeClr val="tx1">
                      <a:lumMod val="65000"/>
                      <a:lumOff val="35000"/>
                    </a:schemeClr>
                  </a:solidFill>
                  <a:latin charset="-122" panose="00000500000000000000" pitchFamily="2" typeface="印品黑体"/>
                  <a:ea charset="-122" panose="00000500000000000000" pitchFamily="2" typeface="印品黑体"/>
                </a:rPr>
                <a:t>2020</a:t>
              </a:r>
            </a:p>
          </p:txBody>
        </p:sp>
      </p:grpSp>
      <p:grpSp>
        <p:nvGrpSpPr>
          <p:cNvPr id="4" name="组合 3">
            <a:extLst>
              <a:ext uri="{FF2B5EF4-FFF2-40B4-BE49-F238E27FC236}">
                <a16:creationId xmlns:a16="http://schemas.microsoft.com/office/drawing/2014/main" id="{0DEC3846-E7AC-4C57-832A-89AEF55AA02F}"/>
              </a:ext>
            </a:extLst>
          </p:cNvPr>
          <p:cNvGrpSpPr/>
          <p:nvPr/>
        </p:nvGrpSpPr>
        <p:grpSpPr>
          <a:xfrm>
            <a:off x="3945731" y="2234405"/>
            <a:ext cx="2389187" cy="4623592"/>
            <a:chOff x="3945731" y="2234405"/>
            <a:chExt cx="2389187" cy="4623592"/>
          </a:xfrm>
        </p:grpSpPr>
        <p:sp>
          <p:nvSpPr>
            <p:cNvPr id="7" name="任意多边形: 形状 6">
              <a:extLst>
                <a:ext uri="{FF2B5EF4-FFF2-40B4-BE49-F238E27FC236}">
                  <a16:creationId xmlns:a16="http://schemas.microsoft.com/office/drawing/2014/main" id="{91BA01A2-EE16-4A8F-BAC5-F4CB01801039}"/>
                </a:ext>
              </a:extLst>
            </p:cNvPr>
            <p:cNvSpPr/>
            <p:nvPr/>
          </p:nvSpPr>
          <p:spPr>
            <a:xfrm>
              <a:off x="3945731" y="2234405"/>
              <a:ext cx="2389187" cy="2389187"/>
            </a:xfrm>
            <a:custGeom>
              <a:gdLst>
                <a:gd fmla="*/ 0 w 2389187" name="connsiteX0"/>
                <a:gd fmla="*/ 1194594 h 2389187" name="connsiteY0"/>
                <a:gd fmla="*/ 1194594 w 2389187" name="connsiteX1"/>
                <a:gd fmla="*/ 0 h 2389187" name="connsiteY1"/>
                <a:gd fmla="*/ 2389188 w 2389187" name="connsiteX2"/>
                <a:gd fmla="*/ 1194594 h 2389187" name="connsiteY2"/>
                <a:gd fmla="*/ 1194594 w 2389187" name="connsiteX3"/>
                <a:gd fmla="*/ 2389188 h 2389187" name="connsiteY3"/>
                <a:gd fmla="*/ 0 w 2389187" name="connsiteX4"/>
                <a:gd fmla="*/ 1194594 h 23891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9187" w="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4B7085">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04498" lIns="481373" numCol="1" rIns="481373" spcCol="1270" spcFirstLastPara="0" tIns="404498" vert="horz" wrap="square">
              <a:noAutofit/>
            </a:bodyPr>
            <a:lstStyle/>
            <a:p>
              <a:pPr algn="ctr" defTabSz="1911350" indent="0" lvl="0" marL="0">
                <a:lnSpc>
                  <a:spcPct val="90000"/>
                </a:lnSpc>
                <a:spcBef>
                  <a:spcPct val="0"/>
                </a:spcBef>
                <a:spcAft>
                  <a:spcPct val="35000"/>
                </a:spcAft>
                <a:buNone/>
              </a:pPr>
              <a:endParaRPr altLang="en-US" kern="1200" lang="zh-CN" sz="4300">
                <a:latin charset="-122" panose="00000500000000000000" pitchFamily="2" typeface="印品黑体"/>
                <a:ea charset="-122" panose="00000500000000000000" pitchFamily="2" typeface="印品黑体"/>
              </a:endParaRPr>
            </a:p>
          </p:txBody>
        </p:sp>
        <p:cxnSp>
          <p:nvCxnSpPr>
            <p:cNvPr id="39" name="直接连接符 38">
              <a:extLst>
                <a:ext uri="{FF2B5EF4-FFF2-40B4-BE49-F238E27FC236}">
                  <a16:creationId xmlns:a16="http://schemas.microsoft.com/office/drawing/2014/main" id="{E50C4978-D836-46D6-B66A-FC8D0721CF59}"/>
                </a:ext>
              </a:extLst>
            </p:cNvPr>
            <p:cNvCxnSpPr/>
            <p:nvPr/>
          </p:nvCxnSpPr>
          <p:spPr>
            <a:xfrm flipV="1">
              <a:off x="4247675" y="4623592"/>
              <a:ext cx="892649" cy="2234405"/>
            </a:xfrm>
            <a:prstGeom prst="line">
              <a:avLst/>
            </a:prstGeom>
            <a:ln>
              <a:solidFill>
                <a:srgbClr val="94AAB7"/>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47040592-D896-4C20-A1E7-BE60C65FC664}"/>
                </a:ext>
              </a:extLst>
            </p:cNvPr>
            <p:cNvSpPr txBox="1"/>
            <p:nvPr/>
          </p:nvSpPr>
          <p:spPr>
            <a:xfrm>
              <a:off x="4180171" y="3044276"/>
              <a:ext cx="1914335" cy="762000"/>
            </a:xfrm>
            <a:prstGeom prst="rect">
              <a:avLst/>
            </a:prstGeom>
            <a:noFill/>
          </p:spPr>
          <p:txBody>
            <a:bodyPr rtlCol="0" wrap="square">
              <a:spAutoFit/>
            </a:bodyPr>
            <a:lstStyle/>
            <a:p>
              <a:pPr algn="ctr"/>
              <a:r>
                <a:rPr altLang="zh-CN" lang="en-US" sz="4400">
                  <a:solidFill>
                    <a:schemeClr val="bg1">
                      <a:lumMod val="95000"/>
                    </a:schemeClr>
                  </a:solidFill>
                  <a:latin charset="-122" panose="00000500000000000000" pitchFamily="2" typeface="印品黑体"/>
                  <a:ea charset="-122" panose="00000500000000000000" pitchFamily="2" typeface="印品黑体"/>
                </a:rPr>
                <a:t>2015</a:t>
              </a:r>
            </a:p>
          </p:txBody>
        </p:sp>
      </p:grpSp>
      <p:grpSp>
        <p:nvGrpSpPr>
          <p:cNvPr id="13" name="组合 12">
            <a:extLst>
              <a:ext uri="{FF2B5EF4-FFF2-40B4-BE49-F238E27FC236}">
                <a16:creationId xmlns:a16="http://schemas.microsoft.com/office/drawing/2014/main" id="{F7D142F9-10B4-4CF2-95A0-C8BB99442383}"/>
              </a:ext>
            </a:extLst>
          </p:cNvPr>
          <p:cNvGrpSpPr/>
          <p:nvPr/>
        </p:nvGrpSpPr>
        <p:grpSpPr>
          <a:xfrm>
            <a:off x="7768431" y="2234405"/>
            <a:ext cx="2389187" cy="4623591"/>
            <a:chOff x="7768431" y="2234405"/>
            <a:chExt cx="2389187" cy="4623591"/>
          </a:xfrm>
        </p:grpSpPr>
        <p:grpSp>
          <p:nvGrpSpPr>
            <p:cNvPr id="10" name="组合 9">
              <a:extLst>
                <a:ext uri="{FF2B5EF4-FFF2-40B4-BE49-F238E27FC236}">
                  <a16:creationId xmlns:a16="http://schemas.microsoft.com/office/drawing/2014/main" id="{783C2C12-16F4-49D0-A609-5ED9A1F12EE0}"/>
                </a:ext>
              </a:extLst>
            </p:cNvPr>
            <p:cNvGrpSpPr/>
            <p:nvPr/>
          </p:nvGrpSpPr>
          <p:grpSpPr>
            <a:xfrm>
              <a:off x="7768431" y="2234405"/>
              <a:ext cx="2389187" cy="4623591"/>
              <a:chOff x="7768431" y="2234405"/>
              <a:chExt cx="2389187" cy="4623591"/>
            </a:xfrm>
          </p:grpSpPr>
          <p:sp>
            <p:nvSpPr>
              <p:cNvPr id="9" name="任意多边形: 形状 8">
                <a:extLst>
                  <a:ext uri="{FF2B5EF4-FFF2-40B4-BE49-F238E27FC236}">
                    <a16:creationId xmlns:a16="http://schemas.microsoft.com/office/drawing/2014/main" id="{80066E31-F86C-4D4E-9E69-036AF0AB08A8}"/>
                  </a:ext>
                </a:extLst>
              </p:cNvPr>
              <p:cNvSpPr/>
              <p:nvPr/>
            </p:nvSpPr>
            <p:spPr>
              <a:xfrm>
                <a:off x="7768431" y="2234405"/>
                <a:ext cx="2389187" cy="2389187"/>
              </a:xfrm>
              <a:custGeom>
                <a:gdLst>
                  <a:gd fmla="*/ 0 w 2389187" name="connsiteX0"/>
                  <a:gd fmla="*/ 1194594 h 2389187" name="connsiteY0"/>
                  <a:gd fmla="*/ 1194594 w 2389187" name="connsiteX1"/>
                  <a:gd fmla="*/ 0 h 2389187" name="connsiteY1"/>
                  <a:gd fmla="*/ 2389188 w 2389187" name="connsiteX2"/>
                  <a:gd fmla="*/ 1194594 h 2389187" name="connsiteY2"/>
                  <a:gd fmla="*/ 1194594 w 2389187" name="connsiteX3"/>
                  <a:gd fmla="*/ 2389188 h 2389187" name="connsiteY3"/>
                  <a:gd fmla="*/ 0 w 2389187" name="connsiteX4"/>
                  <a:gd fmla="*/ 1194594 h 23891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9187" w="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4B7085">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04498" lIns="481373" numCol="1" rIns="481373" spcCol="1270" spcFirstLastPara="0" tIns="404498" vert="horz" wrap="square">
                <a:noAutofit/>
              </a:bodyPr>
              <a:lstStyle/>
              <a:p>
                <a:pPr algn="ctr" defTabSz="1911350" indent="0" lvl="0" marL="0">
                  <a:lnSpc>
                    <a:spcPct val="90000"/>
                  </a:lnSpc>
                  <a:spcBef>
                    <a:spcPct val="0"/>
                  </a:spcBef>
                  <a:spcAft>
                    <a:spcPct val="35000"/>
                  </a:spcAft>
                  <a:buNone/>
                </a:pPr>
                <a:endParaRPr altLang="en-US" kern="1200" lang="zh-CN" sz="4300">
                  <a:latin charset="-122" panose="00000500000000000000" pitchFamily="2" typeface="印品黑体"/>
                  <a:ea charset="-122" panose="00000500000000000000" pitchFamily="2" typeface="印品黑体"/>
                </a:endParaRPr>
              </a:p>
            </p:txBody>
          </p:sp>
          <p:cxnSp>
            <p:nvCxnSpPr>
              <p:cNvPr id="41" name="直接连接符 40">
                <a:extLst>
                  <a:ext uri="{FF2B5EF4-FFF2-40B4-BE49-F238E27FC236}">
                    <a16:creationId xmlns:a16="http://schemas.microsoft.com/office/drawing/2014/main" id="{CA0442FD-930B-4FF7-BAC6-A5A1D1B39B91}"/>
                  </a:ext>
                </a:extLst>
              </p:cNvPr>
              <p:cNvCxnSpPr/>
              <p:nvPr/>
            </p:nvCxnSpPr>
            <p:spPr>
              <a:xfrm flipV="1">
                <a:off x="8056727" y="4623591"/>
                <a:ext cx="892649" cy="2234405"/>
              </a:xfrm>
              <a:prstGeom prst="line">
                <a:avLst/>
              </a:prstGeom>
              <a:ln>
                <a:solidFill>
                  <a:srgbClr val="94AAB7"/>
                </a:solidFill>
              </a:ln>
            </p:spPr>
            <p:style>
              <a:lnRef idx="1">
                <a:schemeClr val="accent1"/>
              </a:lnRef>
              <a:fillRef idx="0">
                <a:schemeClr val="accent1"/>
              </a:fillRef>
              <a:effectRef idx="0">
                <a:schemeClr val="accent1"/>
              </a:effectRef>
              <a:fontRef idx="minor">
                <a:schemeClr val="tx1"/>
              </a:fontRef>
            </p:style>
          </p:cxnSp>
        </p:grpSp>
        <p:sp>
          <p:nvSpPr>
            <p:cNvPr id="46" name="文本框 45">
              <a:extLst>
                <a:ext uri="{FF2B5EF4-FFF2-40B4-BE49-F238E27FC236}">
                  <a16:creationId xmlns:a16="http://schemas.microsoft.com/office/drawing/2014/main" id="{7389C590-DB4A-4502-AC76-9F327DD6EFC5}"/>
                </a:ext>
              </a:extLst>
            </p:cNvPr>
            <p:cNvSpPr txBox="1"/>
            <p:nvPr/>
          </p:nvSpPr>
          <p:spPr>
            <a:xfrm>
              <a:off x="8067620" y="3044275"/>
              <a:ext cx="1914335" cy="762000"/>
            </a:xfrm>
            <a:prstGeom prst="rect">
              <a:avLst/>
            </a:prstGeom>
            <a:noFill/>
          </p:spPr>
          <p:txBody>
            <a:bodyPr rtlCol="0" wrap="square">
              <a:spAutoFit/>
            </a:bodyPr>
            <a:lstStyle/>
            <a:p>
              <a:pPr algn="ctr"/>
              <a:r>
                <a:rPr altLang="zh-CN" lang="en-US" smtClean="0" sz="4400">
                  <a:solidFill>
                    <a:schemeClr val="bg1">
                      <a:lumMod val="95000"/>
                    </a:schemeClr>
                  </a:solidFill>
                  <a:latin charset="-122" panose="00000500000000000000" pitchFamily="2" typeface="印品黑体"/>
                  <a:ea charset="-122" panose="00000500000000000000" pitchFamily="2" typeface="印品黑体"/>
                </a:rPr>
                <a:t>2030</a:t>
              </a:r>
            </a:p>
          </p:txBody>
        </p:sp>
      </p:grpSp>
      <p:sp>
        <p:nvSpPr>
          <p:cNvPr id="47" name="文本框 46">
            <a:extLst>
              <a:ext uri="{FF2B5EF4-FFF2-40B4-BE49-F238E27FC236}">
                <a16:creationId xmlns:a16="http://schemas.microsoft.com/office/drawing/2014/main" id="{6C6A33CF-760B-4DEB-86B2-767BF2459714}"/>
              </a:ext>
            </a:extLst>
          </p:cNvPr>
          <p:cNvSpPr txBox="1"/>
          <p:nvPr/>
        </p:nvSpPr>
        <p:spPr>
          <a:xfrm>
            <a:off x="4326806" y="1290895"/>
            <a:ext cx="1639668"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sp>
        <p:nvSpPr>
          <p:cNvPr id="48" name="文本框 47">
            <a:extLst>
              <a:ext uri="{FF2B5EF4-FFF2-40B4-BE49-F238E27FC236}">
                <a16:creationId xmlns:a16="http://schemas.microsoft.com/office/drawing/2014/main" id="{B405E23B-2560-4636-87C4-B75651394125}"/>
              </a:ext>
            </a:extLst>
          </p:cNvPr>
          <p:cNvSpPr txBox="1"/>
          <p:nvPr/>
        </p:nvSpPr>
        <p:spPr>
          <a:xfrm>
            <a:off x="6231838" y="4752491"/>
            <a:ext cx="1639668"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sp>
        <p:nvSpPr>
          <p:cNvPr id="49" name="文本框 48">
            <a:extLst>
              <a:ext uri="{FF2B5EF4-FFF2-40B4-BE49-F238E27FC236}">
                <a16:creationId xmlns:a16="http://schemas.microsoft.com/office/drawing/2014/main" id="{F0BE195F-2673-45B6-B33A-C0D2AB051871}"/>
              </a:ext>
            </a:extLst>
          </p:cNvPr>
          <p:cNvSpPr txBox="1"/>
          <p:nvPr/>
        </p:nvSpPr>
        <p:spPr>
          <a:xfrm>
            <a:off x="8204952" y="1290895"/>
            <a:ext cx="1639668"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spTree>
    <p:extLst>
      <p:ext uri="{BB962C8B-B14F-4D97-AF65-F5344CB8AC3E}">
        <p14:creationId val="1208279676"/>
      </p:ext>
    </p:extLst>
  </p:cSld>
  <p:clrMapOvr>
    <a:masterClrMapping/>
  </p:clrMapOvr>
  <mc:AlternateContent>
    <mc:Choice Requires="p15">
      <p:transition advClick="0" advTm="1000" p14:dur="1250" spd="slow">
        <p15:prstTrans invX="1" prst="pageCurlDouble"/>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1000" id="7"/>
                                        <p:tgtEl>
                                          <p:spTgt spid="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42"/>
                                        </p:tgtEl>
                                        <p:attrNameLst>
                                          <p:attrName>style.visibility</p:attrName>
                                        </p:attrNameLst>
                                      </p:cBhvr>
                                      <p:to>
                                        <p:strVal val="visible"/>
                                      </p:to>
                                    </p:set>
                                    <p:animEffect filter="fade" transition="in">
                                      <p:cBhvr>
                                        <p:cTn dur="1000" id="10"/>
                                        <p:tgtEl>
                                          <p:spTgt spid="42"/>
                                        </p:tgtEl>
                                      </p:cBhvr>
                                    </p:animEffect>
                                    <p:anim calcmode="lin" valueType="num">
                                      <p:cBhvr>
                                        <p:cTn dur="1000" fill="hold" id="11"/>
                                        <p:tgtEl>
                                          <p:spTgt spid="42"/>
                                        </p:tgtEl>
                                        <p:attrNameLst>
                                          <p:attrName>ppt_x</p:attrName>
                                        </p:attrNameLst>
                                      </p:cBhvr>
                                      <p:tavLst>
                                        <p:tav tm="0">
                                          <p:val>
                                            <p:strVal val="#ppt_x"/>
                                          </p:val>
                                        </p:tav>
                                        <p:tav tm="100000">
                                          <p:val>
                                            <p:strVal val="#ppt_x"/>
                                          </p:val>
                                        </p:tav>
                                      </p:tavLst>
                                    </p:anim>
                                    <p:anim calcmode="lin" valueType="num">
                                      <p:cBhvr>
                                        <p:cTn dur="1000" fill="hold" id="12"/>
                                        <p:tgtEl>
                                          <p:spTgt spid="42"/>
                                        </p:tgtEl>
                                        <p:attrNameLst>
                                          <p:attrName>ppt_y</p:attrName>
                                        </p:attrNameLst>
                                      </p:cBhvr>
                                      <p:tavLst>
                                        <p:tav tm="0">
                                          <p:val>
                                            <p:strVal val="#ppt_y+.1"/>
                                          </p:val>
                                        </p:tav>
                                        <p:tav tm="100000">
                                          <p:val>
                                            <p:strVal val="#ppt_y"/>
                                          </p:val>
                                        </p:tav>
                                      </p:tavLst>
                                    </p:anim>
                                  </p:childTnLst>
                                </p:cTn>
                              </p:par>
                              <p:par>
                                <p:cTn fill="hold" id="13" nodeType="withEffect" presetClass="entr" presetID="22" presetSubtype="4">
                                  <p:stCondLst>
                                    <p:cond delay="750"/>
                                  </p:stCondLst>
                                  <p:childTnLst>
                                    <p:set>
                                      <p:cBhvr>
                                        <p:cTn dur="1" fill="hold" id="14">
                                          <p:stCondLst>
                                            <p:cond delay="0"/>
                                          </p:stCondLst>
                                        </p:cTn>
                                        <p:tgtEl>
                                          <p:spTgt spid="4"/>
                                        </p:tgtEl>
                                        <p:attrNameLst>
                                          <p:attrName>style.visibility</p:attrName>
                                        </p:attrNameLst>
                                      </p:cBhvr>
                                      <p:to>
                                        <p:strVal val="visible"/>
                                      </p:to>
                                    </p:set>
                                    <p:animEffect filter="wipe(down)" transition="in">
                                      <p:cBhvr>
                                        <p:cTn dur="1000" id="15"/>
                                        <p:tgtEl>
                                          <p:spTgt spid="4"/>
                                        </p:tgtEl>
                                      </p:cBhvr>
                                    </p:animEffect>
                                  </p:childTnLst>
                                </p:cTn>
                              </p:par>
                              <p:par>
                                <p:cTn fill="hold" grpId="0" id="16" nodeType="withEffect" presetClass="entr" presetID="47" presetSubtype="0">
                                  <p:stCondLst>
                                    <p:cond delay="750"/>
                                  </p:stCondLst>
                                  <p:childTnLst>
                                    <p:set>
                                      <p:cBhvr>
                                        <p:cTn dur="1" fill="hold" id="17">
                                          <p:stCondLst>
                                            <p:cond delay="0"/>
                                          </p:stCondLst>
                                        </p:cTn>
                                        <p:tgtEl>
                                          <p:spTgt spid="47"/>
                                        </p:tgtEl>
                                        <p:attrNameLst>
                                          <p:attrName>style.visibility</p:attrName>
                                        </p:attrNameLst>
                                      </p:cBhvr>
                                      <p:to>
                                        <p:strVal val="visible"/>
                                      </p:to>
                                    </p:set>
                                    <p:animEffect filter="fade" transition="in">
                                      <p:cBhvr>
                                        <p:cTn dur="1000" id="18"/>
                                        <p:tgtEl>
                                          <p:spTgt spid="47"/>
                                        </p:tgtEl>
                                      </p:cBhvr>
                                    </p:animEffect>
                                    <p:anim calcmode="lin" valueType="num">
                                      <p:cBhvr>
                                        <p:cTn dur="1000" fill="hold" id="19"/>
                                        <p:tgtEl>
                                          <p:spTgt spid="47"/>
                                        </p:tgtEl>
                                        <p:attrNameLst>
                                          <p:attrName>ppt_x</p:attrName>
                                        </p:attrNameLst>
                                      </p:cBhvr>
                                      <p:tavLst>
                                        <p:tav tm="0">
                                          <p:val>
                                            <p:strVal val="#ppt_x"/>
                                          </p:val>
                                        </p:tav>
                                        <p:tav tm="100000">
                                          <p:val>
                                            <p:strVal val="#ppt_x"/>
                                          </p:val>
                                        </p:tav>
                                      </p:tavLst>
                                    </p:anim>
                                    <p:anim calcmode="lin" valueType="num">
                                      <p:cBhvr>
                                        <p:cTn dur="1000" fill="hold" id="20"/>
                                        <p:tgtEl>
                                          <p:spTgt spid="47"/>
                                        </p:tgtEl>
                                        <p:attrNameLst>
                                          <p:attrName>ppt_y</p:attrName>
                                        </p:attrNameLst>
                                      </p:cBhvr>
                                      <p:tavLst>
                                        <p:tav tm="0">
                                          <p:val>
                                            <p:strVal val="#ppt_y-.1"/>
                                          </p:val>
                                        </p:tav>
                                        <p:tav tm="100000">
                                          <p:val>
                                            <p:strVal val="#ppt_y"/>
                                          </p:val>
                                        </p:tav>
                                      </p:tavLst>
                                    </p:anim>
                                  </p:childTnLst>
                                </p:cTn>
                              </p:par>
                              <p:par>
                                <p:cTn fill="hold" id="21" nodeType="withEffect" presetClass="entr" presetID="22" presetSubtype="1">
                                  <p:stCondLst>
                                    <p:cond delay="1500"/>
                                  </p:stCondLst>
                                  <p:childTnLst>
                                    <p:set>
                                      <p:cBhvr>
                                        <p:cTn dur="1" fill="hold" id="22">
                                          <p:stCondLst>
                                            <p:cond delay="0"/>
                                          </p:stCondLst>
                                        </p:cTn>
                                        <p:tgtEl>
                                          <p:spTgt spid="12"/>
                                        </p:tgtEl>
                                        <p:attrNameLst>
                                          <p:attrName>style.visibility</p:attrName>
                                        </p:attrNameLst>
                                      </p:cBhvr>
                                      <p:to>
                                        <p:strVal val="visible"/>
                                      </p:to>
                                    </p:set>
                                    <p:animEffect filter="wipe(up)" transition="in">
                                      <p:cBhvr>
                                        <p:cTn dur="1000" id="23"/>
                                        <p:tgtEl>
                                          <p:spTgt spid="12"/>
                                        </p:tgtEl>
                                      </p:cBhvr>
                                    </p:animEffect>
                                  </p:childTnLst>
                                </p:cTn>
                              </p:par>
                              <p:par>
                                <p:cTn fill="hold" grpId="0" id="24" nodeType="withEffect" presetClass="entr" presetID="42" presetSubtype="0">
                                  <p:stCondLst>
                                    <p:cond delay="1500"/>
                                  </p:stCondLst>
                                  <p:childTnLst>
                                    <p:set>
                                      <p:cBhvr>
                                        <p:cTn dur="1" fill="hold" id="25">
                                          <p:stCondLst>
                                            <p:cond delay="0"/>
                                          </p:stCondLst>
                                        </p:cTn>
                                        <p:tgtEl>
                                          <p:spTgt spid="48"/>
                                        </p:tgtEl>
                                        <p:attrNameLst>
                                          <p:attrName>style.visibility</p:attrName>
                                        </p:attrNameLst>
                                      </p:cBhvr>
                                      <p:to>
                                        <p:strVal val="visible"/>
                                      </p:to>
                                    </p:set>
                                    <p:animEffect filter="fade" transition="in">
                                      <p:cBhvr>
                                        <p:cTn dur="1000" id="26"/>
                                        <p:tgtEl>
                                          <p:spTgt spid="48"/>
                                        </p:tgtEl>
                                      </p:cBhvr>
                                    </p:animEffect>
                                    <p:anim calcmode="lin" valueType="num">
                                      <p:cBhvr>
                                        <p:cTn dur="1000" fill="hold" id="27"/>
                                        <p:tgtEl>
                                          <p:spTgt spid="48"/>
                                        </p:tgtEl>
                                        <p:attrNameLst>
                                          <p:attrName>ppt_x</p:attrName>
                                        </p:attrNameLst>
                                      </p:cBhvr>
                                      <p:tavLst>
                                        <p:tav tm="0">
                                          <p:val>
                                            <p:strVal val="#ppt_x"/>
                                          </p:val>
                                        </p:tav>
                                        <p:tav tm="100000">
                                          <p:val>
                                            <p:strVal val="#ppt_x"/>
                                          </p:val>
                                        </p:tav>
                                      </p:tavLst>
                                    </p:anim>
                                    <p:anim calcmode="lin" valueType="num">
                                      <p:cBhvr>
                                        <p:cTn dur="1000" fill="hold" id="28"/>
                                        <p:tgtEl>
                                          <p:spTgt spid="48"/>
                                        </p:tgtEl>
                                        <p:attrNameLst>
                                          <p:attrName>ppt_y</p:attrName>
                                        </p:attrNameLst>
                                      </p:cBhvr>
                                      <p:tavLst>
                                        <p:tav tm="0">
                                          <p:val>
                                            <p:strVal val="#ppt_y+.1"/>
                                          </p:val>
                                        </p:tav>
                                        <p:tav tm="100000">
                                          <p:val>
                                            <p:strVal val="#ppt_y"/>
                                          </p:val>
                                        </p:tav>
                                      </p:tavLst>
                                    </p:anim>
                                  </p:childTnLst>
                                </p:cTn>
                              </p:par>
                              <p:par>
                                <p:cTn fill="hold" id="29" nodeType="withEffect" presetClass="entr" presetID="22" presetSubtype="4">
                                  <p:stCondLst>
                                    <p:cond delay="2250"/>
                                  </p:stCondLst>
                                  <p:childTnLst>
                                    <p:set>
                                      <p:cBhvr>
                                        <p:cTn dur="1" fill="hold" id="30">
                                          <p:stCondLst>
                                            <p:cond delay="0"/>
                                          </p:stCondLst>
                                        </p:cTn>
                                        <p:tgtEl>
                                          <p:spTgt spid="13"/>
                                        </p:tgtEl>
                                        <p:attrNameLst>
                                          <p:attrName>style.visibility</p:attrName>
                                        </p:attrNameLst>
                                      </p:cBhvr>
                                      <p:to>
                                        <p:strVal val="visible"/>
                                      </p:to>
                                    </p:set>
                                    <p:animEffect filter="wipe(down)" transition="in">
                                      <p:cBhvr>
                                        <p:cTn dur="1000" id="31"/>
                                        <p:tgtEl>
                                          <p:spTgt spid="13"/>
                                        </p:tgtEl>
                                      </p:cBhvr>
                                    </p:animEffect>
                                  </p:childTnLst>
                                </p:cTn>
                              </p:par>
                              <p:par>
                                <p:cTn fill="hold" grpId="0" id="32" nodeType="withEffect" presetClass="entr" presetID="47" presetSubtype="0">
                                  <p:stCondLst>
                                    <p:cond delay="2250"/>
                                  </p:stCondLst>
                                  <p:childTnLst>
                                    <p:set>
                                      <p:cBhvr>
                                        <p:cTn dur="1" fill="hold" id="33">
                                          <p:stCondLst>
                                            <p:cond delay="0"/>
                                          </p:stCondLst>
                                        </p:cTn>
                                        <p:tgtEl>
                                          <p:spTgt spid="49"/>
                                        </p:tgtEl>
                                        <p:attrNameLst>
                                          <p:attrName>style.visibility</p:attrName>
                                        </p:attrNameLst>
                                      </p:cBhvr>
                                      <p:to>
                                        <p:strVal val="visible"/>
                                      </p:to>
                                    </p:set>
                                    <p:animEffect filter="fade" transition="in">
                                      <p:cBhvr>
                                        <p:cTn dur="1000" id="34"/>
                                        <p:tgtEl>
                                          <p:spTgt spid="49"/>
                                        </p:tgtEl>
                                      </p:cBhvr>
                                    </p:animEffect>
                                    <p:anim calcmode="lin" valueType="num">
                                      <p:cBhvr>
                                        <p:cTn dur="1000" fill="hold" id="35"/>
                                        <p:tgtEl>
                                          <p:spTgt spid="49"/>
                                        </p:tgtEl>
                                        <p:attrNameLst>
                                          <p:attrName>ppt_x</p:attrName>
                                        </p:attrNameLst>
                                      </p:cBhvr>
                                      <p:tavLst>
                                        <p:tav tm="0">
                                          <p:val>
                                            <p:strVal val="#ppt_x"/>
                                          </p:val>
                                        </p:tav>
                                        <p:tav tm="100000">
                                          <p:val>
                                            <p:strVal val="#ppt_x"/>
                                          </p:val>
                                        </p:tav>
                                      </p:tavLst>
                                    </p:anim>
                                    <p:anim calcmode="lin" valueType="num">
                                      <p:cBhvr>
                                        <p:cTn dur="1000" fill="hold" id="36"/>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7"/>
      <p:bldP grpId="0" spid="48"/>
      <p:bldP grpId="0" spid="4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754B66A9-29E7-449A-95D1-FD7553BF54E7}"/>
              </a:ext>
            </a:extLst>
          </p:cNvPr>
          <p:cNvPicPr>
            <a:picLocks noChangeAspect="1"/>
          </p:cNvPicPr>
          <p:nvPr/>
        </p:nvPicPr>
        <p:blipFill>
          <a:blip r:embed="rId3"/>
          <a:stretch>
            <a:fillRect/>
          </a:stretch>
        </p:blipFill>
        <p:spPr>
          <a:xfrm>
            <a:off x="10771509" y="0"/>
            <a:ext cx="1420491" cy="646232"/>
          </a:xfrm>
          <a:prstGeom prst="rect">
            <a:avLst/>
          </a:prstGeom>
        </p:spPr>
      </p:pic>
      <p:grpSp>
        <p:nvGrpSpPr>
          <p:cNvPr id="2" name="组合 1">
            <a:extLst>
              <a:ext uri="{FF2B5EF4-FFF2-40B4-BE49-F238E27FC236}">
                <a16:creationId xmlns:a16="http://schemas.microsoft.com/office/drawing/2014/main" id="{81FC24B4-9110-44D9-AF07-2AA32B0CAE9B}"/>
              </a:ext>
            </a:extLst>
          </p:cNvPr>
          <p:cNvGrpSpPr/>
          <p:nvPr/>
        </p:nvGrpSpPr>
        <p:grpSpPr>
          <a:xfrm>
            <a:off x="822794" y="1401914"/>
            <a:ext cx="4270103" cy="4054171"/>
            <a:chOff x="822794" y="1401914"/>
            <a:chExt cx="4270103" cy="4054171"/>
          </a:xfrm>
        </p:grpSpPr>
        <p:sp>
          <p:nvSpPr>
            <p:cNvPr id="52" name="Freeform 5">
              <a:extLst>
                <a:ext uri="{FF2B5EF4-FFF2-40B4-BE49-F238E27FC236}">
                  <a16:creationId xmlns:a16="http://schemas.microsoft.com/office/drawing/2014/main" id="{E567E1C2-160E-4EF8-9A76-BB6F4C0B1025}"/>
                </a:ext>
              </a:extLst>
            </p:cNvPr>
            <p:cNvSpPr>
              <a:spLocks noEditPoints="1"/>
            </p:cNvSpPr>
            <p:nvPr/>
          </p:nvSpPr>
          <p:spPr bwMode="auto">
            <a:xfrm>
              <a:off x="1308033" y="4303642"/>
              <a:ext cx="194095" cy="2427"/>
            </a:xfrm>
            <a:custGeom>
              <a:cxnLst>
                <a:cxn ang="0">
                  <a:pos x="80" y="0"/>
                </a:cxn>
                <a:cxn ang="0">
                  <a:pos x="78" y="0"/>
                </a:cxn>
                <a:cxn ang="0">
                  <a:pos x="80" y="0"/>
                </a:cxn>
                <a:cxn ang="0">
                  <a:pos x="80" y="0"/>
                </a:cxn>
                <a:cxn ang="0">
                  <a:pos x="0" y="0"/>
                </a:cxn>
                <a:cxn ang="0">
                  <a:pos x="0" y="0"/>
                </a:cxn>
                <a:cxn ang="0">
                  <a:pos x="0" y="0"/>
                </a:cxn>
                <a:cxn ang="0">
                  <a:pos x="0" y="0"/>
                </a:cxn>
              </a:cxnLst>
              <a:rect b="b" l="0" r="r" t="0"/>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53" name="Freeform 6">
              <a:extLst>
                <a:ext uri="{FF2B5EF4-FFF2-40B4-BE49-F238E27FC236}">
                  <a16:creationId xmlns:a16="http://schemas.microsoft.com/office/drawing/2014/main" id="{47C6336E-9435-44B4-9EA6-0E11522AA6EF}"/>
                </a:ext>
              </a:extLst>
            </p:cNvPr>
            <p:cNvSpPr/>
            <p:nvPr/>
          </p:nvSpPr>
          <p:spPr bwMode="auto">
            <a:xfrm>
              <a:off x="2921453" y="1401914"/>
              <a:ext cx="868578" cy="1227655"/>
            </a:xfrm>
            <a:custGeom>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b="b" l="0" r="r" t="0"/>
              <a:pathLst>
                <a:path h="260" w="184">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rgbClr val="94AAB7"/>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54" name="Freeform 7">
              <a:extLst>
                <a:ext uri="{FF2B5EF4-FFF2-40B4-BE49-F238E27FC236}">
                  <a16:creationId xmlns:a16="http://schemas.microsoft.com/office/drawing/2014/main" id="{DB5FD18C-F810-4137-A491-297D139C0A0D}"/>
                </a:ext>
              </a:extLst>
            </p:cNvPr>
            <p:cNvSpPr>
              <a:spLocks noEditPoints="1"/>
            </p:cNvSpPr>
            <p:nvPr/>
          </p:nvSpPr>
          <p:spPr bwMode="auto">
            <a:xfrm>
              <a:off x="1982514" y="2416063"/>
              <a:ext cx="1802663" cy="1368373"/>
            </a:xfrm>
            <a:custGeom>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b="b" l="0" r="r" t="0"/>
              <a:pathLst>
                <a:path h="290" w="382">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rgbClr val="4B7085"/>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55" name="Freeform 8">
              <a:extLst>
                <a:ext uri="{FF2B5EF4-FFF2-40B4-BE49-F238E27FC236}">
                  <a16:creationId xmlns:a16="http://schemas.microsoft.com/office/drawing/2014/main" id="{E70751C1-6F24-4CFF-B365-8B952CB96C91}"/>
                </a:ext>
              </a:extLst>
            </p:cNvPr>
            <p:cNvSpPr/>
            <p:nvPr/>
          </p:nvSpPr>
          <p:spPr bwMode="auto">
            <a:xfrm>
              <a:off x="822794" y="2969235"/>
              <a:ext cx="1397487" cy="1567321"/>
            </a:xfrm>
            <a:custGeom>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b="b" l="0" r="r" t="0"/>
              <a:pathLst>
                <a:path h="332" w="296">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rgbClr val="C8D6E8"/>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56" name="Freeform 9">
              <a:extLst>
                <a:ext uri="{FF2B5EF4-FFF2-40B4-BE49-F238E27FC236}">
                  <a16:creationId xmlns:a16="http://schemas.microsoft.com/office/drawing/2014/main" id="{C677D837-04F9-4B92-8A90-168E56D94E5F}"/>
                </a:ext>
              </a:extLst>
            </p:cNvPr>
            <p:cNvSpPr/>
            <p:nvPr/>
          </p:nvSpPr>
          <p:spPr bwMode="auto">
            <a:xfrm>
              <a:off x="822794" y="4303642"/>
              <a:ext cx="1397487" cy="1152443"/>
            </a:xfrm>
            <a:custGeom>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b="b" l="0" r="r" t="0"/>
              <a:pathLst>
                <a:path h="244" w="296">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rgbClr val="4B7085"/>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57" name="Freeform 10">
              <a:extLst>
                <a:ext uri="{FF2B5EF4-FFF2-40B4-BE49-F238E27FC236}">
                  <a16:creationId xmlns:a16="http://schemas.microsoft.com/office/drawing/2014/main" id="{37BE8B83-77BE-4D13-823E-12AC5F414D14}"/>
                </a:ext>
              </a:extLst>
            </p:cNvPr>
            <p:cNvSpPr/>
            <p:nvPr/>
          </p:nvSpPr>
          <p:spPr bwMode="auto">
            <a:xfrm>
              <a:off x="1982514" y="3534540"/>
              <a:ext cx="764251" cy="1887579"/>
            </a:xfrm>
            <a:custGeom>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b="b" l="0" r="r" t="0"/>
              <a:pathLst>
                <a:path h="400" w="162">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rgbClr val="7199AF"/>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58" name="Freeform 11">
              <a:extLst>
                <a:ext uri="{FF2B5EF4-FFF2-40B4-BE49-F238E27FC236}">
                  <a16:creationId xmlns:a16="http://schemas.microsoft.com/office/drawing/2014/main" id="{A8CF2DE8-A778-4B6A-8A87-97306B547C73}"/>
                </a:ext>
              </a:extLst>
            </p:cNvPr>
            <p:cNvSpPr/>
            <p:nvPr/>
          </p:nvSpPr>
          <p:spPr bwMode="auto">
            <a:xfrm>
              <a:off x="2540540" y="3534540"/>
              <a:ext cx="1334406" cy="1887579"/>
            </a:xfrm>
            <a:custGeom>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b="b" l="0" r="r" t="0"/>
              <a:pathLst>
                <a:path h="400" w="283">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rgbClr val="C8D6E8"/>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59" name="Freeform 12">
              <a:extLst>
                <a:ext uri="{FF2B5EF4-FFF2-40B4-BE49-F238E27FC236}">
                  <a16:creationId xmlns:a16="http://schemas.microsoft.com/office/drawing/2014/main" id="{2E4F3861-9C90-4032-8DDD-565BEF05A895}"/>
                </a:ext>
              </a:extLst>
            </p:cNvPr>
            <p:cNvSpPr/>
            <p:nvPr/>
          </p:nvSpPr>
          <p:spPr bwMode="auto">
            <a:xfrm>
              <a:off x="3430953" y="4262398"/>
              <a:ext cx="1591584" cy="584714"/>
            </a:xfrm>
            <a:custGeom>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b="b" l="0" r="r" t="0"/>
              <a:pathLst>
                <a:path h="124" w="337">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rgbClr val="4B7085"/>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60" name="Freeform 13">
              <a:extLst>
                <a:ext uri="{FF2B5EF4-FFF2-40B4-BE49-F238E27FC236}">
                  <a16:creationId xmlns:a16="http://schemas.microsoft.com/office/drawing/2014/main" id="{4AA4F191-2197-4B10-88B9-6047AB60FD53}"/>
                </a:ext>
              </a:extLst>
            </p:cNvPr>
            <p:cNvSpPr/>
            <p:nvPr/>
          </p:nvSpPr>
          <p:spPr bwMode="auto">
            <a:xfrm>
              <a:off x="3649311" y="3478736"/>
              <a:ext cx="1443586" cy="1014149"/>
            </a:xfrm>
            <a:custGeom>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b="b" l="0" r="r" t="0"/>
              <a:pathLst>
                <a:path h="215" w="306">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rgbClr val="94AAB7"/>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61" name="Freeform 14">
              <a:extLst>
                <a:ext uri="{FF2B5EF4-FFF2-40B4-BE49-F238E27FC236}">
                  <a16:creationId xmlns:a16="http://schemas.microsoft.com/office/drawing/2014/main" id="{EC15FFF9-5168-4E15-8382-5D98CFE2462B}"/>
                </a:ext>
              </a:extLst>
            </p:cNvPr>
            <p:cNvSpPr/>
            <p:nvPr/>
          </p:nvSpPr>
          <p:spPr bwMode="auto">
            <a:xfrm>
              <a:off x="3600787" y="3100250"/>
              <a:ext cx="1487258" cy="613828"/>
            </a:xfrm>
            <a:custGeom>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b="b" l="0" r="r" t="0"/>
              <a:pathLst>
                <a:path h="130" w="315">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rgbClr val="7199AF"/>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62" name="Freeform 15">
              <a:extLst>
                <a:ext uri="{FF2B5EF4-FFF2-40B4-BE49-F238E27FC236}">
                  <a16:creationId xmlns:a16="http://schemas.microsoft.com/office/drawing/2014/main" id="{960CF1D0-CAD0-4C62-8097-69896A666B03}"/>
                </a:ext>
              </a:extLst>
            </p:cNvPr>
            <p:cNvSpPr/>
            <p:nvPr/>
          </p:nvSpPr>
          <p:spPr bwMode="auto">
            <a:xfrm>
              <a:off x="3430953" y="4611770"/>
              <a:ext cx="1416898" cy="810349"/>
            </a:xfrm>
            <a:custGeom>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b="b" l="0" r="r" t="0"/>
              <a:pathLst>
                <a:path h="172" w="300">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rgbClr val="94AAB7"/>
            </a:solidFill>
            <a:ln w="19050">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grpSp>
      <p:grpSp>
        <p:nvGrpSpPr>
          <p:cNvPr id="4" name="组合 3">
            <a:extLst>
              <a:ext uri="{FF2B5EF4-FFF2-40B4-BE49-F238E27FC236}">
                <a16:creationId xmlns:a16="http://schemas.microsoft.com/office/drawing/2014/main" id="{9318F8AA-AC1F-455D-9C24-327B68B63A10}"/>
              </a:ext>
            </a:extLst>
          </p:cNvPr>
          <p:cNvGrpSpPr/>
          <p:nvPr/>
        </p:nvGrpSpPr>
        <p:grpSpPr>
          <a:xfrm>
            <a:off x="5854186" y="2709000"/>
            <a:ext cx="1639668" cy="2679328"/>
            <a:chOff x="5854186" y="2709000"/>
            <a:chExt cx="1639668" cy="2679328"/>
          </a:xfrm>
        </p:grpSpPr>
        <p:sp>
          <p:nvSpPr>
            <p:cNvPr id="24" name="Oval 30">
              <a:extLst>
                <a:ext uri="{FF2B5EF4-FFF2-40B4-BE49-F238E27FC236}">
                  <a16:creationId xmlns:a16="http://schemas.microsoft.com/office/drawing/2014/main" id="{C649CC69-D8D7-429E-BF65-9337FC9D1601}"/>
                </a:ext>
              </a:extLst>
            </p:cNvPr>
            <p:cNvSpPr/>
            <p:nvPr/>
          </p:nvSpPr>
          <p:spPr>
            <a:xfrm>
              <a:off x="5954021" y="2709000"/>
              <a:ext cx="1440000" cy="1440000"/>
            </a:xfrm>
            <a:prstGeom prst="ellipse">
              <a:avLst/>
            </a:prstGeom>
            <a:no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accent1">
                    <a:lumMod val="50000"/>
                  </a:schemeClr>
                </a:solidFill>
                <a:latin charset="-122" panose="00000500000000000000" pitchFamily="2" typeface="印品黑体"/>
              </a:endParaRPr>
            </a:p>
          </p:txBody>
        </p:sp>
        <p:sp>
          <p:nvSpPr>
            <p:cNvPr id="25" name="Freeform 83">
              <a:extLst>
                <a:ext uri="{FF2B5EF4-FFF2-40B4-BE49-F238E27FC236}">
                  <a16:creationId xmlns:a16="http://schemas.microsoft.com/office/drawing/2014/main" id="{BF09B28C-E4D2-4A3A-8715-3A036D5A64BE}"/>
                </a:ext>
              </a:extLst>
            </p:cNvPr>
            <p:cNvSpPr/>
            <p:nvPr/>
          </p:nvSpPr>
          <p:spPr bwMode="auto">
            <a:xfrm>
              <a:off x="6427690" y="3182668"/>
              <a:ext cx="492664" cy="492665"/>
            </a:xfrm>
            <a:custGeom>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b="b" l="0" r="r" t="0"/>
              <a:pathLst>
                <a:path h="55" w="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rgbClr val="B4C7E7"/>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2" name="Text Placeholder 3">
              <a:extLst>
                <a:ext uri="{FF2B5EF4-FFF2-40B4-BE49-F238E27FC236}">
                  <a16:creationId xmlns:a16="http://schemas.microsoft.com/office/drawing/2014/main" id="{1B3451DB-F7CA-408A-AE2C-9CCA834DF364}"/>
                </a:ext>
              </a:extLst>
            </p:cNvPr>
            <p:cNvSpPr txBox="1"/>
            <p:nvPr/>
          </p:nvSpPr>
          <p:spPr>
            <a:xfrm>
              <a:off x="6064421" y="4316379"/>
              <a:ext cx="1219200"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pc="0" strike="noStrike" sz="2000" u="none">
                  <a:ln>
                    <a:noFill/>
                  </a:ln>
                  <a:solidFill>
                    <a:schemeClr val="tx1">
                      <a:lumMod val="75000"/>
                      <a:lumOff val="25000"/>
                    </a:schemeClr>
                  </a:solidFill>
                  <a:effectLst/>
                  <a:uLnTx/>
                  <a:uFillTx/>
                  <a:latin charset="-122" panose="00000500000000000000" pitchFamily="2" typeface="印品黑体"/>
                  <a:ea charset="-122" panose="00000500000000000000" pitchFamily="2" typeface="印品黑体"/>
                  <a:cs typeface="+mn-cs"/>
                </a:rPr>
                <a:t>459,769K</a:t>
              </a:r>
            </a:p>
          </p:txBody>
        </p:sp>
        <p:sp>
          <p:nvSpPr>
            <p:cNvPr id="63" name="文本框 62">
              <a:extLst>
                <a:ext uri="{FF2B5EF4-FFF2-40B4-BE49-F238E27FC236}">
                  <a16:creationId xmlns:a16="http://schemas.microsoft.com/office/drawing/2014/main" id="{54DF9D39-1637-4204-B84B-59D13EF7AE3E}"/>
                </a:ext>
              </a:extLst>
            </p:cNvPr>
            <p:cNvSpPr txBox="1"/>
            <p:nvPr/>
          </p:nvSpPr>
          <p:spPr>
            <a:xfrm>
              <a:off x="5854185" y="4611641"/>
              <a:ext cx="1639668"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grpSp>
      <p:grpSp>
        <p:nvGrpSpPr>
          <p:cNvPr id="5" name="组合 4">
            <a:extLst>
              <a:ext uri="{FF2B5EF4-FFF2-40B4-BE49-F238E27FC236}">
                <a16:creationId xmlns:a16="http://schemas.microsoft.com/office/drawing/2014/main" id="{0EB5A921-EF9F-4E75-BBBB-5806A319CBBF}"/>
              </a:ext>
            </a:extLst>
          </p:cNvPr>
          <p:cNvGrpSpPr/>
          <p:nvPr/>
        </p:nvGrpSpPr>
        <p:grpSpPr>
          <a:xfrm>
            <a:off x="7813759" y="2709000"/>
            <a:ext cx="1639668" cy="2679328"/>
            <a:chOff x="7813759" y="2709000"/>
            <a:chExt cx="1639668" cy="2679328"/>
          </a:xfrm>
        </p:grpSpPr>
        <p:sp>
          <p:nvSpPr>
            <p:cNvPr id="31" name="Oval 31">
              <a:extLst>
                <a:ext uri="{FF2B5EF4-FFF2-40B4-BE49-F238E27FC236}">
                  <a16:creationId xmlns:a16="http://schemas.microsoft.com/office/drawing/2014/main" id="{27F03E21-29B4-4EA6-99AD-B5E72C23018A}"/>
                </a:ext>
              </a:extLst>
            </p:cNvPr>
            <p:cNvSpPr/>
            <p:nvPr/>
          </p:nvSpPr>
          <p:spPr>
            <a:xfrm>
              <a:off x="7911453" y="2709000"/>
              <a:ext cx="1440000" cy="1440000"/>
            </a:xfrm>
            <a:prstGeom prst="ellipse">
              <a:avLst/>
            </a:prstGeom>
            <a:noFill/>
            <a:ln>
              <a:solidFill>
                <a:srgbClr val="4B70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accent1">
                    <a:lumMod val="50000"/>
                  </a:schemeClr>
                </a:solidFill>
                <a:latin charset="-122" panose="00000500000000000000" pitchFamily="2" typeface="印品黑体"/>
              </a:endParaRPr>
            </a:p>
          </p:txBody>
        </p:sp>
        <p:sp>
          <p:nvSpPr>
            <p:cNvPr id="32" name="Freeform 154">
              <a:extLst>
                <a:ext uri="{FF2B5EF4-FFF2-40B4-BE49-F238E27FC236}">
                  <a16:creationId xmlns:a16="http://schemas.microsoft.com/office/drawing/2014/main" id="{3768F5DF-E5EB-4EEA-9ECC-35E742029162}"/>
                </a:ext>
              </a:extLst>
            </p:cNvPr>
            <p:cNvSpPr/>
            <p:nvPr/>
          </p:nvSpPr>
          <p:spPr bwMode="auto">
            <a:xfrm>
              <a:off x="8295421" y="3161148"/>
              <a:ext cx="672066" cy="535706"/>
            </a:xfrm>
            <a:custGeom>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b="b" l="0" r="r" t="0"/>
              <a:pathLst>
                <a:path h="51" w="64">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rgbClr val="4B7085"/>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29" name="Text Placeholder 3">
              <a:extLst>
                <a:ext uri="{FF2B5EF4-FFF2-40B4-BE49-F238E27FC236}">
                  <a16:creationId xmlns:a16="http://schemas.microsoft.com/office/drawing/2014/main" id="{AB74E67F-DF79-43B8-8FC4-0BB8C5B1B690}"/>
                </a:ext>
              </a:extLst>
            </p:cNvPr>
            <p:cNvSpPr txBox="1"/>
            <p:nvPr/>
          </p:nvSpPr>
          <p:spPr>
            <a:xfrm>
              <a:off x="8021854" y="4316379"/>
              <a:ext cx="1219200"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pc="0" strike="noStrike" sz="2000" u="none">
                  <a:ln>
                    <a:noFill/>
                  </a:ln>
                  <a:solidFill>
                    <a:schemeClr val="tx1">
                      <a:lumMod val="75000"/>
                      <a:lumOff val="25000"/>
                    </a:schemeClr>
                  </a:solidFill>
                  <a:effectLst/>
                  <a:uLnTx/>
                  <a:uFillTx/>
                  <a:latin charset="-122" panose="00000500000000000000" pitchFamily="2" typeface="印品黑体"/>
                  <a:ea charset="-122" panose="00000500000000000000" pitchFamily="2" typeface="印品黑体"/>
                  <a:cs typeface="+mn-cs"/>
                </a:rPr>
                <a:t>459,769K</a:t>
              </a:r>
            </a:p>
          </p:txBody>
        </p:sp>
        <p:sp>
          <p:nvSpPr>
            <p:cNvPr id="64" name="文本框 63">
              <a:extLst>
                <a:ext uri="{FF2B5EF4-FFF2-40B4-BE49-F238E27FC236}">
                  <a16:creationId xmlns:a16="http://schemas.microsoft.com/office/drawing/2014/main" id="{CF8F1622-D9A6-4F9A-9D42-C65728B19495}"/>
                </a:ext>
              </a:extLst>
            </p:cNvPr>
            <p:cNvSpPr txBox="1"/>
            <p:nvPr/>
          </p:nvSpPr>
          <p:spPr>
            <a:xfrm>
              <a:off x="7813759" y="4611641"/>
              <a:ext cx="1639668"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grpSp>
      <p:grpSp>
        <p:nvGrpSpPr>
          <p:cNvPr id="10" name="组合 9">
            <a:extLst>
              <a:ext uri="{FF2B5EF4-FFF2-40B4-BE49-F238E27FC236}">
                <a16:creationId xmlns:a16="http://schemas.microsoft.com/office/drawing/2014/main" id="{16679923-AB10-44B2-9FB9-CD6647586F23}"/>
              </a:ext>
            </a:extLst>
          </p:cNvPr>
          <p:cNvGrpSpPr/>
          <p:nvPr/>
        </p:nvGrpSpPr>
        <p:grpSpPr>
          <a:xfrm>
            <a:off x="9769053" y="2709000"/>
            <a:ext cx="1639668" cy="2679328"/>
            <a:chOff x="9769053" y="2709000"/>
            <a:chExt cx="1639668" cy="2679328"/>
          </a:xfrm>
        </p:grpSpPr>
        <p:sp>
          <p:nvSpPr>
            <p:cNvPr id="40" name="Oval 32">
              <a:extLst>
                <a:ext uri="{FF2B5EF4-FFF2-40B4-BE49-F238E27FC236}">
                  <a16:creationId xmlns:a16="http://schemas.microsoft.com/office/drawing/2014/main" id="{CA5B466E-BA3B-4D1D-8387-9DBE45DCB286}"/>
                </a:ext>
              </a:extLst>
            </p:cNvPr>
            <p:cNvSpPr/>
            <p:nvPr/>
          </p:nvSpPr>
          <p:spPr>
            <a:xfrm>
              <a:off x="9868884" y="2709000"/>
              <a:ext cx="1440000" cy="1440000"/>
            </a:xfrm>
            <a:prstGeom prst="ellipse">
              <a:avLst/>
            </a:prstGeom>
            <a:no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accent1">
                    <a:lumMod val="50000"/>
                  </a:schemeClr>
                </a:solidFill>
                <a:latin charset="-122" panose="00000500000000000000" pitchFamily="2" typeface="印品黑体"/>
              </a:endParaRPr>
            </a:p>
          </p:txBody>
        </p:sp>
        <p:sp>
          <p:nvSpPr>
            <p:cNvPr id="50" name="Freeform 141">
              <a:extLst>
                <a:ext uri="{FF2B5EF4-FFF2-40B4-BE49-F238E27FC236}">
                  <a16:creationId xmlns:a16="http://schemas.microsoft.com/office/drawing/2014/main" id="{0EC85FCD-3BD6-4289-83A8-6A74D1FDE910}"/>
                </a:ext>
              </a:extLst>
            </p:cNvPr>
            <p:cNvSpPr>
              <a:spLocks noEditPoints="1"/>
            </p:cNvSpPr>
            <p:nvPr/>
          </p:nvSpPr>
          <p:spPr bwMode="auto">
            <a:xfrm>
              <a:off x="10279720" y="3206066"/>
              <a:ext cx="618329" cy="445871"/>
            </a:xfrm>
            <a:custGeom>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b="b" l="0" r="r" t="0"/>
              <a:pathLst>
                <a:path h="49" w="68">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B4C7E7"/>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36" name="Text Placeholder 3">
              <a:extLst>
                <a:ext uri="{FF2B5EF4-FFF2-40B4-BE49-F238E27FC236}">
                  <a16:creationId xmlns:a16="http://schemas.microsoft.com/office/drawing/2014/main" id="{2622147F-8F4B-45C9-B14F-71D80A6830FE}"/>
                </a:ext>
              </a:extLst>
            </p:cNvPr>
            <p:cNvSpPr txBox="1"/>
            <p:nvPr/>
          </p:nvSpPr>
          <p:spPr>
            <a:xfrm>
              <a:off x="9979286" y="4318578"/>
              <a:ext cx="1219200"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b="1" baseline="0" cap="none" i="0" kern="1200" kumimoji="0" lang="en-US" noProof="0" normalizeH="0" spc="0" strike="noStrike" sz="2000" u="none">
                  <a:ln>
                    <a:noFill/>
                  </a:ln>
                  <a:solidFill>
                    <a:schemeClr val="tx1">
                      <a:lumMod val="75000"/>
                      <a:lumOff val="25000"/>
                    </a:schemeClr>
                  </a:solidFill>
                  <a:effectLst/>
                  <a:uLnTx/>
                  <a:uFillTx/>
                  <a:latin charset="-122" panose="00000500000000000000" pitchFamily="2" typeface="印品黑体"/>
                  <a:ea charset="-122" panose="00000500000000000000" pitchFamily="2" typeface="印品黑体"/>
                  <a:cs typeface="+mn-cs"/>
                </a:rPr>
                <a:t>459,769K</a:t>
              </a:r>
            </a:p>
          </p:txBody>
        </p:sp>
        <p:sp>
          <p:nvSpPr>
            <p:cNvPr id="65" name="文本框 64">
              <a:extLst>
                <a:ext uri="{FF2B5EF4-FFF2-40B4-BE49-F238E27FC236}">
                  <a16:creationId xmlns:a16="http://schemas.microsoft.com/office/drawing/2014/main" id="{35529D96-4F50-49E7-BAFE-057BDB33B2F1}"/>
                </a:ext>
              </a:extLst>
            </p:cNvPr>
            <p:cNvSpPr txBox="1"/>
            <p:nvPr/>
          </p:nvSpPr>
          <p:spPr>
            <a:xfrm>
              <a:off x="9769054" y="4611641"/>
              <a:ext cx="1639668" cy="802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a:t>
              </a:r>
            </a:p>
          </p:txBody>
        </p:sp>
      </p:grpSp>
    </p:spTree>
    <p:extLst>
      <p:ext uri="{BB962C8B-B14F-4D97-AF65-F5344CB8AC3E}">
        <p14:creationId val="851080578"/>
      </p:ext>
    </p:extLst>
  </p:cSld>
  <p:clrMapOvr>
    <a:masterClrMapping/>
  </p:clrMapOvr>
  <mc:AlternateContent>
    <mc:Choice Requires="p14">
      <p:transition advClick="0" advTm="1000" p14:dur="700" spd="med">
        <p:fade/>
      </p:transition>
    </mc:Choice>
    <mc:Fallback>
      <p:transition advClick="0" advTm="1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42" presetSubtype="0">
                                  <p:stCondLst>
                                    <p:cond delay="750"/>
                                  </p:stCondLst>
                                  <p:childTnLst>
                                    <p:set>
                                      <p:cBhvr>
                                        <p:cTn dur="1" fill="hold" id="10">
                                          <p:stCondLst>
                                            <p:cond delay="0"/>
                                          </p:stCondLst>
                                        </p:cTn>
                                        <p:tgtEl>
                                          <p:spTgt spid="4"/>
                                        </p:tgtEl>
                                        <p:attrNameLst>
                                          <p:attrName>style.visibility</p:attrName>
                                        </p:attrNameLst>
                                      </p:cBhvr>
                                      <p:to>
                                        <p:strVal val="visible"/>
                                      </p:to>
                                    </p:set>
                                    <p:animEffect filter="fade" transition="in">
                                      <p:cBhvr>
                                        <p:cTn dur="1000" id="11"/>
                                        <p:tgtEl>
                                          <p:spTgt spid="4"/>
                                        </p:tgtEl>
                                      </p:cBhvr>
                                    </p:animEffect>
                                    <p:anim calcmode="lin" valueType="num">
                                      <p:cBhvr>
                                        <p:cTn dur="1000" fill="hold" id="12"/>
                                        <p:tgtEl>
                                          <p:spTgt spid="4"/>
                                        </p:tgtEl>
                                        <p:attrNameLst>
                                          <p:attrName>ppt_x</p:attrName>
                                        </p:attrNameLst>
                                      </p:cBhvr>
                                      <p:tavLst>
                                        <p:tav tm="0">
                                          <p:val>
                                            <p:strVal val="#ppt_x"/>
                                          </p:val>
                                        </p:tav>
                                        <p:tav tm="100000">
                                          <p:val>
                                            <p:strVal val="#ppt_x"/>
                                          </p:val>
                                        </p:tav>
                                      </p:tavLst>
                                    </p:anim>
                                    <p:anim calcmode="lin" valueType="num">
                                      <p:cBhvr>
                                        <p:cTn dur="1000" fill="hold" id="13"/>
                                        <p:tgtEl>
                                          <p:spTgt spid="4"/>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1250"/>
                                  </p:stCondLst>
                                  <p:childTnLst>
                                    <p:set>
                                      <p:cBhvr>
                                        <p:cTn dur="1" fill="hold" id="15">
                                          <p:stCondLst>
                                            <p:cond delay="0"/>
                                          </p:stCondLst>
                                        </p:cTn>
                                        <p:tgtEl>
                                          <p:spTgt spid="5"/>
                                        </p:tgtEl>
                                        <p:attrNameLst>
                                          <p:attrName>style.visibility</p:attrName>
                                        </p:attrNameLst>
                                      </p:cBhvr>
                                      <p:to>
                                        <p:strVal val="visible"/>
                                      </p:to>
                                    </p:set>
                                    <p:animEffect filter="fade" transition="in">
                                      <p:cBhvr>
                                        <p:cTn dur="1000" id="16"/>
                                        <p:tgtEl>
                                          <p:spTgt spid="5"/>
                                        </p:tgtEl>
                                      </p:cBhvr>
                                    </p:animEffect>
                                    <p:anim calcmode="lin" valueType="num">
                                      <p:cBhvr>
                                        <p:cTn dur="1000" fill="hold" id="17"/>
                                        <p:tgtEl>
                                          <p:spTgt spid="5"/>
                                        </p:tgtEl>
                                        <p:attrNameLst>
                                          <p:attrName>ppt_x</p:attrName>
                                        </p:attrNameLst>
                                      </p:cBhvr>
                                      <p:tavLst>
                                        <p:tav tm="0">
                                          <p:val>
                                            <p:strVal val="#ppt_x"/>
                                          </p:val>
                                        </p:tav>
                                        <p:tav tm="100000">
                                          <p:val>
                                            <p:strVal val="#ppt_x"/>
                                          </p:val>
                                        </p:tav>
                                      </p:tavLst>
                                    </p:anim>
                                    <p:anim calcmode="lin" valueType="num">
                                      <p:cBhvr>
                                        <p:cTn dur="1000" fill="hold" id="18"/>
                                        <p:tgtEl>
                                          <p:spTgt spid="5"/>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1750"/>
                                  </p:stCondLst>
                                  <p:childTnLst>
                                    <p:set>
                                      <p:cBhvr>
                                        <p:cTn dur="1" fill="hold" id="20">
                                          <p:stCondLst>
                                            <p:cond delay="0"/>
                                          </p:stCondLst>
                                        </p:cTn>
                                        <p:tgtEl>
                                          <p:spTgt spid="10"/>
                                        </p:tgtEl>
                                        <p:attrNameLst>
                                          <p:attrName>style.visibility</p:attrName>
                                        </p:attrNameLst>
                                      </p:cBhvr>
                                      <p:to>
                                        <p:strVal val="visible"/>
                                      </p:to>
                                    </p:set>
                                    <p:animEffect filter="fade" transition="in">
                                      <p:cBhvr>
                                        <p:cTn dur="1000" id="21"/>
                                        <p:tgtEl>
                                          <p:spTgt spid="10"/>
                                        </p:tgtEl>
                                      </p:cBhvr>
                                    </p:animEffect>
                                    <p:anim calcmode="lin" valueType="num">
                                      <p:cBhvr>
                                        <p:cTn dur="1000" fill="hold" id="22"/>
                                        <p:tgtEl>
                                          <p:spTgt spid="10"/>
                                        </p:tgtEl>
                                        <p:attrNameLst>
                                          <p:attrName>ppt_x</p:attrName>
                                        </p:attrNameLst>
                                      </p:cBhvr>
                                      <p:tavLst>
                                        <p:tav tm="0">
                                          <p:val>
                                            <p:strVal val="#ppt_x"/>
                                          </p:val>
                                        </p:tav>
                                        <p:tav tm="100000">
                                          <p:val>
                                            <p:strVal val="#ppt_x"/>
                                          </p:val>
                                        </p:tav>
                                      </p:tavLst>
                                    </p:anim>
                                    <p:anim calcmode="lin" valueType="num">
                                      <p:cBhvr>
                                        <p:cTn dur="1000" fill="hold" id="23"/>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id="3" name="图片 2">
            <a:extLst>
              <a:ext uri="{FF2B5EF4-FFF2-40B4-BE49-F238E27FC236}">
                <a16:creationId xmlns:a16="http://schemas.microsoft.com/office/drawing/2014/main" id="{754B66A9-29E7-449A-95D1-FD7553BF54E7}"/>
              </a:ext>
            </a:extLst>
          </p:cNvPr>
          <p:cNvPicPr>
            <a:picLocks noChangeAspect="1"/>
          </p:cNvPicPr>
          <p:nvPr/>
        </p:nvPicPr>
        <p:blipFill>
          <a:blip r:embed="rId3"/>
          <a:stretch>
            <a:fillRect/>
          </a:stretch>
        </p:blipFill>
        <p:spPr>
          <a:xfrm>
            <a:off x="0" y="0"/>
            <a:ext cx="1420491" cy="646232"/>
          </a:xfrm>
          <a:prstGeom prst="rect">
            <a:avLst/>
          </a:prstGeom>
        </p:spPr>
      </p:pic>
      <p:grpSp>
        <p:nvGrpSpPr>
          <p:cNvPr id="12" name="组合 11">
            <a:extLst>
              <a:ext uri="{FF2B5EF4-FFF2-40B4-BE49-F238E27FC236}">
                <a16:creationId xmlns:a16="http://schemas.microsoft.com/office/drawing/2014/main" id="{ECDB9E53-2798-4D15-806C-5A8589A57845}"/>
              </a:ext>
            </a:extLst>
          </p:cNvPr>
          <p:cNvGrpSpPr/>
          <p:nvPr/>
        </p:nvGrpSpPr>
        <p:grpSpPr>
          <a:xfrm>
            <a:off x="0" y="1473958"/>
            <a:ext cx="7287904" cy="723331"/>
            <a:chOff x="0" y="1473958"/>
            <a:chExt cx="7287904" cy="723331"/>
          </a:xfrm>
        </p:grpSpPr>
        <p:cxnSp>
          <p:nvCxnSpPr>
            <p:cNvPr id="5" name="直接连接符 4">
              <a:extLst>
                <a:ext uri="{FF2B5EF4-FFF2-40B4-BE49-F238E27FC236}">
                  <a16:creationId xmlns:a16="http://schemas.microsoft.com/office/drawing/2014/main" id="{EF9AA3D8-208B-4E94-80A4-DB69E53BDAA7}"/>
                </a:ext>
              </a:extLst>
            </p:cNvPr>
            <p:cNvCxnSpPr/>
            <p:nvPr/>
          </p:nvCxnSpPr>
          <p:spPr>
            <a:xfrm>
              <a:off x="0" y="2169997"/>
              <a:ext cx="7287904" cy="0"/>
            </a:xfrm>
            <a:prstGeom prst="line">
              <a:avLst/>
            </a:prstGeom>
            <a:ln w="38100">
              <a:solidFill>
                <a:srgbClr val="C3C8CC"/>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D16309C-60DB-48CD-9B43-5EB81B4063FA}"/>
                </a:ext>
              </a:extLst>
            </p:cNvPr>
            <p:cNvSpPr/>
            <p:nvPr/>
          </p:nvSpPr>
          <p:spPr>
            <a:xfrm>
              <a:off x="0" y="1473958"/>
              <a:ext cx="5199797" cy="723331"/>
            </a:xfrm>
            <a:custGeom>
              <a:gdLst>
                <a:gd fmla="*/ 0 w 5199797" name="connsiteX0"/>
                <a:gd fmla="*/ 0 h 723331" name="connsiteY0"/>
                <a:gd fmla="*/ 5199797 w 5199797" name="connsiteX1"/>
                <a:gd fmla="*/ 0 h 723331" name="connsiteY1"/>
                <a:gd fmla="*/ 4612943 w 5199797" name="connsiteX2"/>
                <a:gd fmla="*/ 723331 h 723331" name="connsiteY2"/>
                <a:gd fmla="*/ 0 w 5199797" name="connsiteX3"/>
                <a:gd fmla="*/ 723331 h 723331" name="connsiteY3"/>
                <a:gd fmla="*/ 0 w 5199797" name="connsiteX4"/>
                <a:gd fmla="*/ 0 h 72333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3331" w="5199797">
                  <a:moveTo>
                    <a:pt x="0" y="0"/>
                  </a:moveTo>
                  <a:lnTo>
                    <a:pt x="5199797" y="0"/>
                  </a:lnTo>
                  <a:lnTo>
                    <a:pt x="4612943" y="723331"/>
                  </a:lnTo>
                  <a:lnTo>
                    <a:pt x="0" y="723331"/>
                  </a:lnTo>
                  <a:lnTo>
                    <a:pt x="0" y="0"/>
                  </a:lnTo>
                  <a:close/>
                </a:path>
              </a:pathLst>
            </a:cu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useBgFill="1">
          <p:nvSpPr>
            <p:cNvPr id="23" name="文本框 22">
              <a:extLst>
                <a:ext uri="{FF2B5EF4-FFF2-40B4-BE49-F238E27FC236}">
                  <a16:creationId xmlns:a16="http://schemas.microsoft.com/office/drawing/2014/main" id="{BB178E46-EBA1-48D0-898F-704FFC7E5A57}"/>
                </a:ext>
              </a:extLst>
            </p:cNvPr>
            <p:cNvSpPr txBox="1"/>
            <p:nvPr/>
          </p:nvSpPr>
          <p:spPr>
            <a:xfrm>
              <a:off x="5350724" y="1549070"/>
              <a:ext cx="1937180" cy="579120"/>
            </a:xfrm>
            <a:prstGeom prst="rect">
              <a:avLst/>
            </a:prstGeom>
          </p:spPr>
          <p:txBody>
            <a:bodyPr rtlCol="0" wrap="square">
              <a:spAutoFit/>
            </a:bodyPr>
            <a:lstStyle/>
            <a:p>
              <a:pPr algn="r"/>
              <a:r>
                <a:rPr altLang="en-US" lang="zh-CN" sz="3200">
                  <a:solidFill>
                    <a:schemeClr val="tx1">
                      <a:lumMod val="85000"/>
                      <a:lumOff val="15000"/>
                    </a:schemeClr>
                  </a:solidFill>
                  <a:latin charset="-122" panose="00000500000000000000" pitchFamily="2" typeface="印品黑体"/>
                  <a:ea charset="-122" panose="00000500000000000000" pitchFamily="2" typeface="印品黑体"/>
                </a:rPr>
                <a:t>输入标题</a:t>
              </a:r>
            </a:p>
          </p:txBody>
        </p:sp>
        <p:sp>
          <p:nvSpPr>
            <p:cNvPr id="24" name="文本框 23">
              <a:extLst>
                <a:ext uri="{FF2B5EF4-FFF2-40B4-BE49-F238E27FC236}">
                  <a16:creationId xmlns:a16="http://schemas.microsoft.com/office/drawing/2014/main" id="{F9BE429A-40C0-4C45-A74B-9E643FA6C395}"/>
                </a:ext>
              </a:extLst>
            </p:cNvPr>
            <p:cNvSpPr txBox="1"/>
            <p:nvPr/>
          </p:nvSpPr>
          <p:spPr>
            <a:xfrm>
              <a:off x="355966" y="1609920"/>
              <a:ext cx="4175091" cy="447040"/>
            </a:xfrm>
            <a:prstGeom prst="rect">
              <a:avLst/>
            </a:prstGeom>
            <a:noFill/>
          </p:spPr>
          <p:txBody>
            <a:bodyPr rtlCol="0" wrap="square">
              <a:spAutoFit/>
            </a:bodyPr>
            <a:lstStyle/>
            <a:p>
              <a:pPr>
                <a:lnSpc>
                  <a:spcPts val="2800"/>
                </a:lnSpc>
              </a:pPr>
              <a:r>
                <a:rPr altLang="en-US" lang="zh-CN">
                  <a:solidFill>
                    <a:schemeClr val="bg1">
                      <a:lumMod val="95000"/>
                    </a:schemeClr>
                  </a:solidFill>
                  <a:latin charset="-122" panose="00000500000000000000" pitchFamily="2" typeface="印品黑体"/>
                  <a:ea charset="-122" panose="00000500000000000000" pitchFamily="2" typeface="印品黑体"/>
                </a:rPr>
                <a:t>点击输入内容点击输入点击输入内容</a:t>
              </a:r>
            </a:p>
          </p:txBody>
        </p:sp>
      </p:grpSp>
      <p:grpSp>
        <p:nvGrpSpPr>
          <p:cNvPr id="26" name="组合 25">
            <a:extLst>
              <a:ext uri="{FF2B5EF4-FFF2-40B4-BE49-F238E27FC236}">
                <a16:creationId xmlns:a16="http://schemas.microsoft.com/office/drawing/2014/main" id="{2410F09F-169B-40FF-A9C3-B5E099B9080C}"/>
              </a:ext>
            </a:extLst>
          </p:cNvPr>
          <p:cNvGrpSpPr/>
          <p:nvPr/>
        </p:nvGrpSpPr>
        <p:grpSpPr>
          <a:xfrm>
            <a:off x="0" y="2829884"/>
            <a:ext cx="7287904" cy="723331"/>
            <a:chOff x="0" y="1473958"/>
            <a:chExt cx="7287904" cy="723331"/>
          </a:xfrm>
        </p:grpSpPr>
        <p:cxnSp>
          <p:nvCxnSpPr>
            <p:cNvPr id="27" name="直接连接符 26">
              <a:extLst>
                <a:ext uri="{FF2B5EF4-FFF2-40B4-BE49-F238E27FC236}">
                  <a16:creationId xmlns:a16="http://schemas.microsoft.com/office/drawing/2014/main" id="{B35E9F64-1964-4B27-AF63-6184C49475B3}"/>
                </a:ext>
              </a:extLst>
            </p:cNvPr>
            <p:cNvCxnSpPr/>
            <p:nvPr/>
          </p:nvCxnSpPr>
          <p:spPr>
            <a:xfrm>
              <a:off x="0" y="2169997"/>
              <a:ext cx="7287904" cy="0"/>
            </a:xfrm>
            <a:prstGeom prst="line">
              <a:avLst/>
            </a:prstGeom>
            <a:ln w="38100">
              <a:solidFill>
                <a:srgbClr val="C3C8CC"/>
              </a:solidFill>
            </a:ln>
          </p:spPr>
          <p:style>
            <a:lnRef idx="1">
              <a:schemeClr val="accent1"/>
            </a:lnRef>
            <a:fillRef idx="0">
              <a:schemeClr val="accent1"/>
            </a:fillRef>
            <a:effectRef idx="0">
              <a:schemeClr val="accent1"/>
            </a:effectRef>
            <a:fontRef idx="minor">
              <a:schemeClr val="tx1"/>
            </a:fontRef>
          </p:style>
        </p:cxnSp>
        <p:sp>
          <p:nvSpPr>
            <p:cNvPr id="28" name="矩形 1">
              <a:extLst>
                <a:ext uri="{FF2B5EF4-FFF2-40B4-BE49-F238E27FC236}">
                  <a16:creationId xmlns:a16="http://schemas.microsoft.com/office/drawing/2014/main" id="{7CBD90C7-73C0-4F8C-AD51-05536CF8FCD5}"/>
                </a:ext>
              </a:extLst>
            </p:cNvPr>
            <p:cNvSpPr/>
            <p:nvPr/>
          </p:nvSpPr>
          <p:spPr>
            <a:xfrm>
              <a:off x="0" y="1473958"/>
              <a:ext cx="5199797" cy="723331"/>
            </a:xfrm>
            <a:custGeom>
              <a:gdLst>
                <a:gd fmla="*/ 0 w 5199797" name="connsiteX0"/>
                <a:gd fmla="*/ 0 h 723331" name="connsiteY0"/>
                <a:gd fmla="*/ 5199797 w 5199797" name="connsiteX1"/>
                <a:gd fmla="*/ 0 h 723331" name="connsiteY1"/>
                <a:gd fmla="*/ 4612943 w 5199797" name="connsiteX2"/>
                <a:gd fmla="*/ 723331 h 723331" name="connsiteY2"/>
                <a:gd fmla="*/ 0 w 5199797" name="connsiteX3"/>
                <a:gd fmla="*/ 723331 h 723331" name="connsiteY3"/>
                <a:gd fmla="*/ 0 w 5199797" name="connsiteX4"/>
                <a:gd fmla="*/ 0 h 72333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3331" w="5199797">
                  <a:moveTo>
                    <a:pt x="0" y="0"/>
                  </a:moveTo>
                  <a:lnTo>
                    <a:pt x="5199797" y="0"/>
                  </a:lnTo>
                  <a:lnTo>
                    <a:pt x="4612943" y="723331"/>
                  </a:lnTo>
                  <a:lnTo>
                    <a:pt x="0" y="723331"/>
                  </a:lnTo>
                  <a:lnTo>
                    <a:pt x="0" y="0"/>
                  </a:lnTo>
                  <a:close/>
                </a:path>
              </a:pathLst>
            </a:cu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useBgFill="1">
          <p:nvSpPr>
            <p:cNvPr id="29" name="文本框 28">
              <a:extLst>
                <a:ext uri="{FF2B5EF4-FFF2-40B4-BE49-F238E27FC236}">
                  <a16:creationId xmlns:a16="http://schemas.microsoft.com/office/drawing/2014/main" id="{DF5E5C5F-3E3A-415C-BD11-5D76FA36D599}"/>
                </a:ext>
              </a:extLst>
            </p:cNvPr>
            <p:cNvSpPr txBox="1"/>
            <p:nvPr/>
          </p:nvSpPr>
          <p:spPr>
            <a:xfrm>
              <a:off x="5350724" y="1549070"/>
              <a:ext cx="1937180" cy="579120"/>
            </a:xfrm>
            <a:prstGeom prst="rect">
              <a:avLst/>
            </a:prstGeom>
          </p:spPr>
          <p:txBody>
            <a:bodyPr rtlCol="0" wrap="square">
              <a:spAutoFit/>
            </a:bodyPr>
            <a:lstStyle/>
            <a:p>
              <a:pPr algn="r"/>
              <a:r>
                <a:rPr altLang="en-US" lang="zh-CN" sz="3200">
                  <a:solidFill>
                    <a:schemeClr val="tx1">
                      <a:lumMod val="85000"/>
                      <a:lumOff val="15000"/>
                    </a:schemeClr>
                  </a:solidFill>
                  <a:latin charset="-122" panose="00000500000000000000" pitchFamily="2" typeface="印品黑体"/>
                  <a:ea charset="-122" panose="00000500000000000000" pitchFamily="2" typeface="印品黑体"/>
                </a:rPr>
                <a:t>输入标题</a:t>
              </a:r>
            </a:p>
          </p:txBody>
        </p:sp>
        <p:sp>
          <p:nvSpPr>
            <p:cNvPr id="30" name="文本框 29">
              <a:extLst>
                <a:ext uri="{FF2B5EF4-FFF2-40B4-BE49-F238E27FC236}">
                  <a16:creationId xmlns:a16="http://schemas.microsoft.com/office/drawing/2014/main" id="{BFB65FC0-BEB8-4868-A375-DC02EC6F2CBB}"/>
                </a:ext>
              </a:extLst>
            </p:cNvPr>
            <p:cNvSpPr txBox="1"/>
            <p:nvPr/>
          </p:nvSpPr>
          <p:spPr>
            <a:xfrm>
              <a:off x="355966" y="1609920"/>
              <a:ext cx="4175091" cy="447040"/>
            </a:xfrm>
            <a:prstGeom prst="rect">
              <a:avLst/>
            </a:prstGeom>
            <a:noFill/>
          </p:spPr>
          <p:txBody>
            <a:bodyPr rtlCol="0" wrap="square">
              <a:spAutoFit/>
            </a:bodyPr>
            <a:lstStyle/>
            <a:p>
              <a:pPr>
                <a:lnSpc>
                  <a:spcPts val="2800"/>
                </a:lnSpc>
              </a:pPr>
              <a:r>
                <a:rPr altLang="en-US" lang="zh-CN">
                  <a:solidFill>
                    <a:schemeClr val="bg1">
                      <a:lumMod val="95000"/>
                    </a:schemeClr>
                  </a:solidFill>
                  <a:latin charset="-122" panose="00000500000000000000" pitchFamily="2" typeface="印品黑体"/>
                  <a:ea charset="-122" panose="00000500000000000000" pitchFamily="2" typeface="印品黑体"/>
                </a:rPr>
                <a:t>点击输入内容点击输入点击输入内容</a:t>
              </a:r>
            </a:p>
          </p:txBody>
        </p:sp>
      </p:grpSp>
      <p:grpSp>
        <p:nvGrpSpPr>
          <p:cNvPr id="31" name="组合 30">
            <a:extLst>
              <a:ext uri="{FF2B5EF4-FFF2-40B4-BE49-F238E27FC236}">
                <a16:creationId xmlns:a16="http://schemas.microsoft.com/office/drawing/2014/main" id="{2248942F-1C8E-4958-AEF4-6539155277A4}"/>
              </a:ext>
            </a:extLst>
          </p:cNvPr>
          <p:cNvGrpSpPr/>
          <p:nvPr/>
        </p:nvGrpSpPr>
        <p:grpSpPr>
          <a:xfrm>
            <a:off x="0" y="4288213"/>
            <a:ext cx="7287904" cy="723331"/>
            <a:chOff x="0" y="1473958"/>
            <a:chExt cx="7287904" cy="723331"/>
          </a:xfrm>
        </p:grpSpPr>
        <p:cxnSp>
          <p:nvCxnSpPr>
            <p:cNvPr id="32" name="直接连接符 31">
              <a:extLst>
                <a:ext uri="{FF2B5EF4-FFF2-40B4-BE49-F238E27FC236}">
                  <a16:creationId xmlns:a16="http://schemas.microsoft.com/office/drawing/2014/main" id="{5E17A3AB-C075-495A-A190-E6F90495142A}"/>
                </a:ext>
              </a:extLst>
            </p:cNvPr>
            <p:cNvCxnSpPr/>
            <p:nvPr/>
          </p:nvCxnSpPr>
          <p:spPr>
            <a:xfrm>
              <a:off x="0" y="2169997"/>
              <a:ext cx="7287904" cy="0"/>
            </a:xfrm>
            <a:prstGeom prst="line">
              <a:avLst/>
            </a:prstGeom>
            <a:ln w="38100">
              <a:solidFill>
                <a:srgbClr val="C3C8CC"/>
              </a:solidFill>
            </a:ln>
          </p:spPr>
          <p:style>
            <a:lnRef idx="1">
              <a:schemeClr val="accent1"/>
            </a:lnRef>
            <a:fillRef idx="0">
              <a:schemeClr val="accent1"/>
            </a:fillRef>
            <a:effectRef idx="0">
              <a:schemeClr val="accent1"/>
            </a:effectRef>
            <a:fontRef idx="minor">
              <a:schemeClr val="tx1"/>
            </a:fontRef>
          </p:style>
        </p:cxnSp>
        <p:sp>
          <p:nvSpPr>
            <p:cNvPr id="33" name="矩形 1">
              <a:extLst>
                <a:ext uri="{FF2B5EF4-FFF2-40B4-BE49-F238E27FC236}">
                  <a16:creationId xmlns:a16="http://schemas.microsoft.com/office/drawing/2014/main" id="{AB4E20B5-A805-4D1C-8ED7-1A3DF252042A}"/>
                </a:ext>
              </a:extLst>
            </p:cNvPr>
            <p:cNvSpPr/>
            <p:nvPr/>
          </p:nvSpPr>
          <p:spPr>
            <a:xfrm>
              <a:off x="0" y="1473958"/>
              <a:ext cx="5199797" cy="723331"/>
            </a:xfrm>
            <a:custGeom>
              <a:gdLst>
                <a:gd fmla="*/ 0 w 5199797" name="connsiteX0"/>
                <a:gd fmla="*/ 0 h 723331" name="connsiteY0"/>
                <a:gd fmla="*/ 5199797 w 5199797" name="connsiteX1"/>
                <a:gd fmla="*/ 0 h 723331" name="connsiteY1"/>
                <a:gd fmla="*/ 4612943 w 5199797" name="connsiteX2"/>
                <a:gd fmla="*/ 723331 h 723331" name="connsiteY2"/>
                <a:gd fmla="*/ 0 w 5199797" name="connsiteX3"/>
                <a:gd fmla="*/ 723331 h 723331" name="connsiteY3"/>
                <a:gd fmla="*/ 0 w 5199797" name="connsiteX4"/>
                <a:gd fmla="*/ 0 h 72333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3331" w="5199797">
                  <a:moveTo>
                    <a:pt x="0" y="0"/>
                  </a:moveTo>
                  <a:lnTo>
                    <a:pt x="5199797" y="0"/>
                  </a:lnTo>
                  <a:lnTo>
                    <a:pt x="4612943" y="723331"/>
                  </a:lnTo>
                  <a:lnTo>
                    <a:pt x="0" y="723331"/>
                  </a:lnTo>
                  <a:lnTo>
                    <a:pt x="0" y="0"/>
                  </a:lnTo>
                  <a:close/>
                </a:path>
              </a:pathLst>
            </a:cu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useBgFill="1">
          <p:nvSpPr>
            <p:cNvPr id="34" name="文本框 33">
              <a:extLst>
                <a:ext uri="{FF2B5EF4-FFF2-40B4-BE49-F238E27FC236}">
                  <a16:creationId xmlns:a16="http://schemas.microsoft.com/office/drawing/2014/main" id="{0C3134BF-2291-4525-B345-55BDF8091DFA}"/>
                </a:ext>
              </a:extLst>
            </p:cNvPr>
            <p:cNvSpPr txBox="1"/>
            <p:nvPr/>
          </p:nvSpPr>
          <p:spPr>
            <a:xfrm>
              <a:off x="5350724" y="1549070"/>
              <a:ext cx="1937180" cy="579120"/>
            </a:xfrm>
            <a:prstGeom prst="rect">
              <a:avLst/>
            </a:prstGeom>
          </p:spPr>
          <p:txBody>
            <a:bodyPr rtlCol="0" wrap="square">
              <a:spAutoFit/>
            </a:bodyPr>
            <a:lstStyle/>
            <a:p>
              <a:pPr algn="r"/>
              <a:r>
                <a:rPr altLang="en-US" lang="zh-CN" sz="3200">
                  <a:solidFill>
                    <a:schemeClr val="tx1">
                      <a:lumMod val="85000"/>
                      <a:lumOff val="15000"/>
                    </a:schemeClr>
                  </a:solidFill>
                  <a:latin charset="-122" panose="00000500000000000000" pitchFamily="2" typeface="印品黑体"/>
                  <a:ea charset="-122" panose="00000500000000000000" pitchFamily="2" typeface="印品黑体"/>
                </a:rPr>
                <a:t>输入标题</a:t>
              </a:r>
            </a:p>
          </p:txBody>
        </p:sp>
        <p:sp>
          <p:nvSpPr>
            <p:cNvPr id="35" name="文本框 34">
              <a:extLst>
                <a:ext uri="{FF2B5EF4-FFF2-40B4-BE49-F238E27FC236}">
                  <a16:creationId xmlns:a16="http://schemas.microsoft.com/office/drawing/2014/main" id="{518D0737-2993-4FA2-A0AD-7D173C0BEDB9}"/>
                </a:ext>
              </a:extLst>
            </p:cNvPr>
            <p:cNvSpPr txBox="1"/>
            <p:nvPr/>
          </p:nvSpPr>
          <p:spPr>
            <a:xfrm>
              <a:off x="355966" y="1609921"/>
              <a:ext cx="4175091" cy="447040"/>
            </a:xfrm>
            <a:prstGeom prst="rect">
              <a:avLst/>
            </a:prstGeom>
            <a:noFill/>
          </p:spPr>
          <p:txBody>
            <a:bodyPr rtlCol="0" wrap="square">
              <a:spAutoFit/>
            </a:bodyPr>
            <a:lstStyle/>
            <a:p>
              <a:pPr>
                <a:lnSpc>
                  <a:spcPts val="2800"/>
                </a:lnSpc>
              </a:pPr>
              <a:r>
                <a:rPr altLang="en-US" lang="zh-CN">
                  <a:solidFill>
                    <a:schemeClr val="bg1">
                      <a:lumMod val="95000"/>
                    </a:schemeClr>
                  </a:solidFill>
                  <a:latin charset="-122" panose="00000500000000000000" pitchFamily="2" typeface="印品黑体"/>
                  <a:ea charset="-122" panose="00000500000000000000" pitchFamily="2" typeface="印品黑体"/>
                </a:rPr>
                <a:t>点击输入内容点击输入点击输入内容</a:t>
              </a:r>
            </a:p>
          </p:txBody>
        </p:sp>
      </p:grpSp>
    </p:spTree>
    <p:extLst>
      <p:ext uri="{BB962C8B-B14F-4D97-AF65-F5344CB8AC3E}">
        <p14:creationId val="3943333352"/>
      </p:ext>
    </p:extLst>
  </p:cSld>
  <p:clrMapOvr>
    <a:masterClrMapping/>
  </p:clrMapOvr>
  <p:transition advClick="0" advTm="1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1000" fill="hold" id="7"/>
                                        <p:tgtEl>
                                          <p:spTgt spid="12"/>
                                        </p:tgtEl>
                                        <p:attrNameLst>
                                          <p:attrName>ppt_x</p:attrName>
                                        </p:attrNameLst>
                                      </p:cBhvr>
                                      <p:tavLst>
                                        <p:tav tm="0">
                                          <p:val>
                                            <p:strVal val="0-#ppt_w/2"/>
                                          </p:val>
                                        </p:tav>
                                        <p:tav tm="100000">
                                          <p:val>
                                            <p:strVal val="#ppt_x"/>
                                          </p:val>
                                        </p:tav>
                                      </p:tavLst>
                                    </p:anim>
                                    <p:anim calcmode="lin" valueType="num">
                                      <p:cBhvr additive="base">
                                        <p:cTn dur="1000" fill="hold" id="8"/>
                                        <p:tgtEl>
                                          <p:spTgt spid="1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000" fill="hold" id="11"/>
                                        <p:tgtEl>
                                          <p:spTgt spid="26"/>
                                        </p:tgtEl>
                                        <p:attrNameLst>
                                          <p:attrName>ppt_x</p:attrName>
                                        </p:attrNameLst>
                                      </p:cBhvr>
                                      <p:tavLst>
                                        <p:tav tm="0">
                                          <p:val>
                                            <p:strVal val="0-#ppt_w/2"/>
                                          </p:val>
                                        </p:tav>
                                        <p:tav tm="100000">
                                          <p:val>
                                            <p:strVal val="#ppt_x"/>
                                          </p:val>
                                        </p:tav>
                                      </p:tavLst>
                                    </p:anim>
                                    <p:anim calcmode="lin" valueType="num">
                                      <p:cBhvr additive="base">
                                        <p:cTn dur="1000" fill="hold" id="12"/>
                                        <p:tgtEl>
                                          <p:spTgt spid="26"/>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1500"/>
                                  </p:stCondLst>
                                  <p:childTnLst>
                                    <p:set>
                                      <p:cBhvr>
                                        <p:cTn dur="1" fill="hold" id="14">
                                          <p:stCondLst>
                                            <p:cond delay="0"/>
                                          </p:stCondLst>
                                        </p:cTn>
                                        <p:tgtEl>
                                          <p:spTgt spid="31"/>
                                        </p:tgtEl>
                                        <p:attrNameLst>
                                          <p:attrName>style.visibility</p:attrName>
                                        </p:attrNameLst>
                                      </p:cBhvr>
                                      <p:to>
                                        <p:strVal val="visible"/>
                                      </p:to>
                                    </p:set>
                                    <p:anim calcmode="lin" valueType="num">
                                      <p:cBhvr additive="base">
                                        <p:cTn dur="1000" fill="hold" id="15"/>
                                        <p:tgtEl>
                                          <p:spTgt spid="31"/>
                                        </p:tgtEl>
                                        <p:attrNameLst>
                                          <p:attrName>ppt_x</p:attrName>
                                        </p:attrNameLst>
                                      </p:cBhvr>
                                      <p:tavLst>
                                        <p:tav tm="0">
                                          <p:val>
                                            <p:strVal val="0-#ppt_w/2"/>
                                          </p:val>
                                        </p:tav>
                                        <p:tav tm="100000">
                                          <p:val>
                                            <p:strVal val="#ppt_x"/>
                                          </p:val>
                                        </p:tav>
                                      </p:tavLst>
                                    </p:anim>
                                    <p:anim calcmode="lin" valueType="num">
                                      <p:cBhvr additive="base">
                                        <p:cTn dur="1000" fill="hold" id="16"/>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754B66A9-29E7-449A-95D1-FD7553BF54E7}"/>
              </a:ext>
            </a:extLst>
          </p:cNvPr>
          <p:cNvPicPr>
            <a:picLocks noChangeAspect="1"/>
          </p:cNvPicPr>
          <p:nvPr/>
        </p:nvPicPr>
        <p:blipFill>
          <a:blip r:embed="rId3"/>
          <a:stretch>
            <a:fillRect/>
          </a:stretch>
        </p:blipFill>
        <p:spPr>
          <a:xfrm>
            <a:off x="10771509" y="0"/>
            <a:ext cx="1420491" cy="646232"/>
          </a:xfrm>
          <a:prstGeom prst="rect">
            <a:avLst/>
          </a:prstGeom>
        </p:spPr>
      </p:pic>
      <p:sp>
        <p:nvSpPr>
          <p:cNvPr id="33" name="Oval 30">
            <a:extLst>
              <a:ext uri="{FF2B5EF4-FFF2-40B4-BE49-F238E27FC236}">
                <a16:creationId xmlns:a16="http://schemas.microsoft.com/office/drawing/2014/main" id="{82FF2203-CCE5-401C-A2AC-9D939C9A5E60}"/>
              </a:ext>
            </a:extLst>
          </p:cNvPr>
          <p:cNvSpPr/>
          <p:nvPr/>
        </p:nvSpPr>
        <p:spPr>
          <a:xfrm>
            <a:off x="5556043" y="1116618"/>
            <a:ext cx="1026075" cy="1026075"/>
          </a:xfrm>
          <a:prstGeom prst="ellipse">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4" name="Oval 31">
            <a:extLst>
              <a:ext uri="{FF2B5EF4-FFF2-40B4-BE49-F238E27FC236}">
                <a16:creationId xmlns:a16="http://schemas.microsoft.com/office/drawing/2014/main" id="{EF5C1EE5-19DF-4433-80AA-3A0E97B8B37C}"/>
              </a:ext>
            </a:extLst>
          </p:cNvPr>
          <p:cNvSpPr/>
          <p:nvPr/>
        </p:nvSpPr>
        <p:spPr>
          <a:xfrm>
            <a:off x="5658650" y="1219225"/>
            <a:ext cx="820860" cy="82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5" name="Oval 15">
            <a:extLst>
              <a:ext uri="{FF2B5EF4-FFF2-40B4-BE49-F238E27FC236}">
                <a16:creationId xmlns:a16="http://schemas.microsoft.com/office/drawing/2014/main" id="{185B795C-D60C-4611-A923-43396339947A}"/>
              </a:ext>
            </a:extLst>
          </p:cNvPr>
          <p:cNvSpPr/>
          <p:nvPr/>
        </p:nvSpPr>
        <p:spPr>
          <a:xfrm>
            <a:off x="3089750" y="2828440"/>
            <a:ext cx="1026075" cy="1026075"/>
          </a:xfrm>
          <a:prstGeom prst="ellipse">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7" name="Oval 16">
            <a:extLst>
              <a:ext uri="{FF2B5EF4-FFF2-40B4-BE49-F238E27FC236}">
                <a16:creationId xmlns:a16="http://schemas.microsoft.com/office/drawing/2014/main" id="{EF774743-0C3C-4755-AB2F-077A6E1EAA43}"/>
              </a:ext>
            </a:extLst>
          </p:cNvPr>
          <p:cNvSpPr/>
          <p:nvPr/>
        </p:nvSpPr>
        <p:spPr>
          <a:xfrm>
            <a:off x="3192357" y="2931047"/>
            <a:ext cx="820860" cy="82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8" name="Oval 18">
            <a:extLst>
              <a:ext uri="{FF2B5EF4-FFF2-40B4-BE49-F238E27FC236}">
                <a16:creationId xmlns:a16="http://schemas.microsoft.com/office/drawing/2014/main" id="{FDB2A595-E3F7-44EC-A3FB-26264EA2EC47}"/>
              </a:ext>
            </a:extLst>
          </p:cNvPr>
          <p:cNvSpPr/>
          <p:nvPr/>
        </p:nvSpPr>
        <p:spPr>
          <a:xfrm>
            <a:off x="4317178" y="2863329"/>
            <a:ext cx="1026075" cy="1026075"/>
          </a:xfrm>
          <a:prstGeom prst="ellipse">
            <a:avLst/>
          </a:prstGeom>
          <a:solidFill>
            <a:srgbClr val="719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39" name="Oval 19">
            <a:extLst>
              <a:ext uri="{FF2B5EF4-FFF2-40B4-BE49-F238E27FC236}">
                <a16:creationId xmlns:a16="http://schemas.microsoft.com/office/drawing/2014/main" id="{74EED498-8033-4F92-95DC-F662B0464729}"/>
              </a:ext>
            </a:extLst>
          </p:cNvPr>
          <p:cNvSpPr/>
          <p:nvPr/>
        </p:nvSpPr>
        <p:spPr>
          <a:xfrm>
            <a:off x="4419785" y="2965936"/>
            <a:ext cx="820860" cy="82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41" name="Oval 21">
            <a:extLst>
              <a:ext uri="{FF2B5EF4-FFF2-40B4-BE49-F238E27FC236}">
                <a16:creationId xmlns:a16="http://schemas.microsoft.com/office/drawing/2014/main" id="{1B44B339-5FA8-4CF6-ADD4-5835EE18C1D9}"/>
              </a:ext>
            </a:extLst>
          </p:cNvPr>
          <p:cNvSpPr/>
          <p:nvPr/>
        </p:nvSpPr>
        <p:spPr>
          <a:xfrm>
            <a:off x="8076175" y="2881045"/>
            <a:ext cx="1026075" cy="1026075"/>
          </a:xfrm>
          <a:prstGeom prst="ellipse">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42" name="Oval 22">
            <a:extLst>
              <a:ext uri="{FF2B5EF4-FFF2-40B4-BE49-F238E27FC236}">
                <a16:creationId xmlns:a16="http://schemas.microsoft.com/office/drawing/2014/main" id="{7B6CDC2B-E66C-4EBB-9B80-DE13CC001BD2}"/>
              </a:ext>
            </a:extLst>
          </p:cNvPr>
          <p:cNvSpPr/>
          <p:nvPr/>
        </p:nvSpPr>
        <p:spPr>
          <a:xfrm>
            <a:off x="8178782" y="2983652"/>
            <a:ext cx="820860" cy="82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43" name="Oval 24">
            <a:extLst>
              <a:ext uri="{FF2B5EF4-FFF2-40B4-BE49-F238E27FC236}">
                <a16:creationId xmlns:a16="http://schemas.microsoft.com/office/drawing/2014/main" id="{93C56459-D676-444A-AB12-0668EC12DAB7}"/>
              </a:ext>
            </a:extLst>
          </p:cNvPr>
          <p:cNvSpPr/>
          <p:nvPr/>
        </p:nvSpPr>
        <p:spPr>
          <a:xfrm>
            <a:off x="6789912" y="2881045"/>
            <a:ext cx="1026075" cy="1026075"/>
          </a:xfrm>
          <a:prstGeom prst="ellipse">
            <a:avLst/>
          </a:prstGeom>
          <a:solidFill>
            <a:srgbClr val="719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44" name="Oval 25">
            <a:extLst>
              <a:ext uri="{FF2B5EF4-FFF2-40B4-BE49-F238E27FC236}">
                <a16:creationId xmlns:a16="http://schemas.microsoft.com/office/drawing/2014/main" id="{3322E697-59CF-4BCC-B85B-9B6A42730E87}"/>
              </a:ext>
            </a:extLst>
          </p:cNvPr>
          <p:cNvSpPr/>
          <p:nvPr/>
        </p:nvSpPr>
        <p:spPr>
          <a:xfrm>
            <a:off x="6892519" y="2983652"/>
            <a:ext cx="820860" cy="82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45" name="Oval 27">
            <a:extLst>
              <a:ext uri="{FF2B5EF4-FFF2-40B4-BE49-F238E27FC236}">
                <a16:creationId xmlns:a16="http://schemas.microsoft.com/office/drawing/2014/main" id="{6D6B8500-C092-4468-9F50-DB622ADCFCD1}"/>
              </a:ext>
            </a:extLst>
          </p:cNvPr>
          <p:cNvSpPr/>
          <p:nvPr/>
        </p:nvSpPr>
        <p:spPr>
          <a:xfrm>
            <a:off x="5556043" y="2852256"/>
            <a:ext cx="1026075" cy="1026075"/>
          </a:xfrm>
          <a:prstGeom prst="ellips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46" name="Oval 28">
            <a:extLst>
              <a:ext uri="{FF2B5EF4-FFF2-40B4-BE49-F238E27FC236}">
                <a16:creationId xmlns:a16="http://schemas.microsoft.com/office/drawing/2014/main" id="{13F2235E-5A5E-49A5-AD62-9845CD314D13}"/>
              </a:ext>
            </a:extLst>
          </p:cNvPr>
          <p:cNvSpPr/>
          <p:nvPr/>
        </p:nvSpPr>
        <p:spPr>
          <a:xfrm>
            <a:off x="5658650" y="2954863"/>
            <a:ext cx="820860" cy="82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47" name="Freeform 5">
            <a:extLst>
              <a:ext uri="{FF2B5EF4-FFF2-40B4-BE49-F238E27FC236}">
                <a16:creationId xmlns:a16="http://schemas.microsoft.com/office/drawing/2014/main" id="{F0C26E3E-A2B6-4BB8-93BD-14A2DCEC7544}"/>
              </a:ext>
            </a:extLst>
          </p:cNvPr>
          <p:cNvSpPr>
            <a:spLocks noEditPoints="1"/>
          </p:cNvSpPr>
          <p:nvPr/>
        </p:nvSpPr>
        <p:spPr bwMode="auto">
          <a:xfrm>
            <a:off x="3360422" y="3025245"/>
            <a:ext cx="467780" cy="552831"/>
          </a:xfrm>
          <a:custGeom>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b="b" l="0" r="r" t="0"/>
            <a:pathLst>
              <a:path h="296" w="250">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rgbClr val="4B7085"/>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48" name="Freeform 66">
            <a:extLst>
              <a:ext uri="{FF2B5EF4-FFF2-40B4-BE49-F238E27FC236}">
                <a16:creationId xmlns:a16="http://schemas.microsoft.com/office/drawing/2014/main" id="{97EFBC12-6745-4029-B9E3-5B1177EF3CE8}"/>
              </a:ext>
            </a:extLst>
          </p:cNvPr>
          <p:cNvSpPr>
            <a:spLocks noEditPoints="1"/>
          </p:cNvSpPr>
          <p:nvPr/>
        </p:nvSpPr>
        <p:spPr bwMode="auto">
          <a:xfrm>
            <a:off x="4655141" y="3171867"/>
            <a:ext cx="350147" cy="408997"/>
          </a:xfrm>
          <a:custGeom>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b="b" l="0" r="r" t="0"/>
            <a:pathLst>
              <a:path h="64" w="55">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7199AF"/>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49" name="Freeform 21">
            <a:extLst>
              <a:ext uri="{FF2B5EF4-FFF2-40B4-BE49-F238E27FC236}">
                <a16:creationId xmlns:a16="http://schemas.microsoft.com/office/drawing/2014/main" id="{F330CCE6-5E4D-4C37-9929-960900773B24}"/>
              </a:ext>
            </a:extLst>
          </p:cNvPr>
          <p:cNvSpPr>
            <a:spLocks noEditPoints="1"/>
          </p:cNvSpPr>
          <p:nvPr/>
        </p:nvSpPr>
        <p:spPr bwMode="auto">
          <a:xfrm>
            <a:off x="5792059" y="3108320"/>
            <a:ext cx="594713" cy="404163"/>
          </a:xfrm>
          <a:custGeom>
            <a:cxnLst>
              <a:cxn ang="0">
                <a:pos x="389" y="347"/>
              </a:cxn>
              <a:cxn ang="0">
                <a:pos x="389" y="371"/>
              </a:cxn>
              <a:cxn ang="0">
                <a:pos x="619" y="283"/>
              </a:cxn>
              <a:cxn ang="0">
                <a:pos x="611" y="420"/>
              </a:cxn>
              <a:cxn ang="0">
                <a:pos x="73" y="411"/>
              </a:cxn>
              <a:cxn ang="0">
                <a:pos x="67" y="359"/>
              </a:cxn>
              <a:cxn ang="0">
                <a:pos x="30" y="362"/>
              </a:cxn>
              <a:cxn ang="0">
                <a:pos x="8" y="370"/>
              </a:cxn>
              <a:cxn ang="0">
                <a:pos x="0" y="84"/>
              </a:cxn>
              <a:cxn ang="0">
                <a:pos x="7" y="8"/>
              </a:cxn>
              <a:cxn ang="0">
                <a:pos x="23" y="8"/>
              </a:cxn>
              <a:cxn ang="0">
                <a:pos x="30" y="84"/>
              </a:cxn>
              <a:cxn ang="0">
                <a:pos x="67" y="334"/>
              </a:cxn>
              <a:cxn ang="0">
                <a:pos x="73" y="283"/>
              </a:cxn>
              <a:cxn ang="0">
                <a:pos x="169" y="275"/>
              </a:cxn>
              <a:cxn ang="0">
                <a:pos x="185" y="321"/>
              </a:cxn>
              <a:cxn ang="0">
                <a:pos x="214" y="275"/>
              </a:cxn>
              <a:cxn ang="0">
                <a:pos x="231" y="321"/>
              </a:cxn>
              <a:cxn ang="0">
                <a:pos x="262" y="275"/>
              </a:cxn>
              <a:cxn ang="0">
                <a:pos x="278" y="321"/>
              </a:cxn>
              <a:cxn ang="0">
                <a:pos x="611" y="275"/>
              </a:cxn>
              <a:cxn ang="0">
                <a:pos x="435" y="321"/>
              </a:cxn>
              <a:cxn ang="0">
                <a:pos x="545" y="301"/>
              </a:cxn>
              <a:cxn ang="0">
                <a:pos x="435" y="321"/>
              </a:cxn>
              <a:cxn ang="0">
                <a:pos x="150" y="340"/>
              </a:cxn>
              <a:cxn ang="0">
                <a:pos x="548" y="377"/>
              </a:cxn>
              <a:cxn ang="0">
                <a:pos x="447" y="371"/>
              </a:cxn>
              <a:cxn ang="0">
                <a:pos x="447" y="347"/>
              </a:cxn>
              <a:cxn ang="0">
                <a:pos x="447" y="371"/>
              </a:cxn>
              <a:cxn ang="0">
                <a:pos x="520" y="359"/>
              </a:cxn>
              <a:cxn ang="0">
                <a:pos x="496" y="359"/>
              </a:cxn>
              <a:cxn ang="0">
                <a:pos x="508" y="371"/>
              </a:cxn>
            </a:cxnLst>
            <a:rect b="b" l="0" r="r" t="0"/>
            <a:pathLst>
              <a:path h="420" w="619">
                <a:moveTo>
                  <a:pt x="377" y="359"/>
                </a:moveTo>
                <a:cubicBezTo>
                  <a:pt x="377" y="353"/>
                  <a:pt x="382" y="347"/>
                  <a:pt x="389" y="347"/>
                </a:cubicBezTo>
                <a:cubicBezTo>
                  <a:pt x="395" y="347"/>
                  <a:pt x="400" y="353"/>
                  <a:pt x="400" y="359"/>
                </a:cubicBezTo>
                <a:cubicBezTo>
                  <a:pt x="400" y="365"/>
                  <a:pt x="395" y="371"/>
                  <a:pt x="389" y="371"/>
                </a:cubicBezTo>
                <a:cubicBezTo>
                  <a:pt x="382" y="371"/>
                  <a:pt x="377" y="365"/>
                  <a:pt x="377" y="359"/>
                </a:cubicBezTo>
                <a:close/>
                <a:moveTo>
                  <a:pt x="619" y="283"/>
                </a:moveTo>
                <a:cubicBezTo>
                  <a:pt x="619" y="411"/>
                  <a:pt x="619" y="411"/>
                  <a:pt x="619" y="411"/>
                </a:cubicBezTo>
                <a:cubicBezTo>
                  <a:pt x="619" y="416"/>
                  <a:pt x="615" y="420"/>
                  <a:pt x="611" y="420"/>
                </a:cubicBezTo>
                <a:cubicBezTo>
                  <a:pt x="81" y="420"/>
                  <a:pt x="81" y="420"/>
                  <a:pt x="81" y="420"/>
                </a:cubicBezTo>
                <a:cubicBezTo>
                  <a:pt x="77" y="420"/>
                  <a:pt x="73" y="416"/>
                  <a:pt x="73" y="411"/>
                </a:cubicBezTo>
                <a:cubicBezTo>
                  <a:pt x="73" y="357"/>
                  <a:pt x="73" y="357"/>
                  <a:pt x="73" y="357"/>
                </a:cubicBezTo>
                <a:cubicBezTo>
                  <a:pt x="71" y="358"/>
                  <a:pt x="69" y="359"/>
                  <a:pt x="67" y="359"/>
                </a:cubicBezTo>
                <a:cubicBezTo>
                  <a:pt x="30" y="359"/>
                  <a:pt x="30" y="359"/>
                  <a:pt x="30" y="359"/>
                </a:cubicBezTo>
                <a:cubicBezTo>
                  <a:pt x="30" y="362"/>
                  <a:pt x="30" y="362"/>
                  <a:pt x="30" y="362"/>
                </a:cubicBezTo>
                <a:cubicBezTo>
                  <a:pt x="30" y="367"/>
                  <a:pt x="26" y="370"/>
                  <a:pt x="22" y="370"/>
                </a:cubicBezTo>
                <a:cubicBezTo>
                  <a:pt x="8" y="370"/>
                  <a:pt x="8" y="370"/>
                  <a:pt x="8" y="370"/>
                </a:cubicBezTo>
                <a:cubicBezTo>
                  <a:pt x="4" y="370"/>
                  <a:pt x="0" y="367"/>
                  <a:pt x="0" y="362"/>
                </a:cubicBezTo>
                <a:cubicBezTo>
                  <a:pt x="0" y="84"/>
                  <a:pt x="0" y="84"/>
                  <a:pt x="0" y="84"/>
                </a:cubicBezTo>
                <a:cubicBezTo>
                  <a:pt x="0" y="80"/>
                  <a:pt x="3" y="77"/>
                  <a:pt x="7" y="76"/>
                </a:cubicBezTo>
                <a:cubicBezTo>
                  <a:pt x="7" y="8"/>
                  <a:pt x="7" y="8"/>
                  <a:pt x="7" y="8"/>
                </a:cubicBezTo>
                <a:cubicBezTo>
                  <a:pt x="7" y="4"/>
                  <a:pt x="10" y="0"/>
                  <a:pt x="15" y="0"/>
                </a:cubicBezTo>
                <a:cubicBezTo>
                  <a:pt x="19" y="0"/>
                  <a:pt x="23" y="4"/>
                  <a:pt x="23" y="8"/>
                </a:cubicBezTo>
                <a:cubicBezTo>
                  <a:pt x="23" y="76"/>
                  <a:pt x="23" y="76"/>
                  <a:pt x="23" y="76"/>
                </a:cubicBezTo>
                <a:cubicBezTo>
                  <a:pt x="27" y="77"/>
                  <a:pt x="30" y="80"/>
                  <a:pt x="30" y="84"/>
                </a:cubicBezTo>
                <a:cubicBezTo>
                  <a:pt x="30" y="334"/>
                  <a:pt x="30" y="334"/>
                  <a:pt x="30" y="334"/>
                </a:cubicBezTo>
                <a:cubicBezTo>
                  <a:pt x="67" y="334"/>
                  <a:pt x="67" y="334"/>
                  <a:pt x="67" y="334"/>
                </a:cubicBezTo>
                <a:cubicBezTo>
                  <a:pt x="69" y="334"/>
                  <a:pt x="71" y="335"/>
                  <a:pt x="73" y="336"/>
                </a:cubicBezTo>
                <a:cubicBezTo>
                  <a:pt x="73" y="283"/>
                  <a:pt x="73" y="283"/>
                  <a:pt x="73" y="283"/>
                </a:cubicBezTo>
                <a:cubicBezTo>
                  <a:pt x="73" y="279"/>
                  <a:pt x="77" y="275"/>
                  <a:pt x="81" y="275"/>
                </a:cubicBezTo>
                <a:cubicBezTo>
                  <a:pt x="169" y="275"/>
                  <a:pt x="169" y="275"/>
                  <a:pt x="169" y="275"/>
                </a:cubicBezTo>
                <a:cubicBezTo>
                  <a:pt x="169" y="321"/>
                  <a:pt x="169" y="321"/>
                  <a:pt x="169" y="321"/>
                </a:cubicBezTo>
                <a:cubicBezTo>
                  <a:pt x="185" y="321"/>
                  <a:pt x="185" y="321"/>
                  <a:pt x="185" y="321"/>
                </a:cubicBezTo>
                <a:cubicBezTo>
                  <a:pt x="185" y="275"/>
                  <a:pt x="185" y="275"/>
                  <a:pt x="185" y="275"/>
                </a:cubicBezTo>
                <a:cubicBezTo>
                  <a:pt x="214" y="275"/>
                  <a:pt x="214" y="275"/>
                  <a:pt x="214" y="275"/>
                </a:cubicBezTo>
                <a:cubicBezTo>
                  <a:pt x="214" y="321"/>
                  <a:pt x="214" y="321"/>
                  <a:pt x="214" y="321"/>
                </a:cubicBezTo>
                <a:cubicBezTo>
                  <a:pt x="231" y="321"/>
                  <a:pt x="231" y="321"/>
                  <a:pt x="231" y="321"/>
                </a:cubicBezTo>
                <a:cubicBezTo>
                  <a:pt x="231" y="275"/>
                  <a:pt x="231" y="275"/>
                  <a:pt x="231" y="275"/>
                </a:cubicBezTo>
                <a:cubicBezTo>
                  <a:pt x="262" y="275"/>
                  <a:pt x="262" y="275"/>
                  <a:pt x="262" y="275"/>
                </a:cubicBezTo>
                <a:cubicBezTo>
                  <a:pt x="262" y="321"/>
                  <a:pt x="262" y="321"/>
                  <a:pt x="262" y="321"/>
                </a:cubicBezTo>
                <a:cubicBezTo>
                  <a:pt x="278" y="321"/>
                  <a:pt x="278" y="321"/>
                  <a:pt x="278" y="321"/>
                </a:cubicBezTo>
                <a:cubicBezTo>
                  <a:pt x="278" y="275"/>
                  <a:pt x="278" y="275"/>
                  <a:pt x="278" y="275"/>
                </a:cubicBezTo>
                <a:cubicBezTo>
                  <a:pt x="611" y="275"/>
                  <a:pt x="611" y="275"/>
                  <a:pt x="611" y="275"/>
                </a:cubicBezTo>
                <a:cubicBezTo>
                  <a:pt x="615" y="275"/>
                  <a:pt x="619" y="279"/>
                  <a:pt x="619" y="283"/>
                </a:cubicBezTo>
                <a:close/>
                <a:moveTo>
                  <a:pt x="435" y="321"/>
                </a:moveTo>
                <a:cubicBezTo>
                  <a:pt x="545" y="321"/>
                  <a:pt x="545" y="321"/>
                  <a:pt x="545" y="321"/>
                </a:cubicBezTo>
                <a:cubicBezTo>
                  <a:pt x="545" y="301"/>
                  <a:pt x="545" y="301"/>
                  <a:pt x="545" y="301"/>
                </a:cubicBezTo>
                <a:cubicBezTo>
                  <a:pt x="435" y="301"/>
                  <a:pt x="435" y="301"/>
                  <a:pt x="435" y="301"/>
                </a:cubicBezTo>
                <a:lnTo>
                  <a:pt x="435" y="321"/>
                </a:lnTo>
                <a:close/>
                <a:moveTo>
                  <a:pt x="548" y="340"/>
                </a:moveTo>
                <a:cubicBezTo>
                  <a:pt x="150" y="340"/>
                  <a:pt x="150" y="340"/>
                  <a:pt x="150" y="340"/>
                </a:cubicBezTo>
                <a:cubicBezTo>
                  <a:pt x="150" y="377"/>
                  <a:pt x="150" y="377"/>
                  <a:pt x="150" y="377"/>
                </a:cubicBezTo>
                <a:cubicBezTo>
                  <a:pt x="548" y="377"/>
                  <a:pt x="548" y="377"/>
                  <a:pt x="548" y="377"/>
                </a:cubicBezTo>
                <a:lnTo>
                  <a:pt x="548" y="340"/>
                </a:lnTo>
                <a:close/>
                <a:moveTo>
                  <a:pt x="447" y="371"/>
                </a:moveTo>
                <a:cubicBezTo>
                  <a:pt x="453" y="371"/>
                  <a:pt x="458" y="365"/>
                  <a:pt x="458" y="359"/>
                </a:cubicBezTo>
                <a:cubicBezTo>
                  <a:pt x="458" y="353"/>
                  <a:pt x="453" y="347"/>
                  <a:pt x="447" y="347"/>
                </a:cubicBezTo>
                <a:cubicBezTo>
                  <a:pt x="440" y="347"/>
                  <a:pt x="435" y="353"/>
                  <a:pt x="435" y="359"/>
                </a:cubicBezTo>
                <a:cubicBezTo>
                  <a:pt x="435" y="365"/>
                  <a:pt x="440" y="371"/>
                  <a:pt x="447" y="371"/>
                </a:cubicBezTo>
                <a:close/>
                <a:moveTo>
                  <a:pt x="508" y="371"/>
                </a:moveTo>
                <a:cubicBezTo>
                  <a:pt x="515" y="371"/>
                  <a:pt x="520" y="365"/>
                  <a:pt x="520" y="359"/>
                </a:cubicBezTo>
                <a:cubicBezTo>
                  <a:pt x="520" y="353"/>
                  <a:pt x="515" y="347"/>
                  <a:pt x="508" y="347"/>
                </a:cubicBezTo>
                <a:cubicBezTo>
                  <a:pt x="502" y="347"/>
                  <a:pt x="496" y="353"/>
                  <a:pt x="496" y="359"/>
                </a:cubicBezTo>
                <a:cubicBezTo>
                  <a:pt x="496" y="365"/>
                  <a:pt x="502" y="371"/>
                  <a:pt x="508" y="371"/>
                </a:cubicBezTo>
                <a:close/>
                <a:moveTo>
                  <a:pt x="508" y="371"/>
                </a:moveTo>
                <a:cubicBezTo>
                  <a:pt x="508" y="371"/>
                  <a:pt x="508" y="371"/>
                  <a:pt x="508" y="371"/>
                </a:cubicBezTo>
              </a:path>
            </a:pathLst>
          </a:custGeom>
          <a:solidFill>
            <a:srgbClr val="B4C7E7"/>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grpSp>
        <p:nvGrpSpPr>
          <p:cNvPr id="51" name="Group 36">
            <a:extLst>
              <a:ext uri="{FF2B5EF4-FFF2-40B4-BE49-F238E27FC236}">
                <a16:creationId xmlns:a16="http://schemas.microsoft.com/office/drawing/2014/main" id="{C86ACCE9-2C1A-475A-ACEA-A843979B731A}"/>
              </a:ext>
            </a:extLst>
          </p:cNvPr>
          <p:cNvGrpSpPr/>
          <p:nvPr/>
        </p:nvGrpSpPr>
        <p:grpSpPr>
          <a:xfrm>
            <a:off x="7084209" y="3198100"/>
            <a:ext cx="460721" cy="404016"/>
            <a:chOff x="6365875" y="1458913"/>
            <a:chExt cx="619125" cy="542925"/>
          </a:xfrm>
          <a:solidFill>
            <a:srgbClr val="7199AF"/>
          </a:solidFill>
        </p:grpSpPr>
        <p:sp>
          <p:nvSpPr>
            <p:cNvPr id="83" name="Freeform 43">
              <a:extLst>
                <a:ext uri="{FF2B5EF4-FFF2-40B4-BE49-F238E27FC236}">
                  <a16:creationId xmlns:a16="http://schemas.microsoft.com/office/drawing/2014/main" id="{FA375A32-35C2-4419-8572-505FE44C761C}"/>
                </a:ext>
              </a:extLst>
            </p:cNvPr>
            <p:cNvSpPr>
              <a:spLocks noEditPoints="1"/>
            </p:cNvSpPr>
            <p:nvPr/>
          </p:nvSpPr>
          <p:spPr bwMode="auto">
            <a:xfrm>
              <a:off x="6365875" y="1846263"/>
              <a:ext cx="619125" cy="155575"/>
            </a:xfrm>
            <a:custGeom>
              <a:cxnLst>
                <a:cxn ang="0">
                  <a:pos x="0" y="0"/>
                </a:cxn>
                <a:cxn ang="0">
                  <a:pos x="195" y="48"/>
                </a:cxn>
                <a:cxn ang="0">
                  <a:pos x="390" y="0"/>
                </a:cxn>
                <a:cxn ang="0">
                  <a:pos x="390" y="48"/>
                </a:cxn>
                <a:cxn ang="0">
                  <a:pos x="195" y="98"/>
                </a:cxn>
                <a:cxn ang="0">
                  <a:pos x="0" y="48"/>
                </a:cxn>
                <a:cxn ang="0">
                  <a:pos x="0" y="0"/>
                </a:cxn>
                <a:cxn ang="0">
                  <a:pos x="0" y="0"/>
                </a:cxn>
                <a:cxn ang="0">
                  <a:pos x="0" y="0"/>
                </a:cxn>
              </a:cxnLst>
              <a:rect b="b" l="0" r="r" t="0"/>
              <a:pathLst>
                <a:path h="98" w="390">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84" name="Freeform 44">
              <a:extLst>
                <a:ext uri="{FF2B5EF4-FFF2-40B4-BE49-F238E27FC236}">
                  <a16:creationId xmlns:a16="http://schemas.microsoft.com/office/drawing/2014/main" id="{3705CA2C-5515-43E5-B371-7F2535762C52}"/>
                </a:ext>
              </a:extLst>
            </p:cNvPr>
            <p:cNvSpPr>
              <a:spLocks noEditPoints="1"/>
            </p:cNvSpPr>
            <p:nvPr/>
          </p:nvSpPr>
          <p:spPr bwMode="auto">
            <a:xfrm>
              <a:off x="6365875" y="1846263"/>
              <a:ext cx="619125" cy="155575"/>
            </a:xfrm>
            <a:custGeom>
              <a:cxnLst>
                <a:cxn ang="0">
                  <a:pos x="0" y="0"/>
                </a:cxn>
                <a:cxn ang="0">
                  <a:pos x="195" y="48"/>
                </a:cxn>
                <a:cxn ang="0">
                  <a:pos x="390" y="0"/>
                </a:cxn>
                <a:cxn ang="0">
                  <a:pos x="390" y="48"/>
                </a:cxn>
                <a:cxn ang="0">
                  <a:pos x="195" y="98"/>
                </a:cxn>
                <a:cxn ang="0">
                  <a:pos x="0" y="48"/>
                </a:cxn>
                <a:cxn ang="0">
                  <a:pos x="0" y="0"/>
                </a:cxn>
                <a:cxn ang="0">
                  <a:pos x="0" y="0"/>
                </a:cxn>
                <a:cxn ang="0">
                  <a:pos x="0" y="0"/>
                </a:cxn>
              </a:cxnLst>
              <a:rect b="b" l="0" r="r" t="0"/>
              <a:pathLst>
                <a:path h="98" w="390">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85" name="Freeform 45">
              <a:extLst>
                <a:ext uri="{FF2B5EF4-FFF2-40B4-BE49-F238E27FC236}">
                  <a16:creationId xmlns:a16="http://schemas.microsoft.com/office/drawing/2014/main" id="{FB624926-E979-47CD-853F-154E85CA6640}"/>
                </a:ext>
              </a:extLst>
            </p:cNvPr>
            <p:cNvSpPr>
              <a:spLocks noEditPoints="1"/>
            </p:cNvSpPr>
            <p:nvPr/>
          </p:nvSpPr>
          <p:spPr bwMode="auto">
            <a:xfrm>
              <a:off x="6365875" y="1692276"/>
              <a:ext cx="619125" cy="153988"/>
            </a:xfrm>
            <a:custGeom>
              <a:cxnLst>
                <a:cxn ang="0">
                  <a:pos x="0" y="0"/>
                </a:cxn>
                <a:cxn ang="0">
                  <a:pos x="195" y="48"/>
                </a:cxn>
                <a:cxn ang="0">
                  <a:pos x="390" y="0"/>
                </a:cxn>
                <a:cxn ang="0">
                  <a:pos x="390" y="48"/>
                </a:cxn>
                <a:cxn ang="0">
                  <a:pos x="195" y="97"/>
                </a:cxn>
                <a:cxn ang="0">
                  <a:pos x="0" y="48"/>
                </a:cxn>
                <a:cxn ang="0">
                  <a:pos x="0" y="0"/>
                </a:cxn>
                <a:cxn ang="0">
                  <a:pos x="0" y="0"/>
                </a:cxn>
                <a:cxn ang="0">
                  <a:pos x="0" y="0"/>
                </a:cxn>
              </a:cxnLst>
              <a:rect b="b" l="0" r="r" t="0"/>
              <a:pathLst>
                <a:path h="97" w="390">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86" name="Freeform 46">
              <a:extLst>
                <a:ext uri="{FF2B5EF4-FFF2-40B4-BE49-F238E27FC236}">
                  <a16:creationId xmlns:a16="http://schemas.microsoft.com/office/drawing/2014/main" id="{D1CC305C-3AFB-4F39-B077-C9FEC901B9EC}"/>
                </a:ext>
              </a:extLst>
            </p:cNvPr>
            <p:cNvSpPr>
              <a:spLocks noEditPoints="1"/>
            </p:cNvSpPr>
            <p:nvPr/>
          </p:nvSpPr>
          <p:spPr bwMode="auto">
            <a:xfrm>
              <a:off x="6365875" y="1692276"/>
              <a:ext cx="619125" cy="153988"/>
            </a:xfrm>
            <a:custGeom>
              <a:cxnLst>
                <a:cxn ang="0">
                  <a:pos x="0" y="0"/>
                </a:cxn>
                <a:cxn ang="0">
                  <a:pos x="195" y="48"/>
                </a:cxn>
                <a:cxn ang="0">
                  <a:pos x="390" y="0"/>
                </a:cxn>
                <a:cxn ang="0">
                  <a:pos x="390" y="48"/>
                </a:cxn>
                <a:cxn ang="0">
                  <a:pos x="195" y="97"/>
                </a:cxn>
                <a:cxn ang="0">
                  <a:pos x="0" y="48"/>
                </a:cxn>
                <a:cxn ang="0">
                  <a:pos x="0" y="0"/>
                </a:cxn>
                <a:cxn ang="0">
                  <a:pos x="0" y="0"/>
                </a:cxn>
                <a:cxn ang="0">
                  <a:pos x="0" y="0"/>
                </a:cxn>
              </a:cxnLst>
              <a:rect b="b" l="0" r="r" t="0"/>
              <a:pathLst>
                <a:path h="97" w="390">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87" name="Freeform 47">
              <a:extLst>
                <a:ext uri="{FF2B5EF4-FFF2-40B4-BE49-F238E27FC236}">
                  <a16:creationId xmlns:a16="http://schemas.microsoft.com/office/drawing/2014/main" id="{7D9BD7BD-9E6B-4763-88C1-451035E58715}"/>
                </a:ext>
              </a:extLst>
            </p:cNvPr>
            <p:cNvSpPr>
              <a:spLocks noEditPoints="1"/>
            </p:cNvSpPr>
            <p:nvPr/>
          </p:nvSpPr>
          <p:spPr bwMode="auto">
            <a:xfrm>
              <a:off x="6365875" y="1458913"/>
              <a:ext cx="619125" cy="233363"/>
            </a:xfrm>
            <a:custGeom>
              <a:cxnLst>
                <a:cxn ang="0">
                  <a:pos x="0" y="48"/>
                </a:cxn>
                <a:cxn ang="0">
                  <a:pos x="195" y="0"/>
                </a:cxn>
                <a:cxn ang="0">
                  <a:pos x="390" y="48"/>
                </a:cxn>
                <a:cxn ang="0">
                  <a:pos x="390" y="96"/>
                </a:cxn>
                <a:cxn ang="0">
                  <a:pos x="195" y="147"/>
                </a:cxn>
                <a:cxn ang="0">
                  <a:pos x="0" y="96"/>
                </a:cxn>
                <a:cxn ang="0">
                  <a:pos x="0" y="48"/>
                </a:cxn>
                <a:cxn ang="0">
                  <a:pos x="0" y="48"/>
                </a:cxn>
                <a:cxn ang="0">
                  <a:pos x="0" y="48"/>
                </a:cxn>
              </a:cxnLst>
              <a:rect b="b" l="0" r="r" t="0"/>
              <a:pathLst>
                <a:path h="147" w="390">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88" name="Freeform 48">
              <a:extLst>
                <a:ext uri="{FF2B5EF4-FFF2-40B4-BE49-F238E27FC236}">
                  <a16:creationId xmlns:a16="http://schemas.microsoft.com/office/drawing/2014/main" id="{9712C478-B071-4103-87EF-1DB232B23743}"/>
                </a:ext>
              </a:extLst>
            </p:cNvPr>
            <p:cNvSpPr>
              <a:spLocks noEditPoints="1"/>
            </p:cNvSpPr>
            <p:nvPr/>
          </p:nvSpPr>
          <p:spPr bwMode="auto">
            <a:xfrm>
              <a:off x="6365875" y="1458913"/>
              <a:ext cx="619125" cy="233363"/>
            </a:xfrm>
            <a:custGeom>
              <a:cxnLst>
                <a:cxn ang="0">
                  <a:pos x="0" y="48"/>
                </a:cxn>
                <a:cxn ang="0">
                  <a:pos x="195" y="0"/>
                </a:cxn>
                <a:cxn ang="0">
                  <a:pos x="390" y="48"/>
                </a:cxn>
                <a:cxn ang="0">
                  <a:pos x="390" y="96"/>
                </a:cxn>
                <a:cxn ang="0">
                  <a:pos x="195" y="147"/>
                </a:cxn>
                <a:cxn ang="0">
                  <a:pos x="0" y="96"/>
                </a:cxn>
                <a:cxn ang="0">
                  <a:pos x="0" y="48"/>
                </a:cxn>
                <a:cxn ang="0">
                  <a:pos x="0" y="48"/>
                </a:cxn>
                <a:cxn ang="0">
                  <a:pos x="0" y="48"/>
                </a:cxn>
              </a:cxnLst>
              <a:rect b="b" l="0" r="r" t="0"/>
              <a:pathLst>
                <a:path h="147" w="390">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grpSp>
      <p:grpSp>
        <p:nvGrpSpPr>
          <p:cNvPr id="66" name="Group 43">
            <a:extLst>
              <a:ext uri="{FF2B5EF4-FFF2-40B4-BE49-F238E27FC236}">
                <a16:creationId xmlns:a16="http://schemas.microsoft.com/office/drawing/2014/main" id="{8A0008DF-1611-46E0-AE51-B6CFE86910AC}"/>
              </a:ext>
            </a:extLst>
          </p:cNvPr>
          <p:cNvGrpSpPr/>
          <p:nvPr/>
        </p:nvGrpSpPr>
        <p:grpSpPr>
          <a:xfrm>
            <a:off x="8440651" y="3155177"/>
            <a:ext cx="292210" cy="484340"/>
            <a:chOff x="6954838" y="1485900"/>
            <a:chExt cx="866775" cy="1436688"/>
          </a:xfrm>
          <a:solidFill>
            <a:srgbClr val="4B7085"/>
          </a:solidFill>
        </p:grpSpPr>
        <p:sp>
          <p:nvSpPr>
            <p:cNvPr id="81" name="Freeform 25">
              <a:extLst>
                <a:ext uri="{FF2B5EF4-FFF2-40B4-BE49-F238E27FC236}">
                  <a16:creationId xmlns:a16="http://schemas.microsoft.com/office/drawing/2014/main" id="{68449C90-447B-4F80-9B00-A65664099F16}"/>
                </a:ext>
              </a:extLst>
            </p:cNvPr>
            <p:cNvSpPr>
              <a:spLocks noEditPoints="1"/>
            </p:cNvSpPr>
            <p:nvPr/>
          </p:nvSpPr>
          <p:spPr bwMode="auto">
            <a:xfrm>
              <a:off x="6954838" y="1485900"/>
              <a:ext cx="866775" cy="1436688"/>
            </a:xfrm>
            <a:custGeom>
              <a:cxnLst>
                <a:cxn ang="0">
                  <a:pos x="213" y="0"/>
                </a:cxn>
                <a:cxn ang="0">
                  <a:pos x="15" y="0"/>
                </a:cxn>
                <a:cxn ang="0">
                  <a:pos x="0" y="15"/>
                </a:cxn>
                <a:cxn ang="0">
                  <a:pos x="0" y="365"/>
                </a:cxn>
                <a:cxn ang="0">
                  <a:pos x="15" y="380"/>
                </a:cxn>
                <a:cxn ang="0">
                  <a:pos x="213" y="380"/>
                </a:cxn>
                <a:cxn ang="0">
                  <a:pos x="228" y="365"/>
                </a:cxn>
                <a:cxn ang="0">
                  <a:pos x="228" y="15"/>
                </a:cxn>
                <a:cxn ang="0">
                  <a:pos x="213" y="0"/>
                </a:cxn>
                <a:cxn ang="0">
                  <a:pos x="114" y="280"/>
                </a:cxn>
                <a:cxn ang="0">
                  <a:pos x="91" y="257"/>
                </a:cxn>
                <a:cxn ang="0">
                  <a:pos x="114" y="234"/>
                </a:cxn>
                <a:cxn ang="0">
                  <a:pos x="137" y="257"/>
                </a:cxn>
                <a:cxn ang="0">
                  <a:pos x="114" y="280"/>
                </a:cxn>
                <a:cxn ang="0">
                  <a:pos x="198" y="169"/>
                </a:cxn>
                <a:cxn ang="0">
                  <a:pos x="30" y="169"/>
                </a:cxn>
                <a:cxn ang="0">
                  <a:pos x="30" y="161"/>
                </a:cxn>
                <a:cxn ang="0">
                  <a:pos x="198" y="161"/>
                </a:cxn>
                <a:cxn ang="0">
                  <a:pos x="198" y="169"/>
                </a:cxn>
                <a:cxn ang="0">
                  <a:pos x="198" y="123"/>
                </a:cxn>
                <a:cxn ang="0">
                  <a:pos x="30" y="123"/>
                </a:cxn>
                <a:cxn ang="0">
                  <a:pos x="30" y="115"/>
                </a:cxn>
                <a:cxn ang="0">
                  <a:pos x="198" y="115"/>
                </a:cxn>
                <a:cxn ang="0">
                  <a:pos x="198" y="123"/>
                </a:cxn>
                <a:cxn ang="0">
                  <a:pos x="198" y="74"/>
                </a:cxn>
                <a:cxn ang="0">
                  <a:pos x="30" y="74"/>
                </a:cxn>
                <a:cxn ang="0">
                  <a:pos x="30" y="28"/>
                </a:cxn>
                <a:cxn ang="0">
                  <a:pos x="198" y="28"/>
                </a:cxn>
                <a:cxn ang="0">
                  <a:pos x="198" y="74"/>
                </a:cxn>
                <a:cxn ang="0">
                  <a:pos x="198" y="74"/>
                </a:cxn>
                <a:cxn ang="0">
                  <a:pos x="198" y="74"/>
                </a:cxn>
              </a:cxnLst>
              <a:rect b="b" l="0" r="r" t="0"/>
              <a:pathLst>
                <a:path h="380" w="228">
                  <a:moveTo>
                    <a:pt x="213" y="0"/>
                  </a:moveTo>
                  <a:cubicBezTo>
                    <a:pt x="15" y="0"/>
                    <a:pt x="15" y="0"/>
                    <a:pt x="15" y="0"/>
                  </a:cubicBezTo>
                  <a:cubicBezTo>
                    <a:pt x="7" y="0"/>
                    <a:pt x="0" y="7"/>
                    <a:pt x="0" y="15"/>
                  </a:cubicBezTo>
                  <a:cubicBezTo>
                    <a:pt x="0" y="365"/>
                    <a:pt x="0" y="365"/>
                    <a:pt x="0" y="365"/>
                  </a:cubicBezTo>
                  <a:cubicBezTo>
                    <a:pt x="0" y="373"/>
                    <a:pt x="7" y="380"/>
                    <a:pt x="15" y="380"/>
                  </a:cubicBezTo>
                  <a:cubicBezTo>
                    <a:pt x="213" y="380"/>
                    <a:pt x="213" y="380"/>
                    <a:pt x="213" y="380"/>
                  </a:cubicBezTo>
                  <a:cubicBezTo>
                    <a:pt x="221" y="380"/>
                    <a:pt x="228" y="373"/>
                    <a:pt x="228" y="365"/>
                  </a:cubicBezTo>
                  <a:cubicBezTo>
                    <a:pt x="228" y="15"/>
                    <a:pt x="228" y="15"/>
                    <a:pt x="228" y="15"/>
                  </a:cubicBezTo>
                  <a:cubicBezTo>
                    <a:pt x="228" y="7"/>
                    <a:pt x="221" y="0"/>
                    <a:pt x="213" y="0"/>
                  </a:cubicBezTo>
                  <a:close/>
                  <a:moveTo>
                    <a:pt x="114" y="280"/>
                  </a:moveTo>
                  <a:cubicBezTo>
                    <a:pt x="101" y="280"/>
                    <a:pt x="91" y="269"/>
                    <a:pt x="91" y="257"/>
                  </a:cubicBezTo>
                  <a:cubicBezTo>
                    <a:pt x="91" y="244"/>
                    <a:pt x="101" y="234"/>
                    <a:pt x="114" y="234"/>
                  </a:cubicBezTo>
                  <a:cubicBezTo>
                    <a:pt x="127" y="234"/>
                    <a:pt x="137" y="244"/>
                    <a:pt x="137" y="257"/>
                  </a:cubicBezTo>
                  <a:cubicBezTo>
                    <a:pt x="137" y="269"/>
                    <a:pt x="127" y="280"/>
                    <a:pt x="114" y="280"/>
                  </a:cubicBezTo>
                  <a:close/>
                  <a:moveTo>
                    <a:pt x="198" y="169"/>
                  </a:moveTo>
                  <a:cubicBezTo>
                    <a:pt x="30" y="169"/>
                    <a:pt x="30" y="169"/>
                    <a:pt x="30" y="169"/>
                  </a:cubicBezTo>
                  <a:cubicBezTo>
                    <a:pt x="30" y="161"/>
                    <a:pt x="30" y="161"/>
                    <a:pt x="30" y="161"/>
                  </a:cubicBezTo>
                  <a:cubicBezTo>
                    <a:pt x="198" y="161"/>
                    <a:pt x="198" y="161"/>
                    <a:pt x="198" y="161"/>
                  </a:cubicBezTo>
                  <a:lnTo>
                    <a:pt x="198" y="169"/>
                  </a:lnTo>
                  <a:close/>
                  <a:moveTo>
                    <a:pt x="198" y="123"/>
                  </a:moveTo>
                  <a:cubicBezTo>
                    <a:pt x="30" y="123"/>
                    <a:pt x="30" y="123"/>
                    <a:pt x="30" y="123"/>
                  </a:cubicBezTo>
                  <a:cubicBezTo>
                    <a:pt x="30" y="115"/>
                    <a:pt x="30" y="115"/>
                    <a:pt x="30" y="115"/>
                  </a:cubicBezTo>
                  <a:cubicBezTo>
                    <a:pt x="198" y="115"/>
                    <a:pt x="198" y="115"/>
                    <a:pt x="198" y="115"/>
                  </a:cubicBezTo>
                  <a:lnTo>
                    <a:pt x="198" y="123"/>
                  </a:lnTo>
                  <a:close/>
                  <a:moveTo>
                    <a:pt x="198" y="74"/>
                  </a:moveTo>
                  <a:cubicBezTo>
                    <a:pt x="30" y="74"/>
                    <a:pt x="30" y="74"/>
                    <a:pt x="30" y="74"/>
                  </a:cubicBezTo>
                  <a:cubicBezTo>
                    <a:pt x="30" y="28"/>
                    <a:pt x="30" y="28"/>
                    <a:pt x="30" y="28"/>
                  </a:cubicBezTo>
                  <a:cubicBezTo>
                    <a:pt x="198" y="28"/>
                    <a:pt x="198" y="28"/>
                    <a:pt x="198" y="28"/>
                  </a:cubicBezTo>
                  <a:lnTo>
                    <a:pt x="198" y="74"/>
                  </a:lnTo>
                  <a:close/>
                  <a:moveTo>
                    <a:pt x="198" y="74"/>
                  </a:moveTo>
                  <a:cubicBezTo>
                    <a:pt x="198" y="74"/>
                    <a:pt x="198" y="74"/>
                    <a:pt x="198" y="74"/>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82" name="Freeform 26">
              <a:extLst>
                <a:ext uri="{FF2B5EF4-FFF2-40B4-BE49-F238E27FC236}">
                  <a16:creationId xmlns:a16="http://schemas.microsoft.com/office/drawing/2014/main" id="{235DA098-2B9F-4B18-A58A-CBDE576AE139}"/>
                </a:ext>
              </a:extLst>
            </p:cNvPr>
            <p:cNvSpPr>
              <a:spLocks noEditPoints="1"/>
            </p:cNvSpPr>
            <p:nvPr/>
          </p:nvSpPr>
          <p:spPr bwMode="auto">
            <a:xfrm>
              <a:off x="7600951" y="1698625"/>
              <a:ext cx="57150" cy="25400"/>
            </a:xfrm>
            <a:custGeom>
              <a:cxnLst>
                <a:cxn ang="0">
                  <a:pos x="15" y="3"/>
                </a:cxn>
                <a:cxn ang="0">
                  <a:pos x="7" y="7"/>
                </a:cxn>
                <a:cxn ang="0">
                  <a:pos x="0" y="3"/>
                </a:cxn>
                <a:cxn ang="0">
                  <a:pos x="7" y="0"/>
                </a:cxn>
                <a:cxn ang="0">
                  <a:pos x="15" y="3"/>
                </a:cxn>
                <a:cxn ang="0">
                  <a:pos x="15" y="3"/>
                </a:cxn>
                <a:cxn ang="0">
                  <a:pos x="15" y="3"/>
                </a:cxn>
              </a:cxnLst>
              <a:rect b="b" l="0" r="r" t="0"/>
              <a:pathLst>
                <a:path h="7" w="15">
                  <a:moveTo>
                    <a:pt x="15" y="3"/>
                  </a:moveTo>
                  <a:cubicBezTo>
                    <a:pt x="15" y="5"/>
                    <a:pt x="11" y="7"/>
                    <a:pt x="7" y="7"/>
                  </a:cubicBezTo>
                  <a:cubicBezTo>
                    <a:pt x="3" y="7"/>
                    <a:pt x="0" y="5"/>
                    <a:pt x="0" y="3"/>
                  </a:cubicBezTo>
                  <a:cubicBezTo>
                    <a:pt x="0" y="1"/>
                    <a:pt x="3" y="0"/>
                    <a:pt x="7" y="0"/>
                  </a:cubicBezTo>
                  <a:cubicBezTo>
                    <a:pt x="11" y="0"/>
                    <a:pt x="15" y="1"/>
                    <a:pt x="15" y="3"/>
                  </a:cubicBezTo>
                  <a:close/>
                  <a:moveTo>
                    <a:pt x="15" y="3"/>
                  </a:moveTo>
                  <a:cubicBezTo>
                    <a:pt x="15" y="3"/>
                    <a:pt x="15" y="3"/>
                    <a:pt x="15" y="3"/>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grpSp>
      <p:sp>
        <p:nvSpPr>
          <p:cNvPr id="67" name="Freeform 101">
            <a:extLst>
              <a:ext uri="{FF2B5EF4-FFF2-40B4-BE49-F238E27FC236}">
                <a16:creationId xmlns:a16="http://schemas.microsoft.com/office/drawing/2014/main" id="{4A09CA28-3901-4B02-9621-2B538884D79E}"/>
              </a:ext>
            </a:extLst>
          </p:cNvPr>
          <p:cNvSpPr>
            <a:spLocks noEditPoints="1"/>
          </p:cNvSpPr>
          <p:nvPr/>
        </p:nvSpPr>
        <p:spPr bwMode="auto">
          <a:xfrm>
            <a:off x="5822781" y="1446502"/>
            <a:ext cx="498514" cy="330340"/>
          </a:xfrm>
          <a:custGeom>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b="b" l="0" r="r" t="0"/>
            <a:pathLst>
              <a:path h="51" w="77">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4B7085"/>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68" name="Oval 65">
            <a:extLst>
              <a:ext uri="{FF2B5EF4-FFF2-40B4-BE49-F238E27FC236}">
                <a16:creationId xmlns:a16="http://schemas.microsoft.com/office/drawing/2014/main" id="{592527FB-3233-4276-8BD3-E5087FB74F47}"/>
              </a:ext>
            </a:extLst>
          </p:cNvPr>
          <p:cNvSpPr/>
          <p:nvPr/>
        </p:nvSpPr>
        <p:spPr>
          <a:xfrm>
            <a:off x="5556043" y="4715307"/>
            <a:ext cx="1026075" cy="1026075"/>
          </a:xfrm>
          <a:prstGeom prst="ellipse">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69" name="Oval 66">
            <a:extLst>
              <a:ext uri="{FF2B5EF4-FFF2-40B4-BE49-F238E27FC236}">
                <a16:creationId xmlns:a16="http://schemas.microsoft.com/office/drawing/2014/main" id="{76F9754E-CBF2-4419-A999-91677B1647F4}"/>
              </a:ext>
            </a:extLst>
          </p:cNvPr>
          <p:cNvSpPr/>
          <p:nvPr/>
        </p:nvSpPr>
        <p:spPr>
          <a:xfrm>
            <a:off x="5658650" y="4817914"/>
            <a:ext cx="820860" cy="82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0000500000000000000" pitchFamily="2" typeface="印品黑体"/>
            </a:endParaRPr>
          </a:p>
        </p:txBody>
      </p:sp>
      <p:sp>
        <p:nvSpPr>
          <p:cNvPr id="70" name="Freeform 101">
            <a:extLst>
              <a:ext uri="{FF2B5EF4-FFF2-40B4-BE49-F238E27FC236}">
                <a16:creationId xmlns:a16="http://schemas.microsoft.com/office/drawing/2014/main" id="{5951AA07-9B2F-4414-960A-D107E73FC190}"/>
              </a:ext>
            </a:extLst>
          </p:cNvPr>
          <p:cNvSpPr>
            <a:spLocks noEditPoints="1"/>
          </p:cNvSpPr>
          <p:nvPr/>
        </p:nvSpPr>
        <p:spPr bwMode="auto">
          <a:xfrm>
            <a:off x="5822781" y="5045192"/>
            <a:ext cx="498514" cy="330340"/>
          </a:xfrm>
          <a:custGeom>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b="b" l="0" r="r" t="0"/>
            <a:pathLst>
              <a:path h="51" w="77">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4B7085"/>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cxnSp>
        <p:nvCxnSpPr>
          <p:cNvPr id="71" name="Straight Connector 69">
            <a:extLst>
              <a:ext uri="{FF2B5EF4-FFF2-40B4-BE49-F238E27FC236}">
                <a16:creationId xmlns:a16="http://schemas.microsoft.com/office/drawing/2014/main" id="{7CBE1462-A32F-4701-A3DB-774E06CE317C}"/>
              </a:ext>
            </a:extLst>
          </p:cNvPr>
          <p:cNvCxnSpPr/>
          <p:nvPr/>
        </p:nvCxnSpPr>
        <p:spPr>
          <a:xfrm flipH="1">
            <a:off x="3602787" y="1576903"/>
            <a:ext cx="1950300" cy="1251536"/>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85C52-5523-4BA2-96AA-FA6B947347CF}"/>
              </a:ext>
            </a:extLst>
          </p:cNvPr>
          <p:cNvCxnSpPr>
            <a:stCxn id="33" idx="6"/>
            <a:endCxn id="41" idx="0"/>
          </p:cNvCxnSpPr>
          <p:nvPr/>
        </p:nvCxnSpPr>
        <p:spPr>
          <a:xfrm>
            <a:off x="6582118" y="1629655"/>
            <a:ext cx="2007095" cy="1251390"/>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73" name="Straight Connector 73">
            <a:extLst>
              <a:ext uri="{FF2B5EF4-FFF2-40B4-BE49-F238E27FC236}">
                <a16:creationId xmlns:a16="http://schemas.microsoft.com/office/drawing/2014/main" id="{32B0DB21-FC0D-4124-A985-7741F2AE84C4}"/>
              </a:ext>
            </a:extLst>
          </p:cNvPr>
          <p:cNvCxnSpPr>
            <a:stCxn id="33" idx="3"/>
            <a:endCxn id="38" idx="0"/>
          </p:cNvCxnSpPr>
          <p:nvPr/>
        </p:nvCxnSpPr>
        <p:spPr>
          <a:xfrm flipH="1">
            <a:off x="4830215" y="1992428"/>
            <a:ext cx="876094" cy="870900"/>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74" name="Straight Connector 75">
            <a:extLst>
              <a:ext uri="{FF2B5EF4-FFF2-40B4-BE49-F238E27FC236}">
                <a16:creationId xmlns:a16="http://schemas.microsoft.com/office/drawing/2014/main" id="{45695E17-8E0B-4BA2-91A2-5C3F7A7D9F83}"/>
              </a:ext>
            </a:extLst>
          </p:cNvPr>
          <p:cNvCxnSpPr>
            <a:stCxn id="33" idx="5"/>
            <a:endCxn id="43" idx="0"/>
          </p:cNvCxnSpPr>
          <p:nvPr/>
        </p:nvCxnSpPr>
        <p:spPr>
          <a:xfrm>
            <a:off x="6431852" y="1992428"/>
            <a:ext cx="871097" cy="888617"/>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75" name="Straight Connector 77">
            <a:extLst>
              <a:ext uri="{FF2B5EF4-FFF2-40B4-BE49-F238E27FC236}">
                <a16:creationId xmlns:a16="http://schemas.microsoft.com/office/drawing/2014/main" id="{720E026A-C728-4B98-8192-86B5B8B762E1}"/>
              </a:ext>
            </a:extLst>
          </p:cNvPr>
          <p:cNvCxnSpPr/>
          <p:nvPr/>
        </p:nvCxnSpPr>
        <p:spPr>
          <a:xfrm flipH="1">
            <a:off x="6066124" y="2142693"/>
            <a:ext cx="5913" cy="709563"/>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76" name="Straight Connector 79">
            <a:extLst>
              <a:ext uri="{FF2B5EF4-FFF2-40B4-BE49-F238E27FC236}">
                <a16:creationId xmlns:a16="http://schemas.microsoft.com/office/drawing/2014/main" id="{D86536F8-1E85-4720-A6EC-1806C8B7942B}"/>
              </a:ext>
            </a:extLst>
          </p:cNvPr>
          <p:cNvCxnSpPr>
            <a:stCxn id="68" idx="2"/>
            <a:endCxn id="35" idx="4"/>
          </p:cNvCxnSpPr>
          <p:nvPr/>
        </p:nvCxnSpPr>
        <p:spPr>
          <a:xfrm flipH="1" flipV="1">
            <a:off x="3602787" y="3854514"/>
            <a:ext cx="1953256" cy="1373830"/>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77" name="Straight Connector 81">
            <a:extLst>
              <a:ext uri="{FF2B5EF4-FFF2-40B4-BE49-F238E27FC236}">
                <a16:creationId xmlns:a16="http://schemas.microsoft.com/office/drawing/2014/main" id="{C16C2A63-1932-420E-9EFE-DAD2B8AB1709}"/>
              </a:ext>
            </a:extLst>
          </p:cNvPr>
          <p:cNvCxnSpPr>
            <a:stCxn id="68" idx="1"/>
            <a:endCxn id="38" idx="4"/>
          </p:cNvCxnSpPr>
          <p:nvPr/>
        </p:nvCxnSpPr>
        <p:spPr>
          <a:xfrm flipH="1" flipV="1">
            <a:off x="4830215" y="3889403"/>
            <a:ext cx="876094" cy="976169"/>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78" name="Straight Connector 83">
            <a:extLst>
              <a:ext uri="{FF2B5EF4-FFF2-40B4-BE49-F238E27FC236}">
                <a16:creationId xmlns:a16="http://schemas.microsoft.com/office/drawing/2014/main" id="{617FFB68-E050-4DF3-BD48-A34297C4152E}"/>
              </a:ext>
            </a:extLst>
          </p:cNvPr>
          <p:cNvCxnSpPr/>
          <p:nvPr/>
        </p:nvCxnSpPr>
        <p:spPr>
          <a:xfrm flipH="1" flipV="1">
            <a:off x="6066124" y="3878330"/>
            <a:ext cx="5913" cy="836977"/>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79" name="Straight Connector 85">
            <a:extLst>
              <a:ext uri="{FF2B5EF4-FFF2-40B4-BE49-F238E27FC236}">
                <a16:creationId xmlns:a16="http://schemas.microsoft.com/office/drawing/2014/main" id="{7E4610C2-26D1-4DF3-BC5C-6FD11BE8D465}"/>
              </a:ext>
            </a:extLst>
          </p:cNvPr>
          <p:cNvCxnSpPr>
            <a:stCxn id="68" idx="7"/>
            <a:endCxn id="43" idx="4"/>
          </p:cNvCxnSpPr>
          <p:nvPr/>
        </p:nvCxnSpPr>
        <p:spPr>
          <a:xfrm flipV="1">
            <a:off x="6431852" y="3907120"/>
            <a:ext cx="871097" cy="958452"/>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cxnSp>
        <p:nvCxnSpPr>
          <p:cNvPr id="80" name="Straight Connector 87">
            <a:extLst>
              <a:ext uri="{FF2B5EF4-FFF2-40B4-BE49-F238E27FC236}">
                <a16:creationId xmlns:a16="http://schemas.microsoft.com/office/drawing/2014/main" id="{BB1B8D70-31DC-49B8-A0B9-FC24DB54A29B}"/>
              </a:ext>
            </a:extLst>
          </p:cNvPr>
          <p:cNvCxnSpPr>
            <a:stCxn id="68" idx="6"/>
            <a:endCxn id="41" idx="4"/>
          </p:cNvCxnSpPr>
          <p:nvPr/>
        </p:nvCxnSpPr>
        <p:spPr>
          <a:xfrm flipV="1">
            <a:off x="6582118" y="3907120"/>
            <a:ext cx="2007095" cy="1321225"/>
          </a:xfrm>
          <a:prstGeom prst="line">
            <a:avLst/>
          </a:prstGeom>
          <a:ln w="19050">
            <a:solidFill>
              <a:srgbClr val="4B7085"/>
            </a:solidFill>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C4A39FDC-648E-4681-9E1A-11FC70D80867}"/>
              </a:ext>
            </a:extLst>
          </p:cNvPr>
          <p:cNvSpPr txBox="1"/>
          <p:nvPr/>
        </p:nvSpPr>
        <p:spPr>
          <a:xfrm>
            <a:off x="1487974" y="1041772"/>
            <a:ext cx="2619255" cy="1158240"/>
          </a:xfrm>
          <a:prstGeom prst="rect">
            <a:avLst/>
          </a:prstGeom>
          <a:noFill/>
        </p:spPr>
        <p:txBody>
          <a:bodyPr rtlCol="0" wrap="square">
            <a:spAutoFit/>
          </a:bodyPr>
          <a:lstStyle/>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sp>
        <p:nvSpPr>
          <p:cNvPr id="90" name="文本框 89">
            <a:extLst>
              <a:ext uri="{FF2B5EF4-FFF2-40B4-BE49-F238E27FC236}">
                <a16:creationId xmlns:a16="http://schemas.microsoft.com/office/drawing/2014/main" id="{B10EA3BF-3F72-4902-86DB-9984754AAA6B}"/>
              </a:ext>
            </a:extLst>
          </p:cNvPr>
          <p:cNvSpPr txBox="1"/>
          <p:nvPr/>
        </p:nvSpPr>
        <p:spPr>
          <a:xfrm>
            <a:off x="1487974" y="4658445"/>
            <a:ext cx="2619255" cy="1158240"/>
          </a:xfrm>
          <a:prstGeom prst="rect">
            <a:avLst/>
          </a:prstGeom>
          <a:noFill/>
        </p:spPr>
        <p:txBody>
          <a:bodyPr rtlCol="0" wrap="square">
            <a:spAutoFit/>
          </a:bodyPr>
          <a:lstStyle/>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gn="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sp>
        <p:nvSpPr>
          <p:cNvPr id="91" name="文本框 90">
            <a:extLst>
              <a:ext uri="{FF2B5EF4-FFF2-40B4-BE49-F238E27FC236}">
                <a16:creationId xmlns:a16="http://schemas.microsoft.com/office/drawing/2014/main" id="{A4B486A9-1A0D-4B2E-89FE-1CC94BB7ECE7}"/>
              </a:ext>
            </a:extLst>
          </p:cNvPr>
          <p:cNvSpPr txBox="1"/>
          <p:nvPr/>
        </p:nvSpPr>
        <p:spPr>
          <a:xfrm>
            <a:off x="8178783" y="1041772"/>
            <a:ext cx="2619255" cy="1158240"/>
          </a:xfrm>
          <a:prstGeom prst="rect">
            <a:avLst/>
          </a:prstGeom>
          <a:noFill/>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sp>
        <p:nvSpPr>
          <p:cNvPr id="92" name="文本框 91">
            <a:extLst>
              <a:ext uri="{FF2B5EF4-FFF2-40B4-BE49-F238E27FC236}">
                <a16:creationId xmlns:a16="http://schemas.microsoft.com/office/drawing/2014/main" id="{2F1CA548-150D-447D-A049-58F492415CD2}"/>
              </a:ext>
            </a:extLst>
          </p:cNvPr>
          <p:cNvSpPr txBox="1"/>
          <p:nvPr/>
        </p:nvSpPr>
        <p:spPr>
          <a:xfrm>
            <a:off x="8178783" y="4658445"/>
            <a:ext cx="2619255" cy="1158240"/>
          </a:xfrm>
          <a:prstGeom prst="rect">
            <a:avLst/>
          </a:prstGeom>
          <a:noFill/>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spTree>
    <p:extLst>
      <p:ext uri="{BB962C8B-B14F-4D97-AF65-F5344CB8AC3E}">
        <p14:creationId val="909876572"/>
      </p:ext>
    </p:extLst>
  </p:cSld>
  <p:clrMapOvr>
    <a:masterClrMapping/>
  </p:clrMapOvr>
  <mc:AlternateContent>
    <mc:Choice Requires="p14">
      <p:transition advClick="0" advTm="1000" p14:dur="1500" spd="slow">
        <p:split orient="vert"/>
      </p:transition>
    </mc:Choice>
    <mc:Fallback>
      <p:transition advClick="0" advTm="1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9"/>
                                        </p:tgtEl>
                                        <p:attrNameLst>
                                          <p:attrName>style.visibility</p:attrName>
                                        </p:attrNameLst>
                                      </p:cBhvr>
                                      <p:to>
                                        <p:strVal val="visible"/>
                                      </p:to>
                                    </p:set>
                                    <p:anim calcmode="lin" valueType="num">
                                      <p:cBhvr additive="base">
                                        <p:cTn dur="1000" fill="hold" id="7"/>
                                        <p:tgtEl>
                                          <p:spTgt spid="89"/>
                                        </p:tgtEl>
                                        <p:attrNameLst>
                                          <p:attrName>ppt_x</p:attrName>
                                        </p:attrNameLst>
                                      </p:cBhvr>
                                      <p:tavLst>
                                        <p:tav tm="0">
                                          <p:val>
                                            <p:strVal val="0-#ppt_w/2"/>
                                          </p:val>
                                        </p:tav>
                                        <p:tav tm="100000">
                                          <p:val>
                                            <p:strVal val="#ppt_x"/>
                                          </p:val>
                                        </p:tav>
                                      </p:tavLst>
                                    </p:anim>
                                    <p:anim calcmode="lin" valueType="num">
                                      <p:cBhvr additive="base">
                                        <p:cTn dur="1000" fill="hold" id="8"/>
                                        <p:tgtEl>
                                          <p:spTgt spid="8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500"/>
                                  </p:stCondLst>
                                  <p:childTnLst>
                                    <p:set>
                                      <p:cBhvr>
                                        <p:cTn dur="1" fill="hold" id="10">
                                          <p:stCondLst>
                                            <p:cond delay="0"/>
                                          </p:stCondLst>
                                        </p:cTn>
                                        <p:tgtEl>
                                          <p:spTgt spid="91"/>
                                        </p:tgtEl>
                                        <p:attrNameLst>
                                          <p:attrName>style.visibility</p:attrName>
                                        </p:attrNameLst>
                                      </p:cBhvr>
                                      <p:to>
                                        <p:strVal val="visible"/>
                                      </p:to>
                                    </p:set>
                                    <p:anim calcmode="lin" valueType="num">
                                      <p:cBhvr additive="base">
                                        <p:cTn dur="1000" fill="hold" id="11"/>
                                        <p:tgtEl>
                                          <p:spTgt spid="91"/>
                                        </p:tgtEl>
                                        <p:attrNameLst>
                                          <p:attrName>ppt_x</p:attrName>
                                        </p:attrNameLst>
                                      </p:cBhvr>
                                      <p:tavLst>
                                        <p:tav tm="0">
                                          <p:val>
                                            <p:strVal val="1+#ppt_w/2"/>
                                          </p:val>
                                        </p:tav>
                                        <p:tav tm="100000">
                                          <p:val>
                                            <p:strVal val="#ppt_x"/>
                                          </p:val>
                                        </p:tav>
                                      </p:tavLst>
                                    </p:anim>
                                    <p:anim calcmode="lin" valueType="num">
                                      <p:cBhvr additive="base">
                                        <p:cTn dur="1000" fill="hold" id="12"/>
                                        <p:tgtEl>
                                          <p:spTgt spid="9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1000"/>
                                  </p:stCondLst>
                                  <p:childTnLst>
                                    <p:set>
                                      <p:cBhvr>
                                        <p:cTn dur="1" fill="hold" id="14">
                                          <p:stCondLst>
                                            <p:cond delay="0"/>
                                          </p:stCondLst>
                                        </p:cTn>
                                        <p:tgtEl>
                                          <p:spTgt spid="92"/>
                                        </p:tgtEl>
                                        <p:attrNameLst>
                                          <p:attrName>style.visibility</p:attrName>
                                        </p:attrNameLst>
                                      </p:cBhvr>
                                      <p:to>
                                        <p:strVal val="visible"/>
                                      </p:to>
                                    </p:set>
                                    <p:anim calcmode="lin" valueType="num">
                                      <p:cBhvr additive="base">
                                        <p:cTn dur="1000" fill="hold" id="15"/>
                                        <p:tgtEl>
                                          <p:spTgt spid="92"/>
                                        </p:tgtEl>
                                        <p:attrNameLst>
                                          <p:attrName>ppt_x</p:attrName>
                                        </p:attrNameLst>
                                      </p:cBhvr>
                                      <p:tavLst>
                                        <p:tav tm="0">
                                          <p:val>
                                            <p:strVal val="1+#ppt_w/2"/>
                                          </p:val>
                                        </p:tav>
                                        <p:tav tm="100000">
                                          <p:val>
                                            <p:strVal val="#ppt_x"/>
                                          </p:val>
                                        </p:tav>
                                      </p:tavLst>
                                    </p:anim>
                                    <p:anim calcmode="lin" valueType="num">
                                      <p:cBhvr additive="base">
                                        <p:cTn dur="1000" fill="hold" id="16"/>
                                        <p:tgtEl>
                                          <p:spTgt spid="9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1500"/>
                                  </p:stCondLst>
                                  <p:childTnLst>
                                    <p:set>
                                      <p:cBhvr>
                                        <p:cTn dur="1" fill="hold" id="18">
                                          <p:stCondLst>
                                            <p:cond delay="0"/>
                                          </p:stCondLst>
                                        </p:cTn>
                                        <p:tgtEl>
                                          <p:spTgt spid="90"/>
                                        </p:tgtEl>
                                        <p:attrNameLst>
                                          <p:attrName>style.visibility</p:attrName>
                                        </p:attrNameLst>
                                      </p:cBhvr>
                                      <p:to>
                                        <p:strVal val="visible"/>
                                      </p:to>
                                    </p:set>
                                    <p:anim calcmode="lin" valueType="num">
                                      <p:cBhvr additive="base">
                                        <p:cTn dur="1000" fill="hold" id="19"/>
                                        <p:tgtEl>
                                          <p:spTgt spid="90"/>
                                        </p:tgtEl>
                                        <p:attrNameLst>
                                          <p:attrName>ppt_x</p:attrName>
                                        </p:attrNameLst>
                                      </p:cBhvr>
                                      <p:tavLst>
                                        <p:tav tm="0">
                                          <p:val>
                                            <p:strVal val="0-#ppt_w/2"/>
                                          </p:val>
                                        </p:tav>
                                        <p:tav tm="100000">
                                          <p:val>
                                            <p:strVal val="#ppt_x"/>
                                          </p:val>
                                        </p:tav>
                                      </p:tavLst>
                                    </p:anim>
                                    <p:anim calcmode="lin" valueType="num">
                                      <p:cBhvr additive="base">
                                        <p:cTn dur="1000" fill="hold" id="20"/>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90"/>
      <p:bldP grpId="0" spid="91"/>
      <p:bldP grpId="0" spid="9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id="10" name="图片 9">
            <a:extLst>
              <a:ext uri="{FF2B5EF4-FFF2-40B4-BE49-F238E27FC236}">
                <a16:creationId xmlns:a16="http://schemas.microsoft.com/office/drawing/2014/main" id="{376E1433-332A-4D02-AE65-A23A384D6DAB}"/>
              </a:ext>
            </a:extLst>
          </p:cNvPr>
          <p:cNvPicPr>
            <a:picLocks noChangeAspect="1"/>
          </p:cNvPicPr>
          <p:nvPr/>
        </p:nvPicPr>
        <p:blipFill>
          <a:blip r:embed="rId3"/>
          <a:stretch>
            <a:fillRect/>
          </a:stretch>
        </p:blipFill>
        <p:spPr>
          <a:xfrm>
            <a:off x="0" y="0"/>
            <a:ext cx="1420491" cy="646232"/>
          </a:xfrm>
          <a:prstGeom prst="rect">
            <a:avLst/>
          </a:prstGeom>
        </p:spPr>
      </p:pic>
      <p:grpSp>
        <p:nvGrpSpPr>
          <p:cNvPr id="2" name="组合 1">
            <a:extLst>
              <a:ext uri="{FF2B5EF4-FFF2-40B4-BE49-F238E27FC236}">
                <a16:creationId xmlns:a16="http://schemas.microsoft.com/office/drawing/2014/main" id="{5DC59ED4-3444-48CD-9C8A-3BD27597D56F}"/>
              </a:ext>
            </a:extLst>
          </p:cNvPr>
          <p:cNvGrpSpPr/>
          <p:nvPr/>
        </p:nvGrpSpPr>
        <p:grpSpPr>
          <a:xfrm>
            <a:off x="1024143" y="2101753"/>
            <a:ext cx="6320079" cy="1409222"/>
            <a:chOff x="1024143" y="2169993"/>
            <a:chExt cx="6320079" cy="1409222"/>
          </a:xfrm>
        </p:grpSpPr>
        <p:sp>
          <p:nvSpPr>
            <p:cNvPr id="12" name="任意多边形: 形状 11">
              <a:extLst>
                <a:ext uri="{FF2B5EF4-FFF2-40B4-BE49-F238E27FC236}">
                  <a16:creationId xmlns:a16="http://schemas.microsoft.com/office/drawing/2014/main" id="{D7FE605F-C9E1-44D8-94E0-39A3B0475A5B}"/>
                </a:ext>
              </a:extLst>
            </p:cNvPr>
            <p:cNvSpPr/>
            <p:nvPr/>
          </p:nvSpPr>
          <p:spPr>
            <a:xfrm>
              <a:off x="2547794" y="2465930"/>
              <a:ext cx="817348" cy="817348"/>
            </a:xfrm>
            <a:custGeom>
              <a:gdLst>
                <a:gd fmla="*/ 123823 w 934158" name="connsiteX0"/>
                <a:gd fmla="*/ 357222 h 934158" name="connsiteY0"/>
                <a:gd fmla="*/ 357222 w 934158" name="connsiteX1"/>
                <a:gd fmla="*/ 357222 h 934158" name="connsiteY1"/>
                <a:gd fmla="*/ 357222 w 934158" name="connsiteX2"/>
                <a:gd fmla="*/ 123823 h 934158" name="connsiteY2"/>
                <a:gd fmla="*/ 576936 w 934158" name="connsiteX3"/>
                <a:gd fmla="*/ 123823 h 934158" name="connsiteY3"/>
                <a:gd fmla="*/ 576936 w 934158" name="connsiteX4"/>
                <a:gd fmla="*/ 357222 h 934158" name="connsiteY4"/>
                <a:gd fmla="*/ 810335 w 934158" name="connsiteX5"/>
                <a:gd fmla="*/ 357222 h 934158" name="connsiteY5"/>
                <a:gd fmla="*/ 810335 w 934158" name="connsiteX6"/>
                <a:gd fmla="*/ 576936 h 934158" name="connsiteY6"/>
                <a:gd fmla="*/ 576936 w 934158" name="connsiteX7"/>
                <a:gd fmla="*/ 576936 h 934158" name="connsiteY7"/>
                <a:gd fmla="*/ 576936 w 934158" name="connsiteX8"/>
                <a:gd fmla="*/ 810335 h 934158" name="connsiteY8"/>
                <a:gd fmla="*/ 357222 w 934158" name="connsiteX9"/>
                <a:gd fmla="*/ 810335 h 934158" name="connsiteY9"/>
                <a:gd fmla="*/ 357222 w 934158" name="connsiteX10"/>
                <a:gd fmla="*/ 576936 h 934158" name="connsiteY10"/>
                <a:gd fmla="*/ 123823 w 934158" name="connsiteX11"/>
                <a:gd fmla="*/ 576936 h 934158" name="connsiteY11"/>
                <a:gd fmla="*/ 123823 w 934158" name="connsiteX12"/>
                <a:gd fmla="*/ 357222 h 93415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34158" w="934158">
                  <a:moveTo>
                    <a:pt x="123823" y="357222"/>
                  </a:moveTo>
                  <a:lnTo>
                    <a:pt x="357222" y="357222"/>
                  </a:lnTo>
                  <a:lnTo>
                    <a:pt x="357222" y="123823"/>
                  </a:lnTo>
                  <a:lnTo>
                    <a:pt x="576936" y="123823"/>
                  </a:lnTo>
                  <a:lnTo>
                    <a:pt x="576936" y="357222"/>
                  </a:lnTo>
                  <a:lnTo>
                    <a:pt x="810335" y="357222"/>
                  </a:lnTo>
                  <a:lnTo>
                    <a:pt x="810335" y="576936"/>
                  </a:lnTo>
                  <a:lnTo>
                    <a:pt x="576936" y="576936"/>
                  </a:lnTo>
                  <a:lnTo>
                    <a:pt x="576936" y="810335"/>
                  </a:lnTo>
                  <a:lnTo>
                    <a:pt x="357222" y="810335"/>
                  </a:lnTo>
                  <a:lnTo>
                    <a:pt x="357222" y="576936"/>
                  </a:lnTo>
                  <a:lnTo>
                    <a:pt x="123823" y="576936"/>
                  </a:lnTo>
                  <a:lnTo>
                    <a:pt x="123823" y="357222"/>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357222" lIns="123823" numCol="1" rIns="123823" spcCol="1270" spcFirstLastPara="0" tIns="357222" vert="horz" wrap="square">
              <a:noAutofit/>
            </a:bodyPr>
            <a:lstStyle/>
            <a:p>
              <a:pPr algn="ctr" defTabSz="577850" indent="0" lvl="0" marL="0">
                <a:lnSpc>
                  <a:spcPct val="90000"/>
                </a:lnSpc>
                <a:spcBef>
                  <a:spcPct val="0"/>
                </a:spcBef>
                <a:spcAft>
                  <a:spcPct val="35000"/>
                </a:spcAft>
                <a:buNone/>
              </a:pPr>
              <a:endParaRPr altLang="en-US" kern="1200" lang="zh-CN" sz="1300">
                <a:latin charset="-122" panose="00000500000000000000" pitchFamily="2" typeface="印品黑体"/>
                <a:ea charset="-122" panose="00000500000000000000" pitchFamily="2" typeface="印品黑体"/>
              </a:endParaRPr>
            </a:p>
          </p:txBody>
        </p:sp>
        <p:sp>
          <p:nvSpPr>
            <p:cNvPr id="13" name="任意多边形: 形状 12">
              <a:extLst>
                <a:ext uri="{FF2B5EF4-FFF2-40B4-BE49-F238E27FC236}">
                  <a16:creationId xmlns:a16="http://schemas.microsoft.com/office/drawing/2014/main" id="{1BE4276A-06AD-4020-B2E0-6EFCAB649AB5}"/>
                </a:ext>
              </a:extLst>
            </p:cNvPr>
            <p:cNvSpPr/>
            <p:nvPr/>
          </p:nvSpPr>
          <p:spPr>
            <a:xfrm>
              <a:off x="5003222" y="2465930"/>
              <a:ext cx="817348" cy="817348"/>
            </a:xfrm>
            <a:custGeom>
              <a:gdLst>
                <a:gd fmla="*/ 123823 w 934158" name="connsiteX0"/>
                <a:gd fmla="*/ 192437 h 934158" name="connsiteY0"/>
                <a:gd fmla="*/ 810335 w 934158" name="connsiteX1"/>
                <a:gd fmla="*/ 192437 h 934158" name="connsiteY1"/>
                <a:gd fmla="*/ 810335 w 934158" name="connsiteX2"/>
                <a:gd fmla="*/ 412151 h 934158" name="connsiteY2"/>
                <a:gd fmla="*/ 123823 w 934158" name="connsiteX3"/>
                <a:gd fmla="*/ 412151 h 934158" name="connsiteY3"/>
                <a:gd fmla="*/ 123823 w 934158" name="connsiteX4"/>
                <a:gd fmla="*/ 192437 h 934158" name="connsiteY4"/>
                <a:gd fmla="*/ 123823 w 934158" name="connsiteX5"/>
                <a:gd fmla="*/ 522007 h 934158" name="connsiteY5"/>
                <a:gd fmla="*/ 810335 w 934158" name="connsiteX6"/>
                <a:gd fmla="*/ 522007 h 934158" name="connsiteY6"/>
                <a:gd fmla="*/ 810335 w 934158" name="connsiteX7"/>
                <a:gd fmla="*/ 741721 h 934158" name="connsiteY7"/>
                <a:gd fmla="*/ 123823 w 934158" name="connsiteX8"/>
                <a:gd fmla="*/ 741721 h 934158" name="connsiteY8"/>
                <a:gd fmla="*/ 123823 w 934158" name="connsiteX9"/>
                <a:gd fmla="*/ 522007 h 9341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4158" w="934158">
                  <a:moveTo>
                    <a:pt x="123823" y="192437"/>
                  </a:moveTo>
                  <a:lnTo>
                    <a:pt x="810335" y="192437"/>
                  </a:lnTo>
                  <a:lnTo>
                    <a:pt x="810335" y="412151"/>
                  </a:lnTo>
                  <a:lnTo>
                    <a:pt x="123823" y="412151"/>
                  </a:lnTo>
                  <a:lnTo>
                    <a:pt x="123823" y="192437"/>
                  </a:lnTo>
                  <a:close/>
                  <a:moveTo>
                    <a:pt x="123823" y="522007"/>
                  </a:moveTo>
                  <a:lnTo>
                    <a:pt x="810335" y="522007"/>
                  </a:lnTo>
                  <a:lnTo>
                    <a:pt x="810335" y="741721"/>
                  </a:lnTo>
                  <a:lnTo>
                    <a:pt x="123823" y="741721"/>
                  </a:lnTo>
                  <a:lnTo>
                    <a:pt x="123823" y="522007"/>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192437" lIns="123823" numCol="1" rIns="123823" spcCol="1270" spcFirstLastPara="0" tIns="192437" vert="horz" wrap="square">
              <a:noAutofit/>
            </a:bodyPr>
            <a:lstStyle/>
            <a:p>
              <a:pPr algn="ctr" defTabSz="1511300" indent="0" lvl="0" marL="0">
                <a:lnSpc>
                  <a:spcPct val="90000"/>
                </a:lnSpc>
                <a:spcBef>
                  <a:spcPct val="0"/>
                </a:spcBef>
                <a:spcAft>
                  <a:spcPct val="35000"/>
                </a:spcAft>
                <a:buNone/>
              </a:pPr>
              <a:endParaRPr altLang="en-US" kern="1200" lang="zh-CN" sz="3400">
                <a:latin charset="-122" panose="00000500000000000000" pitchFamily="2" typeface="印品黑体"/>
                <a:ea charset="-122" panose="00000500000000000000" pitchFamily="2" typeface="印品黑体"/>
              </a:endParaRPr>
            </a:p>
          </p:txBody>
        </p:sp>
        <p:sp>
          <p:nvSpPr>
            <p:cNvPr id="21" name="任意多边形: 形状 20">
              <a:extLst>
                <a:ext uri="{FF2B5EF4-FFF2-40B4-BE49-F238E27FC236}">
                  <a16:creationId xmlns:a16="http://schemas.microsoft.com/office/drawing/2014/main" id="{9B8D98DF-9428-4D0E-93A4-C3168B7536C0}"/>
                </a:ext>
              </a:extLst>
            </p:cNvPr>
            <p:cNvSpPr/>
            <p:nvPr/>
          </p:nvSpPr>
          <p:spPr>
            <a:xfrm>
              <a:off x="1024143" y="2169993"/>
              <a:ext cx="1409222" cy="1409222"/>
            </a:xfrm>
            <a:custGeom>
              <a:gdLst>
                <a:gd fmla="*/ 0 w 1610618" name="connsiteX0"/>
                <a:gd fmla="*/ 805309 h 1610618" name="connsiteY0"/>
                <a:gd fmla="*/ 805309 w 1610618" name="connsiteX1"/>
                <a:gd fmla="*/ 0 h 1610618" name="connsiteY1"/>
                <a:gd fmla="*/ 1610618 w 1610618" name="connsiteX2"/>
                <a:gd fmla="*/ 805309 h 1610618" name="connsiteY2"/>
                <a:gd fmla="*/ 805309 w 1610618" name="connsiteX3"/>
                <a:gd fmla="*/ 1610618 h 1610618" name="connsiteY3"/>
                <a:gd fmla="*/ 0 w 1610618" name="connsiteX4"/>
                <a:gd fmla="*/ 805309 h 16106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10618" w="1610618">
                  <a:moveTo>
                    <a:pt x="0" y="805309"/>
                  </a:moveTo>
                  <a:cubicBezTo>
                    <a:pt x="0" y="360549"/>
                    <a:pt x="360549" y="0"/>
                    <a:pt x="805309" y="0"/>
                  </a:cubicBezTo>
                  <a:cubicBezTo>
                    <a:pt x="1250069" y="0"/>
                    <a:pt x="1610618" y="360549"/>
                    <a:pt x="1610618" y="805309"/>
                  </a:cubicBezTo>
                  <a:cubicBezTo>
                    <a:pt x="1610618" y="1250069"/>
                    <a:pt x="1250069" y="1610618"/>
                    <a:pt x="805309" y="1610618"/>
                  </a:cubicBezTo>
                  <a:cubicBezTo>
                    <a:pt x="360549" y="1610618"/>
                    <a:pt x="0" y="1250069"/>
                    <a:pt x="0" y="805309"/>
                  </a:cubicBezTo>
                  <a:close/>
                </a:path>
              </a:pathLst>
            </a:custGeom>
            <a:solidFill>
              <a:srgbClr val="C8D6E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0320" lIns="280320" numCol="1" rIns="280320" spcCol="1270" spcFirstLastPara="0" tIns="280320" vert="horz" wrap="square">
              <a:noAutofit/>
            </a:bodyPr>
            <a:lstStyle/>
            <a:p>
              <a:pPr algn="ctr" defTabSz="1555750" indent="0" lvl="0" marL="0">
                <a:lnSpc>
                  <a:spcPct val="90000"/>
                </a:lnSpc>
                <a:spcBef>
                  <a:spcPct val="0"/>
                </a:spcBef>
                <a:spcAft>
                  <a:spcPct val="35000"/>
                </a:spcAft>
                <a:buNone/>
              </a:pPr>
              <a:endParaRPr altLang="en-US" kern="1200" lang="zh-CN" sz="3500">
                <a:latin charset="-122" panose="00000500000000000000" pitchFamily="2" typeface="印品黑体"/>
                <a:ea charset="-122" panose="00000500000000000000" pitchFamily="2" typeface="印品黑体"/>
              </a:endParaRPr>
            </a:p>
          </p:txBody>
        </p:sp>
        <p:sp>
          <p:nvSpPr>
            <p:cNvPr id="19" name="任意多边形: 形状 18">
              <a:extLst>
                <a:ext uri="{FF2B5EF4-FFF2-40B4-BE49-F238E27FC236}">
                  <a16:creationId xmlns:a16="http://schemas.microsoft.com/office/drawing/2014/main" id="{C7481061-9D12-4BD3-97A2-189C9214C81E}"/>
                </a:ext>
              </a:extLst>
            </p:cNvPr>
            <p:cNvSpPr/>
            <p:nvPr/>
          </p:nvSpPr>
          <p:spPr>
            <a:xfrm>
              <a:off x="3479572" y="2169993"/>
              <a:ext cx="1409222" cy="1409222"/>
            </a:xfrm>
            <a:custGeom>
              <a:gdLst>
                <a:gd fmla="*/ 0 w 1610618" name="connsiteX0"/>
                <a:gd fmla="*/ 805309 h 1610618" name="connsiteY0"/>
                <a:gd fmla="*/ 805309 w 1610618" name="connsiteX1"/>
                <a:gd fmla="*/ 0 h 1610618" name="connsiteY1"/>
                <a:gd fmla="*/ 1610618 w 1610618" name="connsiteX2"/>
                <a:gd fmla="*/ 805309 h 1610618" name="connsiteY2"/>
                <a:gd fmla="*/ 805309 w 1610618" name="connsiteX3"/>
                <a:gd fmla="*/ 1610618 h 1610618" name="connsiteY3"/>
                <a:gd fmla="*/ 0 w 1610618" name="connsiteX4"/>
                <a:gd fmla="*/ 805309 h 16106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10618" w="1610618">
                  <a:moveTo>
                    <a:pt x="0" y="805309"/>
                  </a:moveTo>
                  <a:cubicBezTo>
                    <a:pt x="0" y="360549"/>
                    <a:pt x="360549" y="0"/>
                    <a:pt x="805309" y="0"/>
                  </a:cubicBezTo>
                  <a:cubicBezTo>
                    <a:pt x="1250069" y="0"/>
                    <a:pt x="1610618" y="360549"/>
                    <a:pt x="1610618" y="805309"/>
                  </a:cubicBezTo>
                  <a:cubicBezTo>
                    <a:pt x="1610618" y="1250069"/>
                    <a:pt x="1250069" y="1610618"/>
                    <a:pt x="805309" y="1610618"/>
                  </a:cubicBezTo>
                  <a:cubicBezTo>
                    <a:pt x="360549" y="1610618"/>
                    <a:pt x="0" y="1250069"/>
                    <a:pt x="0" y="805309"/>
                  </a:cubicBezTo>
                  <a:close/>
                </a:path>
              </a:pathLst>
            </a:custGeom>
            <a:solidFill>
              <a:srgbClr val="C8D6E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0320" lIns="280320" numCol="1" rIns="280320" spcCol="1270" spcFirstLastPara="0" tIns="280320" vert="horz" wrap="square">
              <a:noAutofit/>
            </a:bodyPr>
            <a:lstStyle/>
            <a:p>
              <a:pPr algn="ctr" defTabSz="1555750" indent="0" lvl="0" marL="0">
                <a:lnSpc>
                  <a:spcPct val="90000"/>
                </a:lnSpc>
                <a:spcBef>
                  <a:spcPct val="0"/>
                </a:spcBef>
                <a:spcAft>
                  <a:spcPct val="35000"/>
                </a:spcAft>
                <a:buNone/>
              </a:pPr>
              <a:endParaRPr altLang="en-US" kern="1200" lang="zh-CN" sz="3500">
                <a:latin charset="-122" panose="00000500000000000000" pitchFamily="2" typeface="印品黑体"/>
                <a:ea charset="-122" panose="00000500000000000000" pitchFamily="2" typeface="印品黑体"/>
              </a:endParaRPr>
            </a:p>
          </p:txBody>
        </p:sp>
        <p:sp>
          <p:nvSpPr>
            <p:cNvPr id="17" name="任意多边形: 形状 16">
              <a:extLst>
                <a:ext uri="{FF2B5EF4-FFF2-40B4-BE49-F238E27FC236}">
                  <a16:creationId xmlns:a16="http://schemas.microsoft.com/office/drawing/2014/main" id="{0C63C219-CAD2-4F18-A8F9-405CB789CBC3}"/>
                </a:ext>
              </a:extLst>
            </p:cNvPr>
            <p:cNvSpPr/>
            <p:nvPr/>
          </p:nvSpPr>
          <p:spPr>
            <a:xfrm>
              <a:off x="5935000" y="2169993"/>
              <a:ext cx="1409222" cy="1409222"/>
            </a:xfrm>
            <a:custGeom>
              <a:gdLst>
                <a:gd fmla="*/ 0 w 1610618" name="connsiteX0"/>
                <a:gd fmla="*/ 805309 h 1610618" name="connsiteY0"/>
                <a:gd fmla="*/ 805309 w 1610618" name="connsiteX1"/>
                <a:gd fmla="*/ 0 h 1610618" name="connsiteY1"/>
                <a:gd fmla="*/ 1610618 w 1610618" name="connsiteX2"/>
                <a:gd fmla="*/ 805309 h 1610618" name="connsiteY2"/>
                <a:gd fmla="*/ 805309 w 1610618" name="connsiteX3"/>
                <a:gd fmla="*/ 1610618 h 1610618" name="connsiteY3"/>
                <a:gd fmla="*/ 0 w 1610618" name="connsiteX4"/>
                <a:gd fmla="*/ 805309 h 16106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10618" w="1610618">
                  <a:moveTo>
                    <a:pt x="0" y="805309"/>
                  </a:moveTo>
                  <a:cubicBezTo>
                    <a:pt x="0" y="360549"/>
                    <a:pt x="360549" y="0"/>
                    <a:pt x="805309" y="0"/>
                  </a:cubicBezTo>
                  <a:cubicBezTo>
                    <a:pt x="1250069" y="0"/>
                    <a:pt x="1610618" y="360549"/>
                    <a:pt x="1610618" y="805309"/>
                  </a:cubicBezTo>
                  <a:cubicBezTo>
                    <a:pt x="1610618" y="1250069"/>
                    <a:pt x="1250069" y="1610618"/>
                    <a:pt x="805309" y="1610618"/>
                  </a:cubicBezTo>
                  <a:cubicBezTo>
                    <a:pt x="360549" y="1610618"/>
                    <a:pt x="0" y="1250069"/>
                    <a:pt x="0" y="805309"/>
                  </a:cubicBezTo>
                  <a:close/>
                </a:path>
              </a:pathLst>
            </a:custGeom>
            <a:solidFill>
              <a:srgbClr val="4B708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0320" lIns="280320" numCol="1" rIns="280320" spcCol="1270" spcFirstLastPara="0" tIns="280320" vert="horz" wrap="square">
              <a:noAutofit/>
            </a:bodyPr>
            <a:lstStyle/>
            <a:p>
              <a:pPr algn="ctr" defTabSz="1555750" indent="0" lvl="0" marL="0">
                <a:lnSpc>
                  <a:spcPct val="90000"/>
                </a:lnSpc>
                <a:spcBef>
                  <a:spcPct val="0"/>
                </a:spcBef>
                <a:spcAft>
                  <a:spcPct val="35000"/>
                </a:spcAft>
                <a:buNone/>
              </a:pPr>
              <a:endParaRPr altLang="en-US" kern="1200" lang="zh-CN" sz="3500">
                <a:latin charset="-122" panose="00000500000000000000" pitchFamily="2" typeface="印品黑体"/>
                <a:ea charset="-122" panose="00000500000000000000" pitchFamily="2" typeface="印品黑体"/>
              </a:endParaRPr>
            </a:p>
          </p:txBody>
        </p:sp>
        <p:pic>
          <p:nvPicPr>
            <p:cNvPr id="23" name="图形 22">
              <a:extLst>
                <a:ext uri="{FF2B5EF4-FFF2-40B4-BE49-F238E27FC236}">
                  <a16:creationId xmlns:a16="http://schemas.microsoft.com/office/drawing/2014/main" id="{9B4D0226-BEB4-44A4-86B1-286CFF72FD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4226" y="2514604"/>
              <a:ext cx="470769" cy="720000"/>
            </a:xfrm>
            <a:prstGeom prst="rect">
              <a:avLst/>
            </a:prstGeom>
          </p:spPr>
        </p:pic>
        <p:sp>
          <p:nvSpPr>
            <p:cNvPr id="24" name="文本框 23">
              <a:extLst>
                <a:ext uri="{FF2B5EF4-FFF2-40B4-BE49-F238E27FC236}">
                  <a16:creationId xmlns:a16="http://schemas.microsoft.com/office/drawing/2014/main" id="{C4F9FA6B-31C6-485C-BB0C-67829874248B}"/>
                </a:ext>
              </a:extLst>
            </p:cNvPr>
            <p:cNvSpPr txBox="1"/>
            <p:nvPr/>
          </p:nvSpPr>
          <p:spPr>
            <a:xfrm>
              <a:off x="1193031" y="2513837"/>
              <a:ext cx="1071446" cy="762000"/>
            </a:xfrm>
            <a:prstGeom prst="rect">
              <a:avLst/>
            </a:prstGeom>
            <a:noFill/>
          </p:spPr>
          <p:txBody>
            <a:bodyPr rtlCol="0" wrap="square">
              <a:spAutoFit/>
            </a:bodyPr>
            <a:lstStyle/>
            <a:p>
              <a:pPr algn="ctr"/>
              <a:r>
                <a:rPr altLang="zh-CN" lang="en-US" sz="4400">
                  <a:solidFill>
                    <a:schemeClr val="tx1">
                      <a:lumMod val="65000"/>
                      <a:lumOff val="35000"/>
                    </a:schemeClr>
                  </a:solidFill>
                  <a:latin charset="-122" panose="00000500000000000000" pitchFamily="2" typeface="印品黑体"/>
                  <a:ea charset="-122" panose="00000500000000000000" pitchFamily="2" typeface="印品黑体"/>
                </a:rPr>
                <a:t>01</a:t>
              </a:r>
            </a:p>
          </p:txBody>
        </p:sp>
        <p:sp>
          <p:nvSpPr>
            <p:cNvPr id="25" name="文本框 24">
              <a:extLst>
                <a:ext uri="{FF2B5EF4-FFF2-40B4-BE49-F238E27FC236}">
                  <a16:creationId xmlns:a16="http://schemas.microsoft.com/office/drawing/2014/main" id="{92B90322-77DA-4F8C-A570-F1F7374ABD0E}"/>
                </a:ext>
              </a:extLst>
            </p:cNvPr>
            <p:cNvSpPr txBox="1"/>
            <p:nvPr/>
          </p:nvSpPr>
          <p:spPr>
            <a:xfrm>
              <a:off x="3648460" y="2489883"/>
              <a:ext cx="1071446" cy="762000"/>
            </a:xfrm>
            <a:prstGeom prst="rect">
              <a:avLst/>
            </a:prstGeom>
            <a:noFill/>
          </p:spPr>
          <p:txBody>
            <a:bodyPr rtlCol="0" wrap="square">
              <a:spAutoFit/>
            </a:bodyPr>
            <a:lstStyle/>
            <a:p>
              <a:pPr algn="ctr"/>
              <a:r>
                <a:rPr altLang="zh-CN" lang="en-US" sz="4400">
                  <a:solidFill>
                    <a:schemeClr val="tx1">
                      <a:lumMod val="65000"/>
                      <a:lumOff val="35000"/>
                    </a:schemeClr>
                  </a:solidFill>
                  <a:latin charset="-122" panose="00000500000000000000" pitchFamily="2" typeface="印品黑体"/>
                  <a:ea charset="-122" panose="00000500000000000000" pitchFamily="2" typeface="印品黑体"/>
                </a:rPr>
                <a:t>02</a:t>
              </a:r>
            </a:p>
          </p:txBody>
        </p:sp>
      </p:grpSp>
      <p:sp>
        <p:nvSpPr>
          <p:cNvPr id="26" name="文本框 25">
            <a:extLst>
              <a:ext uri="{FF2B5EF4-FFF2-40B4-BE49-F238E27FC236}">
                <a16:creationId xmlns:a16="http://schemas.microsoft.com/office/drawing/2014/main" id="{84E044A9-C2B7-4916-9830-43F785645F08}"/>
              </a:ext>
            </a:extLst>
          </p:cNvPr>
          <p:cNvSpPr txBox="1"/>
          <p:nvPr/>
        </p:nvSpPr>
        <p:spPr>
          <a:xfrm>
            <a:off x="1087756" y="3964001"/>
            <a:ext cx="6192854" cy="11582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点击输入内容点击输入点击输入内容点击输入内容点击输入</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点击输入内容点击输入点击输入内容点击输入内容点击输入</a:t>
            </a:r>
          </a:p>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点击输入内容点击输入点击输入内容点击输入内容点击输入</a:t>
            </a:r>
          </a:p>
        </p:txBody>
      </p:sp>
    </p:spTree>
    <p:extLst>
      <p:ext uri="{BB962C8B-B14F-4D97-AF65-F5344CB8AC3E}">
        <p14:creationId val="2227936507"/>
      </p:ext>
    </p:extLst>
  </p:cSld>
  <p:clrMapOvr>
    <a:masterClrMapping/>
  </p:clrMapOvr>
  <p:transition advClick="0" advTm="1000" spd="slow">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grpId="0" id="8" nodeType="withEffect" presetClass="entr" presetID="42" presetSubtype="0">
                                  <p:stCondLst>
                                    <p:cond delay="500"/>
                                  </p:stCondLst>
                                  <p:childTnLst>
                                    <p:set>
                                      <p:cBhvr>
                                        <p:cTn dur="1" fill="hold" id="9">
                                          <p:stCondLst>
                                            <p:cond delay="0"/>
                                          </p:stCondLst>
                                        </p:cTn>
                                        <p:tgtEl>
                                          <p:spTgt spid="26"/>
                                        </p:tgtEl>
                                        <p:attrNameLst>
                                          <p:attrName>style.visibility</p:attrName>
                                        </p:attrNameLst>
                                      </p:cBhvr>
                                      <p:to>
                                        <p:strVal val="visible"/>
                                      </p:to>
                                    </p:set>
                                    <p:animEffect filter="fade" transition="in">
                                      <p:cBhvr>
                                        <p:cTn dur="1000" id="10"/>
                                        <p:tgtEl>
                                          <p:spTgt spid="26"/>
                                        </p:tgtEl>
                                      </p:cBhvr>
                                    </p:animEffect>
                                    <p:anim calcmode="lin" valueType="num">
                                      <p:cBhvr>
                                        <p:cTn dur="1000" fill="hold" id="11"/>
                                        <p:tgtEl>
                                          <p:spTgt spid="26"/>
                                        </p:tgtEl>
                                        <p:attrNameLst>
                                          <p:attrName>ppt_x</p:attrName>
                                        </p:attrNameLst>
                                      </p:cBhvr>
                                      <p:tavLst>
                                        <p:tav tm="0">
                                          <p:val>
                                            <p:strVal val="#ppt_x"/>
                                          </p:val>
                                        </p:tav>
                                        <p:tav tm="100000">
                                          <p:val>
                                            <p:strVal val="#ppt_x"/>
                                          </p:val>
                                        </p:tav>
                                      </p:tavLst>
                                    </p:anim>
                                    <p:anim calcmode="lin" valueType="num">
                                      <p:cBhvr>
                                        <p:cTn dur="1000" fill="hold" id="12"/>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3" name="组合 2">
            <a:extLst>
              <a:ext uri="{FF2B5EF4-FFF2-40B4-BE49-F238E27FC236}">
                <a16:creationId xmlns:a16="http://schemas.microsoft.com/office/drawing/2014/main" id="{FE320BCD-63B3-4EF0-97E4-2FC27E2C3089}"/>
              </a:ext>
            </a:extLst>
          </p:cNvPr>
          <p:cNvGrpSpPr/>
          <p:nvPr/>
        </p:nvGrpSpPr>
        <p:grpSpPr>
          <a:xfrm>
            <a:off x="4888088" y="1941689"/>
            <a:ext cx="7545022" cy="3872089"/>
            <a:chOff x="4888088" y="1941689"/>
            <a:chExt cx="7545022" cy="3872089"/>
          </a:xfrm>
        </p:grpSpPr>
        <p:grpSp>
          <p:nvGrpSpPr>
            <p:cNvPr id="17" name="组合 16">
              <a:extLst>
                <a:ext uri="{FF2B5EF4-FFF2-40B4-BE49-F238E27FC236}">
                  <a16:creationId xmlns:a16="http://schemas.microsoft.com/office/drawing/2014/main" id="{DEF4263D-88AF-41AF-A657-CC98E4D67DF2}"/>
                </a:ext>
              </a:extLst>
            </p:cNvPr>
            <p:cNvGrpSpPr/>
            <p:nvPr/>
          </p:nvGrpSpPr>
          <p:grpSpPr>
            <a:xfrm>
              <a:off x="4888088" y="2350722"/>
              <a:ext cx="7545022" cy="2156557"/>
              <a:chOff x="4888088" y="2328586"/>
              <a:chExt cx="7545022" cy="2156557"/>
            </a:xfrm>
          </p:grpSpPr>
          <p:sp>
            <p:nvSpPr>
              <p:cNvPr id="13" name="文本框 12">
                <a:extLst>
                  <a:ext uri="{FF2B5EF4-FFF2-40B4-BE49-F238E27FC236}">
                    <a16:creationId xmlns:a16="http://schemas.microsoft.com/office/drawing/2014/main" id="{C264FF8D-F840-4F6C-A2A9-CA5735C41E7B}"/>
                  </a:ext>
                </a:extLst>
              </p:cNvPr>
              <p:cNvSpPr txBox="1"/>
              <p:nvPr/>
            </p:nvSpPr>
            <p:spPr>
              <a:xfrm>
                <a:off x="5418666" y="2328586"/>
                <a:ext cx="2551289" cy="640080"/>
              </a:xfrm>
              <a:prstGeom prst="rect">
                <a:avLst/>
              </a:prstGeom>
              <a:noFill/>
            </p:spPr>
            <p:txBody>
              <a:bodyPr rtlCol="0" wrap="square">
                <a:spAutoFit/>
              </a:bodyPr>
              <a:lstStyle/>
              <a:p>
                <a:r>
                  <a:rPr altLang="zh-CN" i="1" lang="en-US" smtClean="0" spc="300" sz="3600">
                    <a:solidFill>
                      <a:srgbClr val="4B7085"/>
                    </a:solidFill>
                    <a:latin charset="-122" panose="02000000000000000000" pitchFamily="2" typeface="方正正黑简体"/>
                    <a:ea charset="-122" panose="02000000000000000000" pitchFamily="2" typeface="方正正黑简体"/>
                  </a:rPr>
                  <a:t>2021</a:t>
                </a:r>
              </a:p>
            </p:txBody>
          </p:sp>
          <p:sp>
            <p:nvSpPr>
              <p:cNvPr id="14" name="矩形 13">
                <a:extLst>
                  <a:ext uri="{FF2B5EF4-FFF2-40B4-BE49-F238E27FC236}">
                    <a16:creationId xmlns:a16="http://schemas.microsoft.com/office/drawing/2014/main" id="{CE5F3623-4572-4BB6-B0D2-120B0E482FE8}"/>
                  </a:ext>
                </a:extLst>
              </p:cNvPr>
              <p:cNvSpPr/>
              <p:nvPr/>
            </p:nvSpPr>
            <p:spPr>
              <a:xfrm>
                <a:off x="4888089" y="2889956"/>
                <a:ext cx="7303911" cy="1240598"/>
              </a:xfrm>
              <a:custGeom>
                <a:gdLst>
                  <a:gd fmla="*/ 541867 w 6716889" name="connsiteX0"/>
                  <a:gd fmla="*/ 22577 h 1557866" name="connsiteY0"/>
                  <a:gd fmla="*/ 6716889 w 6716889" name="connsiteX1"/>
                  <a:gd fmla="*/ 0 h 1557866" name="connsiteY1"/>
                  <a:gd fmla="*/ 6716889 w 6716889" name="connsiteX2"/>
                  <a:gd fmla="*/ 1557866 h 1557866" name="connsiteY2"/>
                  <a:gd fmla="*/ 0 w 6716889" name="connsiteX3"/>
                  <a:gd fmla="*/ 1557866 h 1557866" name="connsiteY3"/>
                  <a:gd fmla="*/ 541867 w 6716889" name="connsiteX4"/>
                  <a:gd fmla="*/ 22577 h 15578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7866" w="6716889">
                    <a:moveTo>
                      <a:pt x="541867" y="22577"/>
                    </a:moveTo>
                    <a:lnTo>
                      <a:pt x="6716889" y="0"/>
                    </a:lnTo>
                    <a:lnTo>
                      <a:pt x="6716889" y="1557866"/>
                    </a:lnTo>
                    <a:lnTo>
                      <a:pt x="0" y="1557866"/>
                    </a:lnTo>
                    <a:lnTo>
                      <a:pt x="541867" y="22577"/>
                    </a:lnTo>
                    <a:close/>
                  </a:path>
                </a:pathLst>
              </a:cu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15" name="文本框 14">
                <a:extLst>
                  <a:ext uri="{FF2B5EF4-FFF2-40B4-BE49-F238E27FC236}">
                    <a16:creationId xmlns:a16="http://schemas.microsoft.com/office/drawing/2014/main" id="{107A7D9E-75AD-4D75-8E8A-F9CC8C99A15E}"/>
                  </a:ext>
                </a:extLst>
              </p:cNvPr>
              <p:cNvSpPr txBox="1"/>
              <p:nvPr/>
            </p:nvSpPr>
            <p:spPr>
              <a:xfrm>
                <a:off x="5418666" y="3059879"/>
                <a:ext cx="6129867" cy="914400"/>
              </a:xfrm>
              <a:prstGeom prst="rect">
                <a:avLst/>
              </a:prstGeom>
              <a:noFill/>
            </p:spPr>
            <p:txBody>
              <a:bodyPr rtlCol="0" wrap="square">
                <a:spAutoFit/>
              </a:bodyPr>
              <a:lstStyle/>
              <a:p>
                <a:r>
                  <a:rPr altLang="en-US" lang="zh-CN" sz="5400">
                    <a:solidFill>
                      <a:srgbClr val="EEF2F4"/>
                    </a:solidFill>
                    <a:latin charset="-122" panose="02000000000000000000" pitchFamily="2" typeface="方正正黑简体"/>
                    <a:ea charset="-122" panose="02000000000000000000" pitchFamily="2" typeface="方正正黑简体"/>
                  </a:rPr>
                  <a:t>感谢您的观赏</a:t>
                </a:r>
              </a:p>
            </p:txBody>
          </p:sp>
          <p:sp>
            <p:nvSpPr>
              <p:cNvPr id="16" name="文本框 15">
                <a:extLst>
                  <a:ext uri="{FF2B5EF4-FFF2-40B4-BE49-F238E27FC236}">
                    <a16:creationId xmlns:a16="http://schemas.microsoft.com/office/drawing/2014/main" id="{508D75EB-F936-4B57-9BE3-75586A727914}"/>
                  </a:ext>
                </a:extLst>
              </p:cNvPr>
              <p:cNvSpPr txBox="1"/>
              <p:nvPr/>
            </p:nvSpPr>
            <p:spPr>
              <a:xfrm>
                <a:off x="4888087" y="4115810"/>
                <a:ext cx="7545022" cy="365760"/>
              </a:xfrm>
              <a:prstGeom prst="rect">
                <a:avLst/>
              </a:prstGeom>
              <a:noFill/>
            </p:spPr>
            <p:txBody>
              <a:bodyPr rtlCol="0" wrap="square">
                <a:spAutoFit/>
              </a:bodyPr>
              <a:lstStyle/>
              <a:p>
                <a:r>
                  <a:rPr altLang="zh-CN" i="1" lang="en-US" spc="1600">
                    <a:solidFill>
                      <a:srgbClr val="4B7085"/>
                    </a:solidFill>
                    <a:latin charset="-122" panose="00000500000000000000" pitchFamily="2" typeface="印品黑体"/>
                    <a:ea charset="-122" panose="00000500000000000000" pitchFamily="2" typeface="印品黑体"/>
                  </a:rPr>
                  <a:t>THANKS FOR WATCHING</a:t>
                </a:r>
              </a:p>
            </p:txBody>
          </p:sp>
        </p:grpSp>
        <p:sp useBgFill="1">
          <p:nvSpPr>
            <p:cNvPr id="2" name="矩形 1">
              <a:extLst>
                <a:ext uri="{FF2B5EF4-FFF2-40B4-BE49-F238E27FC236}">
                  <a16:creationId xmlns:a16="http://schemas.microsoft.com/office/drawing/2014/main" id="{5F971482-A1CD-4FCA-94C0-1357FCBB1F98}"/>
                </a:ext>
              </a:extLst>
            </p:cNvPr>
            <p:cNvSpPr/>
            <p:nvPr/>
          </p:nvSpPr>
          <p:spPr>
            <a:xfrm>
              <a:off x="11413067" y="1941689"/>
              <a:ext cx="327378" cy="3872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grpSp>
    </p:spTree>
    <p:extLst>
      <p:ext uri="{BB962C8B-B14F-4D97-AF65-F5344CB8AC3E}">
        <p14:creationId val="3353448520"/>
      </p:ext>
    </p:extLst>
  </p:cSld>
  <p:clrMapOvr>
    <a:masterClrMapping/>
  </p:clrMapOvr>
  <mc:AlternateContent>
    <mc:Choice Requires="p14">
      <p:transition advClick="0" advTm="1000" p14:dur="1300" spd="slow">
        <p14:pan dir="d"/>
      </p:transition>
    </mc:Choice>
    <mc:Fallback>
      <p:transition advClick="0" advTm="1000"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2FF34788-90AC-4376-A777-22222F93DEC2}"/>
              </a:ext>
            </a:extLst>
          </p:cNvPr>
          <p:cNvGrpSpPr/>
          <p:nvPr/>
        </p:nvGrpSpPr>
        <p:grpSpPr>
          <a:xfrm>
            <a:off x="3609476" y="131536"/>
            <a:ext cx="4970972" cy="6590110"/>
            <a:chOff x="3609476" y="131536"/>
            <a:chExt cx="4970972" cy="6590110"/>
          </a:xfrm>
        </p:grpSpPr>
        <p:grpSp>
          <p:nvGrpSpPr>
            <p:cNvPr id="8" name="组合 7">
              <a:extLst>
                <a:ext uri="{FF2B5EF4-FFF2-40B4-BE49-F238E27FC236}">
                  <a16:creationId xmlns:a16="http://schemas.microsoft.com/office/drawing/2014/main" id="{F270D4C7-2679-46E4-B2FF-12C3CD9D1926}"/>
                </a:ext>
              </a:extLst>
            </p:cNvPr>
            <p:cNvGrpSpPr/>
            <p:nvPr/>
          </p:nvGrpSpPr>
          <p:grpSpPr>
            <a:xfrm>
              <a:off x="4137378" y="2825045"/>
              <a:ext cx="3917245" cy="1207911"/>
              <a:chOff x="4357510" y="2235200"/>
              <a:chExt cx="3917245" cy="1207911"/>
            </a:xfrm>
          </p:grpSpPr>
          <p:sp>
            <p:nvSpPr>
              <p:cNvPr id="6" name="平行四边形 5">
                <a:extLst>
                  <a:ext uri="{FF2B5EF4-FFF2-40B4-BE49-F238E27FC236}">
                    <a16:creationId xmlns:a16="http://schemas.microsoft.com/office/drawing/2014/main" id="{A3265831-C840-4D95-BA8A-AD16F0D1007B}"/>
                  </a:ext>
                </a:extLst>
              </p:cNvPr>
              <p:cNvSpPr/>
              <p:nvPr/>
            </p:nvSpPr>
            <p:spPr>
              <a:xfrm>
                <a:off x="4357510" y="2235200"/>
                <a:ext cx="3917245" cy="1207911"/>
              </a:xfrm>
              <a:prstGeom prst="parallelogram">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7" name="文本框 6">
                <a:extLst>
                  <a:ext uri="{FF2B5EF4-FFF2-40B4-BE49-F238E27FC236}">
                    <a16:creationId xmlns:a16="http://schemas.microsoft.com/office/drawing/2014/main" id="{CBE8A91D-F49C-4D71-8472-E2AD3E6765F0}"/>
                  </a:ext>
                </a:extLst>
              </p:cNvPr>
              <p:cNvSpPr txBox="1"/>
              <p:nvPr/>
            </p:nvSpPr>
            <p:spPr>
              <a:xfrm>
                <a:off x="4526843" y="2411357"/>
                <a:ext cx="3578578" cy="914400"/>
              </a:xfrm>
              <a:prstGeom prst="rect">
                <a:avLst/>
              </a:prstGeom>
              <a:noFill/>
            </p:spPr>
            <p:txBody>
              <a:bodyPr rtlCol="0" wrap="square">
                <a:spAutoFit/>
              </a:bodyPr>
              <a:lstStyle/>
              <a:p>
                <a:pPr algn="ctr"/>
                <a:r>
                  <a:rPr altLang="en-US" lang="zh-CN" sz="5400">
                    <a:solidFill>
                      <a:srgbClr val="EEF2F4"/>
                    </a:solidFill>
                    <a:latin charset="-122" panose="00000500000000000000" pitchFamily="2" typeface="印品黑体"/>
                    <a:ea charset="-122" panose="00000500000000000000" pitchFamily="2" typeface="印品黑体"/>
                  </a:rPr>
                  <a:t>第一部分</a:t>
                </a:r>
              </a:p>
            </p:txBody>
          </p:sp>
        </p:grpSp>
        <p:cxnSp>
          <p:nvCxnSpPr>
            <p:cNvPr id="16" name="直接连接符 15">
              <a:extLst>
                <a:ext uri="{FF2B5EF4-FFF2-40B4-BE49-F238E27FC236}">
                  <a16:creationId xmlns:a16="http://schemas.microsoft.com/office/drawing/2014/main" id="{0AB0AE53-626C-4145-9A8C-1FD3E322E8D3}"/>
                </a:ext>
              </a:extLst>
            </p:cNvPr>
            <p:cNvCxnSpPr/>
            <p:nvPr/>
          </p:nvCxnSpPr>
          <p:spPr>
            <a:xfrm flipH="1">
              <a:off x="3609476" y="2935713"/>
              <a:ext cx="946483" cy="3785933"/>
            </a:xfrm>
            <a:prstGeom prst="line">
              <a:avLst/>
            </a:prstGeom>
            <a:ln w="38100">
              <a:solidFill>
                <a:srgbClr val="DDE4E8"/>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7A97F1C-3BAB-4715-A625-04B6E852747A}"/>
                </a:ext>
              </a:extLst>
            </p:cNvPr>
            <p:cNvCxnSpPr/>
            <p:nvPr/>
          </p:nvCxnSpPr>
          <p:spPr>
            <a:xfrm flipH="1">
              <a:off x="7633965" y="131536"/>
              <a:ext cx="946483" cy="3785933"/>
            </a:xfrm>
            <a:prstGeom prst="line">
              <a:avLst/>
            </a:prstGeom>
            <a:ln w="38100">
              <a:solidFill>
                <a:srgbClr val="DDE4E8"/>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501384" y="649224"/>
            <a:ext cx="3127248" cy="365760"/>
          </a:xfrm>
          <a:prstGeom prst="rect">
            <a:avLst/>
          </a:prstGeom>
          <a:noFill/>
        </p:spPr>
        <p:txBody>
          <a:bodyPr rtlCol="0" wrap="square">
            <a:spAutoFit/>
          </a:bodyPr>
          <a:lstStyle/>
          <a:p>
            <a:r>
              <a:rPr altLang="zh-CN" lang="en-US">
                <a:solidFill>
                  <a:srgbClr val="DDE4E8"/>
                </a:solidFill>
              </a:rPr>
              <a:t>https://www.youyedoc.com/</a:t>
            </a:r>
          </a:p>
        </p:txBody>
      </p:sp>
    </p:spTree>
    <p:extLst>
      <p:ext uri="{BB962C8B-B14F-4D97-AF65-F5344CB8AC3E}">
        <p14:creationId val="3531103397"/>
      </p:ext>
    </p:extLst>
  </p:cSld>
  <p:clrMapOvr>
    <a:masterClrMapping/>
  </p:clrMapOvr>
  <mc:AlternateContent>
    <mc:Choice Requires="p14">
      <p:transition advClick="0" advTm="1000" p14:dur="700" spd="med">
        <p:fade/>
      </p:transition>
    </mc:Choice>
    <mc:Fallback>
      <p:transition advClick="0" advTm="1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9"/>
                                        </p:tgtEl>
                                        <p:attrNameLst>
                                          <p:attrName>style.visibility</p:attrName>
                                        </p:attrNameLst>
                                      </p:cBhvr>
                                      <p:to>
                                        <p:strVal val="visible"/>
                                      </p:to>
                                    </p:set>
                                    <p:animEffect filter="barn(outVertical)" transition="in">
                                      <p:cBhvr>
                                        <p:cTn dur="1000" id="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40EFEA39-9A17-46B7-8E4B-F2A1EADEF870}"/>
              </a:ext>
            </a:extLst>
          </p:cNvPr>
          <p:cNvGrpSpPr/>
          <p:nvPr/>
        </p:nvGrpSpPr>
        <p:grpSpPr>
          <a:xfrm>
            <a:off x="965328" y="1223382"/>
            <a:ext cx="4415695" cy="4411236"/>
            <a:chOff x="965328" y="1223382"/>
            <a:chExt cx="4415695" cy="4411236"/>
          </a:xfrm>
        </p:grpSpPr>
        <p:sp>
          <p:nvSpPr>
            <p:cNvPr id="5" name="Arc 17">
              <a:extLst>
                <a:ext uri="{FF2B5EF4-FFF2-40B4-BE49-F238E27FC236}">
                  <a16:creationId xmlns:a16="http://schemas.microsoft.com/office/drawing/2014/main" id="{2EEC3744-9B2A-404F-B5B3-A8DA33580545}"/>
                </a:ext>
              </a:extLst>
            </p:cNvPr>
            <p:cNvSpPr/>
            <p:nvPr/>
          </p:nvSpPr>
          <p:spPr>
            <a:xfrm rot="11931966">
              <a:off x="965328" y="2057000"/>
              <a:ext cx="2166463" cy="216646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0000500000000000000" pitchFamily="2" typeface="印品黑体"/>
              </a:endParaRPr>
            </a:p>
          </p:txBody>
        </p:sp>
        <p:grpSp>
          <p:nvGrpSpPr>
            <p:cNvPr id="6" name="Group 4">
              <a:extLst>
                <a:ext uri="{FF2B5EF4-FFF2-40B4-BE49-F238E27FC236}">
                  <a16:creationId xmlns:a16="http://schemas.microsoft.com/office/drawing/2014/main" id="{92EA1505-F21B-429C-8128-E49CDE72FAE1}"/>
                </a:ext>
              </a:extLst>
            </p:cNvPr>
            <p:cNvGrpSpPr/>
            <p:nvPr/>
          </p:nvGrpSpPr>
          <p:grpSpPr>
            <a:xfrm>
              <a:off x="1215588" y="1831934"/>
              <a:ext cx="2409700" cy="2409696"/>
              <a:chOff x="953424" y="1486519"/>
              <a:chExt cx="2228412" cy="2228408"/>
            </a:xfrm>
            <a:solidFill>
              <a:srgbClr val="4B7085"/>
            </a:solidFill>
          </p:grpSpPr>
          <p:sp>
            <p:nvSpPr>
              <p:cNvPr id="22" name="Freeform 5">
                <a:extLst>
                  <a:ext uri="{FF2B5EF4-FFF2-40B4-BE49-F238E27FC236}">
                    <a16:creationId xmlns:a16="http://schemas.microsoft.com/office/drawing/2014/main" id="{CF474001-2586-459D-B021-2E74F73BB9DD}"/>
                  </a:ext>
                </a:extLst>
              </p:cNvPr>
              <p:cNvSpPr/>
              <p:nvPr/>
            </p:nvSpPr>
            <p:spPr>
              <a:xfrm>
                <a:off x="953424" y="1486519"/>
                <a:ext cx="2228412" cy="2228408"/>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90000"/>
                  </a:lnSpc>
                  <a:spcBef>
                    <a:spcPct val="0"/>
                  </a:spcBef>
                  <a:spcAft>
                    <a:spcPct val="35000"/>
                  </a:spcAft>
                </a:pPr>
                <a:endParaRPr kern="1200" lang="en-US" sz="3000">
                  <a:latin charset="-122" panose="00000500000000000000" pitchFamily="2" typeface="印品黑体"/>
                </a:endParaRPr>
              </a:p>
            </p:txBody>
          </p:sp>
          <p:sp>
            <p:nvSpPr>
              <p:cNvPr id="23" name="Oval 6">
                <a:extLst>
                  <a:ext uri="{FF2B5EF4-FFF2-40B4-BE49-F238E27FC236}">
                    <a16:creationId xmlns:a16="http://schemas.microsoft.com/office/drawing/2014/main" id="{8435D517-7B53-40FF-84BD-03790BE81CDB}"/>
                  </a:ext>
                </a:extLst>
              </p:cNvPr>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600">
                  <a:latin charset="-122" panose="00000500000000000000" pitchFamily="2" typeface="印品黑体"/>
                </a:endParaRPr>
              </a:p>
            </p:txBody>
          </p:sp>
        </p:grpSp>
        <p:grpSp>
          <p:nvGrpSpPr>
            <p:cNvPr id="7" name="Group 7">
              <a:extLst>
                <a:ext uri="{FF2B5EF4-FFF2-40B4-BE49-F238E27FC236}">
                  <a16:creationId xmlns:a16="http://schemas.microsoft.com/office/drawing/2014/main" id="{91F6CCCE-E0AE-416D-9B34-C963FF2BF4BE}"/>
                </a:ext>
              </a:extLst>
            </p:cNvPr>
            <p:cNvGrpSpPr/>
            <p:nvPr/>
          </p:nvGrpSpPr>
          <p:grpSpPr>
            <a:xfrm>
              <a:off x="3197761" y="3079037"/>
              <a:ext cx="2047438" cy="2047434"/>
              <a:chOff x="953424" y="1486519"/>
              <a:chExt cx="2228412" cy="2228408"/>
            </a:xfrm>
            <a:solidFill>
              <a:srgbClr val="4B7085"/>
            </a:solidFill>
          </p:grpSpPr>
          <p:sp>
            <p:nvSpPr>
              <p:cNvPr id="20" name="Freeform 8">
                <a:extLst>
                  <a:ext uri="{FF2B5EF4-FFF2-40B4-BE49-F238E27FC236}">
                    <a16:creationId xmlns:a16="http://schemas.microsoft.com/office/drawing/2014/main" id="{F232B758-E852-46A6-8640-D3165C8BA21F}"/>
                  </a:ext>
                </a:extLst>
              </p:cNvPr>
              <p:cNvSpPr/>
              <p:nvPr/>
            </p:nvSpPr>
            <p:spPr>
              <a:xfrm>
                <a:off x="953424" y="1486519"/>
                <a:ext cx="2228412" cy="2228408"/>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90000"/>
                  </a:lnSpc>
                  <a:spcBef>
                    <a:spcPct val="0"/>
                  </a:spcBef>
                  <a:spcAft>
                    <a:spcPct val="35000"/>
                  </a:spcAft>
                </a:pPr>
                <a:endParaRPr kern="1200" lang="en-US" sz="3000">
                  <a:latin charset="-122" panose="00000500000000000000" pitchFamily="2" typeface="印品黑体"/>
                </a:endParaRPr>
              </a:p>
            </p:txBody>
          </p:sp>
          <p:sp>
            <p:nvSpPr>
              <p:cNvPr id="21" name="Oval 9">
                <a:extLst>
                  <a:ext uri="{FF2B5EF4-FFF2-40B4-BE49-F238E27FC236}">
                    <a16:creationId xmlns:a16="http://schemas.microsoft.com/office/drawing/2014/main" id="{1D08DA22-7DF8-4E16-B77D-3287EA042885}"/>
                  </a:ext>
                </a:extLst>
              </p:cNvPr>
              <p:cNvSpPr/>
              <p:nvPr/>
            </p:nvSpPr>
            <p:spPr>
              <a:xfrm>
                <a:off x="1335155" y="1868251"/>
                <a:ext cx="1464952" cy="1464946"/>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latin charset="-122" panose="00000500000000000000" pitchFamily="2" typeface="印品黑体"/>
                </a:endParaRPr>
              </a:p>
            </p:txBody>
          </p:sp>
        </p:grpSp>
        <p:grpSp>
          <p:nvGrpSpPr>
            <p:cNvPr id="8" name="Group 10">
              <a:extLst>
                <a:ext uri="{FF2B5EF4-FFF2-40B4-BE49-F238E27FC236}">
                  <a16:creationId xmlns:a16="http://schemas.microsoft.com/office/drawing/2014/main" id="{99AC366C-5A98-4230-941C-21E6BDD533B8}"/>
                </a:ext>
              </a:extLst>
            </p:cNvPr>
            <p:cNvGrpSpPr/>
            <p:nvPr/>
          </p:nvGrpSpPr>
          <p:grpSpPr>
            <a:xfrm>
              <a:off x="1653442" y="4071762"/>
              <a:ext cx="1562858" cy="1562856"/>
              <a:chOff x="953424" y="1486519"/>
              <a:chExt cx="2228412" cy="2228408"/>
            </a:xfrm>
            <a:solidFill>
              <a:schemeClr val="accent1">
                <a:lumMod val="40000"/>
                <a:lumOff val="60000"/>
              </a:schemeClr>
            </a:solidFill>
          </p:grpSpPr>
          <p:sp>
            <p:nvSpPr>
              <p:cNvPr id="18" name="Freeform 11">
                <a:extLst>
                  <a:ext uri="{FF2B5EF4-FFF2-40B4-BE49-F238E27FC236}">
                    <a16:creationId xmlns:a16="http://schemas.microsoft.com/office/drawing/2014/main" id="{4000C033-E945-450F-8893-215AD175DC26}"/>
                  </a:ext>
                </a:extLst>
              </p:cNvPr>
              <p:cNvSpPr/>
              <p:nvPr/>
            </p:nvSpPr>
            <p:spPr>
              <a:xfrm>
                <a:off x="953424" y="1486519"/>
                <a:ext cx="2228412" cy="2228408"/>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90000"/>
                  </a:lnSpc>
                  <a:spcBef>
                    <a:spcPct val="0"/>
                  </a:spcBef>
                  <a:spcAft>
                    <a:spcPct val="35000"/>
                  </a:spcAft>
                </a:pPr>
                <a:endParaRPr kern="1200" lang="en-US" sz="3000">
                  <a:latin charset="-122" panose="00000500000000000000" pitchFamily="2" typeface="印品黑体"/>
                </a:endParaRPr>
              </a:p>
            </p:txBody>
          </p:sp>
          <p:sp>
            <p:nvSpPr>
              <p:cNvPr id="19" name="Oval 12">
                <a:extLst>
                  <a:ext uri="{FF2B5EF4-FFF2-40B4-BE49-F238E27FC236}">
                    <a16:creationId xmlns:a16="http://schemas.microsoft.com/office/drawing/2014/main" id="{B9ED7086-1D0C-4481-B2AA-48ABA3EF46F9}"/>
                  </a:ext>
                </a:extLst>
              </p:cNvPr>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600">
                  <a:solidFill>
                    <a:schemeClr val="bg1"/>
                  </a:solidFill>
                  <a:latin charset="-122" panose="00000500000000000000" pitchFamily="2" typeface="印品黑体"/>
                </a:endParaRPr>
              </a:p>
            </p:txBody>
          </p:sp>
        </p:grpSp>
        <p:grpSp>
          <p:nvGrpSpPr>
            <p:cNvPr id="9" name="Group 13">
              <a:extLst>
                <a:ext uri="{FF2B5EF4-FFF2-40B4-BE49-F238E27FC236}">
                  <a16:creationId xmlns:a16="http://schemas.microsoft.com/office/drawing/2014/main" id="{00BDD443-A581-44C8-BD4E-ED568D06EBF7}"/>
                </a:ext>
              </a:extLst>
            </p:cNvPr>
            <p:cNvGrpSpPr/>
            <p:nvPr/>
          </p:nvGrpSpPr>
          <p:grpSpPr>
            <a:xfrm>
              <a:off x="3224664" y="1376443"/>
              <a:ext cx="1528453" cy="1528451"/>
              <a:chOff x="953424" y="1486519"/>
              <a:chExt cx="2228412" cy="2228408"/>
            </a:xfrm>
            <a:solidFill>
              <a:srgbClr val="B4C7E7"/>
            </a:solidFill>
          </p:grpSpPr>
          <p:sp>
            <p:nvSpPr>
              <p:cNvPr id="16" name="Freeform 14">
                <a:extLst>
                  <a:ext uri="{FF2B5EF4-FFF2-40B4-BE49-F238E27FC236}">
                    <a16:creationId xmlns:a16="http://schemas.microsoft.com/office/drawing/2014/main" id="{2103ED1C-BE79-41E8-B7B7-79F68F1A590C}"/>
                  </a:ext>
                </a:extLst>
              </p:cNvPr>
              <p:cNvSpPr/>
              <p:nvPr/>
            </p:nvSpPr>
            <p:spPr>
              <a:xfrm>
                <a:off x="953424" y="1486519"/>
                <a:ext cx="2228412" cy="2228408"/>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90000"/>
                  </a:lnSpc>
                  <a:spcBef>
                    <a:spcPct val="0"/>
                  </a:spcBef>
                  <a:spcAft>
                    <a:spcPct val="35000"/>
                  </a:spcAft>
                </a:pPr>
                <a:endParaRPr kern="1200" lang="en-US" sz="3000">
                  <a:latin charset="-122" panose="00000500000000000000" pitchFamily="2" typeface="印品黑体"/>
                </a:endParaRPr>
              </a:p>
            </p:txBody>
          </p:sp>
          <p:sp>
            <p:nvSpPr>
              <p:cNvPr id="17" name="Oval 15">
                <a:extLst>
                  <a:ext uri="{FF2B5EF4-FFF2-40B4-BE49-F238E27FC236}">
                    <a16:creationId xmlns:a16="http://schemas.microsoft.com/office/drawing/2014/main" id="{A04B1DC3-8AE6-4082-AA5F-2A020906A9AE}"/>
                  </a:ext>
                </a:extLst>
              </p:cNvPr>
              <p:cNvSpPr/>
              <p:nvPr/>
            </p:nvSpPr>
            <p:spPr>
              <a:xfrm>
                <a:off x="1376346" y="1909439"/>
                <a:ext cx="1382568"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latin charset="-122" panose="00000500000000000000" pitchFamily="2" typeface="印品黑体"/>
                </a:endParaRPr>
              </a:p>
            </p:txBody>
          </p:sp>
        </p:grpSp>
        <p:sp>
          <p:nvSpPr>
            <p:cNvPr id="10" name="Arc 16">
              <a:extLst>
                <a:ext uri="{FF2B5EF4-FFF2-40B4-BE49-F238E27FC236}">
                  <a16:creationId xmlns:a16="http://schemas.microsoft.com/office/drawing/2014/main" id="{635ED854-AAC0-480B-8DF0-CBEF1485FEE9}"/>
                </a:ext>
              </a:extLst>
            </p:cNvPr>
            <p:cNvSpPr/>
            <p:nvPr/>
          </p:nvSpPr>
          <p:spPr>
            <a:xfrm rot="19051048">
              <a:off x="2890960" y="1223382"/>
              <a:ext cx="2166462" cy="216646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0000500000000000000" pitchFamily="2" typeface="印品黑体"/>
              </a:endParaRPr>
            </a:p>
          </p:txBody>
        </p:sp>
        <p:sp>
          <p:nvSpPr>
            <p:cNvPr id="11" name="Arc 38">
              <a:extLst>
                <a:ext uri="{FF2B5EF4-FFF2-40B4-BE49-F238E27FC236}">
                  <a16:creationId xmlns:a16="http://schemas.microsoft.com/office/drawing/2014/main" id="{74B36C49-C579-43E2-B2EC-E14FACD0BEC6}"/>
                </a:ext>
              </a:extLst>
            </p:cNvPr>
            <p:cNvSpPr/>
            <p:nvPr/>
          </p:nvSpPr>
          <p:spPr>
            <a:xfrm rot="5691386">
              <a:off x="3214560" y="3133814"/>
              <a:ext cx="2166463" cy="2166462"/>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2" panose="00000500000000000000" pitchFamily="2" typeface="印品黑体"/>
              </a:endParaRPr>
            </a:p>
          </p:txBody>
        </p:sp>
        <p:sp>
          <p:nvSpPr>
            <p:cNvPr id="12" name="Freeform 42">
              <a:extLst>
                <a:ext uri="{FF2B5EF4-FFF2-40B4-BE49-F238E27FC236}">
                  <a16:creationId xmlns:a16="http://schemas.microsoft.com/office/drawing/2014/main" id="{AFB600C2-04CD-4382-B187-6B1AA6C0AEC2}"/>
                </a:ext>
              </a:extLst>
            </p:cNvPr>
            <p:cNvSpPr>
              <a:spLocks noEditPoints="1"/>
            </p:cNvSpPr>
            <p:nvPr/>
          </p:nvSpPr>
          <p:spPr bwMode="auto">
            <a:xfrm>
              <a:off x="2034468" y="2732638"/>
              <a:ext cx="788221" cy="678469"/>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13" name="Freeform 152">
              <a:extLst>
                <a:ext uri="{FF2B5EF4-FFF2-40B4-BE49-F238E27FC236}">
                  <a16:creationId xmlns:a16="http://schemas.microsoft.com/office/drawing/2014/main" id="{A032760F-886E-49A6-B637-7E7392B37D1E}"/>
                </a:ext>
              </a:extLst>
            </p:cNvPr>
            <p:cNvSpPr>
              <a:spLocks noEditPoints="1"/>
            </p:cNvSpPr>
            <p:nvPr/>
          </p:nvSpPr>
          <p:spPr bwMode="auto">
            <a:xfrm>
              <a:off x="3694848" y="1884291"/>
              <a:ext cx="581645" cy="537519"/>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14" name="Freeform 144">
              <a:extLst>
                <a:ext uri="{FF2B5EF4-FFF2-40B4-BE49-F238E27FC236}">
                  <a16:creationId xmlns:a16="http://schemas.microsoft.com/office/drawing/2014/main" id="{7E860ADD-816F-42D4-9984-1D349BEB7338}"/>
                </a:ext>
              </a:extLst>
            </p:cNvPr>
            <p:cNvSpPr>
              <a:spLocks noEditPoints="1"/>
            </p:cNvSpPr>
            <p:nvPr/>
          </p:nvSpPr>
          <p:spPr bwMode="auto">
            <a:xfrm>
              <a:off x="2162415" y="4589671"/>
              <a:ext cx="542492" cy="420780"/>
            </a:xfrm>
            <a:custGeom>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b="b" l="0" r="r" t="0"/>
              <a:pathLst>
                <a:path h="56" w="72">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sp>
          <p:nvSpPr>
            <p:cNvPr id="15" name="Freeform 234">
              <a:extLst>
                <a:ext uri="{FF2B5EF4-FFF2-40B4-BE49-F238E27FC236}">
                  <a16:creationId xmlns:a16="http://schemas.microsoft.com/office/drawing/2014/main" id="{807A602B-3430-4BBD-AF77-13467D3DD566}"/>
                </a:ext>
              </a:extLst>
            </p:cNvPr>
            <p:cNvSpPr/>
            <p:nvPr/>
          </p:nvSpPr>
          <p:spPr bwMode="auto">
            <a:xfrm>
              <a:off x="3950359" y="3830737"/>
              <a:ext cx="543448" cy="550842"/>
            </a:xfrm>
            <a:custGeom>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b="b" l="0" r="r" t="0"/>
              <a:pathLst>
                <a:path h="69" w="68">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latin charset="-122" panose="00000500000000000000" pitchFamily="2" typeface="印品黑体"/>
              </a:endParaRPr>
            </a:p>
          </p:txBody>
        </p:sp>
      </p:grpSp>
      <p:pic>
        <p:nvPicPr>
          <p:cNvPr id="29" name="图片 28">
            <a:extLst>
              <a:ext uri="{FF2B5EF4-FFF2-40B4-BE49-F238E27FC236}">
                <a16:creationId xmlns:a16="http://schemas.microsoft.com/office/drawing/2014/main" id="{F09A4354-3253-4A5D-8806-58A890394DD0}"/>
              </a:ext>
            </a:extLst>
          </p:cNvPr>
          <p:cNvPicPr>
            <a:picLocks noChangeAspect="1"/>
          </p:cNvPicPr>
          <p:nvPr/>
        </p:nvPicPr>
        <p:blipFill>
          <a:blip r:embed="rId3"/>
          <a:stretch>
            <a:fillRect/>
          </a:stretch>
        </p:blipFill>
        <p:spPr>
          <a:xfrm>
            <a:off x="10771509" y="0"/>
            <a:ext cx="1420491" cy="646232"/>
          </a:xfrm>
          <a:prstGeom prst="rect">
            <a:avLst/>
          </a:prstGeom>
        </p:spPr>
      </p:pic>
      <p:grpSp>
        <p:nvGrpSpPr>
          <p:cNvPr id="38" name="组合 37">
            <a:extLst>
              <a:ext uri="{FF2B5EF4-FFF2-40B4-BE49-F238E27FC236}">
                <a16:creationId xmlns:a16="http://schemas.microsoft.com/office/drawing/2014/main" id="{1E3E130E-632E-41B6-9E6A-3E29CF751882}"/>
              </a:ext>
            </a:extLst>
          </p:cNvPr>
          <p:cNvGrpSpPr/>
          <p:nvPr/>
        </p:nvGrpSpPr>
        <p:grpSpPr>
          <a:xfrm>
            <a:off x="5961004" y="1946553"/>
            <a:ext cx="6230996" cy="1572170"/>
            <a:chOff x="5961004" y="2421810"/>
            <a:chExt cx="6230996" cy="1572170"/>
          </a:xfrm>
        </p:grpSpPr>
        <p:sp>
          <p:nvSpPr>
            <p:cNvPr id="30" name="文本框 29">
              <a:extLst>
                <a:ext uri="{FF2B5EF4-FFF2-40B4-BE49-F238E27FC236}">
                  <a16:creationId xmlns:a16="http://schemas.microsoft.com/office/drawing/2014/main" id="{28F4B2E8-F0A4-4DC1-8984-0C3CBCED1291}"/>
                </a:ext>
              </a:extLst>
            </p:cNvPr>
            <p:cNvSpPr txBox="1"/>
            <p:nvPr/>
          </p:nvSpPr>
          <p:spPr>
            <a:xfrm>
              <a:off x="5961004" y="2421810"/>
              <a:ext cx="1314127" cy="822960"/>
            </a:xfrm>
            <a:prstGeom prst="rect">
              <a:avLst/>
            </a:prstGeom>
            <a:noFill/>
          </p:spPr>
          <p:txBody>
            <a:bodyPr rtlCol="0" wrap="square">
              <a:spAutoFit/>
            </a:bodyPr>
            <a:lstStyle/>
            <a:p>
              <a:r>
                <a:rPr altLang="zh-CN" lang="en-US" spc="300" sz="4800">
                  <a:solidFill>
                    <a:srgbClr val="4B7085"/>
                  </a:solidFill>
                  <a:latin charset="-122" panose="00000500000000000000" pitchFamily="2" typeface="印品黑体"/>
                  <a:ea charset="-122" panose="00000500000000000000" pitchFamily="2" typeface="印品黑体"/>
                </a:rPr>
                <a:t>01</a:t>
              </a:r>
            </a:p>
          </p:txBody>
        </p:sp>
        <p:sp>
          <p:nvSpPr>
            <p:cNvPr id="31" name="文本框 30">
              <a:extLst>
                <a:ext uri="{FF2B5EF4-FFF2-40B4-BE49-F238E27FC236}">
                  <a16:creationId xmlns:a16="http://schemas.microsoft.com/office/drawing/2014/main" id="{8144126D-6E68-4F79-ACD7-D45B825BC15A}"/>
                </a:ext>
              </a:extLst>
            </p:cNvPr>
            <p:cNvSpPr txBox="1"/>
            <p:nvPr/>
          </p:nvSpPr>
          <p:spPr>
            <a:xfrm>
              <a:off x="6942142" y="2598727"/>
              <a:ext cx="3578578" cy="579120"/>
            </a:xfrm>
            <a:prstGeom prst="rect">
              <a:avLst/>
            </a:prstGeom>
            <a:noFill/>
          </p:spPr>
          <p:txBody>
            <a:bodyPr rtlCol="0" wrap="square">
              <a:spAutoFit/>
            </a:bodyPr>
            <a:lstStyle/>
            <a:p>
              <a:r>
                <a:rPr altLang="en-US" lang="zh-CN" sz="3200">
                  <a:solidFill>
                    <a:schemeClr val="tx1">
                      <a:lumMod val="85000"/>
                      <a:lumOff val="15000"/>
                    </a:schemeClr>
                  </a:solidFill>
                  <a:latin charset="-122" panose="00000500000000000000" pitchFamily="2" typeface="印品黑体"/>
                  <a:ea charset="-122" panose="00000500000000000000" pitchFamily="2" typeface="印品黑体"/>
                </a:rPr>
                <a:t>输入标题</a:t>
              </a:r>
            </a:p>
          </p:txBody>
        </p:sp>
        <p:sp>
          <p:nvSpPr>
            <p:cNvPr id="32" name="文本框 31">
              <a:extLst>
                <a:ext uri="{FF2B5EF4-FFF2-40B4-BE49-F238E27FC236}">
                  <a16:creationId xmlns:a16="http://schemas.microsoft.com/office/drawing/2014/main" id="{D43B0C9D-550A-4563-B470-8D492B4C9A89}"/>
                </a:ext>
              </a:extLst>
            </p:cNvPr>
            <p:cNvSpPr txBox="1"/>
            <p:nvPr/>
          </p:nvSpPr>
          <p:spPr>
            <a:xfrm>
              <a:off x="6942142" y="3183503"/>
              <a:ext cx="4042611" cy="802640"/>
            </a:xfrm>
            <a:prstGeom prst="rect">
              <a:avLst/>
            </a:prstGeom>
            <a:noFill/>
          </p:spPr>
          <p:txBody>
            <a:bodyPr rtlCol="0" wrap="square">
              <a:spAutoFit/>
            </a:bodyPr>
            <a:lstStyle/>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a:t>
              </a:r>
            </a:p>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a:t>
              </a:r>
            </a:p>
          </p:txBody>
        </p:sp>
        <p:cxnSp>
          <p:nvCxnSpPr>
            <p:cNvPr id="33" name="直接连接符 32">
              <a:extLst>
                <a:ext uri="{FF2B5EF4-FFF2-40B4-BE49-F238E27FC236}">
                  <a16:creationId xmlns:a16="http://schemas.microsoft.com/office/drawing/2014/main" id="{D1E0482E-CD97-4FAB-9753-21A1B55FEED1}"/>
                </a:ext>
              </a:extLst>
            </p:cNvPr>
            <p:cNvCxnSpPr/>
            <p:nvPr/>
          </p:nvCxnSpPr>
          <p:spPr>
            <a:xfrm>
              <a:off x="6942141" y="3183288"/>
              <a:ext cx="5249859" cy="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20BC2617-1CDC-478E-9333-C19C5FC8410B}"/>
              </a:ext>
            </a:extLst>
          </p:cNvPr>
          <p:cNvGrpSpPr/>
          <p:nvPr/>
        </p:nvGrpSpPr>
        <p:grpSpPr>
          <a:xfrm>
            <a:off x="5961004" y="3679143"/>
            <a:ext cx="6230996" cy="1572170"/>
            <a:chOff x="5961004" y="2421810"/>
            <a:chExt cx="6230996" cy="1572170"/>
          </a:xfrm>
        </p:grpSpPr>
        <p:sp>
          <p:nvSpPr>
            <p:cNvPr id="40" name="文本框 39">
              <a:extLst>
                <a:ext uri="{FF2B5EF4-FFF2-40B4-BE49-F238E27FC236}">
                  <a16:creationId xmlns:a16="http://schemas.microsoft.com/office/drawing/2014/main" id="{545C6184-62D6-4148-8B86-F07D01FE207B}"/>
                </a:ext>
              </a:extLst>
            </p:cNvPr>
            <p:cNvSpPr txBox="1"/>
            <p:nvPr/>
          </p:nvSpPr>
          <p:spPr>
            <a:xfrm>
              <a:off x="5961004" y="2421810"/>
              <a:ext cx="1314127" cy="822960"/>
            </a:xfrm>
            <a:prstGeom prst="rect">
              <a:avLst/>
            </a:prstGeom>
            <a:noFill/>
          </p:spPr>
          <p:txBody>
            <a:bodyPr rtlCol="0" wrap="square">
              <a:spAutoFit/>
            </a:bodyPr>
            <a:lstStyle/>
            <a:p>
              <a:r>
                <a:rPr altLang="zh-CN" lang="en-US" spc="300" sz="4800">
                  <a:solidFill>
                    <a:srgbClr val="4B7085"/>
                  </a:solidFill>
                  <a:latin charset="-122" panose="00000500000000000000" pitchFamily="2" typeface="印品黑体"/>
                  <a:ea charset="-122" panose="00000500000000000000" pitchFamily="2" typeface="印品黑体"/>
                </a:rPr>
                <a:t>02</a:t>
              </a:r>
            </a:p>
          </p:txBody>
        </p:sp>
        <p:sp>
          <p:nvSpPr>
            <p:cNvPr id="41" name="文本框 40">
              <a:extLst>
                <a:ext uri="{FF2B5EF4-FFF2-40B4-BE49-F238E27FC236}">
                  <a16:creationId xmlns:a16="http://schemas.microsoft.com/office/drawing/2014/main" id="{B7661065-4F64-4C8C-9F31-0C8B690EAC61}"/>
                </a:ext>
              </a:extLst>
            </p:cNvPr>
            <p:cNvSpPr txBox="1"/>
            <p:nvPr/>
          </p:nvSpPr>
          <p:spPr>
            <a:xfrm>
              <a:off x="6942142" y="2598727"/>
              <a:ext cx="3578578" cy="579120"/>
            </a:xfrm>
            <a:prstGeom prst="rect">
              <a:avLst/>
            </a:prstGeom>
            <a:noFill/>
          </p:spPr>
          <p:txBody>
            <a:bodyPr rtlCol="0" wrap="square">
              <a:spAutoFit/>
            </a:bodyPr>
            <a:lstStyle/>
            <a:p>
              <a:r>
                <a:rPr altLang="en-US" lang="zh-CN" sz="3200">
                  <a:solidFill>
                    <a:schemeClr val="tx1">
                      <a:lumMod val="85000"/>
                      <a:lumOff val="15000"/>
                    </a:schemeClr>
                  </a:solidFill>
                  <a:latin charset="-122" panose="00000500000000000000" pitchFamily="2" typeface="印品黑体"/>
                  <a:ea charset="-122" panose="00000500000000000000" pitchFamily="2" typeface="印品黑体"/>
                </a:rPr>
                <a:t>输入标题</a:t>
              </a:r>
            </a:p>
          </p:txBody>
        </p:sp>
        <p:sp>
          <p:nvSpPr>
            <p:cNvPr id="42" name="文本框 41">
              <a:extLst>
                <a:ext uri="{FF2B5EF4-FFF2-40B4-BE49-F238E27FC236}">
                  <a16:creationId xmlns:a16="http://schemas.microsoft.com/office/drawing/2014/main" id="{9DE973DA-4620-4B51-AD0B-12E89F05E52C}"/>
                </a:ext>
              </a:extLst>
            </p:cNvPr>
            <p:cNvSpPr txBox="1"/>
            <p:nvPr/>
          </p:nvSpPr>
          <p:spPr>
            <a:xfrm>
              <a:off x="6942142" y="3183502"/>
              <a:ext cx="4042611" cy="802640"/>
            </a:xfrm>
            <a:prstGeom prst="rect">
              <a:avLst/>
            </a:prstGeom>
            <a:noFill/>
          </p:spPr>
          <p:txBody>
            <a:bodyPr rtlCol="0" wrap="square">
              <a:spAutoFit/>
            </a:bodyPr>
            <a:lstStyle/>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a:t>
              </a:r>
            </a:p>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a:t>
              </a:r>
            </a:p>
          </p:txBody>
        </p:sp>
        <p:cxnSp>
          <p:nvCxnSpPr>
            <p:cNvPr id="43" name="直接连接符 42">
              <a:extLst>
                <a:ext uri="{FF2B5EF4-FFF2-40B4-BE49-F238E27FC236}">
                  <a16:creationId xmlns:a16="http://schemas.microsoft.com/office/drawing/2014/main" id="{96D3D5CC-BB13-4091-99ED-2334BE661CAB}"/>
                </a:ext>
              </a:extLst>
            </p:cNvPr>
            <p:cNvCxnSpPr/>
            <p:nvPr/>
          </p:nvCxnSpPr>
          <p:spPr>
            <a:xfrm>
              <a:off x="6942141" y="3183288"/>
              <a:ext cx="5249859" cy="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073333843"/>
      </p:ext>
    </p:extLst>
  </p:cSld>
  <p:clrMapOvr>
    <a:masterClrMapping/>
  </p:clrMapOvr>
  <mc:AlternateContent>
    <mc:Choice Requires="p14">
      <p:transition advClick="0" advTm="1000" p14:dur="700" spd="med">
        <p:fade/>
      </p:transition>
    </mc:Choice>
    <mc:Fallback>
      <p:transition advClick="0" advTm="1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1000" fill="hold" id="7"/>
                                        <p:tgtEl>
                                          <p:spTgt spid="38"/>
                                        </p:tgtEl>
                                        <p:attrNameLst>
                                          <p:attrName>ppt_x</p:attrName>
                                        </p:attrNameLst>
                                      </p:cBhvr>
                                      <p:tavLst>
                                        <p:tav tm="0">
                                          <p:val>
                                            <p:strVal val="1+#ppt_w/2"/>
                                          </p:val>
                                        </p:tav>
                                        <p:tav tm="100000">
                                          <p:val>
                                            <p:strVal val="#ppt_x"/>
                                          </p:val>
                                        </p:tav>
                                      </p:tavLst>
                                    </p:anim>
                                    <p:anim calcmode="lin" valueType="num">
                                      <p:cBhvr additive="base">
                                        <p:cTn dur="1000" fill="hold" id="8"/>
                                        <p:tgtEl>
                                          <p:spTgt spid="3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75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1000" fill="hold" id="11"/>
                                        <p:tgtEl>
                                          <p:spTgt spid="39"/>
                                        </p:tgtEl>
                                        <p:attrNameLst>
                                          <p:attrName>ppt_x</p:attrName>
                                        </p:attrNameLst>
                                      </p:cBhvr>
                                      <p:tavLst>
                                        <p:tav tm="0">
                                          <p:val>
                                            <p:strVal val="1+#ppt_w/2"/>
                                          </p:val>
                                        </p:tav>
                                        <p:tav tm="100000">
                                          <p:val>
                                            <p:strVal val="#ppt_x"/>
                                          </p:val>
                                        </p:tav>
                                      </p:tavLst>
                                    </p:anim>
                                    <p:anim calcmode="lin" valueType="num">
                                      <p:cBhvr additive="base">
                                        <p:cTn dur="1000" fill="hold" id="12"/>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0309860B-A1A7-4D95-96E2-516D50431126}"/>
              </a:ext>
            </a:extLst>
          </p:cNvPr>
          <p:cNvPicPr>
            <a:picLocks noChangeAspect="1"/>
          </p:cNvPicPr>
          <p:nvPr/>
        </p:nvPicPr>
        <p:blipFill>
          <a:blip r:embed="rId3">
            <a:extLst>
              <a:ext uri="{28A0092B-C50C-407E-A947-70E740481C1C}">
                <a14:useLocalDpi val="0"/>
              </a:ext>
            </a:extLst>
          </a:blip>
          <a:stretch>
            <a:fillRect/>
          </a:stretch>
        </p:blipFill>
        <p:spPr>
          <a:xfrm>
            <a:off x="12192" y="0"/>
            <a:ext cx="12167616" cy="6858000"/>
          </a:xfrm>
          <a:prstGeom prst="rect">
            <a:avLst/>
          </a:prstGeom>
        </p:spPr>
      </p:pic>
      <p:pic>
        <p:nvPicPr>
          <p:cNvPr id="29" name="图片 28">
            <a:extLst>
              <a:ext uri="{FF2B5EF4-FFF2-40B4-BE49-F238E27FC236}">
                <a16:creationId xmlns:a16="http://schemas.microsoft.com/office/drawing/2014/main" id="{F09A4354-3253-4A5D-8806-58A890394DD0}"/>
              </a:ext>
            </a:extLst>
          </p:cNvPr>
          <p:cNvPicPr>
            <a:picLocks noChangeAspect="1"/>
          </p:cNvPicPr>
          <p:nvPr/>
        </p:nvPicPr>
        <p:blipFill>
          <a:blip r:embed="rId4"/>
          <a:stretch>
            <a:fillRect/>
          </a:stretch>
        </p:blipFill>
        <p:spPr>
          <a:xfrm>
            <a:off x="0" y="0"/>
            <a:ext cx="1420491" cy="646232"/>
          </a:xfrm>
          <a:prstGeom prst="rect">
            <a:avLst/>
          </a:prstGeom>
        </p:spPr>
      </p:pic>
      <p:sp>
        <p:nvSpPr>
          <p:cNvPr id="25" name="箭头: 右 24">
            <a:extLst>
              <a:ext uri="{FF2B5EF4-FFF2-40B4-BE49-F238E27FC236}">
                <a16:creationId xmlns:a16="http://schemas.microsoft.com/office/drawing/2014/main" id="{1A5E0483-3789-4C8B-8A36-9DE40887C1BA}"/>
              </a:ext>
            </a:extLst>
          </p:cNvPr>
          <p:cNvSpPr/>
          <p:nvPr/>
        </p:nvSpPr>
        <p:spPr>
          <a:xfrm>
            <a:off x="1600818" y="1210065"/>
            <a:ext cx="5658284" cy="4437870"/>
          </a:xfrm>
          <a:prstGeom prst="rightArrow">
            <a:avLst/>
          </a:prstGeom>
          <a:solidFill>
            <a:srgbClr val="C3C9C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grpSp>
        <p:nvGrpSpPr>
          <p:cNvPr id="2" name="组合 1">
            <a:extLst>
              <a:ext uri="{FF2B5EF4-FFF2-40B4-BE49-F238E27FC236}">
                <a16:creationId xmlns:a16="http://schemas.microsoft.com/office/drawing/2014/main" id="{59E98DB2-63FD-483F-B917-A6B5667C7FF4}"/>
              </a:ext>
            </a:extLst>
          </p:cNvPr>
          <p:cNvGrpSpPr/>
          <p:nvPr/>
        </p:nvGrpSpPr>
        <p:grpSpPr>
          <a:xfrm>
            <a:off x="1031231" y="2541426"/>
            <a:ext cx="2137691" cy="1775148"/>
            <a:chOff x="1031231" y="2541426"/>
            <a:chExt cx="2137691" cy="1775148"/>
          </a:xfrm>
        </p:grpSpPr>
        <p:sp>
          <p:nvSpPr>
            <p:cNvPr id="26" name="任意多边形: 形状 25">
              <a:extLst>
                <a:ext uri="{FF2B5EF4-FFF2-40B4-BE49-F238E27FC236}">
                  <a16:creationId xmlns:a16="http://schemas.microsoft.com/office/drawing/2014/main" id="{D522959F-3891-4E2C-8E86-608927470C4B}"/>
                </a:ext>
              </a:extLst>
            </p:cNvPr>
            <p:cNvSpPr/>
            <p:nvPr/>
          </p:nvSpPr>
          <p:spPr>
            <a:xfrm>
              <a:off x="1101558" y="2541426"/>
              <a:ext cx="1997041" cy="1775148"/>
            </a:xfrm>
            <a:custGeom>
              <a:gdLst>
                <a:gd fmla="*/ 0 w 1997041" name="connsiteX0"/>
                <a:gd fmla="*/ 295864 h 1775148" name="connsiteY0"/>
                <a:gd fmla="*/ 295864 w 1997041" name="connsiteX1"/>
                <a:gd fmla="*/ 0 h 1775148" name="connsiteY1"/>
                <a:gd fmla="*/ 1701177 w 1997041" name="connsiteX2"/>
                <a:gd fmla="*/ 0 h 1775148" name="connsiteY2"/>
                <a:gd fmla="*/ 1997041 w 1997041" name="connsiteX3"/>
                <a:gd fmla="*/ 295864 h 1775148" name="connsiteY3"/>
                <a:gd fmla="*/ 1997041 w 1997041" name="connsiteX4"/>
                <a:gd fmla="*/ 1479284 h 1775148" name="connsiteY4"/>
                <a:gd fmla="*/ 1701177 w 1997041" name="connsiteX5"/>
                <a:gd fmla="*/ 1775148 h 1775148" name="connsiteY5"/>
                <a:gd fmla="*/ 295864 w 1997041" name="connsiteX6"/>
                <a:gd fmla="*/ 1775148 h 1775148" name="connsiteY6"/>
                <a:gd fmla="*/ 0 w 1997041" name="connsiteX7"/>
                <a:gd fmla="*/ 1479284 h 1775148" name="connsiteY7"/>
                <a:gd fmla="*/ 0 w 1997041" name="connsiteX8"/>
                <a:gd fmla="*/ 295864 h 17751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5148" w="1997041">
                  <a:moveTo>
                    <a:pt x="0" y="295864"/>
                  </a:moveTo>
                  <a:cubicBezTo>
                    <a:pt x="0" y="132463"/>
                    <a:pt x="132463" y="0"/>
                    <a:pt x="295864" y="0"/>
                  </a:cubicBezTo>
                  <a:lnTo>
                    <a:pt x="1701177" y="0"/>
                  </a:lnTo>
                  <a:cubicBezTo>
                    <a:pt x="1864578" y="0"/>
                    <a:pt x="1997041" y="132463"/>
                    <a:pt x="1997041" y="295864"/>
                  </a:cubicBezTo>
                  <a:lnTo>
                    <a:pt x="1997041" y="1479284"/>
                  </a:lnTo>
                  <a:cubicBezTo>
                    <a:pt x="1997041" y="1642685"/>
                    <a:pt x="1864578" y="1775148"/>
                    <a:pt x="1701177" y="1775148"/>
                  </a:cubicBezTo>
                  <a:lnTo>
                    <a:pt x="295864" y="1775148"/>
                  </a:lnTo>
                  <a:cubicBezTo>
                    <a:pt x="132463" y="1775148"/>
                    <a:pt x="0" y="1642685"/>
                    <a:pt x="0" y="1479284"/>
                  </a:cubicBezTo>
                  <a:lnTo>
                    <a:pt x="0" y="295864"/>
                  </a:lnTo>
                  <a:close/>
                </a:path>
              </a:pathLst>
            </a:custGeom>
            <a:solidFill>
              <a:srgbClr val="4B70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3346" lIns="273346" numCol="1" rIns="273346" spcCol="1270" spcFirstLastPara="0" tIns="273346" vert="horz" wrap="square">
              <a:noAutofit/>
            </a:bodyPr>
            <a:lstStyle/>
            <a:p>
              <a:pPr algn="ctr" defTabSz="2178050" indent="0" lvl="0" marL="0">
                <a:lnSpc>
                  <a:spcPct val="90000"/>
                </a:lnSpc>
                <a:spcBef>
                  <a:spcPct val="0"/>
                </a:spcBef>
                <a:spcAft>
                  <a:spcPct val="35000"/>
                </a:spcAft>
                <a:buNone/>
              </a:pPr>
              <a:endParaRPr altLang="en-US" kern="1200" lang="zh-CN" sz="4900">
                <a:latin charset="-122" panose="00000500000000000000" pitchFamily="2" typeface="印品黑体"/>
                <a:ea charset="-122" panose="00000500000000000000" pitchFamily="2" typeface="印品黑体"/>
              </a:endParaRPr>
            </a:p>
          </p:txBody>
        </p:sp>
        <p:grpSp>
          <p:nvGrpSpPr>
            <p:cNvPr id="34" name="组合 33">
              <a:extLst>
                <a:ext uri="{FF2B5EF4-FFF2-40B4-BE49-F238E27FC236}">
                  <a16:creationId xmlns:a16="http://schemas.microsoft.com/office/drawing/2014/main" id="{06E75F3D-9648-4CE2-BC73-1D6C6DDDF144}"/>
                </a:ext>
              </a:extLst>
            </p:cNvPr>
            <p:cNvGrpSpPr/>
            <p:nvPr/>
          </p:nvGrpSpPr>
          <p:grpSpPr>
            <a:xfrm>
              <a:off x="1031231" y="2598003"/>
              <a:ext cx="2137691" cy="1544803"/>
              <a:chOff x="1031231" y="2598003"/>
              <a:chExt cx="2137691" cy="1544803"/>
            </a:xfrm>
          </p:grpSpPr>
          <p:sp>
            <p:nvSpPr>
              <p:cNvPr id="44" name="文本框 43">
                <a:extLst>
                  <a:ext uri="{FF2B5EF4-FFF2-40B4-BE49-F238E27FC236}">
                    <a16:creationId xmlns:a16="http://schemas.microsoft.com/office/drawing/2014/main" id="{1DD96822-D55B-4E61-8BF9-5B04A9ED1A5F}"/>
                  </a:ext>
                </a:extLst>
              </p:cNvPr>
              <p:cNvSpPr txBox="1"/>
              <p:nvPr/>
            </p:nvSpPr>
            <p:spPr>
              <a:xfrm>
                <a:off x="1443014" y="2598003"/>
                <a:ext cx="1314127" cy="822960"/>
              </a:xfrm>
              <a:prstGeom prst="rect">
                <a:avLst/>
              </a:prstGeom>
              <a:noFill/>
            </p:spPr>
            <p:txBody>
              <a:bodyPr rtlCol="0" wrap="square">
                <a:spAutoFit/>
              </a:bodyPr>
              <a:lstStyle/>
              <a:p>
                <a:pPr algn="ctr"/>
                <a:r>
                  <a:rPr altLang="zh-CN" lang="en-US" spc="300" sz="4800">
                    <a:solidFill>
                      <a:srgbClr val="EEF2F4"/>
                    </a:solidFill>
                    <a:latin charset="-122" panose="00000500000000000000" pitchFamily="2" typeface="印品黑体"/>
                    <a:ea charset="-122" panose="00000500000000000000" pitchFamily="2" typeface="印品黑体"/>
                  </a:rPr>
                  <a:t>01</a:t>
                </a:r>
              </a:p>
            </p:txBody>
          </p:sp>
          <p:sp>
            <p:nvSpPr>
              <p:cNvPr id="45" name="文本框 44">
                <a:extLst>
                  <a:ext uri="{FF2B5EF4-FFF2-40B4-BE49-F238E27FC236}">
                    <a16:creationId xmlns:a16="http://schemas.microsoft.com/office/drawing/2014/main" id="{7EE6C43D-E9E5-4614-AB0D-335CD119A498}"/>
                  </a:ext>
                </a:extLst>
              </p:cNvPr>
              <p:cNvSpPr txBox="1"/>
              <p:nvPr/>
            </p:nvSpPr>
            <p:spPr>
              <a:xfrm>
                <a:off x="1031231" y="3332329"/>
                <a:ext cx="2137691" cy="802640"/>
              </a:xfrm>
              <a:prstGeom prst="rect">
                <a:avLst/>
              </a:prstGeom>
              <a:noFill/>
            </p:spPr>
            <p:txBody>
              <a:bodyPr rtlCol="0" wrap="square">
                <a:spAutoFit/>
              </a:bodyPr>
              <a:lstStyle/>
              <a:p>
                <a:pPr algn="ctr">
                  <a:lnSpc>
                    <a:spcPts val="2800"/>
                  </a:lnSpc>
                </a:pPr>
                <a:r>
                  <a:rPr altLang="en-US" lang="zh-CN" sz="2000">
                    <a:solidFill>
                      <a:srgbClr val="E6EEF3"/>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2000">
                    <a:solidFill>
                      <a:srgbClr val="E6EEF3"/>
                    </a:solidFill>
                    <a:latin charset="-122" panose="00000500000000000000" pitchFamily="2" typeface="印品黑体"/>
                    <a:ea charset="-122" panose="00000500000000000000" pitchFamily="2" typeface="印品黑体"/>
                  </a:rPr>
                  <a:t>点击输入内容</a:t>
                </a:r>
              </a:p>
            </p:txBody>
          </p:sp>
        </p:grpSp>
      </p:grpSp>
      <p:grpSp>
        <p:nvGrpSpPr>
          <p:cNvPr id="4" name="组合 3">
            <a:extLst>
              <a:ext uri="{FF2B5EF4-FFF2-40B4-BE49-F238E27FC236}">
                <a16:creationId xmlns:a16="http://schemas.microsoft.com/office/drawing/2014/main" id="{4B7B9C85-C612-4DE5-B0E8-24D9B5BB7136}"/>
              </a:ext>
            </a:extLst>
          </p:cNvPr>
          <p:cNvGrpSpPr/>
          <p:nvPr/>
        </p:nvGrpSpPr>
        <p:grpSpPr>
          <a:xfrm>
            <a:off x="3363744" y="2541426"/>
            <a:ext cx="2137691" cy="1775148"/>
            <a:chOff x="3363744" y="2541426"/>
            <a:chExt cx="2137691" cy="1775148"/>
          </a:xfrm>
        </p:grpSpPr>
        <p:sp>
          <p:nvSpPr>
            <p:cNvPr id="27" name="任意多边形: 形状 26">
              <a:extLst>
                <a:ext uri="{FF2B5EF4-FFF2-40B4-BE49-F238E27FC236}">
                  <a16:creationId xmlns:a16="http://schemas.microsoft.com/office/drawing/2014/main" id="{DE5984DE-EC15-4106-9D5E-B6A0407EB53C}"/>
                </a:ext>
              </a:extLst>
            </p:cNvPr>
            <p:cNvSpPr/>
            <p:nvPr/>
          </p:nvSpPr>
          <p:spPr>
            <a:xfrm>
              <a:off x="3431439" y="2541426"/>
              <a:ext cx="1997041" cy="1775148"/>
            </a:xfrm>
            <a:custGeom>
              <a:gdLst>
                <a:gd fmla="*/ 0 w 1997041" name="connsiteX0"/>
                <a:gd fmla="*/ 295864 h 1775148" name="connsiteY0"/>
                <a:gd fmla="*/ 295864 w 1997041" name="connsiteX1"/>
                <a:gd fmla="*/ 0 h 1775148" name="connsiteY1"/>
                <a:gd fmla="*/ 1701177 w 1997041" name="connsiteX2"/>
                <a:gd fmla="*/ 0 h 1775148" name="connsiteY2"/>
                <a:gd fmla="*/ 1997041 w 1997041" name="connsiteX3"/>
                <a:gd fmla="*/ 295864 h 1775148" name="connsiteY3"/>
                <a:gd fmla="*/ 1997041 w 1997041" name="connsiteX4"/>
                <a:gd fmla="*/ 1479284 h 1775148" name="connsiteY4"/>
                <a:gd fmla="*/ 1701177 w 1997041" name="connsiteX5"/>
                <a:gd fmla="*/ 1775148 h 1775148" name="connsiteY5"/>
                <a:gd fmla="*/ 295864 w 1997041" name="connsiteX6"/>
                <a:gd fmla="*/ 1775148 h 1775148" name="connsiteY6"/>
                <a:gd fmla="*/ 0 w 1997041" name="connsiteX7"/>
                <a:gd fmla="*/ 1479284 h 1775148" name="connsiteY7"/>
                <a:gd fmla="*/ 0 w 1997041" name="connsiteX8"/>
                <a:gd fmla="*/ 295864 h 17751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5148" w="1997041">
                  <a:moveTo>
                    <a:pt x="0" y="295864"/>
                  </a:moveTo>
                  <a:cubicBezTo>
                    <a:pt x="0" y="132463"/>
                    <a:pt x="132463" y="0"/>
                    <a:pt x="295864" y="0"/>
                  </a:cubicBezTo>
                  <a:lnTo>
                    <a:pt x="1701177" y="0"/>
                  </a:lnTo>
                  <a:cubicBezTo>
                    <a:pt x="1864578" y="0"/>
                    <a:pt x="1997041" y="132463"/>
                    <a:pt x="1997041" y="295864"/>
                  </a:cubicBezTo>
                  <a:lnTo>
                    <a:pt x="1997041" y="1479284"/>
                  </a:lnTo>
                  <a:cubicBezTo>
                    <a:pt x="1997041" y="1642685"/>
                    <a:pt x="1864578" y="1775148"/>
                    <a:pt x="1701177" y="1775148"/>
                  </a:cubicBezTo>
                  <a:lnTo>
                    <a:pt x="295864" y="1775148"/>
                  </a:lnTo>
                  <a:cubicBezTo>
                    <a:pt x="132463" y="1775148"/>
                    <a:pt x="0" y="1642685"/>
                    <a:pt x="0" y="1479284"/>
                  </a:cubicBezTo>
                  <a:lnTo>
                    <a:pt x="0" y="295864"/>
                  </a:lnTo>
                  <a:close/>
                </a:path>
              </a:pathLst>
            </a:custGeom>
            <a:solidFill>
              <a:srgbClr val="4B70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3346" lIns="273346" numCol="1" rIns="273346" spcCol="1270" spcFirstLastPara="0" tIns="273346" vert="horz" wrap="square">
              <a:noAutofit/>
            </a:bodyPr>
            <a:lstStyle/>
            <a:p>
              <a:pPr algn="ctr" defTabSz="2178050" indent="0" lvl="0" marL="0">
                <a:lnSpc>
                  <a:spcPct val="90000"/>
                </a:lnSpc>
                <a:spcBef>
                  <a:spcPct val="0"/>
                </a:spcBef>
                <a:spcAft>
                  <a:spcPct val="35000"/>
                </a:spcAft>
                <a:buNone/>
              </a:pPr>
              <a:endParaRPr altLang="en-US" kern="1200" lang="zh-CN" sz="4900">
                <a:latin charset="-122" panose="00000500000000000000" pitchFamily="2" typeface="印品黑体"/>
                <a:ea charset="-122" panose="00000500000000000000" pitchFamily="2" typeface="印品黑体"/>
              </a:endParaRPr>
            </a:p>
          </p:txBody>
        </p:sp>
        <p:grpSp>
          <p:nvGrpSpPr>
            <p:cNvPr id="46" name="组合 45">
              <a:extLst>
                <a:ext uri="{FF2B5EF4-FFF2-40B4-BE49-F238E27FC236}">
                  <a16:creationId xmlns:a16="http://schemas.microsoft.com/office/drawing/2014/main" id="{493AD9C4-1F75-44B0-833B-2E069382D52D}"/>
                </a:ext>
              </a:extLst>
            </p:cNvPr>
            <p:cNvGrpSpPr/>
            <p:nvPr/>
          </p:nvGrpSpPr>
          <p:grpSpPr>
            <a:xfrm>
              <a:off x="3363744" y="2598003"/>
              <a:ext cx="2137691" cy="1544803"/>
              <a:chOff x="1031231" y="2598003"/>
              <a:chExt cx="2137691" cy="1544803"/>
            </a:xfrm>
          </p:grpSpPr>
          <p:sp>
            <p:nvSpPr>
              <p:cNvPr id="47" name="文本框 46">
                <a:extLst>
                  <a:ext uri="{FF2B5EF4-FFF2-40B4-BE49-F238E27FC236}">
                    <a16:creationId xmlns:a16="http://schemas.microsoft.com/office/drawing/2014/main" id="{CAE014B8-7045-4C53-8C4A-297610408E14}"/>
                  </a:ext>
                </a:extLst>
              </p:cNvPr>
              <p:cNvSpPr txBox="1"/>
              <p:nvPr/>
            </p:nvSpPr>
            <p:spPr>
              <a:xfrm>
                <a:off x="1443013" y="2598003"/>
                <a:ext cx="1314127" cy="822960"/>
              </a:xfrm>
              <a:prstGeom prst="rect">
                <a:avLst/>
              </a:prstGeom>
              <a:noFill/>
            </p:spPr>
            <p:txBody>
              <a:bodyPr rtlCol="0" wrap="square">
                <a:spAutoFit/>
              </a:bodyPr>
              <a:lstStyle/>
              <a:p>
                <a:pPr algn="ctr"/>
                <a:r>
                  <a:rPr altLang="zh-CN" lang="en-US" spc="300" sz="4800">
                    <a:solidFill>
                      <a:srgbClr val="EEF2F4"/>
                    </a:solidFill>
                    <a:latin charset="-122" panose="00000500000000000000" pitchFamily="2" typeface="印品黑体"/>
                    <a:ea charset="-122" panose="00000500000000000000" pitchFamily="2" typeface="印品黑体"/>
                  </a:rPr>
                  <a:t>02</a:t>
                </a:r>
              </a:p>
            </p:txBody>
          </p:sp>
          <p:sp>
            <p:nvSpPr>
              <p:cNvPr id="48" name="文本框 47">
                <a:extLst>
                  <a:ext uri="{FF2B5EF4-FFF2-40B4-BE49-F238E27FC236}">
                    <a16:creationId xmlns:a16="http://schemas.microsoft.com/office/drawing/2014/main" id="{66D3F9DD-8DF5-483F-B14A-0FDEF6185C9D}"/>
                  </a:ext>
                </a:extLst>
              </p:cNvPr>
              <p:cNvSpPr txBox="1"/>
              <p:nvPr/>
            </p:nvSpPr>
            <p:spPr>
              <a:xfrm>
                <a:off x="1031231" y="3332329"/>
                <a:ext cx="2137691" cy="802640"/>
              </a:xfrm>
              <a:prstGeom prst="rect">
                <a:avLst/>
              </a:prstGeom>
              <a:noFill/>
            </p:spPr>
            <p:txBody>
              <a:bodyPr rtlCol="0" wrap="square">
                <a:spAutoFit/>
              </a:bodyPr>
              <a:lstStyle/>
              <a:p>
                <a:pPr algn="ctr">
                  <a:lnSpc>
                    <a:spcPts val="2800"/>
                  </a:lnSpc>
                </a:pPr>
                <a:r>
                  <a:rPr altLang="en-US" lang="zh-CN" sz="2000">
                    <a:solidFill>
                      <a:srgbClr val="E6EEF3"/>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2000">
                    <a:solidFill>
                      <a:srgbClr val="E6EEF3"/>
                    </a:solidFill>
                    <a:latin charset="-122" panose="00000500000000000000" pitchFamily="2" typeface="印品黑体"/>
                    <a:ea charset="-122" panose="00000500000000000000" pitchFamily="2" typeface="印品黑体"/>
                  </a:rPr>
                  <a:t>点击输入内容</a:t>
                </a:r>
              </a:p>
            </p:txBody>
          </p:sp>
        </p:grpSp>
      </p:grpSp>
      <p:grpSp>
        <p:nvGrpSpPr>
          <p:cNvPr id="5" name="组合 4">
            <a:extLst>
              <a:ext uri="{FF2B5EF4-FFF2-40B4-BE49-F238E27FC236}">
                <a16:creationId xmlns:a16="http://schemas.microsoft.com/office/drawing/2014/main" id="{D8E5080C-1F4C-449F-B007-4E14EDFC8B9F}"/>
              </a:ext>
            </a:extLst>
          </p:cNvPr>
          <p:cNvGrpSpPr/>
          <p:nvPr/>
        </p:nvGrpSpPr>
        <p:grpSpPr>
          <a:xfrm>
            <a:off x="5690997" y="2541426"/>
            <a:ext cx="2137691" cy="1775148"/>
            <a:chOff x="5690997" y="2541426"/>
            <a:chExt cx="2137691" cy="1775148"/>
          </a:xfrm>
        </p:grpSpPr>
        <p:sp>
          <p:nvSpPr>
            <p:cNvPr id="28" name="任意多边形: 形状 27">
              <a:extLst>
                <a:ext uri="{FF2B5EF4-FFF2-40B4-BE49-F238E27FC236}">
                  <a16:creationId xmlns:a16="http://schemas.microsoft.com/office/drawing/2014/main" id="{3F7C30D5-DC1E-4938-906D-FBD9A43821C6}"/>
                </a:ext>
              </a:extLst>
            </p:cNvPr>
            <p:cNvSpPr/>
            <p:nvPr/>
          </p:nvSpPr>
          <p:spPr>
            <a:xfrm>
              <a:off x="5761321" y="2541426"/>
              <a:ext cx="1997041" cy="1775148"/>
            </a:xfrm>
            <a:custGeom>
              <a:gdLst>
                <a:gd fmla="*/ 0 w 1997041" name="connsiteX0"/>
                <a:gd fmla="*/ 295864 h 1775148" name="connsiteY0"/>
                <a:gd fmla="*/ 295864 w 1997041" name="connsiteX1"/>
                <a:gd fmla="*/ 0 h 1775148" name="connsiteY1"/>
                <a:gd fmla="*/ 1701177 w 1997041" name="connsiteX2"/>
                <a:gd fmla="*/ 0 h 1775148" name="connsiteY2"/>
                <a:gd fmla="*/ 1997041 w 1997041" name="connsiteX3"/>
                <a:gd fmla="*/ 295864 h 1775148" name="connsiteY3"/>
                <a:gd fmla="*/ 1997041 w 1997041" name="connsiteX4"/>
                <a:gd fmla="*/ 1479284 h 1775148" name="connsiteY4"/>
                <a:gd fmla="*/ 1701177 w 1997041" name="connsiteX5"/>
                <a:gd fmla="*/ 1775148 h 1775148" name="connsiteY5"/>
                <a:gd fmla="*/ 295864 w 1997041" name="connsiteX6"/>
                <a:gd fmla="*/ 1775148 h 1775148" name="connsiteY6"/>
                <a:gd fmla="*/ 0 w 1997041" name="connsiteX7"/>
                <a:gd fmla="*/ 1479284 h 1775148" name="connsiteY7"/>
                <a:gd fmla="*/ 0 w 1997041" name="connsiteX8"/>
                <a:gd fmla="*/ 295864 h 17751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5148" w="1997041">
                  <a:moveTo>
                    <a:pt x="0" y="295864"/>
                  </a:moveTo>
                  <a:cubicBezTo>
                    <a:pt x="0" y="132463"/>
                    <a:pt x="132463" y="0"/>
                    <a:pt x="295864" y="0"/>
                  </a:cubicBezTo>
                  <a:lnTo>
                    <a:pt x="1701177" y="0"/>
                  </a:lnTo>
                  <a:cubicBezTo>
                    <a:pt x="1864578" y="0"/>
                    <a:pt x="1997041" y="132463"/>
                    <a:pt x="1997041" y="295864"/>
                  </a:cubicBezTo>
                  <a:lnTo>
                    <a:pt x="1997041" y="1479284"/>
                  </a:lnTo>
                  <a:cubicBezTo>
                    <a:pt x="1997041" y="1642685"/>
                    <a:pt x="1864578" y="1775148"/>
                    <a:pt x="1701177" y="1775148"/>
                  </a:cubicBezTo>
                  <a:lnTo>
                    <a:pt x="295864" y="1775148"/>
                  </a:lnTo>
                  <a:cubicBezTo>
                    <a:pt x="132463" y="1775148"/>
                    <a:pt x="0" y="1642685"/>
                    <a:pt x="0" y="1479284"/>
                  </a:cubicBezTo>
                  <a:lnTo>
                    <a:pt x="0" y="295864"/>
                  </a:lnTo>
                  <a:close/>
                </a:path>
              </a:pathLst>
            </a:custGeom>
            <a:solidFill>
              <a:srgbClr val="4B70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3346" lIns="273346" numCol="1" rIns="273346" spcCol="1270" spcFirstLastPara="0" tIns="273346" vert="horz" wrap="square">
              <a:noAutofit/>
            </a:bodyPr>
            <a:lstStyle/>
            <a:p>
              <a:pPr algn="ctr" defTabSz="2178050" indent="0" lvl="0" marL="0">
                <a:lnSpc>
                  <a:spcPct val="90000"/>
                </a:lnSpc>
                <a:spcBef>
                  <a:spcPct val="0"/>
                </a:spcBef>
                <a:spcAft>
                  <a:spcPct val="35000"/>
                </a:spcAft>
                <a:buNone/>
              </a:pPr>
              <a:endParaRPr altLang="en-US" kern="1200" lang="zh-CN" sz="4900">
                <a:latin charset="-122" panose="00000500000000000000" pitchFamily="2" typeface="印品黑体"/>
                <a:ea charset="-122" panose="00000500000000000000" pitchFamily="2" typeface="印品黑体"/>
              </a:endParaRPr>
            </a:p>
          </p:txBody>
        </p:sp>
        <p:grpSp>
          <p:nvGrpSpPr>
            <p:cNvPr id="49" name="组合 48">
              <a:extLst>
                <a:ext uri="{FF2B5EF4-FFF2-40B4-BE49-F238E27FC236}">
                  <a16:creationId xmlns:a16="http://schemas.microsoft.com/office/drawing/2014/main" id="{DCB3906F-E3E6-4B05-8598-92137E56398A}"/>
                </a:ext>
              </a:extLst>
            </p:cNvPr>
            <p:cNvGrpSpPr/>
            <p:nvPr/>
          </p:nvGrpSpPr>
          <p:grpSpPr>
            <a:xfrm>
              <a:off x="5690997" y="2598003"/>
              <a:ext cx="2137691" cy="1544803"/>
              <a:chOff x="1031231" y="2598003"/>
              <a:chExt cx="2137691" cy="1544803"/>
            </a:xfrm>
          </p:grpSpPr>
          <p:sp>
            <p:nvSpPr>
              <p:cNvPr id="50" name="文本框 49">
                <a:extLst>
                  <a:ext uri="{FF2B5EF4-FFF2-40B4-BE49-F238E27FC236}">
                    <a16:creationId xmlns:a16="http://schemas.microsoft.com/office/drawing/2014/main" id="{5B2C91A0-EAF5-43C6-B063-EE56C90D2C3F}"/>
                  </a:ext>
                </a:extLst>
              </p:cNvPr>
              <p:cNvSpPr txBox="1"/>
              <p:nvPr/>
            </p:nvSpPr>
            <p:spPr>
              <a:xfrm>
                <a:off x="1443013" y="2598003"/>
                <a:ext cx="1314127" cy="822960"/>
              </a:xfrm>
              <a:prstGeom prst="rect">
                <a:avLst/>
              </a:prstGeom>
              <a:noFill/>
            </p:spPr>
            <p:txBody>
              <a:bodyPr rtlCol="0" wrap="square">
                <a:spAutoFit/>
              </a:bodyPr>
              <a:lstStyle/>
              <a:p>
                <a:pPr algn="ctr"/>
                <a:r>
                  <a:rPr altLang="zh-CN" lang="en-US" spc="300" sz="4800">
                    <a:solidFill>
                      <a:srgbClr val="EEF2F4"/>
                    </a:solidFill>
                    <a:latin charset="-122" panose="00000500000000000000" pitchFamily="2" typeface="印品黑体"/>
                    <a:ea charset="-122" panose="00000500000000000000" pitchFamily="2" typeface="印品黑体"/>
                  </a:rPr>
                  <a:t>03</a:t>
                </a:r>
              </a:p>
            </p:txBody>
          </p:sp>
          <p:sp>
            <p:nvSpPr>
              <p:cNvPr id="51" name="文本框 50">
                <a:extLst>
                  <a:ext uri="{FF2B5EF4-FFF2-40B4-BE49-F238E27FC236}">
                    <a16:creationId xmlns:a16="http://schemas.microsoft.com/office/drawing/2014/main" id="{946CEF7F-DB00-4EA4-908B-F4DA5CA7F4C5}"/>
                  </a:ext>
                </a:extLst>
              </p:cNvPr>
              <p:cNvSpPr txBox="1"/>
              <p:nvPr/>
            </p:nvSpPr>
            <p:spPr>
              <a:xfrm>
                <a:off x="1031230" y="3332329"/>
                <a:ext cx="2137691" cy="802640"/>
              </a:xfrm>
              <a:prstGeom prst="rect">
                <a:avLst/>
              </a:prstGeom>
              <a:noFill/>
            </p:spPr>
            <p:txBody>
              <a:bodyPr rtlCol="0" wrap="square">
                <a:spAutoFit/>
              </a:bodyPr>
              <a:lstStyle/>
              <a:p>
                <a:pPr algn="ctr">
                  <a:lnSpc>
                    <a:spcPts val="2800"/>
                  </a:lnSpc>
                </a:pPr>
                <a:r>
                  <a:rPr altLang="en-US" lang="zh-CN" sz="2000">
                    <a:solidFill>
                      <a:srgbClr val="E6EEF3"/>
                    </a:solidFill>
                    <a:latin charset="-122" panose="00000500000000000000" pitchFamily="2" typeface="印品黑体"/>
                    <a:ea charset="-122" panose="00000500000000000000" pitchFamily="2" typeface="印品黑体"/>
                  </a:rPr>
                  <a:t>点击输入内容</a:t>
                </a:r>
              </a:p>
              <a:p>
                <a:pPr algn="ctr">
                  <a:lnSpc>
                    <a:spcPts val="2800"/>
                  </a:lnSpc>
                </a:pPr>
                <a:r>
                  <a:rPr altLang="en-US" lang="zh-CN" sz="2000">
                    <a:solidFill>
                      <a:srgbClr val="E6EEF3"/>
                    </a:solidFill>
                    <a:latin charset="-122" panose="00000500000000000000" pitchFamily="2" typeface="印品黑体"/>
                    <a:ea charset="-122" panose="00000500000000000000" pitchFamily="2" typeface="印品黑体"/>
                  </a:rPr>
                  <a:t>点击输入内容</a:t>
                </a:r>
              </a:p>
            </p:txBody>
          </p:sp>
        </p:grpSp>
      </p:grpSp>
    </p:spTree>
    <p:extLst>
      <p:ext uri="{BB962C8B-B14F-4D97-AF65-F5344CB8AC3E}">
        <p14:creationId val="203534551"/>
      </p:ext>
    </p:extLst>
  </p:cSld>
  <p:clrMapOvr>
    <a:masterClrMapping/>
  </p:clrMapOvr>
  <mc:AlternateContent>
    <mc:Choice Requires="p15">
      <p:transition advClick="0" advTm="1000" p14:dur="1250" spd="slow">
        <p15:prstTrans prst="pageCurlDouble"/>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5"/>
                                        </p:tgtEl>
                                        <p:attrNameLst>
                                          <p:attrName>style.visibility</p:attrName>
                                        </p:attrNameLst>
                                      </p:cBhvr>
                                      <p:to>
                                        <p:strVal val="visible"/>
                                      </p:to>
                                    </p:set>
                                    <p:animEffect filter="wipe(left)" transition="in">
                                      <p:cBhvr>
                                        <p:cTn dur="3000" id="7"/>
                                        <p:tgtEl>
                                          <p:spTgt spid="25"/>
                                        </p:tgtEl>
                                      </p:cBhvr>
                                    </p:animEffect>
                                  </p:childTnLst>
                                </p:cTn>
                              </p:par>
                              <p:par>
                                <p:cTn fill="hold" id="8" nodeType="withEffect" presetClass="entr" presetID="2" presetSubtype="8">
                                  <p:stCondLst>
                                    <p:cond delay="0"/>
                                  </p:stCondLst>
                                  <p:childTnLst>
                                    <p:set>
                                      <p:cBhvr>
                                        <p:cTn dur="1" fill="hold" id="9">
                                          <p:stCondLst>
                                            <p:cond delay="0"/>
                                          </p:stCondLst>
                                        </p:cTn>
                                        <p:tgtEl>
                                          <p:spTgt spid="2"/>
                                        </p:tgtEl>
                                        <p:attrNameLst>
                                          <p:attrName>style.visibility</p:attrName>
                                        </p:attrNameLst>
                                      </p:cBhvr>
                                      <p:to>
                                        <p:strVal val="visible"/>
                                      </p:to>
                                    </p:set>
                                    <p:anim calcmode="lin" valueType="num">
                                      <p:cBhvr additive="base">
                                        <p:cTn dur="1000" fill="hold" id="10"/>
                                        <p:tgtEl>
                                          <p:spTgt spid="2"/>
                                        </p:tgtEl>
                                        <p:attrNameLst>
                                          <p:attrName>ppt_x</p:attrName>
                                        </p:attrNameLst>
                                      </p:cBhvr>
                                      <p:tavLst>
                                        <p:tav tm="0">
                                          <p:val>
                                            <p:strVal val="0-#ppt_w/2"/>
                                          </p:val>
                                        </p:tav>
                                        <p:tav tm="100000">
                                          <p:val>
                                            <p:strVal val="#ppt_x"/>
                                          </p:val>
                                        </p:tav>
                                      </p:tavLst>
                                    </p:anim>
                                    <p:anim calcmode="lin" valueType="num">
                                      <p:cBhvr additive="base">
                                        <p:cTn dur="1000" fill="hold" id="11"/>
                                        <p:tgtEl>
                                          <p:spTgt spid="2"/>
                                        </p:tgtEl>
                                        <p:attrNameLst>
                                          <p:attrName>ppt_y</p:attrName>
                                        </p:attrNameLst>
                                      </p:cBhvr>
                                      <p:tavLst>
                                        <p:tav tm="0">
                                          <p:val>
                                            <p:strVal val="#ppt_y"/>
                                          </p:val>
                                        </p:tav>
                                        <p:tav tm="100000">
                                          <p:val>
                                            <p:strVal val="#ppt_y"/>
                                          </p:val>
                                        </p:tav>
                                      </p:tavLst>
                                    </p:anim>
                                  </p:childTnLst>
                                </p:cTn>
                              </p:par>
                              <p:par>
                                <p:cTn fill="hold" id="12" nodeType="withEffect" presetClass="entr" presetID="2" presetSubtype="8">
                                  <p:stCondLst>
                                    <p:cond delay="750"/>
                                  </p:stCondLst>
                                  <p:childTnLst>
                                    <p:set>
                                      <p:cBhvr>
                                        <p:cTn dur="1" fill="hold" id="13">
                                          <p:stCondLst>
                                            <p:cond delay="0"/>
                                          </p:stCondLst>
                                        </p:cTn>
                                        <p:tgtEl>
                                          <p:spTgt spid="4"/>
                                        </p:tgtEl>
                                        <p:attrNameLst>
                                          <p:attrName>style.visibility</p:attrName>
                                        </p:attrNameLst>
                                      </p:cBhvr>
                                      <p:to>
                                        <p:strVal val="visible"/>
                                      </p:to>
                                    </p:set>
                                    <p:anim calcmode="lin" valueType="num">
                                      <p:cBhvr additive="base">
                                        <p:cTn dur="1000" fill="hold" id="14"/>
                                        <p:tgtEl>
                                          <p:spTgt spid="4"/>
                                        </p:tgtEl>
                                        <p:attrNameLst>
                                          <p:attrName>ppt_x</p:attrName>
                                        </p:attrNameLst>
                                      </p:cBhvr>
                                      <p:tavLst>
                                        <p:tav tm="0">
                                          <p:val>
                                            <p:strVal val="0-#ppt_w/2"/>
                                          </p:val>
                                        </p:tav>
                                        <p:tav tm="100000">
                                          <p:val>
                                            <p:strVal val="#ppt_x"/>
                                          </p:val>
                                        </p:tav>
                                      </p:tavLst>
                                    </p:anim>
                                    <p:anim calcmode="lin" valueType="num">
                                      <p:cBhvr additive="base">
                                        <p:cTn dur="1000" fill="hold" id="15"/>
                                        <p:tgtEl>
                                          <p:spTgt spid="4"/>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150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1000" fill="hold" id="18"/>
                                        <p:tgtEl>
                                          <p:spTgt spid="5"/>
                                        </p:tgtEl>
                                        <p:attrNameLst>
                                          <p:attrName>ppt_x</p:attrName>
                                        </p:attrNameLst>
                                      </p:cBhvr>
                                      <p:tavLst>
                                        <p:tav tm="0">
                                          <p:val>
                                            <p:strVal val="0-#ppt_w/2"/>
                                          </p:val>
                                        </p:tav>
                                        <p:tav tm="100000">
                                          <p:val>
                                            <p:strVal val="#ppt_x"/>
                                          </p:val>
                                        </p:tav>
                                      </p:tavLst>
                                    </p:anim>
                                    <p:anim calcmode="lin" valueType="num">
                                      <p:cBhvr additive="base">
                                        <p:cTn dur="1000" fill="hold" id="19"/>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8ED7E7A5-401D-4BFB-BF5C-8743E804C590}"/>
              </a:ext>
            </a:extLst>
          </p:cNvPr>
          <p:cNvGrpSpPr/>
          <p:nvPr/>
        </p:nvGrpSpPr>
        <p:grpSpPr>
          <a:xfrm>
            <a:off x="3661964" y="3503097"/>
            <a:ext cx="8078481" cy="1589708"/>
            <a:chOff x="3661964" y="3503097"/>
            <a:chExt cx="8078481" cy="1589708"/>
          </a:xfrm>
        </p:grpSpPr>
        <p:cxnSp>
          <p:nvCxnSpPr>
            <p:cNvPr id="49" name="直接连接符 48">
              <a:extLst>
                <a:ext uri="{FF2B5EF4-FFF2-40B4-BE49-F238E27FC236}">
                  <a16:creationId xmlns:a16="http://schemas.microsoft.com/office/drawing/2014/main" id="{01E40E36-024B-448A-AD8F-3EE25EB03AA4}"/>
                </a:ext>
              </a:extLst>
            </p:cNvPr>
            <p:cNvCxnSpPr/>
            <p:nvPr/>
          </p:nvCxnSpPr>
          <p:spPr>
            <a:xfrm>
              <a:off x="3661964" y="5092805"/>
              <a:ext cx="7751103" cy="0"/>
            </a:xfrm>
            <a:prstGeom prst="line">
              <a:avLst/>
            </a:prstGeom>
            <a:ln w="25400">
              <a:solidFill>
                <a:srgbClr val="4B7085"/>
              </a:solidFil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4F84FE65-093D-4755-8049-84A866DA1311}"/>
                </a:ext>
              </a:extLst>
            </p:cNvPr>
            <p:cNvSpPr txBox="1"/>
            <p:nvPr/>
          </p:nvSpPr>
          <p:spPr>
            <a:xfrm>
              <a:off x="6286895" y="3503097"/>
              <a:ext cx="5453551" cy="1513840"/>
            </a:xfrm>
            <a:prstGeom prst="rect">
              <a:avLst/>
            </a:prstGeom>
            <a:noFill/>
          </p:spPr>
          <p:txBody>
            <a:bodyPr rtlCol="0" wrap="square">
              <a:spAutoFit/>
            </a:bodyPr>
            <a:lstStyle/>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点击输入内容点击输入内容点击输入内容</a:t>
              </a:r>
            </a:p>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点击输入内容点击输入内容点击输入内容</a:t>
              </a:r>
            </a:p>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点击输入内容点击输入内容点击输入内容</a:t>
              </a:r>
            </a:p>
            <a:p>
              <a:pPr>
                <a:lnSpc>
                  <a:spcPts val="2800"/>
                </a:lnSpc>
              </a:pPr>
              <a:r>
                <a:rPr altLang="en-US" lang="zh-CN" sz="2200">
                  <a:solidFill>
                    <a:schemeClr val="tx1">
                      <a:lumMod val="75000"/>
                      <a:lumOff val="25000"/>
                    </a:schemeClr>
                  </a:solidFill>
                  <a:latin charset="-122" panose="00000500000000000000" pitchFamily="2" typeface="印品黑体"/>
                  <a:ea charset="-122" panose="00000500000000000000" pitchFamily="2" typeface="印品黑体"/>
                </a:rPr>
                <a:t>点击输入内容点击输入内容点击输入内容</a:t>
              </a:r>
            </a:p>
          </p:txBody>
        </p:sp>
      </p:grpSp>
      <p:pic>
        <p:nvPicPr>
          <p:cNvPr id="29" name="图片 28">
            <a:extLst>
              <a:ext uri="{FF2B5EF4-FFF2-40B4-BE49-F238E27FC236}">
                <a16:creationId xmlns:a16="http://schemas.microsoft.com/office/drawing/2014/main" id="{F09A4354-3253-4A5D-8806-58A890394DD0}"/>
              </a:ext>
            </a:extLst>
          </p:cNvPr>
          <p:cNvPicPr>
            <a:picLocks noChangeAspect="1"/>
          </p:cNvPicPr>
          <p:nvPr/>
        </p:nvPicPr>
        <p:blipFill>
          <a:blip r:embed="rId3"/>
          <a:stretch>
            <a:fillRect/>
          </a:stretch>
        </p:blipFill>
        <p:spPr>
          <a:xfrm>
            <a:off x="10771509" y="0"/>
            <a:ext cx="1420491" cy="646232"/>
          </a:xfrm>
          <a:prstGeom prst="rect">
            <a:avLst/>
          </a:prstGeom>
        </p:spPr>
      </p:pic>
      <p:grpSp>
        <p:nvGrpSpPr>
          <p:cNvPr id="26" name="组合 25">
            <a:extLst>
              <a:ext uri="{FF2B5EF4-FFF2-40B4-BE49-F238E27FC236}">
                <a16:creationId xmlns:a16="http://schemas.microsoft.com/office/drawing/2014/main" id="{837B3B18-E467-448C-B6B7-3C5138F9378F}"/>
              </a:ext>
            </a:extLst>
          </p:cNvPr>
          <p:cNvGrpSpPr/>
          <p:nvPr/>
        </p:nvGrpSpPr>
        <p:grpSpPr>
          <a:xfrm>
            <a:off x="-3831896" y="0"/>
            <a:ext cx="10104120" cy="6858000"/>
            <a:chExt cx="5654843" cy="6858000"/>
          </a:xfrm>
          <a:blipFill dpi="0" rotWithShape="1">
            <a:blip r:embed="rId4">
              <a:extLst>
                <a:ext uri="{28A0092B-C50C-407E-A947-70E740481C1C}">
                  <a14:useLocalDpi val="0"/>
                </a:ext>
              </a:extLst>
            </a:blip>
            <a:stretch>
              <a:fillRect/>
            </a:stretch>
          </a:blipFill>
        </p:grpSpPr>
        <p:sp>
          <p:nvSpPr>
            <p:cNvPr id="24" name="直角三角形 23">
              <a:extLst>
                <a:ext uri="{FF2B5EF4-FFF2-40B4-BE49-F238E27FC236}">
                  <a16:creationId xmlns:a16="http://schemas.microsoft.com/office/drawing/2014/main" id="{96F484A9-5CCD-4DC0-A78A-62D300BDA9D9}"/>
                </a:ext>
              </a:extLst>
            </p:cNvPr>
            <p:cNvSpPr/>
            <p:nvPr/>
          </p:nvSpPr>
          <p:spPr>
            <a:xfrm flipV="1">
              <a:off x="0" y="0"/>
              <a:ext cx="2550695"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25" name="平行四边形 24">
              <a:extLst>
                <a:ext uri="{FF2B5EF4-FFF2-40B4-BE49-F238E27FC236}">
                  <a16:creationId xmlns:a16="http://schemas.microsoft.com/office/drawing/2014/main" id="{204CC79C-DDB2-4500-8B9D-A653AFD00132}"/>
                </a:ext>
              </a:extLst>
            </p:cNvPr>
            <p:cNvSpPr/>
            <p:nvPr/>
          </p:nvSpPr>
          <p:spPr>
            <a:xfrm>
              <a:off x="264695" y="0"/>
              <a:ext cx="2863516" cy="6858000"/>
            </a:xfrm>
            <a:prstGeom prst="parallelogram">
              <a:avLst>
                <a:gd fmla="val 8802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37" name="平行四边形 36">
              <a:extLst>
                <a:ext uri="{FF2B5EF4-FFF2-40B4-BE49-F238E27FC236}">
                  <a16:creationId xmlns:a16="http://schemas.microsoft.com/office/drawing/2014/main" id="{748A9A45-AAC3-40FC-9F5B-E999F7DCCD1C}"/>
                </a:ext>
              </a:extLst>
            </p:cNvPr>
            <p:cNvSpPr/>
            <p:nvPr/>
          </p:nvSpPr>
          <p:spPr>
            <a:xfrm>
              <a:off x="866274" y="0"/>
              <a:ext cx="2863516" cy="6858000"/>
            </a:xfrm>
            <a:prstGeom prst="parallelogram">
              <a:avLst>
                <a:gd fmla="val 8802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44" name="平行四边形 43">
              <a:extLst>
                <a:ext uri="{FF2B5EF4-FFF2-40B4-BE49-F238E27FC236}">
                  <a16:creationId xmlns:a16="http://schemas.microsoft.com/office/drawing/2014/main" id="{F65D17E0-0C14-456A-B3A4-8D761D64D22A}"/>
                </a:ext>
              </a:extLst>
            </p:cNvPr>
            <p:cNvSpPr/>
            <p:nvPr/>
          </p:nvSpPr>
          <p:spPr>
            <a:xfrm>
              <a:off x="1467853" y="0"/>
              <a:ext cx="4186990" cy="6858000"/>
            </a:xfrm>
            <a:prstGeom prst="parallelogram">
              <a:avLst>
                <a:gd fmla="val 6088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grpSp>
      <p:grpSp>
        <p:nvGrpSpPr>
          <p:cNvPr id="4" name="组合 3">
            <a:extLst>
              <a:ext uri="{FF2B5EF4-FFF2-40B4-BE49-F238E27FC236}">
                <a16:creationId xmlns:a16="http://schemas.microsoft.com/office/drawing/2014/main" id="{23BF8A01-C06B-4BC4-962A-793CD46A864E}"/>
              </a:ext>
            </a:extLst>
          </p:cNvPr>
          <p:cNvGrpSpPr/>
          <p:nvPr/>
        </p:nvGrpSpPr>
        <p:grpSpPr>
          <a:xfrm>
            <a:off x="7748337" y="1159632"/>
            <a:ext cx="4443663" cy="3872089"/>
            <a:chOff x="7748337" y="1159632"/>
            <a:chExt cx="4443663" cy="3872089"/>
          </a:xfrm>
        </p:grpSpPr>
        <p:grpSp>
          <p:nvGrpSpPr>
            <p:cNvPr id="3" name="组合 2">
              <a:extLst>
                <a:ext uri="{FF2B5EF4-FFF2-40B4-BE49-F238E27FC236}">
                  <a16:creationId xmlns:a16="http://schemas.microsoft.com/office/drawing/2014/main" id="{B93794F0-27A1-42EA-8222-62084174D936}"/>
                </a:ext>
              </a:extLst>
            </p:cNvPr>
            <p:cNvGrpSpPr/>
            <p:nvPr/>
          </p:nvGrpSpPr>
          <p:grpSpPr>
            <a:xfrm>
              <a:off x="7748337" y="1973619"/>
              <a:ext cx="4443663" cy="1240598"/>
              <a:chOff x="7748337" y="1973619"/>
              <a:chExt cx="4443663" cy="1240598"/>
            </a:xfrm>
          </p:grpSpPr>
          <p:sp>
            <p:nvSpPr>
              <p:cNvPr id="45" name="矩形 13">
                <a:extLst>
                  <a:ext uri="{FF2B5EF4-FFF2-40B4-BE49-F238E27FC236}">
                    <a16:creationId xmlns:a16="http://schemas.microsoft.com/office/drawing/2014/main" id="{E9BEBD72-F304-4629-9286-5D15306E62C4}"/>
                  </a:ext>
                </a:extLst>
              </p:cNvPr>
              <p:cNvSpPr/>
              <p:nvPr/>
            </p:nvSpPr>
            <p:spPr>
              <a:xfrm>
                <a:off x="7748337" y="1973619"/>
                <a:ext cx="4443663" cy="1240598"/>
              </a:xfrm>
              <a:custGeom>
                <a:gdLst>
                  <a:gd fmla="*/ 541867 w 6716889" name="connsiteX0"/>
                  <a:gd fmla="*/ 22577 h 1557866" name="connsiteY0"/>
                  <a:gd fmla="*/ 6716889 w 6716889" name="connsiteX1"/>
                  <a:gd fmla="*/ 0 h 1557866" name="connsiteY1"/>
                  <a:gd fmla="*/ 6716889 w 6716889" name="connsiteX2"/>
                  <a:gd fmla="*/ 1557866 h 1557866" name="connsiteY2"/>
                  <a:gd fmla="*/ 0 w 6716889" name="connsiteX3"/>
                  <a:gd fmla="*/ 1557866 h 1557866" name="connsiteY3"/>
                  <a:gd fmla="*/ 541867 w 6716889" name="connsiteX4"/>
                  <a:gd fmla="*/ 22577 h 15578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7866" w="6716889">
                    <a:moveTo>
                      <a:pt x="541867" y="22577"/>
                    </a:moveTo>
                    <a:lnTo>
                      <a:pt x="6716889" y="0"/>
                    </a:lnTo>
                    <a:lnTo>
                      <a:pt x="6716889" y="1557866"/>
                    </a:lnTo>
                    <a:lnTo>
                      <a:pt x="0" y="1557866"/>
                    </a:lnTo>
                    <a:lnTo>
                      <a:pt x="541867" y="22577"/>
                    </a:lnTo>
                    <a:close/>
                  </a:path>
                </a:pathLst>
              </a:cu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46" name="文本框 45">
                <a:extLst>
                  <a:ext uri="{FF2B5EF4-FFF2-40B4-BE49-F238E27FC236}">
                    <a16:creationId xmlns:a16="http://schemas.microsoft.com/office/drawing/2014/main" id="{C2B0FF65-AB7A-46F5-81BB-36B88CCF6679}"/>
                  </a:ext>
                </a:extLst>
              </p:cNvPr>
              <p:cNvSpPr txBox="1"/>
              <p:nvPr/>
            </p:nvSpPr>
            <p:spPr>
              <a:xfrm>
                <a:off x="8113744" y="2143542"/>
                <a:ext cx="3195945" cy="914400"/>
              </a:xfrm>
              <a:prstGeom prst="rect">
                <a:avLst/>
              </a:prstGeom>
              <a:noFill/>
            </p:spPr>
            <p:txBody>
              <a:bodyPr rtlCol="0" wrap="square">
                <a:spAutoFit/>
              </a:bodyPr>
              <a:lstStyle/>
              <a:p>
                <a:r>
                  <a:rPr altLang="en-US" lang="zh-CN" sz="5400">
                    <a:solidFill>
                      <a:srgbClr val="EEF2F4"/>
                    </a:solidFill>
                    <a:latin charset="-122" panose="00000500000000000000" pitchFamily="2" typeface="印品黑体"/>
                    <a:ea charset="-122" panose="00000500000000000000" pitchFamily="2" typeface="印品黑体"/>
                  </a:rPr>
                  <a:t>输入标题</a:t>
                </a:r>
              </a:p>
            </p:txBody>
          </p:sp>
        </p:grpSp>
        <p:sp useBgFill="1">
          <p:nvSpPr>
            <p:cNvPr id="47" name="矩形 46">
              <a:extLst>
                <a:ext uri="{FF2B5EF4-FFF2-40B4-BE49-F238E27FC236}">
                  <a16:creationId xmlns:a16="http://schemas.microsoft.com/office/drawing/2014/main" id="{A9CC054A-289D-4AD0-B308-A2C27C844502}"/>
                </a:ext>
              </a:extLst>
            </p:cNvPr>
            <p:cNvSpPr/>
            <p:nvPr/>
          </p:nvSpPr>
          <p:spPr>
            <a:xfrm>
              <a:off x="11413067" y="1159632"/>
              <a:ext cx="327378" cy="3872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grpSp>
    </p:spTree>
    <p:extLst>
      <p:ext uri="{BB962C8B-B14F-4D97-AF65-F5344CB8AC3E}">
        <p14:creationId val="3256260997"/>
      </p:ext>
    </p:extLst>
  </p:cSld>
  <p:clrMapOvr>
    <a:masterClrMapping/>
  </p:clrMapOvr>
  <p:transition advClick="0" advTm="1000"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25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1000" fill="hold" id="11"/>
                                        <p:tgtEl>
                                          <p:spTgt spid="2"/>
                                        </p:tgtEl>
                                        <p:attrNameLst>
                                          <p:attrName>ppt_x</p:attrName>
                                        </p:attrNameLst>
                                      </p:cBhvr>
                                      <p:tavLst>
                                        <p:tav tm="0">
                                          <p:val>
                                            <p:strVal val="0-#ppt_w/2"/>
                                          </p:val>
                                        </p:tav>
                                        <p:tav tm="100000">
                                          <p:val>
                                            <p:strVal val="#ppt_x"/>
                                          </p:val>
                                        </p:tav>
                                      </p:tavLst>
                                    </p:anim>
                                    <p:anim calcmode="lin" valueType="num">
                                      <p:cBhvr additive="base">
                                        <p:cTn dur="1000" fill="hold" id="12"/>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 28">
            <a:extLst>
              <a:ext uri="{FF2B5EF4-FFF2-40B4-BE49-F238E27FC236}">
                <a16:creationId xmlns:a16="http://schemas.microsoft.com/office/drawing/2014/main" id="{F09A4354-3253-4A5D-8806-58A890394DD0}"/>
              </a:ext>
            </a:extLst>
          </p:cNvPr>
          <p:cNvPicPr>
            <a:picLocks noChangeAspect="1"/>
          </p:cNvPicPr>
          <p:nvPr/>
        </p:nvPicPr>
        <p:blipFill>
          <a:blip r:embed="rId3"/>
          <a:stretch>
            <a:fillRect/>
          </a:stretch>
        </p:blipFill>
        <p:spPr>
          <a:xfrm>
            <a:off x="0" y="0"/>
            <a:ext cx="1420491" cy="646232"/>
          </a:xfrm>
          <a:prstGeom prst="rect">
            <a:avLst/>
          </a:prstGeom>
        </p:spPr>
      </p:pic>
      <p:grpSp>
        <p:nvGrpSpPr>
          <p:cNvPr id="23" name="组合 22">
            <a:extLst>
              <a:ext uri="{FF2B5EF4-FFF2-40B4-BE49-F238E27FC236}">
                <a16:creationId xmlns:a16="http://schemas.microsoft.com/office/drawing/2014/main" id="{5AED7327-0377-4DFA-8047-ABFFCFDFD9B2}"/>
              </a:ext>
            </a:extLst>
          </p:cNvPr>
          <p:cNvGrpSpPr/>
          <p:nvPr/>
        </p:nvGrpSpPr>
        <p:grpSpPr>
          <a:xfrm>
            <a:off x="1701987" y="1"/>
            <a:ext cx="2332635" cy="3207224"/>
            <a:chOff x="1843580" y="1"/>
            <a:chExt cx="2332635" cy="3207224"/>
          </a:xfrm>
        </p:grpSpPr>
        <p:sp>
          <p:nvSpPr>
            <p:cNvPr id="2" name="斜纹 1">
              <a:extLst>
                <a:ext uri="{FF2B5EF4-FFF2-40B4-BE49-F238E27FC236}">
                  <a16:creationId xmlns:a16="http://schemas.microsoft.com/office/drawing/2014/main" id="{38BA8075-A742-4B03-A603-C4FEB4E8E478}"/>
                </a:ext>
              </a:extLst>
            </p:cNvPr>
            <p:cNvSpPr/>
            <p:nvPr/>
          </p:nvSpPr>
          <p:spPr>
            <a:xfrm>
              <a:off x="1843580" y="1"/>
              <a:ext cx="2196166" cy="3207224"/>
            </a:xfrm>
            <a:prstGeom prst="diagStripe">
              <a:avLst>
                <a:gd fmla="val 66102" name="adj"/>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0000500000000000000" pitchFamily="2" typeface="印品黑体"/>
                <a:ea charset="-122" panose="00000500000000000000" pitchFamily="2" typeface="印品黑体"/>
              </a:endParaRPr>
            </a:p>
          </p:txBody>
        </p:sp>
        <p:sp useBgFill="1">
          <p:nvSpPr>
            <p:cNvPr id="21" name="文本框 20">
              <a:extLst>
                <a:ext uri="{FF2B5EF4-FFF2-40B4-BE49-F238E27FC236}">
                  <a16:creationId xmlns:a16="http://schemas.microsoft.com/office/drawing/2014/main" id="{49E665FC-7121-455A-B5BB-4B13065E975A}"/>
                </a:ext>
              </a:extLst>
            </p:cNvPr>
            <p:cNvSpPr txBox="1"/>
            <p:nvPr/>
          </p:nvSpPr>
          <p:spPr>
            <a:xfrm>
              <a:off x="1843580" y="2581226"/>
              <a:ext cx="2332635" cy="579120"/>
            </a:xfrm>
            <a:prstGeom prst="rect">
              <a:avLst/>
            </a:prstGeom>
          </p:spPr>
          <p:txBody>
            <a:bodyPr rtlCol="0" wrap="square">
              <a:spAutoFit/>
            </a:bodyPr>
            <a:lstStyle/>
            <a:p>
              <a:r>
                <a:rPr altLang="en-US" lang="zh-CN" sz="32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grpSp>
      <p:sp useBgFill="1">
        <p:nvSpPr>
          <p:cNvPr id="22" name="文本框 21">
            <a:extLst>
              <a:ext uri="{FF2B5EF4-FFF2-40B4-BE49-F238E27FC236}">
                <a16:creationId xmlns:a16="http://schemas.microsoft.com/office/drawing/2014/main" id="{84FA0720-50CB-42FD-AE53-BA0C093B5E44}"/>
              </a:ext>
            </a:extLst>
          </p:cNvPr>
          <p:cNvSpPr txBox="1"/>
          <p:nvPr/>
        </p:nvSpPr>
        <p:spPr>
          <a:xfrm>
            <a:off x="1701988" y="3165720"/>
            <a:ext cx="2619255" cy="1513840"/>
          </a:xfrm>
          <a:prstGeom prst="rect">
            <a:avLst/>
          </a:prstGeom>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grpSp>
        <p:nvGrpSpPr>
          <p:cNvPr id="37" name="组合 36">
            <a:extLst>
              <a:ext uri="{FF2B5EF4-FFF2-40B4-BE49-F238E27FC236}">
                <a16:creationId xmlns:a16="http://schemas.microsoft.com/office/drawing/2014/main" id="{4CCBF24D-CFCB-4E22-BAFF-43237BB69BAF}"/>
              </a:ext>
            </a:extLst>
          </p:cNvPr>
          <p:cNvGrpSpPr/>
          <p:nvPr/>
        </p:nvGrpSpPr>
        <p:grpSpPr>
          <a:xfrm>
            <a:off x="4840972" y="1"/>
            <a:ext cx="2332635" cy="3207224"/>
            <a:chOff x="4982565" y="1"/>
            <a:chExt cx="2332635" cy="3207224"/>
          </a:xfrm>
        </p:grpSpPr>
        <p:sp>
          <p:nvSpPr>
            <p:cNvPr id="18" name="斜纹 17">
              <a:extLst>
                <a:ext uri="{FF2B5EF4-FFF2-40B4-BE49-F238E27FC236}">
                  <a16:creationId xmlns:a16="http://schemas.microsoft.com/office/drawing/2014/main" id="{1A59CA60-BF80-46C8-A0F1-F246181A6EC1}"/>
                </a:ext>
              </a:extLst>
            </p:cNvPr>
            <p:cNvSpPr/>
            <p:nvPr/>
          </p:nvSpPr>
          <p:spPr>
            <a:xfrm>
              <a:off x="4982565" y="1"/>
              <a:ext cx="2196166" cy="3207224"/>
            </a:xfrm>
            <a:prstGeom prst="diagStripe">
              <a:avLst>
                <a:gd fmla="val 66102" name="adj"/>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0000500000000000000" pitchFamily="2" typeface="印品黑体"/>
                <a:ea charset="-122" panose="00000500000000000000" pitchFamily="2" typeface="印品黑体"/>
              </a:endParaRPr>
            </a:p>
          </p:txBody>
        </p:sp>
        <p:sp useBgFill="1">
          <p:nvSpPr>
            <p:cNvPr id="30" name="文本框 29">
              <a:extLst>
                <a:ext uri="{FF2B5EF4-FFF2-40B4-BE49-F238E27FC236}">
                  <a16:creationId xmlns:a16="http://schemas.microsoft.com/office/drawing/2014/main" id="{67C29FD7-6533-456A-8DD6-263F34DA1A5C}"/>
                </a:ext>
              </a:extLst>
            </p:cNvPr>
            <p:cNvSpPr txBox="1"/>
            <p:nvPr/>
          </p:nvSpPr>
          <p:spPr>
            <a:xfrm>
              <a:off x="4982565" y="2581226"/>
              <a:ext cx="2332635" cy="579120"/>
            </a:xfrm>
            <a:prstGeom prst="rect">
              <a:avLst/>
            </a:prstGeom>
          </p:spPr>
          <p:txBody>
            <a:bodyPr rtlCol="0" wrap="square">
              <a:spAutoFit/>
            </a:bodyPr>
            <a:lstStyle/>
            <a:p>
              <a:r>
                <a:rPr altLang="en-US" lang="zh-CN" sz="32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grpSp>
      <p:sp useBgFill="1">
        <p:nvSpPr>
          <p:cNvPr id="31" name="文本框 30">
            <a:extLst>
              <a:ext uri="{FF2B5EF4-FFF2-40B4-BE49-F238E27FC236}">
                <a16:creationId xmlns:a16="http://schemas.microsoft.com/office/drawing/2014/main" id="{F1AE4ACA-64F7-492E-A58A-863B34678D51}"/>
              </a:ext>
            </a:extLst>
          </p:cNvPr>
          <p:cNvSpPr txBox="1"/>
          <p:nvPr/>
        </p:nvSpPr>
        <p:spPr>
          <a:xfrm>
            <a:off x="4840972" y="3165720"/>
            <a:ext cx="2550999" cy="1513840"/>
          </a:xfrm>
          <a:prstGeom prst="rect">
            <a:avLst/>
          </a:prstGeom>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grpSp>
        <p:nvGrpSpPr>
          <p:cNvPr id="38" name="组合 37">
            <a:extLst>
              <a:ext uri="{FF2B5EF4-FFF2-40B4-BE49-F238E27FC236}">
                <a16:creationId xmlns:a16="http://schemas.microsoft.com/office/drawing/2014/main" id="{63AF9F38-0CB1-4B61-AB8A-A2B3DD6A765D}"/>
              </a:ext>
            </a:extLst>
          </p:cNvPr>
          <p:cNvGrpSpPr/>
          <p:nvPr/>
        </p:nvGrpSpPr>
        <p:grpSpPr>
          <a:xfrm>
            <a:off x="7979957" y="0"/>
            <a:ext cx="2332635" cy="3207224"/>
            <a:chOff x="8121550" y="0"/>
            <a:chExt cx="2332635" cy="3207224"/>
          </a:xfrm>
        </p:grpSpPr>
        <p:sp>
          <p:nvSpPr>
            <p:cNvPr id="19" name="斜纹 18">
              <a:extLst>
                <a:ext uri="{FF2B5EF4-FFF2-40B4-BE49-F238E27FC236}">
                  <a16:creationId xmlns:a16="http://schemas.microsoft.com/office/drawing/2014/main" id="{B8C4D755-A96D-4D75-9D9F-D3DEA6627769}"/>
                </a:ext>
              </a:extLst>
            </p:cNvPr>
            <p:cNvSpPr/>
            <p:nvPr/>
          </p:nvSpPr>
          <p:spPr>
            <a:xfrm>
              <a:off x="8121550" y="0"/>
              <a:ext cx="2196166" cy="3207224"/>
            </a:xfrm>
            <a:prstGeom prst="diagStripe">
              <a:avLst>
                <a:gd fmla="val 66102" name="adj"/>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0000500000000000000" pitchFamily="2" typeface="印品黑体"/>
                <a:ea charset="-122" panose="00000500000000000000" pitchFamily="2" typeface="印品黑体"/>
              </a:endParaRPr>
            </a:p>
          </p:txBody>
        </p:sp>
        <p:sp useBgFill="1">
          <p:nvSpPr>
            <p:cNvPr id="33" name="文本框 32">
              <a:extLst>
                <a:ext uri="{FF2B5EF4-FFF2-40B4-BE49-F238E27FC236}">
                  <a16:creationId xmlns:a16="http://schemas.microsoft.com/office/drawing/2014/main" id="{2D3D4783-7CD8-405B-9726-493D3221FAA9}"/>
                </a:ext>
              </a:extLst>
            </p:cNvPr>
            <p:cNvSpPr txBox="1"/>
            <p:nvPr/>
          </p:nvSpPr>
          <p:spPr>
            <a:xfrm>
              <a:off x="8121551" y="2581226"/>
              <a:ext cx="2332635" cy="579120"/>
            </a:xfrm>
            <a:prstGeom prst="rect">
              <a:avLst/>
            </a:prstGeom>
          </p:spPr>
          <p:txBody>
            <a:bodyPr rtlCol="0" wrap="square">
              <a:spAutoFit/>
            </a:bodyPr>
            <a:lstStyle/>
            <a:p>
              <a:r>
                <a:rPr altLang="en-US" lang="zh-CN" sz="32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grpSp>
      <p:sp useBgFill="1">
        <p:nvSpPr>
          <p:cNvPr id="35" name="文本框 34">
            <a:extLst>
              <a:ext uri="{FF2B5EF4-FFF2-40B4-BE49-F238E27FC236}">
                <a16:creationId xmlns:a16="http://schemas.microsoft.com/office/drawing/2014/main" id="{E70C5509-3937-414C-9C2F-558CAAC93F65}"/>
              </a:ext>
            </a:extLst>
          </p:cNvPr>
          <p:cNvSpPr txBox="1"/>
          <p:nvPr/>
        </p:nvSpPr>
        <p:spPr>
          <a:xfrm>
            <a:off x="7979957" y="3165720"/>
            <a:ext cx="2510056" cy="1513840"/>
          </a:xfrm>
          <a:prstGeom prst="rect">
            <a:avLst/>
          </a:prstGeom>
        </p:spPr>
        <p:txBody>
          <a:bodyPr rtlCol="0" wrap="square">
            <a:spAutoFit/>
          </a:bodyPr>
          <a:lstStyle/>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a:p>
            <a:pP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a:t>
            </a:r>
          </a:p>
        </p:txBody>
      </p:sp>
      <p:grpSp>
        <p:nvGrpSpPr>
          <p:cNvPr id="40" name="组合 39">
            <a:extLst>
              <a:ext uri="{FF2B5EF4-FFF2-40B4-BE49-F238E27FC236}">
                <a16:creationId xmlns:a16="http://schemas.microsoft.com/office/drawing/2014/main" id="{51BA90DE-C661-4734-8AB9-7E125B978226}"/>
              </a:ext>
            </a:extLst>
          </p:cNvPr>
          <p:cNvGrpSpPr/>
          <p:nvPr/>
        </p:nvGrpSpPr>
        <p:grpSpPr>
          <a:xfrm>
            <a:off x="1933433" y="5747226"/>
            <a:ext cx="8325134" cy="491320"/>
            <a:chOff x="1933433" y="5747226"/>
            <a:chExt cx="8325134" cy="491320"/>
          </a:xfrm>
        </p:grpSpPr>
        <p:sp>
          <p:nvSpPr>
            <p:cNvPr id="39" name="平行四边形 38">
              <a:extLst>
                <a:ext uri="{FF2B5EF4-FFF2-40B4-BE49-F238E27FC236}">
                  <a16:creationId xmlns:a16="http://schemas.microsoft.com/office/drawing/2014/main" id="{62431A09-2D9A-457E-8F3B-A1BFE14412D8}"/>
                </a:ext>
              </a:extLst>
            </p:cNvPr>
            <p:cNvSpPr/>
            <p:nvPr/>
          </p:nvSpPr>
          <p:spPr>
            <a:xfrm>
              <a:off x="1933433" y="5747226"/>
              <a:ext cx="8325134" cy="491320"/>
            </a:xfrm>
            <a:prstGeom prst="parallelogram">
              <a:avLst>
                <a:gd fmla="val 69445" name="adj"/>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53" name="文本框 52">
              <a:extLst>
                <a:ext uri="{FF2B5EF4-FFF2-40B4-BE49-F238E27FC236}">
                  <a16:creationId xmlns:a16="http://schemas.microsoft.com/office/drawing/2014/main" id="{2B17B12D-DA02-4248-885E-85DDBBCFE8B0}"/>
                </a:ext>
              </a:extLst>
            </p:cNvPr>
            <p:cNvSpPr txBox="1"/>
            <p:nvPr/>
          </p:nvSpPr>
          <p:spPr>
            <a:xfrm>
              <a:off x="2574878" y="5767182"/>
              <a:ext cx="7042244" cy="447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00500000000000000" pitchFamily="2" typeface="印品黑体"/>
                  <a:ea charset="-122" panose="00000500000000000000" pitchFamily="2" typeface="印品黑体"/>
                </a:rPr>
                <a:t>点击输入内容点击输入点击输入内容点击输入点击输入内容点击输入</a:t>
              </a:r>
            </a:p>
          </p:txBody>
        </p:sp>
      </p:grpSp>
    </p:spTree>
    <p:extLst>
      <p:ext uri="{BB962C8B-B14F-4D97-AF65-F5344CB8AC3E}">
        <p14:creationId val="1394393941"/>
      </p:ext>
    </p:extLst>
  </p:cSld>
  <p:clrMapOvr>
    <a:masterClrMapping/>
  </p:clrMapOvr>
  <p:transition advClick="0" advTm="1000"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3"/>
                                        </p:tgtEl>
                                        <p:attrNameLst>
                                          <p:attrName>style.visibility</p:attrName>
                                        </p:attrNameLst>
                                      </p:cBhvr>
                                      <p:to>
                                        <p:strVal val="visible"/>
                                      </p:to>
                                    </p:set>
                                    <p:animEffect filter="wipe(up)" transition="in">
                                      <p:cBhvr>
                                        <p:cTn dur="1000" id="7"/>
                                        <p:tgtEl>
                                          <p:spTgt spid="23"/>
                                        </p:tgtEl>
                                      </p:cBhvr>
                                    </p:animEffect>
                                  </p:childTnLst>
                                </p:cTn>
                              </p:par>
                              <p:par>
                                <p:cTn fill="hold" grpId="0" id="8" nodeType="withEffect" presetClass="entr" presetID="42" presetSubtype="0">
                                  <p:stCondLst>
                                    <p:cond delay="500"/>
                                  </p:stCondLst>
                                  <p:childTnLst>
                                    <p:set>
                                      <p:cBhvr>
                                        <p:cTn dur="1" fill="hold" id="9">
                                          <p:stCondLst>
                                            <p:cond delay="0"/>
                                          </p:stCondLst>
                                        </p:cTn>
                                        <p:tgtEl>
                                          <p:spTgt spid="22"/>
                                        </p:tgtEl>
                                        <p:attrNameLst>
                                          <p:attrName>style.visibility</p:attrName>
                                        </p:attrNameLst>
                                      </p:cBhvr>
                                      <p:to>
                                        <p:strVal val="visible"/>
                                      </p:to>
                                    </p:set>
                                    <p:animEffect filter="fade" transition="in">
                                      <p:cBhvr>
                                        <p:cTn dur="1000" id="10"/>
                                        <p:tgtEl>
                                          <p:spTgt spid="22"/>
                                        </p:tgtEl>
                                      </p:cBhvr>
                                    </p:animEffect>
                                    <p:anim calcmode="lin" valueType="num">
                                      <p:cBhvr>
                                        <p:cTn dur="1000" fill="hold" id="11"/>
                                        <p:tgtEl>
                                          <p:spTgt spid="22"/>
                                        </p:tgtEl>
                                        <p:attrNameLst>
                                          <p:attrName>ppt_x</p:attrName>
                                        </p:attrNameLst>
                                      </p:cBhvr>
                                      <p:tavLst>
                                        <p:tav tm="0">
                                          <p:val>
                                            <p:strVal val="#ppt_x"/>
                                          </p:val>
                                        </p:tav>
                                        <p:tav tm="100000">
                                          <p:val>
                                            <p:strVal val="#ppt_x"/>
                                          </p:val>
                                        </p:tav>
                                      </p:tavLst>
                                    </p:anim>
                                    <p:anim calcmode="lin" valueType="num">
                                      <p:cBhvr>
                                        <p:cTn dur="1000" fill="hold" id="12"/>
                                        <p:tgtEl>
                                          <p:spTgt spid="22"/>
                                        </p:tgtEl>
                                        <p:attrNameLst>
                                          <p:attrName>ppt_y</p:attrName>
                                        </p:attrNameLst>
                                      </p:cBhvr>
                                      <p:tavLst>
                                        <p:tav tm="0">
                                          <p:val>
                                            <p:strVal val="#ppt_y+.1"/>
                                          </p:val>
                                        </p:tav>
                                        <p:tav tm="100000">
                                          <p:val>
                                            <p:strVal val="#ppt_y"/>
                                          </p:val>
                                        </p:tav>
                                      </p:tavLst>
                                    </p:anim>
                                  </p:childTnLst>
                                </p:cTn>
                              </p:par>
                              <p:par>
                                <p:cTn fill="hold" id="13" nodeType="withEffect" presetClass="entr" presetID="22" presetSubtype="1">
                                  <p:stCondLst>
                                    <p:cond delay="1250"/>
                                  </p:stCondLst>
                                  <p:childTnLst>
                                    <p:set>
                                      <p:cBhvr>
                                        <p:cTn dur="1" fill="hold" id="14">
                                          <p:stCondLst>
                                            <p:cond delay="0"/>
                                          </p:stCondLst>
                                        </p:cTn>
                                        <p:tgtEl>
                                          <p:spTgt spid="37"/>
                                        </p:tgtEl>
                                        <p:attrNameLst>
                                          <p:attrName>style.visibility</p:attrName>
                                        </p:attrNameLst>
                                      </p:cBhvr>
                                      <p:to>
                                        <p:strVal val="visible"/>
                                      </p:to>
                                    </p:set>
                                    <p:animEffect filter="wipe(up)" transition="in">
                                      <p:cBhvr>
                                        <p:cTn dur="1000" id="15"/>
                                        <p:tgtEl>
                                          <p:spTgt spid="37"/>
                                        </p:tgtEl>
                                      </p:cBhvr>
                                    </p:animEffect>
                                  </p:childTnLst>
                                </p:cTn>
                              </p:par>
                              <p:par>
                                <p:cTn fill="hold" grpId="0" id="16" nodeType="withEffect" presetClass="entr" presetID="42" presetSubtype="0">
                                  <p:stCondLst>
                                    <p:cond delay="1750"/>
                                  </p:stCondLst>
                                  <p:childTnLst>
                                    <p:set>
                                      <p:cBhvr>
                                        <p:cTn dur="1" fill="hold" id="17">
                                          <p:stCondLst>
                                            <p:cond delay="0"/>
                                          </p:stCondLst>
                                        </p:cTn>
                                        <p:tgtEl>
                                          <p:spTgt spid="31"/>
                                        </p:tgtEl>
                                        <p:attrNameLst>
                                          <p:attrName>style.visibility</p:attrName>
                                        </p:attrNameLst>
                                      </p:cBhvr>
                                      <p:to>
                                        <p:strVal val="visible"/>
                                      </p:to>
                                    </p:set>
                                    <p:animEffect filter="fade" transition="in">
                                      <p:cBhvr>
                                        <p:cTn dur="1000" id="18"/>
                                        <p:tgtEl>
                                          <p:spTgt spid="31"/>
                                        </p:tgtEl>
                                      </p:cBhvr>
                                    </p:animEffect>
                                    <p:anim calcmode="lin" valueType="num">
                                      <p:cBhvr>
                                        <p:cTn dur="1000" fill="hold" id="19"/>
                                        <p:tgtEl>
                                          <p:spTgt spid="31"/>
                                        </p:tgtEl>
                                        <p:attrNameLst>
                                          <p:attrName>ppt_x</p:attrName>
                                        </p:attrNameLst>
                                      </p:cBhvr>
                                      <p:tavLst>
                                        <p:tav tm="0">
                                          <p:val>
                                            <p:strVal val="#ppt_x"/>
                                          </p:val>
                                        </p:tav>
                                        <p:tav tm="100000">
                                          <p:val>
                                            <p:strVal val="#ppt_x"/>
                                          </p:val>
                                        </p:tav>
                                      </p:tavLst>
                                    </p:anim>
                                    <p:anim calcmode="lin" valueType="num">
                                      <p:cBhvr>
                                        <p:cTn dur="1000" fill="hold" id="20"/>
                                        <p:tgtEl>
                                          <p:spTgt spid="31"/>
                                        </p:tgtEl>
                                        <p:attrNameLst>
                                          <p:attrName>ppt_y</p:attrName>
                                        </p:attrNameLst>
                                      </p:cBhvr>
                                      <p:tavLst>
                                        <p:tav tm="0">
                                          <p:val>
                                            <p:strVal val="#ppt_y+.1"/>
                                          </p:val>
                                        </p:tav>
                                        <p:tav tm="100000">
                                          <p:val>
                                            <p:strVal val="#ppt_y"/>
                                          </p:val>
                                        </p:tav>
                                      </p:tavLst>
                                    </p:anim>
                                  </p:childTnLst>
                                </p:cTn>
                              </p:par>
                              <p:par>
                                <p:cTn fill="hold" id="21" nodeType="withEffect" presetClass="entr" presetID="22" presetSubtype="1">
                                  <p:stCondLst>
                                    <p:cond delay="2500"/>
                                  </p:stCondLst>
                                  <p:childTnLst>
                                    <p:set>
                                      <p:cBhvr>
                                        <p:cTn dur="1" fill="hold" id="22">
                                          <p:stCondLst>
                                            <p:cond delay="0"/>
                                          </p:stCondLst>
                                        </p:cTn>
                                        <p:tgtEl>
                                          <p:spTgt spid="38"/>
                                        </p:tgtEl>
                                        <p:attrNameLst>
                                          <p:attrName>style.visibility</p:attrName>
                                        </p:attrNameLst>
                                      </p:cBhvr>
                                      <p:to>
                                        <p:strVal val="visible"/>
                                      </p:to>
                                    </p:set>
                                    <p:animEffect filter="wipe(up)" transition="in">
                                      <p:cBhvr>
                                        <p:cTn dur="1000" id="23"/>
                                        <p:tgtEl>
                                          <p:spTgt spid="38"/>
                                        </p:tgtEl>
                                      </p:cBhvr>
                                    </p:animEffect>
                                  </p:childTnLst>
                                </p:cTn>
                              </p:par>
                              <p:par>
                                <p:cTn fill="hold" grpId="0" id="24" nodeType="withEffect" presetClass="entr" presetID="42" presetSubtype="0">
                                  <p:stCondLst>
                                    <p:cond delay="3000"/>
                                  </p:stCondLst>
                                  <p:childTnLst>
                                    <p:set>
                                      <p:cBhvr>
                                        <p:cTn dur="1" fill="hold" id="25">
                                          <p:stCondLst>
                                            <p:cond delay="0"/>
                                          </p:stCondLst>
                                        </p:cTn>
                                        <p:tgtEl>
                                          <p:spTgt spid="35"/>
                                        </p:tgtEl>
                                        <p:attrNameLst>
                                          <p:attrName>style.visibility</p:attrName>
                                        </p:attrNameLst>
                                      </p:cBhvr>
                                      <p:to>
                                        <p:strVal val="visible"/>
                                      </p:to>
                                    </p:set>
                                    <p:animEffect filter="fade" transition="in">
                                      <p:cBhvr>
                                        <p:cTn dur="1000" id="26"/>
                                        <p:tgtEl>
                                          <p:spTgt spid="35"/>
                                        </p:tgtEl>
                                      </p:cBhvr>
                                    </p:animEffect>
                                    <p:anim calcmode="lin" valueType="num">
                                      <p:cBhvr>
                                        <p:cTn dur="1000" fill="hold" id="27"/>
                                        <p:tgtEl>
                                          <p:spTgt spid="35"/>
                                        </p:tgtEl>
                                        <p:attrNameLst>
                                          <p:attrName>ppt_x</p:attrName>
                                        </p:attrNameLst>
                                      </p:cBhvr>
                                      <p:tavLst>
                                        <p:tav tm="0">
                                          <p:val>
                                            <p:strVal val="#ppt_x"/>
                                          </p:val>
                                        </p:tav>
                                        <p:tav tm="100000">
                                          <p:val>
                                            <p:strVal val="#ppt_x"/>
                                          </p:val>
                                        </p:tav>
                                      </p:tavLst>
                                    </p:anim>
                                    <p:anim calcmode="lin" valueType="num">
                                      <p:cBhvr>
                                        <p:cTn dur="1000" fill="hold" id="28"/>
                                        <p:tgtEl>
                                          <p:spTgt spid="35"/>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3750"/>
                                  </p:stCondLst>
                                  <p:childTnLst>
                                    <p:set>
                                      <p:cBhvr>
                                        <p:cTn dur="1" fill="hold" id="30">
                                          <p:stCondLst>
                                            <p:cond delay="0"/>
                                          </p:stCondLst>
                                        </p:cTn>
                                        <p:tgtEl>
                                          <p:spTgt spid="40"/>
                                        </p:tgtEl>
                                        <p:attrNameLst>
                                          <p:attrName>style.visibility</p:attrName>
                                        </p:attrNameLst>
                                      </p:cBhvr>
                                      <p:to>
                                        <p:strVal val="visible"/>
                                      </p:to>
                                    </p:set>
                                    <p:animEffect filter="fade" transition="in">
                                      <p:cBhvr>
                                        <p:cTn dur="1000" id="31"/>
                                        <p:tgtEl>
                                          <p:spTgt spid="40"/>
                                        </p:tgtEl>
                                      </p:cBhvr>
                                    </p:animEffect>
                                    <p:anim calcmode="lin" valueType="num">
                                      <p:cBhvr>
                                        <p:cTn dur="1000" fill="hold" id="32"/>
                                        <p:tgtEl>
                                          <p:spTgt spid="40"/>
                                        </p:tgtEl>
                                        <p:attrNameLst>
                                          <p:attrName>ppt_x</p:attrName>
                                        </p:attrNameLst>
                                      </p:cBhvr>
                                      <p:tavLst>
                                        <p:tav tm="0">
                                          <p:val>
                                            <p:strVal val="#ppt_x"/>
                                          </p:val>
                                        </p:tav>
                                        <p:tav tm="100000">
                                          <p:val>
                                            <p:strVal val="#ppt_x"/>
                                          </p:val>
                                        </p:tav>
                                      </p:tavLst>
                                    </p:anim>
                                    <p:anim calcmode="lin" valueType="num">
                                      <p:cBhvr>
                                        <p:cTn dur="1000" fill="hold" id="33"/>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31"/>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id="29" name="图片 28">
            <a:extLst>
              <a:ext uri="{FF2B5EF4-FFF2-40B4-BE49-F238E27FC236}">
                <a16:creationId xmlns:a16="http://schemas.microsoft.com/office/drawing/2014/main" id="{F09A4354-3253-4A5D-8806-58A890394DD0}"/>
              </a:ext>
            </a:extLst>
          </p:cNvPr>
          <p:cNvPicPr>
            <a:picLocks noChangeAspect="1"/>
          </p:cNvPicPr>
          <p:nvPr/>
        </p:nvPicPr>
        <p:blipFill>
          <a:blip r:embed="rId3"/>
          <a:stretch>
            <a:fillRect/>
          </a:stretch>
        </p:blipFill>
        <p:spPr>
          <a:xfrm>
            <a:off x="10771509" y="0"/>
            <a:ext cx="1420491" cy="646232"/>
          </a:xfrm>
          <a:prstGeom prst="rect">
            <a:avLst/>
          </a:prstGeom>
        </p:spPr>
      </p:pic>
      <p:grpSp>
        <p:nvGrpSpPr>
          <p:cNvPr id="4" name="组合 3">
            <a:extLst>
              <a:ext uri="{FF2B5EF4-FFF2-40B4-BE49-F238E27FC236}">
                <a16:creationId xmlns:a16="http://schemas.microsoft.com/office/drawing/2014/main" id="{F2FF601B-8F9B-4D6A-B3E5-EE70A1AA973B}"/>
              </a:ext>
            </a:extLst>
          </p:cNvPr>
          <p:cNvGrpSpPr/>
          <p:nvPr/>
        </p:nvGrpSpPr>
        <p:grpSpPr>
          <a:xfrm>
            <a:off x="3143533" y="2522568"/>
            <a:ext cx="9048467" cy="3363537"/>
            <a:chOff x="3143533" y="2454328"/>
            <a:chExt cx="9048467" cy="3363537"/>
          </a:xfrm>
        </p:grpSpPr>
        <p:pic>
          <p:nvPicPr>
            <p:cNvPr id="14" name="图片 13">
              <a:extLst>
                <a:ext uri="{FF2B5EF4-FFF2-40B4-BE49-F238E27FC236}">
                  <a16:creationId xmlns:a16="http://schemas.microsoft.com/office/drawing/2014/main" id="{85797172-877A-441F-9DCD-DD5C738A076F}"/>
                </a:ext>
              </a:extLst>
            </p:cNvPr>
            <p:cNvPicPr>
              <a:picLocks noChangeAspect="1"/>
            </p:cNvPicPr>
            <p:nvPr/>
          </p:nvPicPr>
          <p:blipFill>
            <a:blip r:embed="rId4">
              <a:extLst>
                <a:ext uri="{28A0092B-C50C-407E-A947-70E740481C1C}">
                  <a14:useLocalDpi val="0"/>
                </a:ext>
              </a:extLst>
            </a:blip>
            <a:stretch>
              <a:fillRect/>
            </a:stretch>
          </p:blipFill>
          <p:spPr>
            <a:xfrm>
              <a:off x="3143533" y="2454328"/>
              <a:ext cx="9048467" cy="3363537"/>
            </a:xfrm>
            <a:prstGeom prst="rect">
              <a:avLst/>
            </a:prstGeom>
          </p:spPr>
        </p:pic>
        <p:pic>
          <p:nvPicPr>
            <p:cNvPr id="3" name="图片 2">
              <a:extLst>
                <a:ext uri="{FF2B5EF4-FFF2-40B4-BE49-F238E27FC236}">
                  <a16:creationId xmlns:a16="http://schemas.microsoft.com/office/drawing/2014/main" id="{30DEA91F-E290-41DA-BD1A-A099BC979946}"/>
                </a:ext>
              </a:extLst>
            </p:cNvPr>
            <p:cNvPicPr>
              <a:picLocks noChangeAspect="1"/>
            </p:cNvPicPr>
            <p:nvPr/>
          </p:nvPicPr>
          <p:blipFill>
            <a:blip r:embed="rId5">
              <a:extLst>
                <a:ext uri="{28A0092B-C50C-407E-A947-70E740481C1C}">
                  <a14:useLocalDpi val="0"/>
                </a:ext>
              </a:extLst>
            </a:blip>
            <a:srcRect b="7792" t="7792"/>
            <a:stretch>
              <a:fillRect/>
            </a:stretch>
          </p:blipFill>
          <p:spPr>
            <a:xfrm>
              <a:off x="5775960" y="2588930"/>
              <a:ext cx="3782819" cy="2131726"/>
            </a:xfrm>
            <a:prstGeom prst="rect">
              <a:avLst/>
            </a:prstGeom>
          </p:spPr>
        </p:pic>
      </p:grpSp>
      <p:sp>
        <p:nvSpPr>
          <p:cNvPr id="19" name="文本框 18">
            <a:extLst>
              <a:ext uri="{FF2B5EF4-FFF2-40B4-BE49-F238E27FC236}">
                <a16:creationId xmlns:a16="http://schemas.microsoft.com/office/drawing/2014/main" id="{BD22EFA6-4065-446A-98D5-B3B5A44FD07E}"/>
              </a:ext>
            </a:extLst>
          </p:cNvPr>
          <p:cNvSpPr txBox="1"/>
          <p:nvPr/>
        </p:nvSpPr>
        <p:spPr>
          <a:xfrm>
            <a:off x="6078893" y="1208772"/>
            <a:ext cx="3195945" cy="822960"/>
          </a:xfrm>
          <a:prstGeom prst="rect">
            <a:avLst/>
          </a:prstGeom>
          <a:noFill/>
        </p:spPr>
        <p:txBody>
          <a:bodyPr rtlCol="0" wrap="square">
            <a:spAutoFit/>
          </a:bodyPr>
          <a:lstStyle/>
          <a:p>
            <a:pPr algn="ctr"/>
            <a:r>
              <a:rPr altLang="en-US" lang="zh-CN" sz="4800">
                <a:solidFill>
                  <a:schemeClr val="tx1">
                    <a:lumMod val="65000"/>
                    <a:lumOff val="35000"/>
                  </a:schemeClr>
                </a:solidFill>
                <a:latin charset="-122" panose="00000500000000000000" pitchFamily="2" typeface="印品黑体"/>
                <a:ea charset="-122" panose="00000500000000000000" pitchFamily="2" typeface="印品黑体"/>
              </a:rPr>
              <a:t>输入标题</a:t>
            </a:r>
          </a:p>
        </p:txBody>
      </p:sp>
    </p:spTree>
    <p:extLst>
      <p:ext uri="{BB962C8B-B14F-4D97-AF65-F5344CB8AC3E}">
        <p14:creationId val="732769248"/>
      </p:ext>
    </p:extLst>
  </p:cSld>
  <p:clrMapOvr>
    <a:masterClrMapping/>
  </p:clrMapOvr>
  <p:transition advClick="0" advTm="1000" spd="slow">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2FF34788-90AC-4376-A777-22222F93DEC2}"/>
              </a:ext>
            </a:extLst>
          </p:cNvPr>
          <p:cNvGrpSpPr/>
          <p:nvPr/>
        </p:nvGrpSpPr>
        <p:grpSpPr>
          <a:xfrm>
            <a:off x="3609476" y="131536"/>
            <a:ext cx="4970972" cy="6590110"/>
            <a:chOff x="3609476" y="131536"/>
            <a:chExt cx="4970972" cy="6590110"/>
          </a:xfrm>
        </p:grpSpPr>
        <p:grpSp>
          <p:nvGrpSpPr>
            <p:cNvPr id="8" name="组合 7">
              <a:extLst>
                <a:ext uri="{FF2B5EF4-FFF2-40B4-BE49-F238E27FC236}">
                  <a16:creationId xmlns:a16="http://schemas.microsoft.com/office/drawing/2014/main" id="{F270D4C7-2679-46E4-B2FF-12C3CD9D1926}"/>
                </a:ext>
              </a:extLst>
            </p:cNvPr>
            <p:cNvGrpSpPr/>
            <p:nvPr/>
          </p:nvGrpSpPr>
          <p:grpSpPr>
            <a:xfrm>
              <a:off x="4137378" y="2825045"/>
              <a:ext cx="3917245" cy="1207911"/>
              <a:chOff x="4357510" y="2235200"/>
              <a:chExt cx="3917245" cy="1207911"/>
            </a:xfrm>
          </p:grpSpPr>
          <p:sp>
            <p:nvSpPr>
              <p:cNvPr id="6" name="平行四边形 5">
                <a:extLst>
                  <a:ext uri="{FF2B5EF4-FFF2-40B4-BE49-F238E27FC236}">
                    <a16:creationId xmlns:a16="http://schemas.microsoft.com/office/drawing/2014/main" id="{A3265831-C840-4D95-BA8A-AD16F0D1007B}"/>
                  </a:ext>
                </a:extLst>
              </p:cNvPr>
              <p:cNvSpPr/>
              <p:nvPr/>
            </p:nvSpPr>
            <p:spPr>
              <a:xfrm>
                <a:off x="4357510" y="2235200"/>
                <a:ext cx="3917245" cy="1207911"/>
              </a:xfrm>
              <a:prstGeom prst="parallelogram">
                <a:avLst/>
              </a:prstGeom>
              <a:solidFill>
                <a:srgbClr val="4B7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a charset="-122" panose="00000500000000000000" pitchFamily="2" typeface="印品黑体"/>
                </a:endParaRPr>
              </a:p>
            </p:txBody>
          </p:sp>
          <p:sp>
            <p:nvSpPr>
              <p:cNvPr id="7" name="文本框 6">
                <a:extLst>
                  <a:ext uri="{FF2B5EF4-FFF2-40B4-BE49-F238E27FC236}">
                    <a16:creationId xmlns:a16="http://schemas.microsoft.com/office/drawing/2014/main" id="{CBE8A91D-F49C-4D71-8472-E2AD3E6765F0}"/>
                  </a:ext>
                </a:extLst>
              </p:cNvPr>
              <p:cNvSpPr txBox="1"/>
              <p:nvPr/>
            </p:nvSpPr>
            <p:spPr>
              <a:xfrm>
                <a:off x="4526843" y="2411357"/>
                <a:ext cx="3578578" cy="914400"/>
              </a:xfrm>
              <a:prstGeom prst="rect">
                <a:avLst/>
              </a:prstGeom>
              <a:noFill/>
            </p:spPr>
            <p:txBody>
              <a:bodyPr rtlCol="0" wrap="square">
                <a:spAutoFit/>
              </a:bodyPr>
              <a:lstStyle/>
              <a:p>
                <a:pPr algn="ctr"/>
                <a:r>
                  <a:rPr altLang="en-US" lang="zh-CN" sz="5400">
                    <a:solidFill>
                      <a:srgbClr val="EEF2F4"/>
                    </a:solidFill>
                    <a:latin charset="-122" panose="00000500000000000000" pitchFamily="2" typeface="印品黑体"/>
                    <a:ea charset="-122" panose="00000500000000000000" pitchFamily="2" typeface="印品黑体"/>
                  </a:rPr>
                  <a:t>第二部分</a:t>
                </a:r>
              </a:p>
            </p:txBody>
          </p:sp>
        </p:grpSp>
        <p:cxnSp>
          <p:nvCxnSpPr>
            <p:cNvPr id="16" name="直接连接符 15">
              <a:extLst>
                <a:ext uri="{FF2B5EF4-FFF2-40B4-BE49-F238E27FC236}">
                  <a16:creationId xmlns:a16="http://schemas.microsoft.com/office/drawing/2014/main" id="{0AB0AE53-626C-4145-9A8C-1FD3E322E8D3}"/>
                </a:ext>
              </a:extLst>
            </p:cNvPr>
            <p:cNvCxnSpPr/>
            <p:nvPr/>
          </p:nvCxnSpPr>
          <p:spPr>
            <a:xfrm flipH="1">
              <a:off x="3609476" y="2935713"/>
              <a:ext cx="946483" cy="3785933"/>
            </a:xfrm>
            <a:prstGeom prst="line">
              <a:avLst/>
            </a:prstGeom>
            <a:ln w="38100">
              <a:solidFill>
                <a:srgbClr val="DDE4E8"/>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7A97F1C-3BAB-4715-A625-04B6E852747A}"/>
                </a:ext>
              </a:extLst>
            </p:cNvPr>
            <p:cNvCxnSpPr/>
            <p:nvPr/>
          </p:nvCxnSpPr>
          <p:spPr>
            <a:xfrm flipH="1">
              <a:off x="7633965" y="131536"/>
              <a:ext cx="946483" cy="3785933"/>
            </a:xfrm>
            <a:prstGeom prst="line">
              <a:avLst/>
            </a:prstGeom>
            <a:ln w="38100">
              <a:solidFill>
                <a:srgbClr val="DDE4E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638836973"/>
      </p:ext>
    </p:extLst>
  </p:cSld>
  <p:clrMapOvr>
    <a:masterClrMapping/>
  </p:clrMapOvr>
  <mc:AlternateContent>
    <mc:Choice Requires="p14">
      <p:transition advClick="0" advTm="1000" p14:dur="700" spd="med">
        <p:fade/>
      </p:transition>
    </mc:Choice>
    <mc:Fallback>
      <p:transition advClick="0" advTm="1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9"/>
                                        </p:tgtEl>
                                        <p:attrNameLst>
                                          <p:attrName>style.visibility</p:attrName>
                                        </p:attrNameLst>
                                      </p:cBhvr>
                                      <p:to>
                                        <p:strVal val="visible"/>
                                      </p:to>
                                    </p:set>
                                    <p:animEffect filter="barn(outVertical)" transition="in">
                                      <p:cBhvr>
                                        <p:cTn dur="1000" id="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167</Paragraphs>
  <Slides>27</Slides>
  <Notes>27</Notes>
  <TotalTime>278</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27</vt:i4>
      </vt:variant>
    </vt:vector>
  </HeadingPairs>
  <TitlesOfParts>
    <vt:vector baseType="lpstr" size="39">
      <vt:lpstr>Arial</vt:lpstr>
      <vt:lpstr>等线 Light</vt:lpstr>
      <vt:lpstr>等线</vt:lpstr>
      <vt:lpstr>印品黑体</vt:lpstr>
      <vt:lpstr>微软雅黑</vt:lpstr>
      <vt:lpstr>Calibri</vt:lpstr>
      <vt:lpstr>Calibri Light</vt:lpstr>
      <vt:lpstr>方正正黑简体</vt:lpstr>
      <vt:lpstr>HelveticaNeueLT Pro 85 Hv</vt:lpstr>
      <vt:lpstr>方正达利体简体 Bold</vt:lpstr>
      <vt:lpstr>HelveticaNeueLT Pro 43 LtEx</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2017-06-19T01:47:04Z</dcterms:created>
  <cp:lastModifiedBy>kan</cp:lastModifiedBy>
  <dcterms:modified xsi:type="dcterms:W3CDTF">2021-08-20T11:10:58Z</dcterms:modified>
  <cp:revision>99</cp:revision>
  <dc:subject>https://www.ypppt.com/</dc:subject>
  <dc:title>https://www.ypppt.com/</dc:title>
</cp:coreProperties>
</file>