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21" r:id="rId4"/>
    <p:sldId id="257" r:id="rId5"/>
    <p:sldId id="272" r:id="rId6"/>
    <p:sldId id="258" r:id="rId7"/>
    <p:sldId id="289" r:id="rId8"/>
    <p:sldId id="290" r:id="rId9"/>
    <p:sldId id="291" r:id="rId10"/>
    <p:sldId id="292" r:id="rId11"/>
    <p:sldId id="273" r:id="rId12"/>
    <p:sldId id="293" r:id="rId13"/>
    <p:sldId id="294" r:id="rId14"/>
    <p:sldId id="295" r:id="rId15"/>
    <p:sldId id="296" r:id="rId16"/>
    <p:sldId id="297" r:id="rId17"/>
    <p:sldId id="275" r:id="rId18"/>
    <p:sldId id="299" r:id="rId19"/>
    <p:sldId id="300" r:id="rId20"/>
    <p:sldId id="301" r:id="rId21"/>
    <p:sldId id="302" r:id="rId22"/>
    <p:sldId id="303" r:id="rId23"/>
    <p:sldId id="306" r:id="rId24"/>
    <p:sldId id="287" r:id="rId25"/>
    <p:sldId id="304" r:id="rId26"/>
    <p:sldId id="305" r:id="rId27"/>
    <p:sldId id="308" r:id="rId28"/>
    <p:sldId id="309" r:id="rId29"/>
    <p:sldId id="310" r:id="rId30"/>
    <p:sldId id="318" r:id="rId31"/>
  </p:sldIdLst>
  <p:sldSz cx="12192000" cy="6858000"/>
  <p:notesSz cx="6858000" cy="9144000"/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orient="horz" pos="334">
          <p15:clr>
            <a:srgbClr val="A4A3A4"/>
          </p15:clr>
        </p15:guide>
        <p15:guide id="3" orient="horz" pos="3867">
          <p15:clr>
            <a:srgbClr val="A4A3A4"/>
          </p15:clr>
        </p15:guide>
        <p15:guide id="4" pos="3832">
          <p15:clr>
            <a:srgbClr val="A4A3A4"/>
          </p15:clr>
        </p15:guide>
        <p15:guide id="5" pos="437">
          <p15:clr>
            <a:srgbClr val="A4A3A4"/>
          </p15:clr>
        </p15:guide>
        <p15:guide id="6" pos="7194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>
        <p:guide orient="horz" pos="2148"/>
        <p:guide orient="horz" pos="334"/>
        <p:guide orient="horz" pos="3867"/>
        <p:guide pos="3832"/>
        <p:guide pos="437"/>
        <p:guide pos="71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5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media/image6.png" Type="http://schemas.openxmlformats.org/officeDocument/2006/relationships/im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100000">
                  <a:srgbClr val="F97151">
                    <a:alpha val="0"/>
                  </a:srgbClr>
                </a:gs>
                <a:gs pos="40000">
                  <a:srgbClr val="F8623D">
                    <a:alpha val="65000"/>
                  </a:srgbClr>
                </a:gs>
                <a:gs pos="0">
                  <a:srgbClr val="F85931"/>
                </a:gs>
              </a:gsLst>
              <a:lin ang="5400000" scaled="1"/>
            </a:gradFill>
          </c:spPr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0.0032552087213844061"/>
                  <c:y val="-0.29629629850387573"/>
                </c:manualLayout>
              </c:layout>
              <c:spPr/>
              <c:txPr>
                <a:bodyPr/>
                <a:p>
                  <a:pPr>
                    <a:defRPr sz="1486" b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sz="1486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elete val="1"/>
              <c:extLst/>
            </c:dLbl>
            <c:dLbl>
              <c:idx val="3"/>
              <c:delete val="1"/>
              <c:extLst/>
            </c:dLbl>
            <c:dLbl>
              <c:idx val="4"/>
              <c:layout>
                <c:manualLayout>
                  <c:x val="0.0032552087213844061"/>
                  <c:y val="-0.35071805119514465"/>
                </c:manualLayout>
              </c:layout>
              <c:spPr/>
              <c:txPr>
                <a:bodyPr/>
                <a:p>
                  <a:pPr>
                    <a:defRPr sz="1486" b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sz="1486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elete val="1"/>
              <c:extLst/>
            </c:dLbl>
            <c:dLbl>
              <c:idx val="6"/>
              <c:delete val="1"/>
              <c:extLst/>
            </c:dLbl>
            <c:spPr>
              <a:noFill/>
              <a:ln w="25135">
                <a:noFill/>
              </a:ln>
            </c:spPr>
            <c:txPr>
              <a:bodyPr/>
              <a:p>
                <a:pPr>
                  <a:defRPr sz="1486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pPr>
                <a:endParaRPr sz="1486" b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Sheet1!$A$2:$A$8</c:f>
              <c:strCache>
                <c:ptCount val="7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</c:v>
                </c:pt>
                <c:pt idx="1">
                  <c:v>30</c:v>
                </c:pt>
                <c:pt idx="2">
                  <c:v>28</c:v>
                </c:pt>
                <c:pt idx="3">
                  <c:v>26</c:v>
                </c:pt>
                <c:pt idx="4">
                  <c:v>37</c:v>
                </c:pt>
                <c:pt idx="5">
                  <c:v>35</c:v>
                </c:pt>
                <c:pt idx="6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100000">
                  <a:srgbClr val="00A494">
                    <a:alpha val="0"/>
                  </a:srgbClr>
                </a:gs>
                <a:gs pos="40000">
                  <a:srgbClr val="00A494">
                    <a:alpha val="65000"/>
                  </a:srgbClr>
                </a:gs>
                <a:gs pos="0">
                  <a:srgbClr val="00A494"/>
                </a:gs>
              </a:gsLst>
              <a:lin ang="5400000" scaled="1"/>
            </a:gradFill>
          </c:spPr>
          <c:dLbls>
            <c:dLbl>
              <c:idx val="0"/>
              <c:delete val="1"/>
              <c:extLst/>
            </c:dLbl>
            <c:dLbl>
              <c:idx val="1"/>
              <c:delete val="1"/>
              <c:extLst/>
            </c:dLbl>
            <c:dLbl>
              <c:idx val="2"/>
              <c:delete val="1"/>
              <c:extLst/>
            </c:dLbl>
            <c:dLbl>
              <c:idx val="3"/>
              <c:layout>
                <c:manualLayout>
                  <c:x val="0.0032552087213844061"/>
                  <c:y val="-0.32350718975067139"/>
                </c:manualLayout>
              </c:layout>
              <c:spPr/>
              <c:txPr>
                <a:bodyPr/>
                <a:p>
                  <a:pPr>
                    <a:defRPr sz="1486" b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sz="1486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elete val="1"/>
              <c:extLst/>
            </c:dLbl>
            <c:dLbl>
              <c:idx val="5"/>
              <c:layout>
                <c:manualLayout>
                  <c:x val="0.001627604360692203"/>
                  <c:y val="-0.3839758038520813"/>
                </c:manualLayout>
              </c:layout>
              <c:spPr/>
              <c:txPr>
                <a:bodyPr/>
                <a:p>
                  <a:pPr>
                    <a:defRPr sz="1486" b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sz="1486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elete val="1"/>
              <c:extLst/>
            </c:dLbl>
            <c:spPr>
              <a:noFill/>
              <a:ln w="25135">
                <a:noFill/>
              </a:ln>
            </c:spPr>
            <c:txPr>
              <a:bodyPr/>
              <a:p>
                <a:pPr>
                  <a:defRPr sz="1486" b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pPr>
                <a:endParaRPr sz="1486" b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Sheet1!$A$2:$A$8</c:f>
              <c:strCache>
                <c:ptCount val="7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33</c:v>
                </c:pt>
                <c:pt idx="4">
                  <c:v>30</c:v>
                </c:pt>
                <c:pt idx="5">
                  <c:v>40</c:v>
                </c:pt>
                <c:pt idx="6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3638224"/>
        <c:axId val="693638784"/>
      </c:areaChart>
      <c:catAx>
        <c:axId val="693638224"/>
        <c:scaling>
          <c:orientation/>
        </c:scaling>
        <c:delete val="0"/>
        <c:axPos val="b"/>
        <c:numFmt formatCode="General" sourceLinked="1"/>
        <c:majorTickMark val="none"/>
        <c:minorTickMark val="none"/>
        <c:txPr>
          <a:bodyPr/>
          <a:p>
            <a:pPr>
              <a:defRPr sz="1582" spc="3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582" spc="3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693638784"/>
        <c:crosses val="autoZero"/>
        <c:auto val="0"/>
        <c:lblAlgn val="ctr"/>
        <c:lblOffset val="0"/>
        <c:noMultiLvlLbl val="0"/>
      </c:catAx>
      <c:valAx>
        <c:axId val="693638784"/>
        <c:scaling>
          <c:orientation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83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spPr>
          <a:ln>
            <a:noFill/>
          </a:ln>
        </c:spPr>
        <c:txPr>
          <a:bodyPr/>
          <a:p>
            <a:pPr>
              <a:defRPr sz="1582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582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693638224"/>
        <c:crosses val="autoZero"/>
        <c:crossBetween val="midCat"/>
        <c:majorUnit val="10"/>
      </c:valAx>
      <c:spPr>
        <a:noFill/>
        <a:ln w="25357">
          <a:noFill/>
        </a:ln>
      </c:spPr>
    </c:plotArea>
    <c:plotVisOnly val="1"/>
    <c:dispBlanksAs/>
    <c:showDLblsOverMax val="0"/>
  </c:chart>
  <c:txPr>
    <a:bodyPr/>
    <a:p>
      <a:pPr>
        <a:defRPr sz="1670" smtId="4294967295"/>
      </a:pPr>
      <a:endParaRPr sz="167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flip="none" rotWithShape="1">
              <a:gsLst>
                <a:gs pos="0">
                  <a:srgbClr val="00A494"/>
                </a:gs>
                <a:gs pos="100000">
                  <a:srgbClr val="00C4B1"/>
                </a:gs>
              </a:gsLst>
              <a:lin ang="8100000" scaled="1"/>
            </a:gradFill>
            <a:ln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 w="25257">
                <a:noFill/>
              </a:ln>
            </c:spPr>
            <c:txPr>
              <a:bodyPr/>
              <a:p>
                <a:pPr>
                  <a:defRPr sz="1589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pPr>
                <a:endParaRPr sz="1589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2"/>
        <c:overlap/>
        <c:axId val="694192224"/>
        <c:axId val="694192784"/>
      </c:barChart>
      <c:catAx>
        <c:axId val="694192224"/>
        <c:scaling>
          <c:orientation/>
        </c:scaling>
        <c:delete val="0"/>
        <c:axPos val="b"/>
        <c:numFmt formatCode="General" sourceLinked="1"/>
        <c:majorTickMark val="none"/>
        <c:minorTickMark val="none"/>
        <c:txPr>
          <a:bodyPr rot="60000"/>
          <a:p>
            <a:pPr>
              <a:defRPr sz="1589" spc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589" spc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694192784"/>
        <c:crosses val="autoZero"/>
        <c:auto val="0"/>
        <c:lblAlgn val="ctr"/>
        <c:lblOffset val="0"/>
        <c:noMultiLvlLbl val="0"/>
      </c:catAx>
      <c:valAx>
        <c:axId val="694192784"/>
        <c:scaling>
          <c:orientation/>
          <c:max val="5"/>
        </c:scaling>
        <c:delete val="0"/>
        <c:axPos val="l"/>
        <c:numFmt formatCode="General" sourceLinked="1"/>
        <c:majorTickMark val="none"/>
        <c:minorTickMark val="none"/>
        <c:spPr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triangle"/>
          </a:ln>
        </c:spPr>
        <c:txPr>
          <a:bodyPr/>
          <a:p>
            <a:pPr>
              <a:defRPr sz="1589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589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694192224"/>
        <c:crosses val="autoZero"/>
        <c:crossBetween val="between"/>
        <c:majorUnit val="1"/>
      </c:valAx>
      <c:spPr>
        <a:noFill/>
        <a:ln w="25375">
          <a:noFill/>
        </a:ln>
      </c:spPr>
    </c:plotArea>
    <c:plotVisOnly val="1"/>
    <c:dispBlanksAs val="gap"/>
    <c:showDLblsOverMax val="0"/>
  </c:chart>
  <c:txPr>
    <a:bodyPr/>
    <a:p>
      <a:pPr>
        <a:defRPr sz="1788" smtId="4294967295"/>
      </a:pPr>
      <a:endParaRPr sz="1788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00A494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7"/>
      </c:doughnutChart>
      <c:spPr>
        <a:noFill/>
        <a:ln w="25328">
          <a:noFill/>
        </a:ln>
      </c:spPr>
    </c:plotArea>
    <c:plotVisOnly val="1"/>
    <c:dispBlanksAs val="gap"/>
    <c:showDLblsOverMax val="0"/>
  </c:chart>
  <c:txPr>
    <a:bodyPr/>
    <a:p>
      <a:pPr>
        <a:defRPr sz="1754" smtId="4294967295"/>
      </a:pPr>
      <a:endParaRPr sz="1754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85931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7"/>
      </c:doughnutChart>
      <c:spPr>
        <a:noFill/>
        <a:ln w="25324">
          <a:noFill/>
        </a:ln>
      </c:spPr>
    </c:plotArea>
    <c:plotVisOnly val="1"/>
    <c:dispBlanksAs val="gap"/>
    <c:showDLblsOverMax val="0"/>
  </c:chart>
  <c:txPr>
    <a:bodyPr/>
    <a:p>
      <a:pPr>
        <a:defRPr sz="1757" smtId="4294967295"/>
      </a:pPr>
      <a:endParaRPr sz="1757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EDB92E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7"/>
      </c:doughnutChart>
      <c:spPr>
        <a:noFill/>
        <a:ln w="25307">
          <a:noFill/>
        </a:ln>
      </c:spPr>
    </c:plotArea>
    <c:plotVisOnly val="1"/>
    <c:dispBlanksAs val="gap"/>
    <c:showDLblsOverMax val="0"/>
  </c:chart>
  <c:txPr>
    <a:bodyPr/>
    <a:p>
      <a:pPr>
        <a:defRPr sz="1756" smtId="4294967295"/>
      </a:pPr>
      <a:endParaRPr sz="1756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A3A948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7"/>
      </c:doughnutChart>
      <c:spPr>
        <a:noFill/>
        <a:ln w="25307">
          <a:noFill/>
        </a:ln>
      </c:spPr>
    </c:plotArea>
    <c:plotVisOnly val="1"/>
    <c:dispBlanksAs val="gap"/>
    <c:showDLblsOverMax val="0"/>
  </c:chart>
  <c:spPr>
    <a:noFill/>
  </c:spPr>
  <c:txPr>
    <a:bodyPr/>
    <a:p>
      <a:pPr>
        <a:defRPr sz="1745" smtId="4294967295"/>
      </a:pPr>
      <a:endParaRPr sz="1745" smtId="4294967295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gradFill flip="none" rotWithShape="1">
              <a:gsLst>
                <a:gs pos="49000">
                  <a:srgbClr val="00A494"/>
                </a:gs>
                <a:gs pos="51000">
                  <a:srgbClr val="00C4B1"/>
                </a:gs>
              </a:gsLst>
              <a:lin ang="0" scaled="1"/>
            </a:gradFill>
          </c:spPr>
          <c:invertIfNegative val="0"/>
          <c:dPt>
            <c:idx val="3"/>
            <c:invertIfNegative val="0"/>
            <c:spPr>
              <a:gradFill flip="none" rotWithShape="1">
                <a:gsLst>
                  <a:gs pos="49000">
                    <a:srgbClr val="F85931"/>
                  </a:gs>
                  <a:gs pos="51000">
                    <a:srgbClr val="F97151"/>
                  </a:gs>
                </a:gsLst>
                <a:lin ang="0" scaled="1"/>
              </a:gradFill>
            </c:spPr>
          </c:dPt>
          <c:dLbls>
            <c:dLbl>
              <c:idx val="0"/>
              <c:delete val="1"/>
              <c:extLst/>
            </c:dLbl>
            <c:dLbl>
              <c:idx val="1"/>
              <c:delete val="1"/>
              <c:extLst/>
            </c:dLbl>
            <c:dLbl>
              <c:idx val="2"/>
              <c:delete val="1"/>
              <c:extLst/>
            </c:dLbl>
            <c:dLbl>
              <c:idx val="3"/>
              <c:spPr/>
              <c:txPr>
                <a:bodyPr/>
                <a:p>
                  <a:pPr>
                    <a:defRPr sz="1582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sz="1582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2.8</c:v>
                </c:pt>
                <c:pt idx="1">
                  <c:v>2.5</c:v>
                </c:pt>
                <c:pt idx="2">
                  <c:v>3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95063808"/>
        <c:axId val="695064368"/>
      </c:barChart>
      <c:lineChart>
        <c:grouping/>
        <c:varyColors val="0"/>
        <c:ser>
          <c:idx val="1"/>
          <c:order val="1"/>
          <c:tx>
            <c:v>增长率</c:v>
          </c:tx>
          <c:spPr>
            <a:ln w="59566" cmpd="sng">
              <a:solidFill>
                <a:srgbClr val="00A494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47026" cmpd="sng">
                <a:solidFill>
                  <a:srgbClr val="00A494"/>
                </a:solidFill>
                <a:prstDash val="solid"/>
              </a:ln>
            </c:spPr>
          </c:marker>
          <c:dPt>
            <c:idx val="3"/>
            <c:invertIfNegative val="1"/>
            <c:marker>
              <c:spPr>
                <a:solidFill>
                  <a:schemeClr val="bg1"/>
                </a:solidFill>
                <a:ln w="47026" cmpd="sng">
                  <a:solidFill>
                    <a:srgbClr val="F85931"/>
                  </a:solidFill>
                  <a:prstDash val="solid"/>
                </a:ln>
              </c:spPr>
            </c:marker>
            <c:spPr>
              <a:ln w="59566" cmpd="sng">
                <a:solidFill>
                  <a:srgbClr val="F85931"/>
                </a:solidFill>
              </a:ln>
            </c:spPr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 w="25107">
                <a:noFill/>
              </a:ln>
            </c:spPr>
            <c:txPr>
              <a:bodyPr/>
              <a:p>
                <a:pPr>
                  <a:defRPr sz="1582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pPr>
                <a:endParaRPr sz="1582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val>
            <c:numRef>
              <c:f>Sheet1!$C$2:$C$5</c:f>
              <c:numCache>
                <c:formatCode>0%</c:formatCode>
                <c:ptCount val="4"/>
                <c:pt idx="0">
                  <c:v>0.32</c:v>
                </c:pt>
                <c:pt idx="1">
                  <c:v>0.28</c:v>
                </c:pt>
                <c:pt idx="2">
                  <c:v>0.37</c:v>
                </c:pt>
                <c:pt idx="3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5064928"/>
        <c:axId val="695065488"/>
      </c:lineChart>
      <c:catAx>
        <c:axId val="695063808"/>
        <c:scaling>
          <c:orientation/>
        </c:scaling>
        <c:delete val="0"/>
        <c:axPos val="b"/>
        <c:numFmt formatCode="General" sourceLinked="1"/>
        <c:majorTickMark val="none"/>
        <c:minorTickMark val="none"/>
        <c:txPr>
          <a:bodyPr/>
          <a:p>
            <a:pPr>
              <a:defRPr sz="1582" spc="3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582" spc="3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695064368"/>
        <c:crosses val="autoZero"/>
        <c:auto val="0"/>
        <c:lblAlgn val="ctr"/>
        <c:lblOffset val="0"/>
        <c:noMultiLvlLbl val="0"/>
      </c:catAx>
      <c:valAx>
        <c:axId val="695064368"/>
        <c:scaling>
          <c:orientation/>
          <c:max val="8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95063808"/>
        <c:crosses val="autoZero"/>
        <c:crossBetween val="between"/>
        <c:majorUnit val="1"/>
      </c:valAx>
      <c:valAx>
        <c:axId val="695065488"/>
        <c:scaling>
          <c:orientation/>
          <c:max val="0.5"/>
        </c:scaling>
        <c:delete val="0"/>
        <c:axPos val="r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695064928"/>
        <c:crosses val="max"/>
        <c:crossBetween val="between"/>
        <c:majorUnit val="0.1"/>
      </c:valAx>
      <c:catAx>
        <c:axId val="695064928"/>
        <c:scaling>
          <c:orientation/>
        </c:scaling>
        <c:delete val="1"/>
        <c:axPos val="b"/>
        <c:majorTickMark val="out"/>
        <c:minorTickMark val="none"/>
        <c:crossAx val="695065488"/>
        <c:auto val="0"/>
        <c:lblAlgn val="ctr"/>
        <c:lblOffset/>
        <c:noMultiLvlLbl val="0"/>
      </c:catAx>
      <c:spPr>
        <a:noFill/>
        <a:ln w="25366">
          <a:noFill/>
        </a:ln>
      </c:spPr>
    </c:plotArea>
    <c:legend>
      <c:legendPos val="b"/>
      <c:overlay val="0"/>
      <c:txPr>
        <a:bodyPr/>
        <a:p>
          <a:pPr>
            <a:defRPr sz="1582" spc="3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sz="1582" spc="300" smtId="4294967295">
            <a:solidFill>
              <a:schemeClr val="tx1">
                <a:lumMod val="65000"/>
                <a:lumOff val="3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779" smtId="4294967295"/>
      </a:pPr>
      <a:endParaRPr sz="1779" smtId="4294967295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A494"/>
            </a:solidFill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 w="25066">
                <a:noFill/>
              </a:ln>
            </c:spPr>
            <c:txPr>
              <a:bodyPr/>
              <a:p>
                <a:pPr>
                  <a:defRPr sz="1579" smtId="429496729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pPr>
                <a:endParaRPr sz="1579" smtId="429496729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Sheet1!$A$2:$A$7</c:f>
              <c:strCache>
                <c:ptCount val="6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0"/>
        <c:overlap/>
        <c:axId val="695068288"/>
        <c:axId val="695068848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85931"/>
            </a:solidFill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 w="25066">
                <a:noFill/>
              </a:ln>
            </c:spPr>
            <c:txPr>
              <a:bodyPr/>
              <a:p>
                <a:pPr>
                  <a:defRPr sz="1579" smtId="429496729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pPr>
                <a:endParaRPr sz="1579" smtId="429496729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Sheet1!$A$2:$A$7</c:f>
              <c:strCache>
                <c:ptCount val="6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0"/>
        <c:overlap/>
        <c:axId val="696193632"/>
        <c:axId val="696194192"/>
      </c:barChart>
      <c:catAx>
        <c:axId val="695068288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ln>
            <a:noFill/>
          </a:ln>
        </c:spPr>
        <c:txPr>
          <a:bodyPr/>
          <a:p>
            <a:pPr>
              <a:defRPr sz="1579" spc="3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579" spc="3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695068848"/>
        <c:crosses val="autoZero"/>
        <c:auto val="0"/>
        <c:lblAlgn val="ctr"/>
        <c:lblOffset val="150"/>
        <c:noMultiLvlLbl val="0"/>
      </c:catAx>
      <c:valAx>
        <c:axId val="695068848"/>
        <c:scaling>
          <c:orientation/>
          <c:max val="5"/>
          <c:min val="-7"/>
        </c:scaling>
        <c:delete val="0"/>
        <c:axPos val="b"/>
        <c:numFmt formatCode="General" sourceLinked="1"/>
        <c:majorTickMark val="out"/>
        <c:minorTickMark val="none"/>
        <c:spPr>
          <a:ln>
            <a:noFill/>
          </a:ln>
        </c:spPr>
        <c:txPr>
          <a:bodyPr/>
          <a:p>
            <a:pPr>
              <a:defRPr smtId="4294967295">
                <a:noFill/>
              </a:defRPr>
            </a:pPr>
            <a:endParaRPr smtId="4294967295">
              <a:noFill/>
            </a:endParaRPr>
          </a:p>
        </c:txPr>
        <c:crossAx val="695068288"/>
        <c:crosses val="autoZero"/>
        <c:crossBetween val="between"/>
        <c:majorUnit val="1"/>
      </c:valAx>
      <c:valAx>
        <c:axId val="696194192"/>
        <c:scaling>
          <c:orientation val="maxMin"/>
          <c:max val="5"/>
          <c:min val="-7"/>
        </c:scaling>
        <c:delete val="0"/>
        <c:axPos val="t"/>
        <c:numFmt formatCode="#,##0;#,##0" sourceLinked="0"/>
        <c:majorTickMark val="out"/>
        <c:minorTickMark val="none"/>
        <c:spPr>
          <a:ln>
            <a:noFill/>
          </a:ln>
        </c:spPr>
        <c:txPr>
          <a:bodyPr/>
          <a:p>
            <a:pPr>
              <a:defRPr smtId="4294967295">
                <a:solidFill>
                  <a:schemeClr val="bg1"/>
                </a:solidFill>
              </a:defRPr>
            </a:pPr>
            <a:endParaRPr smtId="4294967295">
              <a:solidFill>
                <a:schemeClr val="bg1"/>
              </a:solidFill>
            </a:endParaRPr>
          </a:p>
        </c:txPr>
        <c:crossAx val="696193632"/>
        <c:crosses val="max"/>
        <c:crossBetween val="between"/>
        <c:majorUnit val="1"/>
      </c:valAx>
      <c:catAx>
        <c:axId val="696193632"/>
        <c:scaling>
          <c:orientation/>
        </c:scaling>
        <c:delete val="1"/>
        <c:axPos val="r"/>
        <c:numFmt formatCode="General" sourceLinked="1"/>
        <c:majorTickMark val="out"/>
        <c:minorTickMark val="none"/>
        <c:crossAx val="696194192"/>
        <c:auto val="0"/>
        <c:lblAlgn val="ctr"/>
        <c:lblOffset/>
        <c:noMultiLvlLbl val="0"/>
      </c:catAx>
      <c:spPr>
        <a:noFill/>
        <a:ln w="25358">
          <a:noFill/>
        </a:ln>
      </c:spPr>
    </c:plotArea>
    <c:plotVisOnly val="1"/>
    <c:dispBlanksAs val="gap"/>
    <c:showDLblsOverMax val="0"/>
  </c:chart>
  <c:txPr>
    <a:bodyPr/>
    <a:p>
      <a:pPr>
        <a:defRPr sz="1774" smtId="4294967295"/>
      </a:pPr>
      <a:endParaRPr sz="1774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91636A5-13CC-4563-9996-0DA3DFBC3B84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5B622B-C510-405E-B274-C4533C0D33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8195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30E7-973F-48AF-8FA2-D3E8759585E1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B4ED-7539-410F-83BE-3CF98BC88E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403494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0063-4A0D-4688-ACA9-7A55C35E9B8F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7037-0151-4868-AC22-F4BD2D4BE6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265481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37525-1E73-48B4-A064-28B2389E399F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FBE2-9F9D-4EF5-8710-4543FB79D9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5032022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306506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019613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016819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334343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309588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510667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76082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60968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0F64F-70F1-4755-BFDB-54B3357E09AD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0E7D-3AC1-434E-9D28-493B8DAB7C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279786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353264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644145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448394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4CB-08DD-4D57-88D5-FE87C07A9622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B5F8-BB16-4DC3-9D5C-E48341A823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420695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5DD6-F399-40CA-934B-E4D434E2F545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4034-1AE8-400F-ACA6-445CABB8B5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790690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3FCE-AB05-46A9-8AFB-88282107E217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AD1A-15BC-4FD5-9352-84711AFCB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942837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3EA5-B3E0-4495-A4BD-126453847CEA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3414-9AD7-4B15-9D46-9E29330AD9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171898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3044-C8CC-4C64-A53E-BA884255FE5B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AFED-B61B-428F-81D1-B25D3FBB34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051962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4FBA-EEA9-4509-BE5E-B15B0B5FB394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6E23-B5A5-46E4-A9E9-1C2EB8880C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42274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A4B44-649F-464C-B4F8-C797D8105F4E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B510-6C71-4B7C-A1A5-2858541DC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7949219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67DE1F-6B50-42BA-AD01-24AEE52BAC5B}" type="datetimeFigureOut">
              <a:rPr lang="zh-CN" altLang="en-US"/>
              <a:pPr>
                <a:defRPr/>
              </a:pPr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490F99-BA35-47A2-8FF8-00D6236B90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7061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3.xml" Type="http://schemas.openxmlformats.org/officeDocument/2006/relationships/chart"/><Relationship Id="rId3" Target="../charts/chart4.xml" Type="http://schemas.openxmlformats.org/officeDocument/2006/relationships/chart"/><Relationship Id="rId4" Target="../charts/chart5.xml" Type="http://schemas.openxmlformats.org/officeDocument/2006/relationships/chart"/><Relationship Id="rId5" Target="../charts/chart6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7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8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7.xml" Type="http://schemas.openxmlformats.org/officeDocument/2006/relationships/tags"/><Relationship Id="rId3" Target="../tags/tag8.xml" Type="http://schemas.openxmlformats.org/officeDocument/2006/relationships/tags"/><Relationship Id="rId4" Target="../tags/tag9.xml" Type="http://schemas.openxmlformats.org/officeDocument/2006/relationships/tags"/><Relationship Id="rId5" Target="../tags/tag10.xml" Type="http://schemas.openxmlformats.org/officeDocument/2006/relationships/tags"/><Relationship Id="rId6" Target="../tags/tag11.xml" Type="http://schemas.openxmlformats.org/officeDocument/2006/relationships/tags"/><Relationship Id="rId7" Target="../tags/tag12.xml" Type="http://schemas.openxmlformats.org/officeDocument/2006/relationships/tags"/><Relationship Id="rId8" Target="../tags/tag13.xml" Type="http://schemas.openxmlformats.org/officeDocument/2006/relationships/tags"/><Relationship Id="rId9" Target="../tags/tag14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27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350" y="0"/>
            <a:ext cx="12179300" cy="6858000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-46038" y="3409950"/>
            <a:ext cx="1441451" cy="0"/>
          </a:xfrm>
          <a:prstGeom prst="line">
            <a:avLst/>
          </a:prstGeom>
          <a:ln cmpd="thinThick"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995988" y="3409950"/>
            <a:ext cx="6196012" cy="0"/>
          </a:xfrm>
          <a:prstGeom prst="line">
            <a:avLst/>
          </a:prstGeom>
          <a:ln cmpd="thinThick"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9240838" y="2741613"/>
            <a:ext cx="1336675" cy="1336675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51874" y="3025775"/>
            <a:ext cx="251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defRPr/>
            </a:pPr>
            <a:r>
              <a:rPr altLang="zh-CN" lang="en-US" smtClean="0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Bernard MT Condensed"/>
                <a:ea charset="-122" pitchFamily="2" typeface="叶根友毛笔行书修正版"/>
              </a:rPr>
              <a:t>2016</a:t>
            </a:r>
          </a:p>
        </p:txBody>
      </p:sp>
      <p:sp>
        <p:nvSpPr>
          <p:cNvPr id="20" name="椭圆 19"/>
          <p:cNvSpPr/>
          <p:nvPr/>
        </p:nvSpPr>
        <p:spPr>
          <a:xfrm>
            <a:off x="5327650" y="4406900"/>
            <a:ext cx="668338" cy="668338"/>
          </a:xfrm>
          <a:prstGeom prst="ellipse">
            <a:avLst/>
          </a:prstGeom>
          <a:solidFill>
            <a:srgbClr val="009A8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" name="椭圆 1"/>
          <p:cNvSpPr/>
          <p:nvPr/>
        </p:nvSpPr>
        <p:spPr>
          <a:xfrm>
            <a:off x="1401763" y="1112838"/>
            <a:ext cx="4594225" cy="4594225"/>
          </a:xfrm>
          <a:prstGeom prst="ellipse">
            <a:avLst/>
          </a:prstGeom>
          <a:solidFill>
            <a:srgbClr val="009A8B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2371725" y="4654550"/>
            <a:ext cx="2584450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zh-CN" lang="en-US" spc="300">
                <a:solidFill>
                  <a:schemeClr val="bg1"/>
                </a:solidFill>
                <a:latin charset="-122" pitchFamily="34" typeface="冬青黑体简体中文 W3"/>
                <a:ea charset="-122" pitchFamily="34" typeface="冬青黑体简体中文 W3"/>
              </a:rPr>
              <a:t>BY @风满江楼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262063" y="2522538"/>
            <a:ext cx="4918076" cy="1765935"/>
            <a:chOff x="1262061" y="2505670"/>
            <a:chExt cx="4918076" cy="1764493"/>
          </a:xfrm>
        </p:grpSpPr>
        <p:sp>
          <p:nvSpPr>
            <p:cNvPr id="10" name="TextBox 9"/>
            <p:cNvSpPr txBox="1"/>
            <p:nvPr/>
          </p:nvSpPr>
          <p:spPr>
            <a:xfrm>
              <a:off x="1262061" y="2505670"/>
              <a:ext cx="4918076" cy="9136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mtClean="0" spc="30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工作总结报告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296794" y="3447874"/>
              <a:ext cx="2773680" cy="8222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altLang="en-US" b="1" lang="zh-CN" spc="300" sz="4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汇报模板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"/>
      <p:bldP grpId="0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图表 1"/>
          <p:cNvGraphicFramePr/>
          <p:nvPr/>
        </p:nvGraphicFramePr>
        <p:xfrm>
          <a:off x="-44450" y="1741488"/>
          <a:ext cx="6745288" cy="472281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椭圆 4"/>
          <p:cNvSpPr/>
          <p:nvPr/>
        </p:nvSpPr>
        <p:spPr>
          <a:xfrm>
            <a:off x="6569075" y="1684338"/>
            <a:ext cx="1330325" cy="1328737"/>
          </a:xfrm>
          <a:prstGeom prst="ellipse">
            <a:avLst/>
          </a:prstGeom>
          <a:solidFill>
            <a:srgbClr val="00A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6" name="椭圆 35"/>
          <p:cNvSpPr/>
          <p:nvPr/>
        </p:nvSpPr>
        <p:spPr>
          <a:xfrm>
            <a:off x="6569075" y="3916363"/>
            <a:ext cx="1330325" cy="1328737"/>
          </a:xfrm>
          <a:prstGeom prst="ellipse">
            <a:avLst/>
          </a:prstGeom>
          <a:solidFill>
            <a:srgbClr val="F8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6235700" y="1889125"/>
            <a:ext cx="1997075" cy="896938"/>
            <a:chOff x="6235700" y="1889125"/>
            <a:chExt cx="1997075" cy="896938"/>
          </a:xfrm>
        </p:grpSpPr>
        <p:sp>
          <p:nvSpPr>
            <p:cNvPr id="6" name="TextBox 5"/>
            <p:cNvSpPr txBox="1"/>
            <p:nvPr/>
          </p:nvSpPr>
          <p:spPr>
            <a:xfrm>
              <a:off x="6675439" y="1889125"/>
              <a:ext cx="1117600" cy="640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zh-CN" lang="en-US" spc="300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220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5699" y="2386013"/>
              <a:ext cx="1997075" cy="3962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8232774" y="1943100"/>
            <a:ext cx="3263900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7年专业PPT制作经验，700件经典PPT案例100%客户满意率</a:t>
            </a:r>
          </a:p>
        </p:txBody>
      </p:sp>
      <p:sp>
        <p:nvSpPr>
          <p:cNvPr id="42" name="矩形 41"/>
          <p:cNvSpPr/>
          <p:nvPr/>
        </p:nvSpPr>
        <p:spPr>
          <a:xfrm>
            <a:off x="8232774" y="4175125"/>
            <a:ext cx="3263900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7年专业PPT制作经验，700件经典PPT案例100%客户满意率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35700" y="4087813"/>
            <a:ext cx="1997075" cy="896937"/>
            <a:chOff x="6235700" y="4087813"/>
            <a:chExt cx="1997075" cy="896937"/>
          </a:xfrm>
        </p:grpSpPr>
        <p:sp>
          <p:nvSpPr>
            <p:cNvPr id="43" name="TextBox 42"/>
            <p:cNvSpPr txBox="1"/>
            <p:nvPr/>
          </p:nvSpPr>
          <p:spPr>
            <a:xfrm>
              <a:off x="6675439" y="4087813"/>
              <a:ext cx="1117600" cy="640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zh-CN" lang="en-US" spc="300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360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35699" y="4584700"/>
              <a:ext cx="1997075" cy="3962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sp>
        <p:nvSpPr>
          <p:cNvPr id="45" name="椭圆 44"/>
          <p:cNvSpPr/>
          <p:nvPr/>
        </p:nvSpPr>
        <p:spPr>
          <a:xfrm>
            <a:off x="6500813" y="1614488"/>
            <a:ext cx="1466850" cy="1468437"/>
          </a:xfrm>
          <a:prstGeom prst="ellipse">
            <a:avLst/>
          </a:prstGeom>
          <a:noFill/>
          <a:ln>
            <a:solidFill>
              <a:srgbClr val="00A4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6" name="椭圆 45"/>
          <p:cNvSpPr/>
          <p:nvPr/>
        </p:nvSpPr>
        <p:spPr>
          <a:xfrm>
            <a:off x="6500813" y="3846513"/>
            <a:ext cx="1466850" cy="1468437"/>
          </a:xfrm>
          <a:prstGeom prst="ellipse">
            <a:avLst/>
          </a:prstGeom>
          <a:noFill/>
          <a:ln>
            <a:solidFill>
              <a:srgbClr val="F859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1857375" y="1725613"/>
            <a:ext cx="2940050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en-US" b="1" lang="zh-CN" spc="300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添加图表标题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213" y="5956300"/>
            <a:ext cx="3719512" cy="251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altLang="en-US" lang="zh-CN" spc="300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数据来源：财务报表</a:t>
            </a:r>
          </a:p>
        </p:txBody>
      </p:sp>
      <p:sp>
        <p:nvSpPr>
          <p:cNvPr id="18" name="任意多边形 17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1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1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36"/>
      <p:bldP grpId="0" spid="41"/>
      <p:bldP grpId="0" spid="42"/>
      <p:bldP grpId="0" spid="45"/>
      <p:bldP grpId="0" spid="46"/>
      <p:bldP grpId="0" spid="2"/>
      <p:bldP grpId="0" spid="16"/>
      <p:bldP grpId="0" spid="19"/>
      <p:bldGraphic grpId="0" spid="3">
        <p:bldAsOne/>
      </p:bldGraphic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文本框 1"/>
          <p:cNvSpPr txBox="1"/>
          <p:nvPr/>
        </p:nvSpPr>
        <p:spPr>
          <a:xfrm>
            <a:off x="615950" y="498475"/>
            <a:ext cx="4130675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35699" y="4584700"/>
            <a:ext cx="1997075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en-US" lang="zh-CN" spc="30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graphicFrame>
        <p:nvGraphicFramePr>
          <p:cNvPr id="2" name="图表 8"/>
          <p:cNvGraphicFramePr/>
          <p:nvPr/>
        </p:nvGraphicFramePr>
        <p:xfrm>
          <a:off x="288925" y="1604963"/>
          <a:ext cx="6354763" cy="473233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7" name="TextBox 26"/>
          <p:cNvSpPr txBox="1"/>
          <p:nvPr/>
        </p:nvSpPr>
        <p:spPr bwMode="auto">
          <a:xfrm>
            <a:off x="1995488" y="1619250"/>
            <a:ext cx="2940050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en-US" b="1" lang="zh-CN" spc="300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添加图表标题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213" y="5956300"/>
            <a:ext cx="3719512" cy="251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altLang="en-US" lang="zh-CN" spc="300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数据来源：财务报表</a:t>
            </a:r>
          </a:p>
        </p:txBody>
      </p:sp>
      <p:grpSp>
        <p:nvGrpSpPr>
          <p:cNvPr id="12294" name="组合 16"/>
          <p:cNvGrpSpPr/>
          <p:nvPr/>
        </p:nvGrpSpPr>
        <p:grpSpPr>
          <a:xfrm>
            <a:off x="6446838" y="1971675"/>
            <a:ext cx="5049837" cy="3736975"/>
            <a:chOff x="6446519" y="1618953"/>
            <a:chExt cx="5050156" cy="3736846"/>
          </a:xfrm>
        </p:grpSpPr>
        <p:sp>
          <p:nvSpPr>
            <p:cNvPr id="14" name="矩形 13"/>
            <p:cNvSpPr/>
            <p:nvPr/>
          </p:nvSpPr>
          <p:spPr>
            <a:xfrm>
              <a:off x="6538599" y="2576183"/>
              <a:ext cx="4958074" cy="1161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indent="-285750" marL="285750">
                <a:lnSpc>
                  <a:spcPct val="130000"/>
                </a:lnSpc>
                <a:buFont charset="2" pitchFamily="2" typeface="Wingdings"/>
                <a:buChar char="Ø"/>
                <a:defRPr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成立于2007年，是国内领先的专业PPT设计和培训公司。7年专业PPT制作经验，700件经典PPT案例，100%客户满意率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538599" y="4182677"/>
              <a:ext cx="4958074" cy="1161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indent="-285750" marL="285750">
                <a:lnSpc>
                  <a:spcPct val="130000"/>
                </a:lnSpc>
                <a:buFont charset="2" pitchFamily="2" typeface="Wingdings"/>
                <a:buChar char="Ø"/>
                <a:defRPr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成立于2007年，是国内领先的专业PPT设计和培训公司。7年专业PPT制作经验，700件经典PPT案例，100%客户满意率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46520" y="1618953"/>
              <a:ext cx="2332184" cy="5181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pc="300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添加小标题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600516" y="2211071"/>
              <a:ext cx="2022603" cy="0"/>
            </a:xfrm>
            <a:prstGeom prst="line">
              <a:avLst/>
            </a:prstGeom>
            <a:ln cmpd="thinThick" w="57150">
              <a:solidFill>
                <a:srgbClr val="00A4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任意多边形 15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13"/>
      <p:bldP grpId="0" spid="17"/>
      <p:bldGraphic grpId="0" spid="2">
        <p:bldAsOne/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" name="图表 19"/>
          <p:cNvGraphicFramePr/>
          <p:nvPr/>
        </p:nvGraphicFramePr>
        <p:xfrm>
          <a:off x="8705850" y="1376363"/>
          <a:ext cx="2447925" cy="260191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9" name="图表 18"/>
          <p:cNvGraphicFramePr/>
          <p:nvPr/>
        </p:nvGraphicFramePr>
        <p:xfrm>
          <a:off x="6119813" y="1377950"/>
          <a:ext cx="2449512" cy="260032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" name="图表 17"/>
          <p:cNvGraphicFramePr/>
          <p:nvPr/>
        </p:nvGraphicFramePr>
        <p:xfrm>
          <a:off x="3535363" y="1377950"/>
          <a:ext cx="2447925" cy="260032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949325" y="1377950"/>
          <a:ext cx="2447925" cy="2600325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1709738" y="2508250"/>
            <a:ext cx="928687" cy="335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zh-CN" b="1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435100" y="4160838"/>
            <a:ext cx="1477963" cy="1997075"/>
            <a:chOff x="1434399" y="4160838"/>
            <a:chExt cx="1477963" cy="1997075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1434399" y="4160838"/>
              <a:ext cx="1477963" cy="1997075"/>
            </a:xfrm>
            <a:prstGeom prst="roundRect">
              <a:avLst/>
            </a:prstGeom>
            <a:solidFill>
              <a:srgbClr val="A3A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4374" name="TextBox 14"/>
            <p:cNvSpPr txBox="1">
              <a:spLocks noChangeArrowheads="1"/>
            </p:cNvSpPr>
            <p:nvPr/>
          </p:nvSpPr>
          <p:spPr bwMode="auto">
            <a:xfrm>
              <a:off x="1670152" y="4264823"/>
              <a:ext cx="100645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65%</a:t>
              </a: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1434399" y="4698999"/>
              <a:ext cx="1477963" cy="13594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是国内领先的专业PPT设计和培训公司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35100" y="3781425"/>
            <a:ext cx="1477963" cy="122238"/>
            <a:chOff x="1434399" y="3781425"/>
            <a:chExt cx="1477963" cy="122238"/>
          </a:xfrm>
        </p:grpSpPr>
        <p:cxnSp>
          <p:nvCxnSpPr>
            <p:cNvPr id="8" name="直接连接符 7"/>
            <p:cNvCxnSpPr/>
            <p:nvPr/>
          </p:nvCxnSpPr>
          <p:spPr bwMode="auto">
            <a:xfrm>
              <a:off x="1434399" y="3781425"/>
              <a:ext cx="1477963" cy="0"/>
            </a:xfrm>
            <a:prstGeom prst="line">
              <a:avLst/>
            </a:prstGeom>
            <a:ln w="38100">
              <a:solidFill>
                <a:srgbClr val="A3A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等腰三角形 63"/>
            <p:cNvSpPr/>
            <p:nvPr/>
          </p:nvSpPr>
          <p:spPr bwMode="auto">
            <a:xfrm flipV="1">
              <a:off x="2082099" y="3781425"/>
              <a:ext cx="182563" cy="122238"/>
            </a:xfrm>
            <a:prstGeom prst="triangle">
              <a:avLst/>
            </a:prstGeom>
            <a:solidFill>
              <a:srgbClr val="A3A948"/>
            </a:solidFill>
            <a:ln>
              <a:solidFill>
                <a:srgbClr val="A3A9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4294188" y="2508250"/>
            <a:ext cx="928687" cy="335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zh-CN" b="1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2013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019550" y="4160838"/>
            <a:ext cx="1477963" cy="1997075"/>
            <a:chOff x="4020238" y="4160838"/>
            <a:chExt cx="1477962" cy="1997075"/>
          </a:xfrm>
        </p:grpSpPr>
        <p:sp>
          <p:nvSpPr>
            <p:cNvPr id="52" name="圆角矩形 51"/>
            <p:cNvSpPr/>
            <p:nvPr/>
          </p:nvSpPr>
          <p:spPr bwMode="auto">
            <a:xfrm>
              <a:off x="4020238" y="4160838"/>
              <a:ext cx="1477962" cy="1997075"/>
            </a:xfrm>
            <a:prstGeom prst="roundRect">
              <a:avLst/>
            </a:prstGeom>
            <a:solidFill>
              <a:srgbClr val="EDB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4369" name="TextBox 57"/>
            <p:cNvSpPr txBox="1">
              <a:spLocks noChangeArrowheads="1"/>
            </p:cNvSpPr>
            <p:nvPr/>
          </p:nvSpPr>
          <p:spPr bwMode="auto">
            <a:xfrm>
              <a:off x="4255991" y="4264823"/>
              <a:ext cx="100645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55%</a:t>
              </a: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4020237" y="4698999"/>
              <a:ext cx="1477962" cy="13594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是国内领先的专业PPT设计和培训公司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19550" y="3781425"/>
            <a:ext cx="1477963" cy="122238"/>
            <a:chOff x="4020238" y="3781425"/>
            <a:chExt cx="1477962" cy="122238"/>
          </a:xfrm>
        </p:grpSpPr>
        <p:cxnSp>
          <p:nvCxnSpPr>
            <p:cNvPr id="51" name="直接连接符 50"/>
            <p:cNvCxnSpPr/>
            <p:nvPr/>
          </p:nvCxnSpPr>
          <p:spPr bwMode="auto">
            <a:xfrm>
              <a:off x="4020238" y="3781425"/>
              <a:ext cx="1477962" cy="0"/>
            </a:xfrm>
            <a:prstGeom prst="line">
              <a:avLst/>
            </a:prstGeom>
            <a:ln w="38100">
              <a:solidFill>
                <a:srgbClr val="EDB9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等腰三角形 64"/>
            <p:cNvSpPr/>
            <p:nvPr/>
          </p:nvSpPr>
          <p:spPr bwMode="auto">
            <a:xfrm flipV="1">
              <a:off x="4667938" y="3781425"/>
              <a:ext cx="182563" cy="122238"/>
            </a:xfrm>
            <a:prstGeom prst="triangle">
              <a:avLst/>
            </a:prstGeom>
            <a:solidFill>
              <a:srgbClr val="EDB92E"/>
            </a:solidFill>
            <a:ln>
              <a:solidFill>
                <a:srgbClr val="EDB9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47" name="TextBox 46"/>
          <p:cNvSpPr txBox="1"/>
          <p:nvPr/>
        </p:nvSpPr>
        <p:spPr bwMode="auto">
          <a:xfrm>
            <a:off x="6880224" y="2508250"/>
            <a:ext cx="928688" cy="335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zh-CN" b="1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2014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605588" y="4160838"/>
            <a:ext cx="1477962" cy="1997075"/>
            <a:chOff x="6606077" y="4160838"/>
            <a:chExt cx="1477962" cy="1997075"/>
          </a:xfrm>
        </p:grpSpPr>
        <p:sp>
          <p:nvSpPr>
            <p:cNvPr id="54" name="圆角矩形 53"/>
            <p:cNvSpPr/>
            <p:nvPr/>
          </p:nvSpPr>
          <p:spPr bwMode="auto">
            <a:xfrm>
              <a:off x="6606077" y="4160838"/>
              <a:ext cx="1477962" cy="1997075"/>
            </a:xfrm>
            <a:prstGeom prst="roundRect">
              <a:avLst/>
            </a:prstGeom>
            <a:solidFill>
              <a:srgbClr val="F8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4364" name="TextBox 59"/>
            <p:cNvSpPr txBox="1">
              <a:spLocks noChangeArrowheads="1"/>
            </p:cNvSpPr>
            <p:nvPr/>
          </p:nvSpPr>
          <p:spPr bwMode="auto">
            <a:xfrm>
              <a:off x="6841831" y="4264823"/>
              <a:ext cx="100645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70%</a:t>
              </a: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6606078" y="4698999"/>
              <a:ext cx="1477962" cy="13594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是国内领先的专业PPT设计和培训公司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05588" y="3781425"/>
            <a:ext cx="1477962" cy="122238"/>
            <a:chOff x="6606077" y="3781425"/>
            <a:chExt cx="1477962" cy="122238"/>
          </a:xfrm>
        </p:grpSpPr>
        <p:cxnSp>
          <p:nvCxnSpPr>
            <p:cNvPr id="53" name="直接连接符 52"/>
            <p:cNvCxnSpPr/>
            <p:nvPr/>
          </p:nvCxnSpPr>
          <p:spPr bwMode="auto">
            <a:xfrm>
              <a:off x="6606077" y="3781425"/>
              <a:ext cx="1477962" cy="0"/>
            </a:xfrm>
            <a:prstGeom prst="line">
              <a:avLst/>
            </a:prstGeom>
            <a:ln w="38100">
              <a:solidFill>
                <a:srgbClr val="F859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等腰三角形 65"/>
            <p:cNvSpPr/>
            <p:nvPr/>
          </p:nvSpPr>
          <p:spPr bwMode="auto">
            <a:xfrm flipV="1">
              <a:off x="7253777" y="3781425"/>
              <a:ext cx="182562" cy="122238"/>
            </a:xfrm>
            <a:prstGeom prst="triangle">
              <a:avLst/>
            </a:prstGeom>
            <a:solidFill>
              <a:srgbClr val="F85931"/>
            </a:solidFill>
            <a:ln>
              <a:solidFill>
                <a:srgbClr val="F85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48" name="TextBox 47"/>
          <p:cNvSpPr txBox="1"/>
          <p:nvPr/>
        </p:nvSpPr>
        <p:spPr bwMode="auto">
          <a:xfrm>
            <a:off x="9464674" y="2508250"/>
            <a:ext cx="930275" cy="335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zh-CN" b="1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191625" y="4160838"/>
            <a:ext cx="1476375" cy="1997075"/>
            <a:chOff x="9191626" y="4160838"/>
            <a:chExt cx="1476375" cy="1997075"/>
          </a:xfrm>
        </p:grpSpPr>
        <p:sp>
          <p:nvSpPr>
            <p:cNvPr id="56" name="圆角矩形 55"/>
            <p:cNvSpPr/>
            <p:nvPr/>
          </p:nvSpPr>
          <p:spPr bwMode="auto">
            <a:xfrm>
              <a:off x="9191626" y="4160838"/>
              <a:ext cx="1476375" cy="1997075"/>
            </a:xfrm>
            <a:prstGeom prst="roundRect">
              <a:avLst/>
            </a:prstGeom>
            <a:solidFill>
              <a:srgbClr val="00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4359" name="TextBox 61"/>
            <p:cNvSpPr txBox="1">
              <a:spLocks noChangeArrowheads="1"/>
            </p:cNvSpPr>
            <p:nvPr/>
          </p:nvSpPr>
          <p:spPr bwMode="auto">
            <a:xfrm>
              <a:off x="9427126" y="4264823"/>
              <a:ext cx="100537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88%</a:t>
              </a: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9191625" y="4698999"/>
              <a:ext cx="1476375" cy="13594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是国内领先的专业PPT设计和培训公司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91625" y="3781425"/>
            <a:ext cx="1476375" cy="122238"/>
            <a:chOff x="9191626" y="3781425"/>
            <a:chExt cx="1476375" cy="122238"/>
          </a:xfrm>
        </p:grpSpPr>
        <p:cxnSp>
          <p:nvCxnSpPr>
            <p:cNvPr id="55" name="直接连接符 54"/>
            <p:cNvCxnSpPr/>
            <p:nvPr/>
          </p:nvCxnSpPr>
          <p:spPr bwMode="auto">
            <a:xfrm>
              <a:off x="9191626" y="3781425"/>
              <a:ext cx="1476375" cy="0"/>
            </a:xfrm>
            <a:prstGeom prst="line">
              <a:avLst/>
            </a:prstGeom>
            <a:ln w="38100">
              <a:solidFill>
                <a:srgbClr val="00A4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等腰三角形 66"/>
            <p:cNvSpPr/>
            <p:nvPr/>
          </p:nvSpPr>
          <p:spPr bwMode="auto">
            <a:xfrm flipV="1">
              <a:off x="9837739" y="3781425"/>
              <a:ext cx="184150" cy="122238"/>
            </a:xfrm>
            <a:prstGeom prst="triangle">
              <a:avLst/>
            </a:prstGeom>
            <a:solidFill>
              <a:srgbClr val="00A494"/>
            </a:solidFill>
            <a:ln>
              <a:solidFill>
                <a:srgbClr val="00A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41" name="任意多边形 40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2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46"/>
      <p:bldP grpId="0" spid="47"/>
      <p:bldP grpId="0" spid="48"/>
      <p:bldP grpId="0" spid="42"/>
      <p:bldGraphic grpId="0" spid="11">
        <p:bldAsOne/>
      </p:bldGraphic>
      <p:bldGraphic grpId="0" spid="9">
        <p:bldAsOne/>
      </p:bldGraphic>
      <p:bldGraphic grpId="0" spid="5">
        <p:bldAsOne/>
      </p:bldGraphic>
      <p:bldGraphic grpId="0" spid="3">
        <p:bldAsOne/>
      </p:bldGraphic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/>
        </p:nvGraphicFramePr>
        <p:xfrm>
          <a:off x="5362575" y="898525"/>
          <a:ext cx="6794500" cy="56054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3" name="TextBox 42"/>
          <p:cNvSpPr txBox="1"/>
          <p:nvPr/>
        </p:nvSpPr>
        <p:spPr bwMode="auto">
          <a:xfrm>
            <a:off x="7778749" y="5895975"/>
            <a:ext cx="3717925" cy="251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altLang="en-US" lang="zh-CN" spc="300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数据来源：财务报表</a:t>
            </a:r>
          </a:p>
        </p:txBody>
      </p:sp>
      <p:grpSp>
        <p:nvGrpSpPr>
          <p:cNvPr id="14339" name="组合 1"/>
          <p:cNvGrpSpPr/>
          <p:nvPr/>
        </p:nvGrpSpPr>
        <p:grpSpPr>
          <a:xfrm>
            <a:off x="601663" y="2030413"/>
            <a:ext cx="5106987" cy="3656012"/>
            <a:chOff x="601663" y="2030413"/>
            <a:chExt cx="5106987" cy="3656012"/>
          </a:xfrm>
        </p:grpSpPr>
        <p:sp>
          <p:nvSpPr>
            <p:cNvPr id="4" name="矩形 3"/>
            <p:cNvSpPr/>
            <p:nvPr/>
          </p:nvSpPr>
          <p:spPr bwMode="auto">
            <a:xfrm>
              <a:off x="693738" y="2030413"/>
              <a:ext cx="2552700" cy="593725"/>
            </a:xfrm>
            <a:prstGeom prst="rect">
              <a:avLst/>
            </a:prstGeom>
            <a:solidFill>
              <a:srgbClr val="F85931"/>
            </a:solidFill>
            <a:ln>
              <a:solidFill>
                <a:srgbClr val="F85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添加小标题</a:t>
              </a: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601663" y="2982913"/>
              <a:ext cx="5106987" cy="11612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indent="-285750" marL="285750">
                <a:lnSpc>
                  <a:spcPct val="130000"/>
                </a:lnSpc>
                <a:buFont charset="2" pitchFamily="2" typeface="Wingdings"/>
                <a:buChar char="Ø"/>
                <a:defRPr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成立于2007年，是国内领先的专业PPT设计和培训公司。7年专业PPT制作经验，700件经典PPT案例，100%客户满意率</a:t>
              </a: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601663" y="4513263"/>
              <a:ext cx="5106987" cy="11612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indent="-285750" marL="285750">
                <a:lnSpc>
                  <a:spcPct val="130000"/>
                </a:lnSpc>
                <a:buFont charset="2" pitchFamily="2" typeface="Wingdings"/>
                <a:buChar char="Ø"/>
                <a:defRPr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成立于2007年，是国内领先的专业PPT设计和培训公司。7年专业PPT制作经验，700件经典PPT案例，100%客户满意率</a:t>
              </a:r>
            </a:p>
          </p:txBody>
        </p:sp>
      </p:grpSp>
      <p:sp>
        <p:nvSpPr>
          <p:cNvPr id="12" name="任意多边形 11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2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2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13"/>
      <p:bldGraphic grpId="0" spid="2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 bwMode="auto">
          <a:xfrm>
            <a:off x="796925" y="5373688"/>
            <a:ext cx="10598150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成立于2007年，是国内领先的专业PPT设计和培训公司。7年专业PPT制作经验，700件经典PPT案例，100%客户满意率, 7年专业PPT制作经验</a:t>
            </a: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1090613" y="5246688"/>
            <a:ext cx="10010775" cy="0"/>
          </a:xfrm>
          <a:prstGeom prst="line">
            <a:avLst/>
          </a:prstGeom>
          <a:ln cmpd="sng" w="25400">
            <a:solidFill>
              <a:srgbClr val="00A4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表 3"/>
          <p:cNvGraphicFramePr/>
          <p:nvPr/>
        </p:nvGraphicFramePr>
        <p:xfrm>
          <a:off x="2009775" y="992188"/>
          <a:ext cx="8172450" cy="48387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任意多边形 8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2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1"/>
      <p:bldGraphic grpId="0" spid="2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椭圆 8"/>
          <p:cNvSpPr/>
          <p:nvPr/>
        </p:nvSpPr>
        <p:spPr bwMode="auto">
          <a:xfrm>
            <a:off x="5443538" y="1762125"/>
            <a:ext cx="1304925" cy="1306513"/>
          </a:xfrm>
          <a:prstGeom prst="ellipse">
            <a:avLst/>
          </a:prstGeom>
          <a:solidFill>
            <a:srgbClr val="EDB92E">
              <a:alpha val="85000"/>
            </a:srgbClr>
          </a:solidFill>
          <a:ln>
            <a:noFill/>
          </a:ln>
          <a:effectLst>
            <a:outerShdw algn="tl" blurRad="635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KSO_Shape"/>
          <p:cNvSpPr/>
          <p:nvPr/>
        </p:nvSpPr>
        <p:spPr bwMode="auto">
          <a:xfrm>
            <a:off x="5770563" y="2112963"/>
            <a:ext cx="652462" cy="604837"/>
          </a:xfrm>
          <a:custGeom>
            <a:gdLst>
              <a:gd fmla="*/ 2147483646 w 5982" name="T0"/>
              <a:gd fmla="*/ 0 h 5544" name="T1"/>
              <a:gd fmla="*/ 2147483646 w 5982" name="T2"/>
              <a:gd fmla="*/ 2147483646 h 5544" name="T3"/>
              <a:gd fmla="*/ 2147483646 w 5982" name="T4"/>
              <a:gd fmla="*/ 2147483646 h 5544" name="T5"/>
              <a:gd fmla="*/ 2147483646 w 5982" name="T6"/>
              <a:gd fmla="*/ 2147483646 h 5544" name="T7"/>
              <a:gd fmla="*/ 2147483646 w 5982" name="T8"/>
              <a:gd fmla="*/ 2147483646 h 5544" name="T9"/>
              <a:gd fmla="*/ 1840863726 w 5982" name="T10"/>
              <a:gd fmla="*/ 2147483646 h 5544" name="T11"/>
              <a:gd fmla="*/ 904306876 w 5982" name="T12"/>
              <a:gd fmla="*/ 2147483646 h 5544" name="T13"/>
              <a:gd fmla="*/ 290651983 w 5982" name="T14"/>
              <a:gd fmla="*/ 2147483646 h 5544" name="T15"/>
              <a:gd fmla="*/ 0 w 5982" name="T16"/>
              <a:gd fmla="*/ 2147483646 h 5544" name="T17"/>
              <a:gd fmla="*/ 2147483646 w 5982" name="T18"/>
              <a:gd fmla="*/ 2147483646 h 5544" name="T19"/>
              <a:gd fmla="*/ 2147483646 w 5982" name="T20"/>
              <a:gd fmla="*/ 2147483646 h 5544" name="T21"/>
              <a:gd fmla="*/ 2147483646 w 5982" name="T22"/>
              <a:gd fmla="*/ 2147483646 h 5544" name="T23"/>
              <a:gd fmla="*/ 2147483646 w 5982" name="T24"/>
              <a:gd fmla="*/ 2147483646 h 5544" name="T25"/>
              <a:gd fmla="*/ 2147483646 w 5982" name="T26"/>
              <a:gd fmla="*/ 2147483646 h 5544" name="T27"/>
              <a:gd fmla="*/ 2147483646 w 5982" name="T28"/>
              <a:gd fmla="*/ 2147483646 h 5544" name="T29"/>
              <a:gd fmla="*/ 2147483646 w 5982" name="T30"/>
              <a:gd fmla="*/ 2147483646 h 5544" name="T31"/>
              <a:gd fmla="*/ 2147483646 w 5982" name="T32"/>
              <a:gd fmla="*/ 2147483646 h 5544" name="T33"/>
              <a:gd fmla="*/ 2147483646 w 5982" name="T34"/>
              <a:gd fmla="*/ 2147483646 h 5544" name="T35"/>
              <a:gd fmla="*/ 2147483646 w 5982" name="T36"/>
              <a:gd fmla="*/ 2147483646 h 5544" name="T37"/>
              <a:gd fmla="*/ 2147483646 w 5982" name="T38"/>
              <a:gd fmla="*/ 2147483646 h 5544" name="T39"/>
              <a:gd fmla="*/ 2147483646 w 5982" name="T40"/>
              <a:gd fmla="*/ 2147483646 h 5544" name="T41"/>
              <a:gd fmla="*/ 2147483646 w 5982" name="T42"/>
              <a:gd fmla="*/ 2147483646 h 5544" name="T43"/>
              <a:gd fmla="*/ 2147483646 w 5982" name="T44"/>
              <a:gd fmla="*/ 2147483646 h 5544" name="T45"/>
              <a:gd fmla="*/ 2147483646 w 5982" name="T46"/>
              <a:gd fmla="*/ 2147483646 h 5544" name="T47"/>
              <a:gd fmla="*/ 2147483646 w 5982" name="T48"/>
              <a:gd fmla="*/ 2147483646 h 5544" name="T49"/>
              <a:gd fmla="*/ 2147483646 w 5982" name="T50"/>
              <a:gd fmla="*/ 2147483646 h 5544" name="T51"/>
              <a:gd fmla="*/ 2147483646 w 5982" name="T52"/>
              <a:gd fmla="*/ 2147483646 h 5544" name="T53"/>
              <a:gd fmla="*/ 2147483646 w 5982" name="T54"/>
              <a:gd fmla="*/ 2147483646 h 5544" name="T55"/>
              <a:gd fmla="*/ 2147483646 w 5982" name="T56"/>
              <a:gd fmla="*/ 2147483646 h 5544" name="T57"/>
              <a:gd fmla="*/ 2147483646 w 5982" name="T58"/>
              <a:gd fmla="*/ 2147483646 h 5544" name="T59"/>
              <a:gd fmla="*/ 2147483646 w 5982" name="T60"/>
              <a:gd fmla="*/ 2147483646 h 5544" name="T61"/>
              <a:gd fmla="*/ 2147483646 w 5982" name="T62"/>
              <a:gd fmla="*/ 2147483646 h 5544" name="T63"/>
              <a:gd fmla="*/ 2147483646 w 5982" name="T64"/>
              <a:gd fmla="*/ 2147483646 h 5544" name="T65"/>
              <a:gd fmla="*/ 2147483646 w 5982" name="T66"/>
              <a:gd fmla="*/ 2147483646 h 5544" name="T67"/>
              <a:gd fmla="*/ 2147483646 w 5982" name="T68"/>
              <a:gd fmla="*/ 2147483646 h 5544" name="T69"/>
              <a:gd fmla="*/ 2147483646 w 5982" name="T70"/>
              <a:gd fmla="*/ 2147483646 h 5544" name="T71"/>
              <a:gd fmla="*/ 2147483646 w 5982" name="T72"/>
              <a:gd fmla="*/ 2147483646 h 5544" name="T73"/>
              <a:gd fmla="*/ 2147483646 w 5982" name="T74"/>
              <a:gd fmla="*/ 2147483646 h 5544" name="T75"/>
              <a:gd fmla="*/ 2147483646 w 5982" name="T76"/>
              <a:gd fmla="*/ 2147483646 h 5544" name="T77"/>
              <a:gd fmla="*/ 2147483646 w 5982" name="T78"/>
              <a:gd fmla="*/ 2147483646 h 5544" name="T79"/>
              <a:gd fmla="*/ 2147483646 w 5982" name="T80"/>
              <a:gd fmla="*/ 2147483646 h 5544" name="T81"/>
              <a:gd fmla="*/ 2147483646 w 5982" name="T82"/>
              <a:gd fmla="*/ 2147483646 h 5544" name="T83"/>
              <a:gd fmla="*/ 2147483646 w 5982" name="T84"/>
              <a:gd fmla="*/ 2147483646 h 5544" name="T85"/>
              <a:gd fmla="*/ 2147483646 w 5982" name="T86"/>
              <a:gd fmla="*/ 2147483646 h 5544" name="T87"/>
              <a:gd fmla="*/ 2147483646 w 5982" name="T88"/>
              <a:gd fmla="*/ 2147483646 h 5544" name="T89"/>
              <a:gd fmla="*/ 2147483646 w 5982" name="T90"/>
              <a:gd fmla="*/ 2147483646 h 5544" name="T91"/>
              <a:gd fmla="*/ 2147483646 w 5982" name="T92"/>
              <a:gd fmla="*/ 2147483646 h 5544" name="T93"/>
              <a:gd fmla="*/ 2147483646 w 5982" name="T94"/>
              <a:gd fmla="*/ 2147483646 h 5544" name="T95"/>
              <a:gd fmla="*/ 2147483646 w 5982" name="T96"/>
              <a:gd fmla="*/ 2147483646 h 5544" name="T97"/>
              <a:gd fmla="*/ 2147483646 w 5982" name="T98"/>
              <a:gd fmla="*/ 2147483646 h 5544" name="T99"/>
              <a:gd fmla="*/ 2147483646 w 5982" name="T100"/>
              <a:gd fmla="*/ 2147483646 h 5544" name="T101"/>
              <a:gd fmla="*/ 2147483646 w 5982" name="T102"/>
              <a:gd fmla="*/ 2147483646 h 5544" name="T103"/>
              <a:gd fmla="*/ 2147483646 w 5982" name="T104"/>
              <a:gd fmla="*/ 2147483646 h 5544" name="T105"/>
              <a:gd fmla="*/ 2147483646 w 5982" name="T106"/>
              <a:gd fmla="*/ 2147483646 h 5544" name="T107"/>
              <a:gd fmla="*/ 2147483646 w 5982" name="T108"/>
              <a:gd fmla="*/ 2147483646 h 5544" name="T109"/>
              <a:gd fmla="*/ 2147483646 w 5982" name="T110"/>
              <a:gd fmla="*/ 2147483646 h 5544" name="T111"/>
              <a:gd fmla="*/ 2147483646 w 5982" name="T112"/>
              <a:gd fmla="*/ 2147483646 h 5544" name="T113"/>
              <a:gd fmla="*/ 2147483646 w 5982" name="T114"/>
              <a:gd fmla="*/ 2147483646 h 5544" name="T115"/>
              <a:gd fmla="*/ 2147483646 w 5982" name="T116"/>
              <a:gd fmla="*/ 2147483646 h 5544" name="T117"/>
              <a:gd fmla="*/ 2147483646 w 5982" name="T118"/>
              <a:gd fmla="*/ 2147483646 h 5544" name="T119"/>
              <a:gd fmla="*/ 2147483646 w 5982" name="T120"/>
              <a:gd fmla="*/ 2147483646 h 5544" name="T121"/>
              <a:gd fmla="*/ 2147483646 w 5982" name="T122"/>
              <a:gd fmla="*/ 2147483646 h 5544" name="T123"/>
              <a:gd fmla="*/ 2147483646 w 5982" name="T124"/>
              <a:gd fmla="*/ 2147483646 h 5544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5544" w="5982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3644900" y="3373438"/>
            <a:ext cx="4902200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756025" y="4156075"/>
            <a:ext cx="4679950" cy="0"/>
          </a:xfrm>
          <a:prstGeom prst="line">
            <a:avLst/>
          </a:prstGeom>
          <a:ln cmpd="thinThick"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5895975" y="-26988"/>
            <a:ext cx="6911975" cy="6911976"/>
            <a:chOff x="5895975" y="-26988"/>
            <a:chExt cx="6911975" cy="6911976"/>
          </a:xfrm>
        </p:grpSpPr>
        <p:sp useBgFill="1">
          <p:nvSpPr>
            <p:cNvPr id="14" name="椭圆 13"/>
            <p:cNvSpPr/>
            <p:nvPr/>
          </p:nvSpPr>
          <p:spPr>
            <a:xfrm>
              <a:off x="5895975" y="-26988"/>
              <a:ext cx="6911975" cy="6911976"/>
            </a:xfrm>
            <a:prstGeom prst="ellipse">
              <a:avLst/>
            </a:prstGeom>
            <a:ln w="28575">
              <a:solidFill>
                <a:srgbClr val="F85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 useBgFill="1">
          <p:nvSpPr>
            <p:cNvPr id="13" name="椭圆 12"/>
            <p:cNvSpPr/>
            <p:nvPr/>
          </p:nvSpPr>
          <p:spPr>
            <a:xfrm>
              <a:off x="6529388" y="606425"/>
              <a:ext cx="5645150" cy="5645150"/>
            </a:xfrm>
            <a:prstGeom prst="ellipse">
              <a:avLst/>
            </a:prstGeom>
            <a:ln w="28575">
              <a:solidFill>
                <a:srgbClr val="F85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 useBgFill="1">
          <p:nvSpPr>
            <p:cNvPr id="12" name="椭圆 11"/>
            <p:cNvSpPr/>
            <p:nvPr/>
          </p:nvSpPr>
          <p:spPr>
            <a:xfrm>
              <a:off x="7191375" y="1268413"/>
              <a:ext cx="4321175" cy="4321175"/>
            </a:xfrm>
            <a:prstGeom prst="ellipse">
              <a:avLst/>
            </a:prstGeom>
            <a:ln w="28575">
              <a:solidFill>
                <a:srgbClr val="F85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 useBgFill="1">
          <p:nvSpPr>
            <p:cNvPr id="11" name="椭圆 10"/>
            <p:cNvSpPr/>
            <p:nvPr/>
          </p:nvSpPr>
          <p:spPr>
            <a:xfrm>
              <a:off x="8270875" y="2349500"/>
              <a:ext cx="2160588" cy="2159000"/>
            </a:xfrm>
            <a:prstGeom prst="ellipse">
              <a:avLst/>
            </a:prstGeom>
            <a:ln w="38100">
              <a:solidFill>
                <a:srgbClr val="F85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 useBgFill="1">
          <p:nvSpPr>
            <p:cNvPr id="4" name="椭圆 3"/>
            <p:cNvSpPr/>
            <p:nvPr/>
          </p:nvSpPr>
          <p:spPr>
            <a:xfrm>
              <a:off x="8559800" y="2636838"/>
              <a:ext cx="1584325" cy="1584325"/>
            </a:xfrm>
            <a:prstGeom prst="ellipse">
              <a:avLst/>
            </a:prstGeom>
            <a:ln w="38100">
              <a:solidFill>
                <a:srgbClr val="F85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16" name="矩形 15"/>
          <p:cNvSpPr/>
          <p:nvPr/>
        </p:nvSpPr>
        <p:spPr bwMode="auto">
          <a:xfrm>
            <a:off x="615950" y="2301875"/>
            <a:ext cx="4679950" cy="25877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en-US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。7年专业PPT制作经验，700件经典PPT案例，100%客户满意率,成立于2007年，是国内领先的专业PPT设计和培训公司。7年专业PPT制作经验，700件经典PPT案例，100%客户满意率</a:t>
            </a:r>
          </a:p>
        </p:txBody>
      </p:sp>
      <p:sp>
        <p:nvSpPr>
          <p:cNvPr id="17" name="任意多边形 16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 useBgFill="1">
        <p:nvSpPr>
          <p:cNvPr id="15" name="平行四边形 14"/>
          <p:cNvSpPr/>
          <p:nvPr/>
        </p:nvSpPr>
        <p:spPr>
          <a:xfrm>
            <a:off x="7620000" y="549275"/>
            <a:ext cx="3914775" cy="6308725"/>
          </a:xfrm>
          <a:prstGeom prst="parallelogram">
            <a:avLst>
              <a:gd fmla="val 34469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 useBgFill="1">
        <p:nvSpPr>
          <p:cNvPr id="3" name="平行四边形 2"/>
          <p:cNvSpPr/>
          <p:nvPr/>
        </p:nvSpPr>
        <p:spPr>
          <a:xfrm>
            <a:off x="5800725" y="0"/>
            <a:ext cx="3219450" cy="5334000"/>
          </a:xfrm>
          <a:prstGeom prst="parallelogram">
            <a:avLst>
              <a:gd fmla="val 36140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cxnSp>
        <p:nvCxnSpPr>
          <p:cNvPr id="17" name="直接连接符 16"/>
          <p:cNvCxnSpPr/>
          <p:nvPr/>
        </p:nvCxnSpPr>
        <p:spPr>
          <a:xfrm flipH="1" rot="120000">
            <a:off x="10782300" y="12700"/>
            <a:ext cx="838200" cy="5010150"/>
          </a:xfrm>
          <a:prstGeom prst="line">
            <a:avLst/>
          </a:prstGeom>
          <a:ln w="28575">
            <a:solidFill>
              <a:srgbClr val="F859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8" name="组合 44032"/>
          <p:cNvGrpSpPr/>
          <p:nvPr/>
        </p:nvGrpSpPr>
        <p:grpSpPr>
          <a:xfrm>
            <a:off x="700088" y="1808163"/>
            <a:ext cx="4899025" cy="1190625"/>
            <a:chOff x="700710" y="1807496"/>
            <a:chExt cx="4898181" cy="1191694"/>
          </a:xfrm>
        </p:grpSpPr>
        <p:grpSp>
          <p:nvGrpSpPr>
            <p:cNvPr id="19477" name="组合 27"/>
            <p:cNvGrpSpPr/>
            <p:nvPr/>
          </p:nvGrpSpPr>
          <p:grpSpPr>
            <a:xfrm>
              <a:off x="1758729" y="1807496"/>
              <a:ext cx="3840162" cy="1191694"/>
              <a:chOff x="1759920" y="2110708"/>
              <a:chExt cx="3840162" cy="1191694"/>
            </a:xfrm>
          </p:grpSpPr>
          <p:sp>
            <p:nvSpPr>
              <p:cNvPr id="20" name="矩形 19"/>
              <p:cNvSpPr/>
              <p:nvPr/>
            </p:nvSpPr>
            <p:spPr bwMode="auto">
              <a:xfrm>
                <a:off x="1760581" y="2488872"/>
                <a:ext cx="3839501" cy="8053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altLang="zh-CN" lang="en-US" spc="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7年专业PPT制作经验，700件经典PPT案例</a:t>
                </a: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1760581" y="2110708"/>
                <a:ext cx="3839501" cy="4881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altLang="en-US" b="1" lang="zh-CN" spc="300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关键文字</a:t>
                </a:r>
              </a:p>
            </p:txBody>
          </p:sp>
        </p:grpSp>
        <p:sp>
          <p:nvSpPr>
            <p:cNvPr id="22" name="KSO_Shape"/>
            <p:cNvSpPr/>
            <p:nvPr/>
          </p:nvSpPr>
          <p:spPr bwMode="auto">
            <a:xfrm>
              <a:off x="700710" y="2087147"/>
              <a:ext cx="887259" cy="632392"/>
            </a:xfrm>
            <a:custGeom>
              <a:gdLst>
                <a:gd fmla="*/ 1091648 w 2509838" name="T0"/>
                <a:gd fmla="*/ 1608111 h 1787526" name="T1"/>
                <a:gd fmla="*/ 1364673 w 2509838" name="T2"/>
                <a:gd fmla="*/ 1644625 h 1787526" name="T3"/>
                <a:gd fmla="*/ 1419551 w 2509838" name="T4"/>
                <a:gd fmla="*/ 1603152 h 1787526" name="T5"/>
                <a:gd fmla="*/ 2438407 w 2509838" name="T6"/>
                <a:gd fmla="*/ 1567539 h 1787526" name="T7"/>
                <a:gd fmla="*/ 2487842 w 2509838" name="T8"/>
                <a:gd fmla="*/ 1592108 h 1787526" name="T9"/>
                <a:gd fmla="*/ 2509611 w 2509838" name="T10"/>
                <a:gd fmla="*/ 1640568 h 1787526" name="T11"/>
                <a:gd fmla="*/ 2495552 w 2509838" name="T12"/>
                <a:gd fmla="*/ 1753040 h 1787526" name="T13"/>
                <a:gd fmla="*/ 2450426 w 2509838" name="T14"/>
                <a:gd fmla="*/ 1783920 h 1787526" name="T15"/>
                <a:gd fmla="*/ 55558 w 2509838" name="T16"/>
                <a:gd fmla="*/ 1782793 h 1787526" name="T17"/>
                <a:gd fmla="*/ 12472 w 2509838" name="T18"/>
                <a:gd fmla="*/ 1750110 h 1787526" name="T19"/>
                <a:gd fmla="*/ 680 w 2509838" name="T20"/>
                <a:gd fmla="*/ 1636736 h 1787526" name="T21"/>
                <a:gd fmla="*/ 24717 w 2509838" name="T22"/>
                <a:gd fmla="*/ 1589628 h 1787526" name="T23"/>
                <a:gd fmla="*/ 75740 w 2509838" name="T24"/>
                <a:gd fmla="*/ 1567089 h 1787526" name="T25"/>
                <a:gd fmla="*/ 933501 w 2509838" name="T26"/>
                <a:gd fmla="*/ 749091 h 1787526" name="T27"/>
                <a:gd fmla="*/ 932155 w 2509838" name="T28"/>
                <a:gd fmla="*/ 1160902 h 1787526" name="T29"/>
                <a:gd fmla="*/ 829865 w 2509838" name="T30"/>
                <a:gd fmla="*/ 1167944 h 1787526" name="T31"/>
                <a:gd fmla="*/ 814387 w 2509838" name="T32"/>
                <a:gd fmla="*/ 760448 h 1787526" name="T33"/>
                <a:gd fmla="*/ 837043 w 2509838" name="T34"/>
                <a:gd fmla="*/ 738188 h 1787526" name="T35"/>
                <a:gd fmla="*/ 1416304 w 2509838" name="T36"/>
                <a:gd fmla="*/ 686474 h 1787526" name="T37"/>
                <a:gd fmla="*/ 1412034 w 2509838" name="T38"/>
                <a:gd fmla="*/ 1161601 h 1787526" name="T39"/>
                <a:gd fmla="*/ 1308659 w 2509838" name="T40"/>
                <a:gd fmla="*/ 1166588 h 1787526" name="T41"/>
                <a:gd fmla="*/ 1296074 w 2509838" name="T42"/>
                <a:gd fmla="*/ 694181 h 1787526" name="T43"/>
                <a:gd fmla="*/ 988416 w 2509838" name="T44"/>
                <a:gd fmla="*/ 671513 h 1787526" name="T45"/>
                <a:gd fmla="*/ 1088565 w 2509838" name="T46"/>
                <a:gd fmla="*/ 688968 h 1787526" name="T47"/>
                <a:gd fmla="*/ 1081281 w 2509838" name="T48"/>
                <a:gd fmla="*/ 1163414 h 1787526" name="T49"/>
                <a:gd fmla="*/ 976581 w 2509838" name="T50"/>
                <a:gd fmla="*/ 1165228 h 1787526" name="T51"/>
                <a:gd fmla="*/ 966338 w 2509838" name="T52"/>
                <a:gd fmla="*/ 691461 h 1787526" name="T53"/>
                <a:gd fmla="*/ 1546133 w 2509838" name="T54"/>
                <a:gd fmla="*/ 590550 h 1787526" name="T55"/>
                <a:gd fmla="*/ 1571170 w 2509838" name="T56"/>
                <a:gd fmla="*/ 617105 h 1787526" name="T57"/>
                <a:gd fmla="*/ 1558196 w 2509838" name="T58"/>
                <a:gd fmla="*/ 1165903 h 1787526" name="T59"/>
                <a:gd fmla="*/ 1453496 w 2509838" name="T60"/>
                <a:gd fmla="*/ 1160229 h 1787526" name="T61"/>
                <a:gd fmla="*/ 1449399 w 2509838" name="T62"/>
                <a:gd fmla="*/ 608026 h 1787526" name="T63"/>
                <a:gd fmla="*/ 1229322 w 2509838" name="T64"/>
                <a:gd fmla="*/ 590777 h 1787526" name="T65"/>
                <a:gd fmla="*/ 1252538 w 2509838" name="T66"/>
                <a:gd fmla="*/ 620282 h 1787526" name="T67"/>
                <a:gd fmla="*/ 1236833 w 2509838" name="T68"/>
                <a:gd fmla="*/ 1167492 h 1787526" name="T69"/>
                <a:gd fmla="*/ 1132815 w 2509838" name="T70"/>
                <a:gd fmla="*/ 1157959 h 1787526" name="T71"/>
                <a:gd fmla="*/ 1131450 w 2509838" name="T72"/>
                <a:gd fmla="*/ 605303 h 1787526" name="T73"/>
                <a:gd fmla="*/ 1713065 w 2509838" name="T74"/>
                <a:gd fmla="*/ 508680 h 1787526" name="T75"/>
                <a:gd fmla="*/ 1733550 w 2509838" name="T76"/>
                <a:gd fmla="*/ 545860 h 1787526" name="T77"/>
                <a:gd fmla="*/ 1715797 w 2509838" name="T78"/>
                <a:gd fmla="*/ 1168174 h 1787526" name="T79"/>
                <a:gd fmla="*/ 1612689 w 2509838" name="T80"/>
                <a:gd fmla="*/ 1153438 h 1787526" name="T81"/>
                <a:gd fmla="*/ 1614055 w 2509838" name="T82"/>
                <a:gd fmla="*/ 521829 h 1787526" name="T83"/>
                <a:gd fmla="*/ 1733550 w 2509838" name="T84"/>
                <a:gd fmla="*/ 464215 h 1787526" name="T85"/>
                <a:gd fmla="*/ 1501548 w 2509838" name="T86"/>
                <a:gd fmla="*/ 379141 h 1787526" name="T87"/>
                <a:gd fmla="*/ 188232 w 2509838" name="T88"/>
                <a:gd fmla="*/ 103187 h 1787526" name="T89"/>
                <a:gd fmla="*/ 158976 w 2509838" name="T90"/>
                <a:gd fmla="*/ 139700 h 1787526" name="T91"/>
                <a:gd fmla="*/ 160110 w 2509838" name="T92"/>
                <a:gd fmla="*/ 1353684 h 1787526" name="T93"/>
                <a:gd fmla="*/ 191407 w 2509838" name="T94"/>
                <a:gd fmla="*/ 1389063 h 1787526" name="T95"/>
                <a:gd fmla="*/ 2288041 w 2509838" name="T96"/>
                <a:gd fmla="*/ 1398588 h 1787526" name="T97"/>
                <a:gd fmla="*/ 2332945 w 2509838" name="T98"/>
                <a:gd fmla="*/ 1378857 h 1787526" name="T99"/>
                <a:gd fmla="*/ 2354036 w 2509838" name="T100"/>
                <a:gd fmla="*/ 1337129 h 1787526" name="T101"/>
                <a:gd fmla="*/ 2343830 w 2509838" name="T102"/>
                <a:gd fmla="*/ 124505 h 1787526" name="T103"/>
                <a:gd fmla="*/ 2305957 w 2509838" name="T104"/>
                <a:gd fmla="*/ 95704 h 1787526" name="T105"/>
                <a:gd fmla="*/ 2436813 w 2509838" name="T106"/>
                <a:gd fmla="*/ 680 h 1787526" name="T107"/>
                <a:gd fmla="*/ 2486479 w 2509838" name="T108"/>
                <a:gd fmla="*/ 25400 h 1787526" name="T109"/>
                <a:gd fmla="*/ 2508250 w 2509838" name="T110"/>
                <a:gd fmla="*/ 74159 h 1787526" name="T111"/>
                <a:gd fmla="*/ 2493963 w 2509838" name="T112"/>
                <a:gd fmla="*/ 1455965 h 1787526" name="T113"/>
                <a:gd fmla="*/ 2449286 w 2509838" name="T114"/>
                <a:gd fmla="*/ 1487034 h 1787526" name="T115"/>
                <a:gd fmla="*/ 57150 w 2509838" name="T116"/>
                <a:gd fmla="*/ 1485674 h 1787526" name="T117"/>
                <a:gd fmla="*/ 13833 w 2509838" name="T118"/>
                <a:gd fmla="*/ 1452790 h 1787526" name="T119"/>
                <a:gd fmla="*/ 2041 w 2509838" name="T120"/>
                <a:gd fmla="*/ 70304 h 1787526" name="T121"/>
                <a:gd fmla="*/ 26307 w 2509838" name="T122"/>
                <a:gd fmla="*/ 22905 h 1787526" name="T123"/>
                <a:gd fmla="*/ 77333 w 2509838" name="T124"/>
                <a:gd fmla="*/ 227 h 178752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87526" w="2509838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rgbClr val="F8593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439" name="组合 44034"/>
          <p:cNvGrpSpPr/>
          <p:nvPr/>
        </p:nvGrpSpPr>
        <p:grpSpPr>
          <a:xfrm>
            <a:off x="746125" y="3386138"/>
            <a:ext cx="4852988" cy="1192212"/>
            <a:chOff x="746475" y="3386857"/>
            <a:chExt cx="4852416" cy="1191694"/>
          </a:xfrm>
        </p:grpSpPr>
        <p:grpSp>
          <p:nvGrpSpPr>
            <p:cNvPr id="19473" name="组合 18"/>
            <p:cNvGrpSpPr/>
            <p:nvPr/>
          </p:nvGrpSpPr>
          <p:grpSpPr>
            <a:xfrm>
              <a:off x="1758729" y="3386857"/>
              <a:ext cx="3840162" cy="1191694"/>
              <a:chOff x="1759920" y="3729440"/>
              <a:chExt cx="3840162" cy="1191694"/>
            </a:xfrm>
          </p:grpSpPr>
          <p:sp>
            <p:nvSpPr>
              <p:cNvPr id="23" name="矩形 22"/>
              <p:cNvSpPr/>
              <p:nvPr/>
            </p:nvSpPr>
            <p:spPr bwMode="auto">
              <a:xfrm>
                <a:off x="1760373" y="4108687"/>
                <a:ext cx="3839710" cy="804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altLang="zh-CN" lang="en-US" spc="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7年专业PPT制作经验，700件经典PPT案例</a:t>
                </a:r>
              </a:p>
            </p:txBody>
          </p:sp>
          <p:sp>
            <p:nvSpPr>
              <p:cNvPr id="25" name="矩形 24"/>
              <p:cNvSpPr/>
              <p:nvPr/>
            </p:nvSpPr>
            <p:spPr bwMode="auto">
              <a:xfrm>
                <a:off x="1760373" y="3729441"/>
                <a:ext cx="3839710" cy="4874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altLang="en-US" b="1" lang="zh-CN" spc="300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关键文字</a:t>
                </a:r>
              </a:p>
            </p:txBody>
          </p:sp>
        </p:grpSp>
        <p:sp>
          <p:nvSpPr>
            <p:cNvPr id="30" name="KSO_Shape"/>
            <p:cNvSpPr/>
            <p:nvPr/>
          </p:nvSpPr>
          <p:spPr>
            <a:xfrm>
              <a:off x="746475" y="3601076"/>
              <a:ext cx="796831" cy="763256"/>
            </a:xfrm>
            <a:custGeom>
              <a:rect b="b" l="l" r="r" t="t"/>
              <a:pathLst>
                <a:path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F8593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440" name="组合 44035"/>
          <p:cNvGrpSpPr/>
          <p:nvPr/>
        </p:nvGrpSpPr>
        <p:grpSpPr>
          <a:xfrm>
            <a:off x="784225" y="4965700"/>
            <a:ext cx="4814888" cy="1192213"/>
            <a:chOff x="784348" y="4966219"/>
            <a:chExt cx="4814543" cy="1191694"/>
          </a:xfrm>
        </p:grpSpPr>
        <p:grpSp>
          <p:nvGrpSpPr>
            <p:cNvPr id="19469" name="组合 17"/>
            <p:cNvGrpSpPr/>
            <p:nvPr/>
          </p:nvGrpSpPr>
          <p:grpSpPr>
            <a:xfrm>
              <a:off x="1758729" y="4966219"/>
              <a:ext cx="3840162" cy="1191694"/>
              <a:chOff x="1759920" y="4966219"/>
              <a:chExt cx="3840162" cy="1191694"/>
            </a:xfrm>
          </p:grpSpPr>
          <p:sp>
            <p:nvSpPr>
              <p:cNvPr id="26" name="矩形 25"/>
              <p:cNvSpPr/>
              <p:nvPr/>
            </p:nvSpPr>
            <p:spPr bwMode="auto">
              <a:xfrm>
                <a:off x="1760194" y="5345468"/>
                <a:ext cx="3839888" cy="804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altLang="zh-CN" lang="en-US" spc="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7年专业PPT制作经验，700件经典PPT案例</a:t>
                </a: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1760194" y="4966219"/>
                <a:ext cx="3839888" cy="4874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altLang="en-US" b="1" lang="zh-CN" spc="300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关键文字</a:t>
                </a:r>
              </a:p>
            </p:txBody>
          </p:sp>
        </p:grpSp>
        <p:sp>
          <p:nvSpPr>
            <p:cNvPr id="31" name="KSO_Shape"/>
            <p:cNvSpPr/>
            <p:nvPr/>
          </p:nvSpPr>
          <p:spPr bwMode="auto">
            <a:xfrm>
              <a:off x="784348" y="5209001"/>
              <a:ext cx="720673" cy="706129"/>
            </a:xfrm>
            <a:custGeom>
              <a:gdLst>
                <a:gd fmla="*/ 2166826 w 3073399" name="T0"/>
                <a:gd fmla="*/ 1987218 h 3009901" name="T1"/>
                <a:gd fmla="*/ 2210027 w 3073399" name="T2"/>
                <a:gd fmla="*/ 2130672 h 3009901" name="T3"/>
                <a:gd fmla="*/ 2105838 w 3073399" name="T4"/>
                <a:gd fmla="*/ 2235088 h 3009901" name="T5"/>
                <a:gd fmla="*/ 2217333 w 3073399" name="T6"/>
                <a:gd fmla="*/ 2248101 h 3009901" name="T7"/>
                <a:gd fmla="*/ 3043858 w 3073399" name="T8"/>
                <a:gd fmla="*/ 2189069 h 3009901" name="T9"/>
                <a:gd fmla="*/ 3067364 w 3073399" name="T10"/>
                <a:gd fmla="*/ 2325540 h 3009901" name="T11"/>
                <a:gd fmla="*/ 2986681 w 3073399" name="T12"/>
                <a:gd fmla="*/ 2419166 h 3009901" name="T13"/>
                <a:gd fmla="*/ 1073158 w 3073399" name="T14"/>
                <a:gd fmla="*/ 2720355 h 3009901" name="T15"/>
                <a:gd fmla="*/ 622407 w 3073399" name="T16"/>
                <a:gd fmla="*/ 1982922 h 3009901" name="T17"/>
                <a:gd fmla="*/ 593524 w 3073399" name="T18"/>
                <a:gd fmla="*/ 2101163 h 3009901" name="T19"/>
                <a:gd fmla="*/ 682077 w 3073399" name="T20"/>
                <a:gd fmla="*/ 2181579 h 3009901" name="T21"/>
                <a:gd fmla="*/ 796338 w 3073399" name="T22"/>
                <a:gd fmla="*/ 2140894 h 3009901" name="T23"/>
                <a:gd fmla="*/ 814112 w 3073399" name="T24"/>
                <a:gd fmla="*/ 2020111 h 3009901" name="T25"/>
                <a:gd fmla="*/ 717625 w 3073399" name="T26"/>
                <a:gd fmla="*/ 1948912 h 3009901" name="T27"/>
                <a:gd fmla="*/ 1746106 w 3073399" name="T28"/>
                <a:gd fmla="*/ 1195455 h 3009901" name="T29"/>
                <a:gd fmla="*/ 1690575 w 3073399" name="T30"/>
                <a:gd fmla="*/ 1270442 h 3009901" name="T31"/>
                <a:gd fmla="*/ 1789578 w 3073399" name="T32"/>
                <a:gd fmla="*/ 1411202 h 3009901" name="T33"/>
                <a:gd fmla="*/ 1748644 w 3073399" name="T34"/>
                <a:gd fmla="*/ 1427725 h 3009901" name="T35"/>
                <a:gd fmla="*/ 1655353 w 3073399" name="T36"/>
                <a:gd fmla="*/ 1411838 h 3009901" name="T37"/>
                <a:gd fmla="*/ 1855264 w 3073399" name="T38"/>
                <a:gd fmla="*/ 1493815 h 3009901" name="T39"/>
                <a:gd fmla="*/ 1893342 w 3073399" name="T40"/>
                <a:gd fmla="*/ 1417875 h 3009901" name="T41"/>
                <a:gd fmla="*/ 1804492 w 3073399" name="T42"/>
                <a:gd fmla="*/ 1289824 h 3009901" name="T43"/>
                <a:gd fmla="*/ 1850821 w 3073399" name="T44"/>
                <a:gd fmla="*/ 1265040 h 3009901" name="T45"/>
                <a:gd fmla="*/ 1937132 w 3073399" name="T46"/>
                <a:gd fmla="*/ 1279021 h 3009901" name="T47"/>
                <a:gd fmla="*/ 1996153 w 3073399" name="T48"/>
                <a:gd fmla="*/ 1165905 h 3009901" name="T49"/>
                <a:gd fmla="*/ 2009481 w 3073399" name="T50"/>
                <a:gd fmla="*/ 1399128 h 3009901" name="T51"/>
                <a:gd fmla="*/ 1870178 w 3073399" name="T52"/>
                <a:gd fmla="*/ 1586279 h 3009901" name="T53"/>
                <a:gd fmla="*/ 2244614 w 3073399" name="T54"/>
                <a:gd fmla="*/ 1785503 h 3009901" name="T55"/>
                <a:gd fmla="*/ 2319819 w 3073399" name="T56"/>
                <a:gd fmla="*/ 1729263 h 3009901" name="T57"/>
                <a:gd fmla="*/ 2426438 w 3073399" name="T58"/>
                <a:gd fmla="*/ 1356550 h 3009901" name="T59"/>
                <a:gd fmla="*/ 2403591 w 3073399" name="T60"/>
                <a:gd fmla="*/ 1267900 h 3009901" name="T61"/>
                <a:gd fmla="*/ 1379920 w 3073399" name="T62"/>
                <a:gd fmla="*/ 892963 h 3009901" name="T63"/>
                <a:gd fmla="*/ 1113054 w 3073399" name="T64"/>
                <a:gd fmla="*/ 1215790 h 3009901" name="T65"/>
                <a:gd fmla="*/ 1167633 w 3073399" name="T66"/>
                <a:gd fmla="*/ 1294273 h 3009901" name="T67"/>
                <a:gd fmla="*/ 1620448 w 3073399" name="T68"/>
                <a:gd fmla="*/ 1557682 h 3009901" name="T69"/>
                <a:gd fmla="*/ 1567138 w 3073399" name="T70"/>
                <a:gd fmla="*/ 1336533 h 3009901" name="T71"/>
                <a:gd fmla="*/ 1690258 w 3073399" name="T72"/>
                <a:gd fmla="*/ 1125551 h 3009901" name="T73"/>
                <a:gd fmla="*/ 1630284 w 3073399" name="T74"/>
                <a:gd fmla="*/ 966044 h 3009901" name="T75"/>
                <a:gd fmla="*/ 1977749 w 3073399" name="T76"/>
                <a:gd fmla="*/ 1016565 h 3009901" name="T77"/>
                <a:gd fmla="*/ 2126889 w 3073399" name="T78"/>
                <a:gd fmla="*/ 1849370 h 3009901" name="T79"/>
                <a:gd fmla="*/ 1114324 w 3073399" name="T80"/>
                <a:gd fmla="*/ 1422959 h 3009901" name="T81"/>
                <a:gd fmla="*/ 2261492 w 3073399" name="T82"/>
                <a:gd fmla="*/ 424657 h 3009901" name="T83"/>
                <a:gd fmla="*/ 2387119 w 3073399" name="T84"/>
                <a:gd fmla="*/ 478017 h 3009901" name="T85"/>
                <a:gd fmla="*/ 2378236 w 3073399" name="T86"/>
                <a:gd fmla="*/ 506603 h 3009901" name="T87"/>
                <a:gd fmla="*/ 2367450 w 3073399" name="T88"/>
                <a:gd fmla="*/ 546940 h 3009901" name="T89"/>
                <a:gd fmla="*/ 2465477 w 3073399" name="T90"/>
                <a:gd fmla="*/ 453243 h 3009901" name="T91"/>
                <a:gd fmla="*/ 2342705 w 3073399" name="T92"/>
                <a:gd fmla="*/ 411635 h 3009901" name="T93"/>
                <a:gd fmla="*/ 2369671 w 3073399" name="T94"/>
                <a:gd fmla="*/ 410999 h 3009901" name="T95"/>
                <a:gd fmla="*/ 2357616 w 3073399" name="T96"/>
                <a:gd fmla="*/ 340488 h 3009901" name="T97"/>
                <a:gd fmla="*/ 1928390 w 3073399" name="T98"/>
                <a:gd fmla="*/ 431009 h 3009901" name="T99"/>
                <a:gd fmla="*/ 2026417 w 3073399" name="T100"/>
                <a:gd fmla="*/ 723854 h 3009901" name="T101"/>
                <a:gd fmla="*/ 2325892 w 3073399" name="T102"/>
                <a:gd fmla="*/ 621581 h 3009901" name="T103"/>
                <a:gd fmla="*/ 2220251 w 3073399" name="T104"/>
                <a:gd fmla="*/ 500886 h 3009901" name="T105"/>
                <a:gd fmla="*/ 2218982 w 3073399" name="T106"/>
                <a:gd fmla="*/ 333500 h 3009901" name="T107"/>
                <a:gd fmla="*/ 2343340 w 3073399" name="T108"/>
                <a:gd fmla="*/ 248696 h 3009901" name="T109"/>
                <a:gd fmla="*/ 2472774 w 3073399" name="T110"/>
                <a:gd fmla="*/ 328101 h 3009901" name="T111"/>
                <a:gd fmla="*/ 2524801 w 3073399" name="T112"/>
                <a:gd fmla="*/ 488181 h 3009901" name="T113"/>
                <a:gd fmla="*/ 2639008 w 3073399" name="T114"/>
                <a:gd fmla="*/ 537094 h 3009901" name="T115"/>
                <a:gd fmla="*/ 2841724 w 3073399" name="T116"/>
                <a:gd fmla="*/ 369391 h 3009901" name="T117"/>
                <a:gd fmla="*/ 2931186 w 3073399" name="T118"/>
                <a:gd fmla="*/ 467218 h 3009901" name="T119"/>
                <a:gd fmla="*/ 2221520 w 3073399" name="T120"/>
                <a:gd fmla="*/ 758157 h 3009901" name="T121"/>
                <a:gd fmla="*/ 2156168 w 3073399" name="T122"/>
                <a:gd fmla="*/ 242661 h 300990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009901" w="3073399">
                  <a:moveTo>
                    <a:pt x="1055687" y="1949450"/>
                  </a:moveTo>
                  <a:lnTo>
                    <a:pt x="1078240" y="1949450"/>
                  </a:lnTo>
                  <a:lnTo>
                    <a:pt x="1078927" y="1949450"/>
                  </a:lnTo>
                  <a:lnTo>
                    <a:pt x="1086499" y="1949450"/>
                  </a:lnTo>
                  <a:lnTo>
                    <a:pt x="1351101" y="1949450"/>
                  </a:lnTo>
                  <a:lnTo>
                    <a:pt x="1804388" y="1949450"/>
                  </a:lnTo>
                  <a:lnTo>
                    <a:pt x="2069625" y="1949450"/>
                  </a:lnTo>
                  <a:lnTo>
                    <a:pt x="2076931" y="1949450"/>
                  </a:lnTo>
                  <a:lnTo>
                    <a:pt x="2084237" y="1950085"/>
                  </a:lnTo>
                  <a:lnTo>
                    <a:pt x="2091543" y="1951355"/>
                  </a:lnTo>
                  <a:lnTo>
                    <a:pt x="2098532" y="1952307"/>
                  </a:lnTo>
                  <a:lnTo>
                    <a:pt x="2105838" y="1953894"/>
                  </a:lnTo>
                  <a:lnTo>
                    <a:pt x="2112508" y="1956115"/>
                  </a:lnTo>
                  <a:lnTo>
                    <a:pt x="2119496" y="1958337"/>
                  </a:lnTo>
                  <a:lnTo>
                    <a:pt x="2126167" y="1960876"/>
                  </a:lnTo>
                  <a:lnTo>
                    <a:pt x="2132202" y="1963732"/>
                  </a:lnTo>
                  <a:lnTo>
                    <a:pt x="2138555" y="1966906"/>
                  </a:lnTo>
                  <a:lnTo>
                    <a:pt x="2144591" y="1970397"/>
                  </a:lnTo>
                  <a:lnTo>
                    <a:pt x="2150626" y="1974206"/>
                  </a:lnTo>
                  <a:lnTo>
                    <a:pt x="2156344" y="1978331"/>
                  </a:lnTo>
                  <a:lnTo>
                    <a:pt x="2161744" y="1982775"/>
                  </a:lnTo>
                  <a:lnTo>
                    <a:pt x="2166826" y="1987218"/>
                  </a:lnTo>
                  <a:lnTo>
                    <a:pt x="2172226" y="1991979"/>
                  </a:lnTo>
                  <a:lnTo>
                    <a:pt x="2176991" y="1997057"/>
                  </a:lnTo>
                  <a:lnTo>
                    <a:pt x="2181438" y="2002135"/>
                  </a:lnTo>
                  <a:lnTo>
                    <a:pt x="2185568" y="2007847"/>
                  </a:lnTo>
                  <a:lnTo>
                    <a:pt x="2190015" y="2013243"/>
                  </a:lnTo>
                  <a:lnTo>
                    <a:pt x="2193826" y="2019273"/>
                  </a:lnTo>
                  <a:lnTo>
                    <a:pt x="2197321" y="2025620"/>
                  </a:lnTo>
                  <a:lnTo>
                    <a:pt x="2200497" y="2031651"/>
                  </a:lnTo>
                  <a:lnTo>
                    <a:pt x="2203038" y="2037998"/>
                  </a:lnTo>
                  <a:lnTo>
                    <a:pt x="2205897" y="2044663"/>
                  </a:lnTo>
                  <a:lnTo>
                    <a:pt x="2208121" y="2051328"/>
                  </a:lnTo>
                  <a:lnTo>
                    <a:pt x="2210027" y="2058310"/>
                  </a:lnTo>
                  <a:lnTo>
                    <a:pt x="2211615" y="2065292"/>
                  </a:lnTo>
                  <a:lnTo>
                    <a:pt x="2212886" y="2072592"/>
                  </a:lnTo>
                  <a:lnTo>
                    <a:pt x="2213838" y="2079892"/>
                  </a:lnTo>
                  <a:lnTo>
                    <a:pt x="2214474" y="2087191"/>
                  </a:lnTo>
                  <a:lnTo>
                    <a:pt x="2214791" y="2094491"/>
                  </a:lnTo>
                  <a:lnTo>
                    <a:pt x="2214474" y="2102108"/>
                  </a:lnTo>
                  <a:lnTo>
                    <a:pt x="2213838" y="2109408"/>
                  </a:lnTo>
                  <a:lnTo>
                    <a:pt x="2212886" y="2116707"/>
                  </a:lnTo>
                  <a:lnTo>
                    <a:pt x="2211615" y="2123689"/>
                  </a:lnTo>
                  <a:lnTo>
                    <a:pt x="2210027" y="2130672"/>
                  </a:lnTo>
                  <a:lnTo>
                    <a:pt x="2208121" y="2137654"/>
                  </a:lnTo>
                  <a:lnTo>
                    <a:pt x="2205897" y="2144319"/>
                  </a:lnTo>
                  <a:lnTo>
                    <a:pt x="2203038" y="2150984"/>
                  </a:lnTo>
                  <a:lnTo>
                    <a:pt x="2200497" y="2157649"/>
                  </a:lnTo>
                  <a:lnTo>
                    <a:pt x="2197321" y="2163996"/>
                  </a:lnTo>
                  <a:lnTo>
                    <a:pt x="2193826" y="2169709"/>
                  </a:lnTo>
                  <a:lnTo>
                    <a:pt x="2190015" y="2175739"/>
                  </a:lnTo>
                  <a:lnTo>
                    <a:pt x="2185568" y="2181452"/>
                  </a:lnTo>
                  <a:lnTo>
                    <a:pt x="2181438" y="2186847"/>
                  </a:lnTo>
                  <a:lnTo>
                    <a:pt x="2176991" y="2192243"/>
                  </a:lnTo>
                  <a:lnTo>
                    <a:pt x="2172226" y="2197003"/>
                  </a:lnTo>
                  <a:lnTo>
                    <a:pt x="2166826" y="2201764"/>
                  </a:lnTo>
                  <a:lnTo>
                    <a:pt x="2161744" y="2206524"/>
                  </a:lnTo>
                  <a:lnTo>
                    <a:pt x="2156344" y="2210968"/>
                  </a:lnTo>
                  <a:lnTo>
                    <a:pt x="2150626" y="2214776"/>
                  </a:lnTo>
                  <a:lnTo>
                    <a:pt x="2144591" y="2218585"/>
                  </a:lnTo>
                  <a:lnTo>
                    <a:pt x="2138555" y="2222076"/>
                  </a:lnTo>
                  <a:lnTo>
                    <a:pt x="2132202" y="2225250"/>
                  </a:lnTo>
                  <a:lnTo>
                    <a:pt x="2126167" y="2228423"/>
                  </a:lnTo>
                  <a:lnTo>
                    <a:pt x="2119496" y="2230645"/>
                  </a:lnTo>
                  <a:lnTo>
                    <a:pt x="2112508" y="2233184"/>
                  </a:lnTo>
                  <a:lnTo>
                    <a:pt x="2105838" y="2235088"/>
                  </a:lnTo>
                  <a:lnTo>
                    <a:pt x="2098532" y="2236675"/>
                  </a:lnTo>
                  <a:lnTo>
                    <a:pt x="2091543" y="2238262"/>
                  </a:lnTo>
                  <a:lnTo>
                    <a:pt x="2084237" y="2238897"/>
                  </a:lnTo>
                  <a:lnTo>
                    <a:pt x="2076931" y="2239531"/>
                  </a:lnTo>
                  <a:lnTo>
                    <a:pt x="2069625" y="2239531"/>
                  </a:lnTo>
                  <a:lnTo>
                    <a:pt x="1804388" y="2239531"/>
                  </a:lnTo>
                  <a:lnTo>
                    <a:pt x="1584256" y="2239531"/>
                  </a:lnTo>
                  <a:lnTo>
                    <a:pt x="1584256" y="2308085"/>
                  </a:lnTo>
                  <a:lnTo>
                    <a:pt x="2069625" y="2308085"/>
                  </a:lnTo>
                  <a:lnTo>
                    <a:pt x="2082331" y="2307767"/>
                  </a:lnTo>
                  <a:lnTo>
                    <a:pt x="2095355" y="2306815"/>
                  </a:lnTo>
                  <a:lnTo>
                    <a:pt x="2108379" y="2304593"/>
                  </a:lnTo>
                  <a:lnTo>
                    <a:pt x="2120767" y="2302054"/>
                  </a:lnTo>
                  <a:lnTo>
                    <a:pt x="2133155" y="2298563"/>
                  </a:lnTo>
                  <a:lnTo>
                    <a:pt x="2144908" y="2294437"/>
                  </a:lnTo>
                  <a:lnTo>
                    <a:pt x="2156344" y="2289677"/>
                  </a:lnTo>
                  <a:lnTo>
                    <a:pt x="2167462" y="2284281"/>
                  </a:lnTo>
                  <a:lnTo>
                    <a:pt x="2178262" y="2278251"/>
                  </a:lnTo>
                  <a:lnTo>
                    <a:pt x="2188744" y="2271586"/>
                  </a:lnTo>
                  <a:lnTo>
                    <a:pt x="2198909" y="2264287"/>
                  </a:lnTo>
                  <a:lnTo>
                    <a:pt x="2208438" y="2256670"/>
                  </a:lnTo>
                  <a:lnTo>
                    <a:pt x="2217333" y="2248101"/>
                  </a:lnTo>
                  <a:lnTo>
                    <a:pt x="2226227" y="2239531"/>
                  </a:lnTo>
                  <a:lnTo>
                    <a:pt x="2234168" y="2230010"/>
                  </a:lnTo>
                  <a:lnTo>
                    <a:pt x="2241792" y="2220489"/>
                  </a:lnTo>
                  <a:lnTo>
                    <a:pt x="2946339" y="2149079"/>
                  </a:lnTo>
                  <a:lnTo>
                    <a:pt x="2952057" y="2148445"/>
                  </a:lnTo>
                  <a:lnTo>
                    <a:pt x="2958410" y="2148445"/>
                  </a:lnTo>
                  <a:lnTo>
                    <a:pt x="2964445" y="2148762"/>
                  </a:lnTo>
                  <a:lnTo>
                    <a:pt x="2970480" y="2149079"/>
                  </a:lnTo>
                  <a:lnTo>
                    <a:pt x="2976198" y="2150349"/>
                  </a:lnTo>
                  <a:lnTo>
                    <a:pt x="2982234" y="2151301"/>
                  </a:lnTo>
                  <a:lnTo>
                    <a:pt x="2988269" y="2152571"/>
                  </a:lnTo>
                  <a:lnTo>
                    <a:pt x="2993669" y="2154792"/>
                  </a:lnTo>
                  <a:lnTo>
                    <a:pt x="2999704" y="2157014"/>
                  </a:lnTo>
                  <a:lnTo>
                    <a:pt x="3004787" y="2159235"/>
                  </a:lnTo>
                  <a:lnTo>
                    <a:pt x="3010504" y="2161774"/>
                  </a:lnTo>
                  <a:lnTo>
                    <a:pt x="3015587" y="2164948"/>
                  </a:lnTo>
                  <a:lnTo>
                    <a:pt x="3020987" y="2168439"/>
                  </a:lnTo>
                  <a:lnTo>
                    <a:pt x="3025752" y="2171930"/>
                  </a:lnTo>
                  <a:lnTo>
                    <a:pt x="3030834" y="2175739"/>
                  </a:lnTo>
                  <a:lnTo>
                    <a:pt x="3035281" y="2179865"/>
                  </a:lnTo>
                  <a:lnTo>
                    <a:pt x="3039728" y="2184308"/>
                  </a:lnTo>
                  <a:lnTo>
                    <a:pt x="3043858" y="2189069"/>
                  </a:lnTo>
                  <a:lnTo>
                    <a:pt x="3047669" y="2193829"/>
                  </a:lnTo>
                  <a:lnTo>
                    <a:pt x="3051164" y="2199225"/>
                  </a:lnTo>
                  <a:lnTo>
                    <a:pt x="3054658" y="2204303"/>
                  </a:lnTo>
                  <a:lnTo>
                    <a:pt x="3057834" y="2209381"/>
                  </a:lnTo>
                  <a:lnTo>
                    <a:pt x="3060693" y="2215094"/>
                  </a:lnTo>
                  <a:lnTo>
                    <a:pt x="3063234" y="2220806"/>
                  </a:lnTo>
                  <a:lnTo>
                    <a:pt x="3065458" y="2226519"/>
                  </a:lnTo>
                  <a:lnTo>
                    <a:pt x="3067681" y="2232549"/>
                  </a:lnTo>
                  <a:lnTo>
                    <a:pt x="3069270" y="2238897"/>
                  </a:lnTo>
                  <a:lnTo>
                    <a:pt x="3070858" y="2244609"/>
                  </a:lnTo>
                  <a:lnTo>
                    <a:pt x="3071811" y="2250957"/>
                  </a:lnTo>
                  <a:lnTo>
                    <a:pt x="3072446" y="2257305"/>
                  </a:lnTo>
                  <a:lnTo>
                    <a:pt x="3072764" y="2263652"/>
                  </a:lnTo>
                  <a:lnTo>
                    <a:pt x="3073399" y="2270317"/>
                  </a:lnTo>
                  <a:lnTo>
                    <a:pt x="3073399" y="2283647"/>
                  </a:lnTo>
                  <a:lnTo>
                    <a:pt x="3073399" y="2289994"/>
                  </a:lnTo>
                  <a:lnTo>
                    <a:pt x="3072764" y="2296342"/>
                  </a:lnTo>
                  <a:lnTo>
                    <a:pt x="3072128" y="2302372"/>
                  </a:lnTo>
                  <a:lnTo>
                    <a:pt x="3071176" y="2308085"/>
                  </a:lnTo>
                  <a:lnTo>
                    <a:pt x="3070222" y="2314115"/>
                  </a:lnTo>
                  <a:lnTo>
                    <a:pt x="3068952" y="2320145"/>
                  </a:lnTo>
                  <a:lnTo>
                    <a:pt x="3067364" y="2325540"/>
                  </a:lnTo>
                  <a:lnTo>
                    <a:pt x="3065458" y="2331570"/>
                  </a:lnTo>
                  <a:lnTo>
                    <a:pt x="3063870" y="2336966"/>
                  </a:lnTo>
                  <a:lnTo>
                    <a:pt x="3061646" y="2342361"/>
                  </a:lnTo>
                  <a:lnTo>
                    <a:pt x="3059422" y="2347757"/>
                  </a:lnTo>
                  <a:lnTo>
                    <a:pt x="3056564" y="2353152"/>
                  </a:lnTo>
                  <a:lnTo>
                    <a:pt x="3054022" y="2357913"/>
                  </a:lnTo>
                  <a:lnTo>
                    <a:pt x="3050846" y="2363308"/>
                  </a:lnTo>
                  <a:lnTo>
                    <a:pt x="3047669" y="2368069"/>
                  </a:lnTo>
                  <a:lnTo>
                    <a:pt x="3044493" y="2372512"/>
                  </a:lnTo>
                  <a:lnTo>
                    <a:pt x="3040999" y="2377272"/>
                  </a:lnTo>
                  <a:lnTo>
                    <a:pt x="3037187" y="2381716"/>
                  </a:lnTo>
                  <a:lnTo>
                    <a:pt x="3033375" y="2385842"/>
                  </a:lnTo>
                  <a:lnTo>
                    <a:pt x="3029563" y="2389967"/>
                  </a:lnTo>
                  <a:lnTo>
                    <a:pt x="3025434" y="2394411"/>
                  </a:lnTo>
                  <a:lnTo>
                    <a:pt x="3020987" y="2397902"/>
                  </a:lnTo>
                  <a:lnTo>
                    <a:pt x="3016857" y="2401710"/>
                  </a:lnTo>
                  <a:lnTo>
                    <a:pt x="3011775" y="2405202"/>
                  </a:lnTo>
                  <a:lnTo>
                    <a:pt x="3007328" y="2408058"/>
                  </a:lnTo>
                  <a:lnTo>
                    <a:pt x="3002563" y="2410914"/>
                  </a:lnTo>
                  <a:lnTo>
                    <a:pt x="2997163" y="2414088"/>
                  </a:lnTo>
                  <a:lnTo>
                    <a:pt x="2992398" y="2416627"/>
                  </a:lnTo>
                  <a:lnTo>
                    <a:pt x="2986681" y="2419166"/>
                  </a:lnTo>
                  <a:lnTo>
                    <a:pt x="2981598" y="2421070"/>
                  </a:lnTo>
                  <a:lnTo>
                    <a:pt x="2975880" y="2423292"/>
                  </a:lnTo>
                  <a:lnTo>
                    <a:pt x="2970480" y="2424879"/>
                  </a:lnTo>
                  <a:lnTo>
                    <a:pt x="1949871" y="2711469"/>
                  </a:lnTo>
                  <a:lnTo>
                    <a:pt x="1922236" y="2718769"/>
                  </a:lnTo>
                  <a:lnTo>
                    <a:pt x="1894600" y="2725433"/>
                  </a:lnTo>
                  <a:lnTo>
                    <a:pt x="1867282" y="2731781"/>
                  </a:lnTo>
                  <a:lnTo>
                    <a:pt x="1839329" y="2737176"/>
                  </a:lnTo>
                  <a:lnTo>
                    <a:pt x="1811376" y="2742254"/>
                  </a:lnTo>
                  <a:lnTo>
                    <a:pt x="1783423" y="2746380"/>
                  </a:lnTo>
                  <a:lnTo>
                    <a:pt x="1755470" y="2750189"/>
                  </a:lnTo>
                  <a:lnTo>
                    <a:pt x="1727199" y="2753362"/>
                  </a:lnTo>
                  <a:lnTo>
                    <a:pt x="1698928" y="2755584"/>
                  </a:lnTo>
                  <a:lnTo>
                    <a:pt x="1670975" y="2757488"/>
                  </a:lnTo>
                  <a:lnTo>
                    <a:pt x="1643022" y="2758440"/>
                  </a:lnTo>
                  <a:lnTo>
                    <a:pt x="1614751" y="2759075"/>
                  </a:lnTo>
                  <a:lnTo>
                    <a:pt x="1586480" y="2758758"/>
                  </a:lnTo>
                  <a:lnTo>
                    <a:pt x="1558209" y="2758123"/>
                  </a:lnTo>
                  <a:lnTo>
                    <a:pt x="1529621" y="2757171"/>
                  </a:lnTo>
                  <a:lnTo>
                    <a:pt x="1501350" y="2754949"/>
                  </a:lnTo>
                  <a:lnTo>
                    <a:pt x="1079193" y="2720990"/>
                  </a:lnTo>
                  <a:lnTo>
                    <a:pt x="1073158" y="2720355"/>
                  </a:lnTo>
                  <a:lnTo>
                    <a:pt x="1067122" y="2719403"/>
                  </a:lnTo>
                  <a:lnTo>
                    <a:pt x="1061405" y="2718451"/>
                  </a:lnTo>
                  <a:lnTo>
                    <a:pt x="1055687" y="2717182"/>
                  </a:lnTo>
                  <a:lnTo>
                    <a:pt x="1055687" y="1952625"/>
                  </a:lnTo>
                  <a:lnTo>
                    <a:pt x="1055687" y="1952624"/>
                  </a:lnTo>
                  <a:lnTo>
                    <a:pt x="1055687" y="1949450"/>
                  </a:lnTo>
                  <a:close/>
                  <a:moveTo>
                    <a:pt x="699851" y="1948276"/>
                  </a:moveTo>
                  <a:lnTo>
                    <a:pt x="693503" y="1948912"/>
                  </a:lnTo>
                  <a:lnTo>
                    <a:pt x="687790" y="1949865"/>
                  </a:lnTo>
                  <a:lnTo>
                    <a:pt x="682077" y="1950819"/>
                  </a:lnTo>
                  <a:lnTo>
                    <a:pt x="676364" y="1951772"/>
                  </a:lnTo>
                  <a:lnTo>
                    <a:pt x="670651" y="1953680"/>
                  </a:lnTo>
                  <a:lnTo>
                    <a:pt x="665255" y="1955269"/>
                  </a:lnTo>
                  <a:lnTo>
                    <a:pt x="659860" y="1957494"/>
                  </a:lnTo>
                  <a:lnTo>
                    <a:pt x="654781" y="1959719"/>
                  </a:lnTo>
                  <a:lnTo>
                    <a:pt x="649386" y="1962579"/>
                  </a:lnTo>
                  <a:lnTo>
                    <a:pt x="644625" y="1965440"/>
                  </a:lnTo>
                  <a:lnTo>
                    <a:pt x="639864" y="1968619"/>
                  </a:lnTo>
                  <a:lnTo>
                    <a:pt x="635103" y="1971797"/>
                  </a:lnTo>
                  <a:lnTo>
                    <a:pt x="630659" y="1975294"/>
                  </a:lnTo>
                  <a:lnTo>
                    <a:pt x="626533" y="1979108"/>
                  </a:lnTo>
                  <a:lnTo>
                    <a:pt x="622407" y="1982922"/>
                  </a:lnTo>
                  <a:lnTo>
                    <a:pt x="618599" y="1986736"/>
                  </a:lnTo>
                  <a:lnTo>
                    <a:pt x="615107" y="1991186"/>
                  </a:lnTo>
                  <a:lnTo>
                    <a:pt x="611616" y="1995318"/>
                  </a:lnTo>
                  <a:lnTo>
                    <a:pt x="608125" y="2000404"/>
                  </a:lnTo>
                  <a:lnTo>
                    <a:pt x="604951" y="2004854"/>
                  </a:lnTo>
                  <a:lnTo>
                    <a:pt x="602094" y="2010257"/>
                  </a:lnTo>
                  <a:lnTo>
                    <a:pt x="599555" y="2015025"/>
                  </a:lnTo>
                  <a:lnTo>
                    <a:pt x="597333" y="2020111"/>
                  </a:lnTo>
                  <a:lnTo>
                    <a:pt x="595112" y="2025514"/>
                  </a:lnTo>
                  <a:lnTo>
                    <a:pt x="593524" y="2030918"/>
                  </a:lnTo>
                  <a:lnTo>
                    <a:pt x="591620" y="2036639"/>
                  </a:lnTo>
                  <a:lnTo>
                    <a:pt x="590351" y="2042360"/>
                  </a:lnTo>
                  <a:lnTo>
                    <a:pt x="589081" y="2048082"/>
                  </a:lnTo>
                  <a:lnTo>
                    <a:pt x="588446" y="2054121"/>
                  </a:lnTo>
                  <a:lnTo>
                    <a:pt x="588129" y="2060160"/>
                  </a:lnTo>
                  <a:lnTo>
                    <a:pt x="587811" y="2065881"/>
                  </a:lnTo>
                  <a:lnTo>
                    <a:pt x="588129" y="2072238"/>
                  </a:lnTo>
                  <a:lnTo>
                    <a:pt x="588446" y="2078277"/>
                  </a:lnTo>
                  <a:lnTo>
                    <a:pt x="589081" y="2083999"/>
                  </a:lnTo>
                  <a:lnTo>
                    <a:pt x="590351" y="2089720"/>
                  </a:lnTo>
                  <a:lnTo>
                    <a:pt x="591620" y="2095759"/>
                  </a:lnTo>
                  <a:lnTo>
                    <a:pt x="593524" y="2101163"/>
                  </a:lnTo>
                  <a:lnTo>
                    <a:pt x="595112" y="2106566"/>
                  </a:lnTo>
                  <a:lnTo>
                    <a:pt x="597333" y="2111970"/>
                  </a:lnTo>
                  <a:lnTo>
                    <a:pt x="599555" y="2117373"/>
                  </a:lnTo>
                  <a:lnTo>
                    <a:pt x="602094" y="2122141"/>
                  </a:lnTo>
                  <a:lnTo>
                    <a:pt x="604951" y="2127227"/>
                  </a:lnTo>
                  <a:lnTo>
                    <a:pt x="608125" y="2131994"/>
                  </a:lnTo>
                  <a:lnTo>
                    <a:pt x="611616" y="2136444"/>
                  </a:lnTo>
                  <a:lnTo>
                    <a:pt x="615107" y="2140894"/>
                  </a:lnTo>
                  <a:lnTo>
                    <a:pt x="618599" y="2145344"/>
                  </a:lnTo>
                  <a:lnTo>
                    <a:pt x="622407" y="2149476"/>
                  </a:lnTo>
                  <a:lnTo>
                    <a:pt x="626533" y="2153291"/>
                  </a:lnTo>
                  <a:lnTo>
                    <a:pt x="630659" y="2157105"/>
                  </a:lnTo>
                  <a:lnTo>
                    <a:pt x="635103" y="2160601"/>
                  </a:lnTo>
                  <a:lnTo>
                    <a:pt x="639864" y="2163780"/>
                  </a:lnTo>
                  <a:lnTo>
                    <a:pt x="644625" y="2166958"/>
                  </a:lnTo>
                  <a:lnTo>
                    <a:pt x="649386" y="2169501"/>
                  </a:lnTo>
                  <a:lnTo>
                    <a:pt x="654781" y="2172362"/>
                  </a:lnTo>
                  <a:lnTo>
                    <a:pt x="659860" y="2174587"/>
                  </a:lnTo>
                  <a:lnTo>
                    <a:pt x="665255" y="2176494"/>
                  </a:lnTo>
                  <a:lnTo>
                    <a:pt x="670651" y="2178719"/>
                  </a:lnTo>
                  <a:lnTo>
                    <a:pt x="676364" y="2179990"/>
                  </a:lnTo>
                  <a:lnTo>
                    <a:pt x="682077" y="2181579"/>
                  </a:lnTo>
                  <a:lnTo>
                    <a:pt x="687790" y="2182533"/>
                  </a:lnTo>
                  <a:lnTo>
                    <a:pt x="693503" y="2183169"/>
                  </a:lnTo>
                  <a:lnTo>
                    <a:pt x="699851" y="2183486"/>
                  </a:lnTo>
                  <a:lnTo>
                    <a:pt x="705564" y="2184122"/>
                  </a:lnTo>
                  <a:lnTo>
                    <a:pt x="711595" y="2183486"/>
                  </a:lnTo>
                  <a:lnTo>
                    <a:pt x="717625" y="2183169"/>
                  </a:lnTo>
                  <a:lnTo>
                    <a:pt x="723338" y="2182533"/>
                  </a:lnTo>
                  <a:lnTo>
                    <a:pt x="729369" y="2181579"/>
                  </a:lnTo>
                  <a:lnTo>
                    <a:pt x="735082" y="2179990"/>
                  </a:lnTo>
                  <a:lnTo>
                    <a:pt x="740477" y="2178719"/>
                  </a:lnTo>
                  <a:lnTo>
                    <a:pt x="746190" y="2176494"/>
                  </a:lnTo>
                  <a:lnTo>
                    <a:pt x="751269" y="2174587"/>
                  </a:lnTo>
                  <a:lnTo>
                    <a:pt x="756664" y="2172362"/>
                  </a:lnTo>
                  <a:lnTo>
                    <a:pt x="761743" y="2169501"/>
                  </a:lnTo>
                  <a:lnTo>
                    <a:pt x="766821" y="2166958"/>
                  </a:lnTo>
                  <a:lnTo>
                    <a:pt x="771582" y="2163780"/>
                  </a:lnTo>
                  <a:lnTo>
                    <a:pt x="776025" y="2160601"/>
                  </a:lnTo>
                  <a:lnTo>
                    <a:pt x="780469" y="2157105"/>
                  </a:lnTo>
                  <a:lnTo>
                    <a:pt x="784912" y="2153291"/>
                  </a:lnTo>
                  <a:lnTo>
                    <a:pt x="789038" y="2149476"/>
                  </a:lnTo>
                  <a:lnTo>
                    <a:pt x="792847" y="2145344"/>
                  </a:lnTo>
                  <a:lnTo>
                    <a:pt x="796338" y="2140894"/>
                  </a:lnTo>
                  <a:lnTo>
                    <a:pt x="799830" y="2136444"/>
                  </a:lnTo>
                  <a:lnTo>
                    <a:pt x="803321" y="2131994"/>
                  </a:lnTo>
                  <a:lnTo>
                    <a:pt x="806495" y="2127227"/>
                  </a:lnTo>
                  <a:lnTo>
                    <a:pt x="809352" y="2122141"/>
                  </a:lnTo>
                  <a:lnTo>
                    <a:pt x="811573" y="2117373"/>
                  </a:lnTo>
                  <a:lnTo>
                    <a:pt x="814112" y="2111970"/>
                  </a:lnTo>
                  <a:lnTo>
                    <a:pt x="816017" y="2106566"/>
                  </a:lnTo>
                  <a:lnTo>
                    <a:pt x="817921" y="2101163"/>
                  </a:lnTo>
                  <a:lnTo>
                    <a:pt x="819508" y="2095759"/>
                  </a:lnTo>
                  <a:lnTo>
                    <a:pt x="821095" y="2089720"/>
                  </a:lnTo>
                  <a:lnTo>
                    <a:pt x="822047" y="2083999"/>
                  </a:lnTo>
                  <a:lnTo>
                    <a:pt x="822682" y="2078277"/>
                  </a:lnTo>
                  <a:lnTo>
                    <a:pt x="823000" y="2072238"/>
                  </a:lnTo>
                  <a:lnTo>
                    <a:pt x="823000" y="2065881"/>
                  </a:lnTo>
                  <a:lnTo>
                    <a:pt x="823000" y="2060160"/>
                  </a:lnTo>
                  <a:lnTo>
                    <a:pt x="822682" y="2054121"/>
                  </a:lnTo>
                  <a:lnTo>
                    <a:pt x="822047" y="2048082"/>
                  </a:lnTo>
                  <a:lnTo>
                    <a:pt x="821095" y="2042360"/>
                  </a:lnTo>
                  <a:lnTo>
                    <a:pt x="819508" y="2036639"/>
                  </a:lnTo>
                  <a:lnTo>
                    <a:pt x="817921" y="2030918"/>
                  </a:lnTo>
                  <a:lnTo>
                    <a:pt x="816017" y="2025514"/>
                  </a:lnTo>
                  <a:lnTo>
                    <a:pt x="814112" y="2020111"/>
                  </a:lnTo>
                  <a:lnTo>
                    <a:pt x="811573" y="2015025"/>
                  </a:lnTo>
                  <a:lnTo>
                    <a:pt x="809352" y="2010257"/>
                  </a:lnTo>
                  <a:lnTo>
                    <a:pt x="806495" y="2004854"/>
                  </a:lnTo>
                  <a:lnTo>
                    <a:pt x="803321" y="2000404"/>
                  </a:lnTo>
                  <a:lnTo>
                    <a:pt x="799830" y="1995318"/>
                  </a:lnTo>
                  <a:lnTo>
                    <a:pt x="796338" y="1991186"/>
                  </a:lnTo>
                  <a:lnTo>
                    <a:pt x="792847" y="1986736"/>
                  </a:lnTo>
                  <a:lnTo>
                    <a:pt x="789038" y="1982922"/>
                  </a:lnTo>
                  <a:lnTo>
                    <a:pt x="784912" y="1979108"/>
                  </a:lnTo>
                  <a:lnTo>
                    <a:pt x="780469" y="1975294"/>
                  </a:lnTo>
                  <a:lnTo>
                    <a:pt x="776025" y="1971797"/>
                  </a:lnTo>
                  <a:lnTo>
                    <a:pt x="771582" y="1968619"/>
                  </a:lnTo>
                  <a:lnTo>
                    <a:pt x="766821" y="1965440"/>
                  </a:lnTo>
                  <a:lnTo>
                    <a:pt x="761743" y="1962579"/>
                  </a:lnTo>
                  <a:lnTo>
                    <a:pt x="756664" y="1959719"/>
                  </a:lnTo>
                  <a:lnTo>
                    <a:pt x="751269" y="1957494"/>
                  </a:lnTo>
                  <a:lnTo>
                    <a:pt x="746190" y="1955269"/>
                  </a:lnTo>
                  <a:lnTo>
                    <a:pt x="740477" y="1953680"/>
                  </a:lnTo>
                  <a:lnTo>
                    <a:pt x="735082" y="1951772"/>
                  </a:lnTo>
                  <a:lnTo>
                    <a:pt x="729369" y="1950819"/>
                  </a:lnTo>
                  <a:lnTo>
                    <a:pt x="723338" y="1949865"/>
                  </a:lnTo>
                  <a:lnTo>
                    <a:pt x="717625" y="1948912"/>
                  </a:lnTo>
                  <a:lnTo>
                    <a:pt x="711595" y="1948276"/>
                  </a:lnTo>
                  <a:lnTo>
                    <a:pt x="705564" y="1948276"/>
                  </a:lnTo>
                  <a:lnTo>
                    <a:pt x="699851" y="1948276"/>
                  </a:lnTo>
                  <a:close/>
                  <a:moveTo>
                    <a:pt x="0" y="1862138"/>
                  </a:moveTo>
                  <a:lnTo>
                    <a:pt x="941387" y="1862138"/>
                  </a:lnTo>
                  <a:lnTo>
                    <a:pt x="941387" y="2093534"/>
                  </a:lnTo>
                  <a:lnTo>
                    <a:pt x="941387" y="2574126"/>
                  </a:lnTo>
                  <a:lnTo>
                    <a:pt x="941387" y="3009901"/>
                  </a:lnTo>
                  <a:lnTo>
                    <a:pt x="0" y="3009901"/>
                  </a:lnTo>
                  <a:lnTo>
                    <a:pt x="0" y="1862138"/>
                  </a:lnTo>
                  <a:close/>
                  <a:moveTo>
                    <a:pt x="1839398" y="1177026"/>
                  </a:moveTo>
                  <a:lnTo>
                    <a:pt x="1829243" y="1201810"/>
                  </a:lnTo>
                  <a:lnTo>
                    <a:pt x="1816551" y="1198314"/>
                  </a:lnTo>
                  <a:lnTo>
                    <a:pt x="1805127" y="1195455"/>
                  </a:lnTo>
                  <a:lnTo>
                    <a:pt x="1793704" y="1193230"/>
                  </a:lnTo>
                  <a:lnTo>
                    <a:pt x="1783232" y="1192277"/>
                  </a:lnTo>
                  <a:lnTo>
                    <a:pt x="1773078" y="1191959"/>
                  </a:lnTo>
                  <a:lnTo>
                    <a:pt x="1763241" y="1192277"/>
                  </a:lnTo>
                  <a:lnTo>
                    <a:pt x="1758799" y="1192595"/>
                  </a:lnTo>
                  <a:lnTo>
                    <a:pt x="1754356" y="1193230"/>
                  </a:lnTo>
                  <a:lnTo>
                    <a:pt x="1750231" y="1194501"/>
                  </a:lnTo>
                  <a:lnTo>
                    <a:pt x="1746106" y="1195455"/>
                  </a:lnTo>
                  <a:lnTo>
                    <a:pt x="1741981" y="1196726"/>
                  </a:lnTo>
                  <a:lnTo>
                    <a:pt x="1737856" y="1198314"/>
                  </a:lnTo>
                  <a:lnTo>
                    <a:pt x="1734365" y="1199903"/>
                  </a:lnTo>
                  <a:lnTo>
                    <a:pt x="1730557" y="1201810"/>
                  </a:lnTo>
                  <a:lnTo>
                    <a:pt x="1727067" y="1203716"/>
                  </a:lnTo>
                  <a:lnTo>
                    <a:pt x="1723576" y="1205940"/>
                  </a:lnTo>
                  <a:lnTo>
                    <a:pt x="1720403" y="1208482"/>
                  </a:lnTo>
                  <a:lnTo>
                    <a:pt x="1717230" y="1211024"/>
                  </a:lnTo>
                  <a:lnTo>
                    <a:pt x="1714691" y="1213884"/>
                  </a:lnTo>
                  <a:lnTo>
                    <a:pt x="1711835" y="1217061"/>
                  </a:lnTo>
                  <a:lnTo>
                    <a:pt x="1708980" y="1220239"/>
                  </a:lnTo>
                  <a:lnTo>
                    <a:pt x="1706441" y="1223734"/>
                  </a:lnTo>
                  <a:lnTo>
                    <a:pt x="1704220" y="1227547"/>
                  </a:lnTo>
                  <a:lnTo>
                    <a:pt x="1701998" y="1231360"/>
                  </a:lnTo>
                  <a:lnTo>
                    <a:pt x="1700095" y="1235173"/>
                  </a:lnTo>
                  <a:lnTo>
                    <a:pt x="1697873" y="1239303"/>
                  </a:lnTo>
                  <a:lnTo>
                    <a:pt x="1695652" y="1245023"/>
                  </a:lnTo>
                  <a:lnTo>
                    <a:pt x="1694066" y="1250106"/>
                  </a:lnTo>
                  <a:lnTo>
                    <a:pt x="1692162" y="1255508"/>
                  </a:lnTo>
                  <a:lnTo>
                    <a:pt x="1691210" y="1260592"/>
                  </a:lnTo>
                  <a:lnTo>
                    <a:pt x="1690575" y="1265676"/>
                  </a:lnTo>
                  <a:lnTo>
                    <a:pt x="1690575" y="1270442"/>
                  </a:lnTo>
                  <a:lnTo>
                    <a:pt x="1690575" y="1275526"/>
                  </a:lnTo>
                  <a:lnTo>
                    <a:pt x="1690892" y="1279974"/>
                  </a:lnTo>
                  <a:lnTo>
                    <a:pt x="1691844" y="1284423"/>
                  </a:lnTo>
                  <a:lnTo>
                    <a:pt x="1693114" y="1288871"/>
                  </a:lnTo>
                  <a:lnTo>
                    <a:pt x="1694066" y="1293320"/>
                  </a:lnTo>
                  <a:lnTo>
                    <a:pt x="1695335" y="1297450"/>
                  </a:lnTo>
                  <a:lnTo>
                    <a:pt x="1697239" y="1301263"/>
                  </a:lnTo>
                  <a:lnTo>
                    <a:pt x="1699143" y="1305076"/>
                  </a:lnTo>
                  <a:lnTo>
                    <a:pt x="1701364" y="1308889"/>
                  </a:lnTo>
                  <a:lnTo>
                    <a:pt x="1703902" y="1312384"/>
                  </a:lnTo>
                  <a:lnTo>
                    <a:pt x="1709931" y="1320328"/>
                  </a:lnTo>
                  <a:lnTo>
                    <a:pt x="1718816" y="1330495"/>
                  </a:lnTo>
                  <a:lnTo>
                    <a:pt x="1729923" y="1342570"/>
                  </a:lnTo>
                  <a:lnTo>
                    <a:pt x="1743885" y="1357186"/>
                  </a:lnTo>
                  <a:lnTo>
                    <a:pt x="1760385" y="1373073"/>
                  </a:lnTo>
                  <a:lnTo>
                    <a:pt x="1772443" y="1386418"/>
                  </a:lnTo>
                  <a:lnTo>
                    <a:pt x="1781646" y="1396268"/>
                  </a:lnTo>
                  <a:lnTo>
                    <a:pt x="1784184" y="1400081"/>
                  </a:lnTo>
                  <a:lnTo>
                    <a:pt x="1786405" y="1402623"/>
                  </a:lnTo>
                  <a:lnTo>
                    <a:pt x="1787675" y="1405165"/>
                  </a:lnTo>
                  <a:lnTo>
                    <a:pt x="1788944" y="1408025"/>
                  </a:lnTo>
                  <a:lnTo>
                    <a:pt x="1789578" y="1411202"/>
                  </a:lnTo>
                  <a:lnTo>
                    <a:pt x="1789896" y="1414062"/>
                  </a:lnTo>
                  <a:lnTo>
                    <a:pt x="1789896" y="1417557"/>
                  </a:lnTo>
                  <a:lnTo>
                    <a:pt x="1789261" y="1420734"/>
                  </a:lnTo>
                  <a:lnTo>
                    <a:pt x="1787992" y="1424230"/>
                  </a:lnTo>
                  <a:lnTo>
                    <a:pt x="1786723" y="1428360"/>
                  </a:lnTo>
                  <a:lnTo>
                    <a:pt x="1784501" y="1432491"/>
                  </a:lnTo>
                  <a:lnTo>
                    <a:pt x="1782598" y="1435986"/>
                  </a:lnTo>
                  <a:lnTo>
                    <a:pt x="1779742" y="1438210"/>
                  </a:lnTo>
                  <a:lnTo>
                    <a:pt x="1778472" y="1439481"/>
                  </a:lnTo>
                  <a:lnTo>
                    <a:pt x="1776568" y="1440435"/>
                  </a:lnTo>
                  <a:lnTo>
                    <a:pt x="1774982" y="1440752"/>
                  </a:lnTo>
                  <a:lnTo>
                    <a:pt x="1773395" y="1441070"/>
                  </a:lnTo>
                  <a:lnTo>
                    <a:pt x="1769587" y="1441388"/>
                  </a:lnTo>
                  <a:lnTo>
                    <a:pt x="1765462" y="1440752"/>
                  </a:lnTo>
                  <a:lnTo>
                    <a:pt x="1761337" y="1439481"/>
                  </a:lnTo>
                  <a:lnTo>
                    <a:pt x="1756260" y="1436939"/>
                  </a:lnTo>
                  <a:lnTo>
                    <a:pt x="1754356" y="1435668"/>
                  </a:lnTo>
                  <a:lnTo>
                    <a:pt x="1752452" y="1434080"/>
                  </a:lnTo>
                  <a:lnTo>
                    <a:pt x="1751183" y="1432809"/>
                  </a:lnTo>
                  <a:lnTo>
                    <a:pt x="1750231" y="1431220"/>
                  </a:lnTo>
                  <a:lnTo>
                    <a:pt x="1749279" y="1429631"/>
                  </a:lnTo>
                  <a:lnTo>
                    <a:pt x="1748644" y="1427725"/>
                  </a:lnTo>
                  <a:lnTo>
                    <a:pt x="1748644" y="1426136"/>
                  </a:lnTo>
                  <a:lnTo>
                    <a:pt x="1748644" y="1423912"/>
                  </a:lnTo>
                  <a:lnTo>
                    <a:pt x="1749914" y="1418510"/>
                  </a:lnTo>
                  <a:lnTo>
                    <a:pt x="1751818" y="1411838"/>
                  </a:lnTo>
                  <a:lnTo>
                    <a:pt x="1754991" y="1403894"/>
                  </a:lnTo>
                  <a:lnTo>
                    <a:pt x="1759433" y="1393091"/>
                  </a:lnTo>
                  <a:lnTo>
                    <a:pt x="1710883" y="1372438"/>
                  </a:lnTo>
                  <a:lnTo>
                    <a:pt x="1662334" y="1351466"/>
                  </a:lnTo>
                  <a:lnTo>
                    <a:pt x="1658526" y="1358457"/>
                  </a:lnTo>
                  <a:lnTo>
                    <a:pt x="1655987" y="1363223"/>
                  </a:lnTo>
                  <a:lnTo>
                    <a:pt x="1653131" y="1370531"/>
                  </a:lnTo>
                  <a:lnTo>
                    <a:pt x="1651545" y="1377521"/>
                  </a:lnTo>
                  <a:lnTo>
                    <a:pt x="1650910" y="1381017"/>
                  </a:lnTo>
                  <a:lnTo>
                    <a:pt x="1650593" y="1384512"/>
                  </a:lnTo>
                  <a:lnTo>
                    <a:pt x="1650593" y="1388007"/>
                  </a:lnTo>
                  <a:lnTo>
                    <a:pt x="1650593" y="1391502"/>
                  </a:lnTo>
                  <a:lnTo>
                    <a:pt x="1650910" y="1394997"/>
                  </a:lnTo>
                  <a:lnTo>
                    <a:pt x="1651227" y="1398492"/>
                  </a:lnTo>
                  <a:lnTo>
                    <a:pt x="1651862" y="1401670"/>
                  </a:lnTo>
                  <a:lnTo>
                    <a:pt x="1652814" y="1405165"/>
                  </a:lnTo>
                  <a:lnTo>
                    <a:pt x="1654083" y="1408660"/>
                  </a:lnTo>
                  <a:lnTo>
                    <a:pt x="1655353" y="1411838"/>
                  </a:lnTo>
                  <a:lnTo>
                    <a:pt x="1658843" y="1418510"/>
                  </a:lnTo>
                  <a:lnTo>
                    <a:pt x="1662968" y="1425183"/>
                  </a:lnTo>
                  <a:lnTo>
                    <a:pt x="1668363" y="1431220"/>
                  </a:lnTo>
                  <a:lnTo>
                    <a:pt x="1674392" y="1437575"/>
                  </a:lnTo>
                  <a:lnTo>
                    <a:pt x="1681373" y="1443930"/>
                  </a:lnTo>
                  <a:lnTo>
                    <a:pt x="1689623" y="1450285"/>
                  </a:lnTo>
                  <a:lnTo>
                    <a:pt x="1698191" y="1456004"/>
                  </a:lnTo>
                  <a:lnTo>
                    <a:pt x="1707710" y="1462041"/>
                  </a:lnTo>
                  <a:lnTo>
                    <a:pt x="1718499" y="1467760"/>
                  </a:lnTo>
                  <a:lnTo>
                    <a:pt x="1709614" y="1489049"/>
                  </a:lnTo>
                  <a:lnTo>
                    <a:pt x="1755308" y="1507796"/>
                  </a:lnTo>
                  <a:lnTo>
                    <a:pt x="1764193" y="1486507"/>
                  </a:lnTo>
                  <a:lnTo>
                    <a:pt x="1776568" y="1490320"/>
                  </a:lnTo>
                  <a:lnTo>
                    <a:pt x="1788944" y="1493498"/>
                  </a:lnTo>
                  <a:lnTo>
                    <a:pt x="1800050" y="1495722"/>
                  </a:lnTo>
                  <a:lnTo>
                    <a:pt x="1810839" y="1497311"/>
                  </a:lnTo>
                  <a:lnTo>
                    <a:pt x="1820993" y="1497946"/>
                  </a:lnTo>
                  <a:lnTo>
                    <a:pt x="1830513" y="1497946"/>
                  </a:lnTo>
                  <a:lnTo>
                    <a:pt x="1839398" y="1497311"/>
                  </a:lnTo>
                  <a:lnTo>
                    <a:pt x="1847648" y="1496040"/>
                  </a:lnTo>
                  <a:lnTo>
                    <a:pt x="1851456" y="1495086"/>
                  </a:lnTo>
                  <a:lnTo>
                    <a:pt x="1855264" y="1493815"/>
                  </a:lnTo>
                  <a:lnTo>
                    <a:pt x="1858754" y="1492862"/>
                  </a:lnTo>
                  <a:lnTo>
                    <a:pt x="1862245" y="1490956"/>
                  </a:lnTo>
                  <a:lnTo>
                    <a:pt x="1865418" y="1489367"/>
                  </a:lnTo>
                  <a:lnTo>
                    <a:pt x="1868591" y="1487460"/>
                  </a:lnTo>
                  <a:lnTo>
                    <a:pt x="1871764" y="1485554"/>
                  </a:lnTo>
                  <a:lnTo>
                    <a:pt x="1874620" y="1483330"/>
                  </a:lnTo>
                  <a:lnTo>
                    <a:pt x="1876841" y="1480788"/>
                  </a:lnTo>
                  <a:lnTo>
                    <a:pt x="1879380" y="1478564"/>
                  </a:lnTo>
                  <a:lnTo>
                    <a:pt x="1881918" y="1475704"/>
                  </a:lnTo>
                  <a:lnTo>
                    <a:pt x="1883822" y="1472527"/>
                  </a:lnTo>
                  <a:lnTo>
                    <a:pt x="1886044" y="1469667"/>
                  </a:lnTo>
                  <a:lnTo>
                    <a:pt x="1887947" y="1466172"/>
                  </a:lnTo>
                  <a:lnTo>
                    <a:pt x="1889534" y="1462677"/>
                  </a:lnTo>
                  <a:lnTo>
                    <a:pt x="1890803" y="1459181"/>
                  </a:lnTo>
                  <a:lnTo>
                    <a:pt x="1892707" y="1454097"/>
                  </a:lnTo>
                  <a:lnTo>
                    <a:pt x="1893976" y="1448696"/>
                  </a:lnTo>
                  <a:lnTo>
                    <a:pt x="1895246" y="1443930"/>
                  </a:lnTo>
                  <a:lnTo>
                    <a:pt x="1895563" y="1438846"/>
                  </a:lnTo>
                  <a:lnTo>
                    <a:pt x="1895880" y="1433444"/>
                  </a:lnTo>
                  <a:lnTo>
                    <a:pt x="1895563" y="1428360"/>
                  </a:lnTo>
                  <a:lnTo>
                    <a:pt x="1894611" y="1422959"/>
                  </a:lnTo>
                  <a:lnTo>
                    <a:pt x="1893342" y="1417875"/>
                  </a:lnTo>
                  <a:lnTo>
                    <a:pt x="1892073" y="1412791"/>
                  </a:lnTo>
                  <a:lnTo>
                    <a:pt x="1890169" y="1407707"/>
                  </a:lnTo>
                  <a:lnTo>
                    <a:pt x="1888582" y="1402941"/>
                  </a:lnTo>
                  <a:lnTo>
                    <a:pt x="1886361" y="1398492"/>
                  </a:lnTo>
                  <a:lnTo>
                    <a:pt x="1883822" y="1394044"/>
                  </a:lnTo>
                  <a:lnTo>
                    <a:pt x="1881601" y="1389913"/>
                  </a:lnTo>
                  <a:lnTo>
                    <a:pt x="1878745" y="1385783"/>
                  </a:lnTo>
                  <a:lnTo>
                    <a:pt x="1875572" y="1381652"/>
                  </a:lnTo>
                  <a:lnTo>
                    <a:pt x="1867956" y="1372755"/>
                  </a:lnTo>
                  <a:lnTo>
                    <a:pt x="1857168" y="1361317"/>
                  </a:lnTo>
                  <a:lnTo>
                    <a:pt x="1843205" y="1346700"/>
                  </a:lnTo>
                  <a:lnTo>
                    <a:pt x="1826388" y="1329542"/>
                  </a:lnTo>
                  <a:lnTo>
                    <a:pt x="1821310" y="1324141"/>
                  </a:lnTo>
                  <a:lnTo>
                    <a:pt x="1816551" y="1319374"/>
                  </a:lnTo>
                  <a:lnTo>
                    <a:pt x="1812743" y="1314608"/>
                  </a:lnTo>
                  <a:lnTo>
                    <a:pt x="1810204" y="1310160"/>
                  </a:lnTo>
                  <a:lnTo>
                    <a:pt x="1807348" y="1306029"/>
                  </a:lnTo>
                  <a:lnTo>
                    <a:pt x="1805444" y="1302534"/>
                  </a:lnTo>
                  <a:lnTo>
                    <a:pt x="1804492" y="1299039"/>
                  </a:lnTo>
                  <a:lnTo>
                    <a:pt x="1804175" y="1295861"/>
                  </a:lnTo>
                  <a:lnTo>
                    <a:pt x="1804175" y="1293320"/>
                  </a:lnTo>
                  <a:lnTo>
                    <a:pt x="1804492" y="1289824"/>
                  </a:lnTo>
                  <a:lnTo>
                    <a:pt x="1804810" y="1286329"/>
                  </a:lnTo>
                  <a:lnTo>
                    <a:pt x="1805762" y="1281881"/>
                  </a:lnTo>
                  <a:lnTo>
                    <a:pt x="1808618" y="1272984"/>
                  </a:lnTo>
                  <a:lnTo>
                    <a:pt x="1812426" y="1262498"/>
                  </a:lnTo>
                  <a:lnTo>
                    <a:pt x="1814647" y="1258686"/>
                  </a:lnTo>
                  <a:lnTo>
                    <a:pt x="1817185" y="1255508"/>
                  </a:lnTo>
                  <a:lnTo>
                    <a:pt x="1819724" y="1252966"/>
                  </a:lnTo>
                  <a:lnTo>
                    <a:pt x="1821310" y="1252013"/>
                  </a:lnTo>
                  <a:lnTo>
                    <a:pt x="1822897" y="1251377"/>
                  </a:lnTo>
                  <a:lnTo>
                    <a:pt x="1824801" y="1251060"/>
                  </a:lnTo>
                  <a:lnTo>
                    <a:pt x="1826388" y="1250742"/>
                  </a:lnTo>
                  <a:lnTo>
                    <a:pt x="1830195" y="1250106"/>
                  </a:lnTo>
                  <a:lnTo>
                    <a:pt x="1834320" y="1251377"/>
                  </a:lnTo>
                  <a:lnTo>
                    <a:pt x="1839080" y="1252648"/>
                  </a:lnTo>
                  <a:lnTo>
                    <a:pt x="1841936" y="1254237"/>
                  </a:lnTo>
                  <a:lnTo>
                    <a:pt x="1843840" y="1255190"/>
                  </a:lnTo>
                  <a:lnTo>
                    <a:pt x="1846061" y="1256461"/>
                  </a:lnTo>
                  <a:lnTo>
                    <a:pt x="1847648" y="1258368"/>
                  </a:lnTo>
                  <a:lnTo>
                    <a:pt x="1848917" y="1259639"/>
                  </a:lnTo>
                  <a:lnTo>
                    <a:pt x="1849869" y="1261545"/>
                  </a:lnTo>
                  <a:lnTo>
                    <a:pt x="1850504" y="1263134"/>
                  </a:lnTo>
                  <a:lnTo>
                    <a:pt x="1850821" y="1265040"/>
                  </a:lnTo>
                  <a:lnTo>
                    <a:pt x="1850504" y="1267265"/>
                  </a:lnTo>
                  <a:lnTo>
                    <a:pt x="1850186" y="1270124"/>
                  </a:lnTo>
                  <a:lnTo>
                    <a:pt x="1847965" y="1277432"/>
                  </a:lnTo>
                  <a:lnTo>
                    <a:pt x="1844792" y="1287282"/>
                  </a:lnTo>
                  <a:lnTo>
                    <a:pt x="1840032" y="1299039"/>
                  </a:lnTo>
                  <a:lnTo>
                    <a:pt x="1833369" y="1315562"/>
                  </a:lnTo>
                  <a:lnTo>
                    <a:pt x="1881918" y="1334944"/>
                  </a:lnTo>
                  <a:lnTo>
                    <a:pt x="1929834" y="1354008"/>
                  </a:lnTo>
                  <a:lnTo>
                    <a:pt x="1935228" y="1340981"/>
                  </a:lnTo>
                  <a:lnTo>
                    <a:pt x="1937132" y="1335262"/>
                  </a:lnTo>
                  <a:lnTo>
                    <a:pt x="1938718" y="1330178"/>
                  </a:lnTo>
                  <a:lnTo>
                    <a:pt x="1939988" y="1324776"/>
                  </a:lnTo>
                  <a:lnTo>
                    <a:pt x="1941257" y="1319692"/>
                  </a:lnTo>
                  <a:lnTo>
                    <a:pt x="1942209" y="1314926"/>
                  </a:lnTo>
                  <a:lnTo>
                    <a:pt x="1942526" y="1309842"/>
                  </a:lnTo>
                  <a:lnTo>
                    <a:pt x="1942844" y="1305076"/>
                  </a:lnTo>
                  <a:lnTo>
                    <a:pt x="1942526" y="1300628"/>
                  </a:lnTo>
                  <a:lnTo>
                    <a:pt x="1942209" y="1295861"/>
                  </a:lnTo>
                  <a:lnTo>
                    <a:pt x="1941574" y="1291413"/>
                  </a:lnTo>
                  <a:lnTo>
                    <a:pt x="1940305" y="1287282"/>
                  </a:lnTo>
                  <a:lnTo>
                    <a:pt x="1939036" y="1283152"/>
                  </a:lnTo>
                  <a:lnTo>
                    <a:pt x="1937132" y="1279021"/>
                  </a:lnTo>
                  <a:lnTo>
                    <a:pt x="1935545" y="1274890"/>
                  </a:lnTo>
                  <a:lnTo>
                    <a:pt x="1933007" y="1271078"/>
                  </a:lnTo>
                  <a:lnTo>
                    <a:pt x="1930786" y="1267265"/>
                  </a:lnTo>
                  <a:lnTo>
                    <a:pt x="1925074" y="1260274"/>
                  </a:lnTo>
                  <a:lnTo>
                    <a:pt x="1918727" y="1253602"/>
                  </a:lnTo>
                  <a:lnTo>
                    <a:pt x="1912064" y="1247565"/>
                  </a:lnTo>
                  <a:lnTo>
                    <a:pt x="1905083" y="1241210"/>
                  </a:lnTo>
                  <a:lnTo>
                    <a:pt x="1897467" y="1235490"/>
                  </a:lnTo>
                  <a:lnTo>
                    <a:pt x="1889534" y="1230089"/>
                  </a:lnTo>
                  <a:lnTo>
                    <a:pt x="1881284" y="1225005"/>
                  </a:lnTo>
                  <a:lnTo>
                    <a:pt x="1872082" y="1220556"/>
                  </a:lnTo>
                  <a:lnTo>
                    <a:pt x="1882553" y="1194819"/>
                  </a:lnTo>
                  <a:lnTo>
                    <a:pt x="1839398" y="1177026"/>
                  </a:lnTo>
                  <a:close/>
                  <a:moveTo>
                    <a:pt x="1952046" y="1106804"/>
                  </a:moveTo>
                  <a:lnTo>
                    <a:pt x="1958075" y="1113159"/>
                  </a:lnTo>
                  <a:lnTo>
                    <a:pt x="1964421" y="1119832"/>
                  </a:lnTo>
                  <a:lnTo>
                    <a:pt x="1970768" y="1126504"/>
                  </a:lnTo>
                  <a:lnTo>
                    <a:pt x="1976162" y="1133813"/>
                  </a:lnTo>
                  <a:lnTo>
                    <a:pt x="1981557" y="1141438"/>
                  </a:lnTo>
                  <a:lnTo>
                    <a:pt x="1986634" y="1149064"/>
                  </a:lnTo>
                  <a:lnTo>
                    <a:pt x="1991711" y="1157326"/>
                  </a:lnTo>
                  <a:lnTo>
                    <a:pt x="1996153" y="1165905"/>
                  </a:lnTo>
                  <a:lnTo>
                    <a:pt x="2000278" y="1174484"/>
                  </a:lnTo>
                  <a:lnTo>
                    <a:pt x="2004086" y="1183698"/>
                  </a:lnTo>
                  <a:lnTo>
                    <a:pt x="2007577" y="1192595"/>
                  </a:lnTo>
                  <a:lnTo>
                    <a:pt x="2010750" y="1202127"/>
                  </a:lnTo>
                  <a:lnTo>
                    <a:pt x="2013606" y="1211977"/>
                  </a:lnTo>
                  <a:lnTo>
                    <a:pt x="2016462" y="1221510"/>
                  </a:lnTo>
                  <a:lnTo>
                    <a:pt x="2018366" y="1231677"/>
                  </a:lnTo>
                  <a:lnTo>
                    <a:pt x="2020587" y="1242163"/>
                  </a:lnTo>
                  <a:lnTo>
                    <a:pt x="2021856" y="1252648"/>
                  </a:lnTo>
                  <a:lnTo>
                    <a:pt x="2023443" y="1263134"/>
                  </a:lnTo>
                  <a:lnTo>
                    <a:pt x="2024077" y="1273937"/>
                  </a:lnTo>
                  <a:lnTo>
                    <a:pt x="2024395" y="1285058"/>
                  </a:lnTo>
                  <a:lnTo>
                    <a:pt x="2024712" y="1295861"/>
                  </a:lnTo>
                  <a:lnTo>
                    <a:pt x="2024395" y="1306982"/>
                  </a:lnTo>
                  <a:lnTo>
                    <a:pt x="2024077" y="1318739"/>
                  </a:lnTo>
                  <a:lnTo>
                    <a:pt x="2023125" y="1329860"/>
                  </a:lnTo>
                  <a:lnTo>
                    <a:pt x="2021539" y="1341299"/>
                  </a:lnTo>
                  <a:lnTo>
                    <a:pt x="2019952" y="1352737"/>
                  </a:lnTo>
                  <a:lnTo>
                    <a:pt x="2018048" y="1364494"/>
                  </a:lnTo>
                  <a:lnTo>
                    <a:pt x="2015827" y="1375933"/>
                  </a:lnTo>
                  <a:lnTo>
                    <a:pt x="2012654" y="1387371"/>
                  </a:lnTo>
                  <a:lnTo>
                    <a:pt x="2009481" y="1399128"/>
                  </a:lnTo>
                  <a:lnTo>
                    <a:pt x="2005990" y="1410884"/>
                  </a:lnTo>
                  <a:lnTo>
                    <a:pt x="2001865" y="1422323"/>
                  </a:lnTo>
                  <a:lnTo>
                    <a:pt x="1998057" y="1432809"/>
                  </a:lnTo>
                  <a:lnTo>
                    <a:pt x="1993615" y="1442976"/>
                  </a:lnTo>
                  <a:lnTo>
                    <a:pt x="1989172" y="1452509"/>
                  </a:lnTo>
                  <a:lnTo>
                    <a:pt x="1984412" y="1462359"/>
                  </a:lnTo>
                  <a:lnTo>
                    <a:pt x="1979018" y="1472209"/>
                  </a:lnTo>
                  <a:lnTo>
                    <a:pt x="1973941" y="1481106"/>
                  </a:lnTo>
                  <a:lnTo>
                    <a:pt x="1967912" y="1490638"/>
                  </a:lnTo>
                  <a:lnTo>
                    <a:pt x="1961883" y="1499852"/>
                  </a:lnTo>
                  <a:lnTo>
                    <a:pt x="1955854" y="1508432"/>
                  </a:lnTo>
                  <a:lnTo>
                    <a:pt x="1949507" y="1517011"/>
                  </a:lnTo>
                  <a:lnTo>
                    <a:pt x="1942526" y="1525272"/>
                  </a:lnTo>
                  <a:lnTo>
                    <a:pt x="1935545" y="1533215"/>
                  </a:lnTo>
                  <a:lnTo>
                    <a:pt x="1928247" y="1540841"/>
                  </a:lnTo>
                  <a:lnTo>
                    <a:pt x="1920631" y="1548149"/>
                  </a:lnTo>
                  <a:lnTo>
                    <a:pt x="1912381" y="1555457"/>
                  </a:lnTo>
                  <a:lnTo>
                    <a:pt x="1904448" y="1562130"/>
                  </a:lnTo>
                  <a:lnTo>
                    <a:pt x="1896198" y="1568803"/>
                  </a:lnTo>
                  <a:lnTo>
                    <a:pt x="1887947" y="1575158"/>
                  </a:lnTo>
                  <a:lnTo>
                    <a:pt x="1878745" y="1581195"/>
                  </a:lnTo>
                  <a:lnTo>
                    <a:pt x="1870178" y="1586279"/>
                  </a:lnTo>
                  <a:lnTo>
                    <a:pt x="1860658" y="1591680"/>
                  </a:lnTo>
                  <a:lnTo>
                    <a:pt x="1851138" y="1596129"/>
                  </a:lnTo>
                  <a:lnTo>
                    <a:pt x="1841302" y="1600577"/>
                  </a:lnTo>
                  <a:lnTo>
                    <a:pt x="1831782" y="1604390"/>
                  </a:lnTo>
                  <a:lnTo>
                    <a:pt x="1821628" y="1607885"/>
                  </a:lnTo>
                  <a:lnTo>
                    <a:pt x="1811474" y="1611063"/>
                  </a:lnTo>
                  <a:lnTo>
                    <a:pt x="1801002" y="1613922"/>
                  </a:lnTo>
                  <a:lnTo>
                    <a:pt x="1790213" y="1615829"/>
                  </a:lnTo>
                  <a:lnTo>
                    <a:pt x="1779742" y="1617735"/>
                  </a:lnTo>
                  <a:lnTo>
                    <a:pt x="1768636" y="1618688"/>
                  </a:lnTo>
                  <a:lnTo>
                    <a:pt x="1757529" y="1619324"/>
                  </a:lnTo>
                  <a:lnTo>
                    <a:pt x="1746423" y="1619642"/>
                  </a:lnTo>
                  <a:lnTo>
                    <a:pt x="1807666" y="1643472"/>
                  </a:lnTo>
                  <a:lnTo>
                    <a:pt x="1869226" y="1666668"/>
                  </a:lnTo>
                  <a:lnTo>
                    <a:pt x="1931103" y="1689227"/>
                  </a:lnTo>
                  <a:lnTo>
                    <a:pt x="1992663" y="1711469"/>
                  </a:lnTo>
                  <a:lnTo>
                    <a:pt x="2054857" y="1733076"/>
                  </a:lnTo>
                  <a:lnTo>
                    <a:pt x="2116734" y="1754047"/>
                  </a:lnTo>
                  <a:lnTo>
                    <a:pt x="2179246" y="1775018"/>
                  </a:lnTo>
                  <a:lnTo>
                    <a:pt x="2241758" y="1795353"/>
                  </a:lnTo>
                  <a:lnTo>
                    <a:pt x="2243345" y="1789952"/>
                  </a:lnTo>
                  <a:lnTo>
                    <a:pt x="2244614" y="1785503"/>
                  </a:lnTo>
                  <a:lnTo>
                    <a:pt x="2246518" y="1781373"/>
                  </a:lnTo>
                  <a:lnTo>
                    <a:pt x="2248422" y="1777242"/>
                  </a:lnTo>
                  <a:lnTo>
                    <a:pt x="2250643" y="1773429"/>
                  </a:lnTo>
                  <a:lnTo>
                    <a:pt x="2252547" y="1769616"/>
                  </a:lnTo>
                  <a:lnTo>
                    <a:pt x="2255086" y="1766121"/>
                  </a:lnTo>
                  <a:lnTo>
                    <a:pt x="2257941" y="1762626"/>
                  </a:lnTo>
                  <a:lnTo>
                    <a:pt x="2260797" y="1759131"/>
                  </a:lnTo>
                  <a:lnTo>
                    <a:pt x="2263970" y="1755953"/>
                  </a:lnTo>
                  <a:lnTo>
                    <a:pt x="2266826" y="1752776"/>
                  </a:lnTo>
                  <a:lnTo>
                    <a:pt x="2270317" y="1749916"/>
                  </a:lnTo>
                  <a:lnTo>
                    <a:pt x="2273807" y="1747057"/>
                  </a:lnTo>
                  <a:lnTo>
                    <a:pt x="2277298" y="1744832"/>
                  </a:lnTo>
                  <a:lnTo>
                    <a:pt x="2281106" y="1742290"/>
                  </a:lnTo>
                  <a:lnTo>
                    <a:pt x="2285231" y="1740066"/>
                  </a:lnTo>
                  <a:lnTo>
                    <a:pt x="2289356" y="1738160"/>
                  </a:lnTo>
                  <a:lnTo>
                    <a:pt x="2293481" y="1736253"/>
                  </a:lnTo>
                  <a:lnTo>
                    <a:pt x="2297606" y="1734665"/>
                  </a:lnTo>
                  <a:lnTo>
                    <a:pt x="2301731" y="1733076"/>
                  </a:lnTo>
                  <a:lnTo>
                    <a:pt x="2306491" y="1731805"/>
                  </a:lnTo>
                  <a:lnTo>
                    <a:pt x="2310934" y="1730852"/>
                  </a:lnTo>
                  <a:lnTo>
                    <a:pt x="2315376" y="1730216"/>
                  </a:lnTo>
                  <a:lnTo>
                    <a:pt x="2319819" y="1729263"/>
                  </a:lnTo>
                  <a:lnTo>
                    <a:pt x="2324578" y="1728627"/>
                  </a:lnTo>
                  <a:lnTo>
                    <a:pt x="2329338" y="1728627"/>
                  </a:lnTo>
                  <a:lnTo>
                    <a:pt x="2334098" y="1728310"/>
                  </a:lnTo>
                  <a:lnTo>
                    <a:pt x="2339175" y="1728627"/>
                  </a:lnTo>
                  <a:lnTo>
                    <a:pt x="2343618" y="1728945"/>
                  </a:lnTo>
                  <a:lnTo>
                    <a:pt x="2348377" y="1729581"/>
                  </a:lnTo>
                  <a:lnTo>
                    <a:pt x="2353454" y="1730534"/>
                  </a:lnTo>
                  <a:lnTo>
                    <a:pt x="2358214" y="1731487"/>
                  </a:lnTo>
                  <a:lnTo>
                    <a:pt x="2363291" y="1732758"/>
                  </a:lnTo>
                  <a:lnTo>
                    <a:pt x="2369003" y="1734982"/>
                  </a:lnTo>
                  <a:lnTo>
                    <a:pt x="2471180" y="1380699"/>
                  </a:lnTo>
                  <a:lnTo>
                    <a:pt x="2465468" y="1379428"/>
                  </a:lnTo>
                  <a:lnTo>
                    <a:pt x="2461026" y="1377839"/>
                  </a:lnTo>
                  <a:lnTo>
                    <a:pt x="2456583" y="1376250"/>
                  </a:lnTo>
                  <a:lnTo>
                    <a:pt x="2452458" y="1374344"/>
                  </a:lnTo>
                  <a:lnTo>
                    <a:pt x="2448333" y="1372438"/>
                  </a:lnTo>
                  <a:lnTo>
                    <a:pt x="2444208" y="1370213"/>
                  </a:lnTo>
                  <a:lnTo>
                    <a:pt x="2440400" y="1367989"/>
                  </a:lnTo>
                  <a:lnTo>
                    <a:pt x="2436592" y="1365447"/>
                  </a:lnTo>
                  <a:lnTo>
                    <a:pt x="2433102" y="1362587"/>
                  </a:lnTo>
                  <a:lnTo>
                    <a:pt x="2429611" y="1359728"/>
                  </a:lnTo>
                  <a:lnTo>
                    <a:pt x="2426438" y="1356550"/>
                  </a:lnTo>
                  <a:lnTo>
                    <a:pt x="2423582" y="1353691"/>
                  </a:lnTo>
                  <a:lnTo>
                    <a:pt x="2420726" y="1350513"/>
                  </a:lnTo>
                  <a:lnTo>
                    <a:pt x="2417870" y="1347018"/>
                  </a:lnTo>
                  <a:lnTo>
                    <a:pt x="2415332" y="1343523"/>
                  </a:lnTo>
                  <a:lnTo>
                    <a:pt x="2413110" y="1339710"/>
                  </a:lnTo>
                  <a:lnTo>
                    <a:pt x="2410889" y="1336215"/>
                  </a:lnTo>
                  <a:lnTo>
                    <a:pt x="2408668" y="1332402"/>
                  </a:lnTo>
                  <a:lnTo>
                    <a:pt x="2407081" y="1327954"/>
                  </a:lnTo>
                  <a:lnTo>
                    <a:pt x="2405177" y="1324141"/>
                  </a:lnTo>
                  <a:lnTo>
                    <a:pt x="2403908" y="1320010"/>
                  </a:lnTo>
                  <a:lnTo>
                    <a:pt x="2402639" y="1315879"/>
                  </a:lnTo>
                  <a:lnTo>
                    <a:pt x="2401370" y="1311749"/>
                  </a:lnTo>
                  <a:lnTo>
                    <a:pt x="2400735" y="1307618"/>
                  </a:lnTo>
                  <a:lnTo>
                    <a:pt x="2400100" y="1303170"/>
                  </a:lnTo>
                  <a:lnTo>
                    <a:pt x="2399783" y="1298721"/>
                  </a:lnTo>
                  <a:lnTo>
                    <a:pt x="2399783" y="1294590"/>
                  </a:lnTo>
                  <a:lnTo>
                    <a:pt x="2399783" y="1290142"/>
                  </a:lnTo>
                  <a:lnTo>
                    <a:pt x="2400100" y="1285376"/>
                  </a:lnTo>
                  <a:lnTo>
                    <a:pt x="2400418" y="1281245"/>
                  </a:lnTo>
                  <a:lnTo>
                    <a:pt x="2401052" y="1276797"/>
                  </a:lnTo>
                  <a:lnTo>
                    <a:pt x="2402322" y="1272348"/>
                  </a:lnTo>
                  <a:lnTo>
                    <a:pt x="2403591" y="1267900"/>
                  </a:lnTo>
                  <a:lnTo>
                    <a:pt x="2403908" y="1266947"/>
                  </a:lnTo>
                  <a:lnTo>
                    <a:pt x="2346473" y="1248835"/>
                  </a:lnTo>
                  <a:lnTo>
                    <a:pt x="2289673" y="1230406"/>
                  </a:lnTo>
                  <a:lnTo>
                    <a:pt x="2232873" y="1211660"/>
                  </a:lnTo>
                  <a:lnTo>
                    <a:pt x="2176073" y="1191642"/>
                  </a:lnTo>
                  <a:lnTo>
                    <a:pt x="2119590" y="1171306"/>
                  </a:lnTo>
                  <a:lnTo>
                    <a:pt x="2063425" y="1150335"/>
                  </a:lnTo>
                  <a:lnTo>
                    <a:pt x="2007577" y="1128729"/>
                  </a:lnTo>
                  <a:lnTo>
                    <a:pt x="1952046" y="1106804"/>
                  </a:lnTo>
                  <a:close/>
                  <a:moveTo>
                    <a:pt x="1413556" y="857694"/>
                  </a:moveTo>
                  <a:lnTo>
                    <a:pt x="1413238" y="858329"/>
                  </a:lnTo>
                  <a:lnTo>
                    <a:pt x="1411017" y="862460"/>
                  </a:lnTo>
                  <a:lnTo>
                    <a:pt x="1408478" y="866273"/>
                  </a:lnTo>
                  <a:lnTo>
                    <a:pt x="1405940" y="869768"/>
                  </a:lnTo>
                  <a:lnTo>
                    <a:pt x="1403401" y="873263"/>
                  </a:lnTo>
                  <a:lnTo>
                    <a:pt x="1400228" y="876758"/>
                  </a:lnTo>
                  <a:lnTo>
                    <a:pt x="1397055" y="879936"/>
                  </a:lnTo>
                  <a:lnTo>
                    <a:pt x="1393882" y="882796"/>
                  </a:lnTo>
                  <a:lnTo>
                    <a:pt x="1390709" y="885655"/>
                  </a:lnTo>
                  <a:lnTo>
                    <a:pt x="1387218" y="888515"/>
                  </a:lnTo>
                  <a:lnTo>
                    <a:pt x="1383410" y="890739"/>
                  </a:lnTo>
                  <a:lnTo>
                    <a:pt x="1379920" y="892963"/>
                  </a:lnTo>
                  <a:lnTo>
                    <a:pt x="1376112" y="894870"/>
                  </a:lnTo>
                  <a:lnTo>
                    <a:pt x="1372304" y="897094"/>
                  </a:lnTo>
                  <a:lnTo>
                    <a:pt x="1368179" y="899000"/>
                  </a:lnTo>
                  <a:lnTo>
                    <a:pt x="1364371" y="900271"/>
                  </a:lnTo>
                  <a:lnTo>
                    <a:pt x="1360246" y="901542"/>
                  </a:lnTo>
                  <a:lnTo>
                    <a:pt x="1351361" y="903449"/>
                  </a:lnTo>
                  <a:lnTo>
                    <a:pt x="1347236" y="904084"/>
                  </a:lnTo>
                  <a:lnTo>
                    <a:pt x="1343111" y="904720"/>
                  </a:lnTo>
                  <a:lnTo>
                    <a:pt x="1338668" y="905038"/>
                  </a:lnTo>
                  <a:lnTo>
                    <a:pt x="1333908" y="905038"/>
                  </a:lnTo>
                  <a:lnTo>
                    <a:pt x="1329783" y="904720"/>
                  </a:lnTo>
                  <a:lnTo>
                    <a:pt x="1325341" y="904402"/>
                  </a:lnTo>
                  <a:lnTo>
                    <a:pt x="1320898" y="904084"/>
                  </a:lnTo>
                  <a:lnTo>
                    <a:pt x="1316456" y="903131"/>
                  </a:lnTo>
                  <a:lnTo>
                    <a:pt x="1312013" y="901860"/>
                  </a:lnTo>
                  <a:lnTo>
                    <a:pt x="1307571" y="900907"/>
                  </a:lnTo>
                  <a:lnTo>
                    <a:pt x="1303446" y="899636"/>
                  </a:lnTo>
                  <a:lnTo>
                    <a:pt x="1299321" y="897729"/>
                  </a:lnTo>
                  <a:lnTo>
                    <a:pt x="1294561" y="895823"/>
                  </a:lnTo>
                  <a:lnTo>
                    <a:pt x="1290436" y="893599"/>
                  </a:lnTo>
                  <a:lnTo>
                    <a:pt x="1289801" y="892963"/>
                  </a:lnTo>
                  <a:lnTo>
                    <a:pt x="1113054" y="1215790"/>
                  </a:lnTo>
                  <a:lnTo>
                    <a:pt x="1114006" y="1216426"/>
                  </a:lnTo>
                  <a:lnTo>
                    <a:pt x="1118131" y="1218968"/>
                  </a:lnTo>
                  <a:lnTo>
                    <a:pt x="1122891" y="1221510"/>
                  </a:lnTo>
                  <a:lnTo>
                    <a:pt x="1126699" y="1224369"/>
                  </a:lnTo>
                  <a:lnTo>
                    <a:pt x="1130507" y="1227547"/>
                  </a:lnTo>
                  <a:lnTo>
                    <a:pt x="1134315" y="1230724"/>
                  </a:lnTo>
                  <a:lnTo>
                    <a:pt x="1137805" y="1233902"/>
                  </a:lnTo>
                  <a:lnTo>
                    <a:pt x="1141296" y="1237397"/>
                  </a:lnTo>
                  <a:lnTo>
                    <a:pt x="1144469" y="1240892"/>
                  </a:lnTo>
                  <a:lnTo>
                    <a:pt x="1147325" y="1244387"/>
                  </a:lnTo>
                  <a:lnTo>
                    <a:pt x="1149863" y="1248200"/>
                  </a:lnTo>
                  <a:lnTo>
                    <a:pt x="1152719" y="1252013"/>
                  </a:lnTo>
                  <a:lnTo>
                    <a:pt x="1155258" y="1255826"/>
                  </a:lnTo>
                  <a:lnTo>
                    <a:pt x="1157479" y="1259957"/>
                  </a:lnTo>
                  <a:lnTo>
                    <a:pt x="1159383" y="1264087"/>
                  </a:lnTo>
                  <a:lnTo>
                    <a:pt x="1161287" y="1268536"/>
                  </a:lnTo>
                  <a:lnTo>
                    <a:pt x="1162873" y="1272666"/>
                  </a:lnTo>
                  <a:lnTo>
                    <a:pt x="1164143" y="1276797"/>
                  </a:lnTo>
                  <a:lnTo>
                    <a:pt x="1165412" y="1280928"/>
                  </a:lnTo>
                  <a:lnTo>
                    <a:pt x="1166364" y="1285376"/>
                  </a:lnTo>
                  <a:lnTo>
                    <a:pt x="1167316" y="1289824"/>
                  </a:lnTo>
                  <a:lnTo>
                    <a:pt x="1167633" y="1294273"/>
                  </a:lnTo>
                  <a:lnTo>
                    <a:pt x="1168268" y="1298403"/>
                  </a:lnTo>
                  <a:lnTo>
                    <a:pt x="1168585" y="1302852"/>
                  </a:lnTo>
                  <a:lnTo>
                    <a:pt x="1168268" y="1307618"/>
                  </a:lnTo>
                  <a:lnTo>
                    <a:pt x="1167633" y="1311749"/>
                  </a:lnTo>
                  <a:lnTo>
                    <a:pt x="1167316" y="1316197"/>
                  </a:lnTo>
                  <a:lnTo>
                    <a:pt x="1166364" y="1320328"/>
                  </a:lnTo>
                  <a:lnTo>
                    <a:pt x="1165412" y="1324776"/>
                  </a:lnTo>
                  <a:lnTo>
                    <a:pt x="1164143" y="1329224"/>
                  </a:lnTo>
                  <a:lnTo>
                    <a:pt x="1162556" y="1333355"/>
                  </a:lnTo>
                  <a:lnTo>
                    <a:pt x="1160652" y="1337486"/>
                  </a:lnTo>
                  <a:lnTo>
                    <a:pt x="1159066" y="1341616"/>
                  </a:lnTo>
                  <a:lnTo>
                    <a:pt x="1155892" y="1346700"/>
                  </a:lnTo>
                  <a:lnTo>
                    <a:pt x="1215231" y="1376568"/>
                  </a:lnTo>
                  <a:lnTo>
                    <a:pt x="1274887" y="1406118"/>
                  </a:lnTo>
                  <a:lnTo>
                    <a:pt x="1334226" y="1435351"/>
                  </a:lnTo>
                  <a:lnTo>
                    <a:pt x="1393882" y="1464265"/>
                  </a:lnTo>
                  <a:lnTo>
                    <a:pt x="1453855" y="1492227"/>
                  </a:lnTo>
                  <a:lnTo>
                    <a:pt x="1514146" y="1519870"/>
                  </a:lnTo>
                  <a:lnTo>
                    <a:pt x="1574754" y="1547196"/>
                  </a:lnTo>
                  <a:lnTo>
                    <a:pt x="1635679" y="1574204"/>
                  </a:lnTo>
                  <a:lnTo>
                    <a:pt x="1627746" y="1565943"/>
                  </a:lnTo>
                  <a:lnTo>
                    <a:pt x="1620448" y="1557682"/>
                  </a:lnTo>
                  <a:lnTo>
                    <a:pt x="1613466" y="1549103"/>
                  </a:lnTo>
                  <a:lnTo>
                    <a:pt x="1607120" y="1540206"/>
                  </a:lnTo>
                  <a:lnTo>
                    <a:pt x="1601091" y="1531309"/>
                  </a:lnTo>
                  <a:lnTo>
                    <a:pt x="1595379" y="1522094"/>
                  </a:lnTo>
                  <a:lnTo>
                    <a:pt x="1590620" y="1512562"/>
                  </a:lnTo>
                  <a:lnTo>
                    <a:pt x="1585542" y="1503030"/>
                  </a:lnTo>
                  <a:lnTo>
                    <a:pt x="1581417" y="1493180"/>
                  </a:lnTo>
                  <a:lnTo>
                    <a:pt x="1577609" y="1483330"/>
                  </a:lnTo>
                  <a:lnTo>
                    <a:pt x="1574436" y="1473162"/>
                  </a:lnTo>
                  <a:lnTo>
                    <a:pt x="1571263" y="1462994"/>
                  </a:lnTo>
                  <a:lnTo>
                    <a:pt x="1569042" y="1453144"/>
                  </a:lnTo>
                  <a:lnTo>
                    <a:pt x="1566821" y="1442659"/>
                  </a:lnTo>
                  <a:lnTo>
                    <a:pt x="1565234" y="1432173"/>
                  </a:lnTo>
                  <a:lnTo>
                    <a:pt x="1563647" y="1421688"/>
                  </a:lnTo>
                  <a:lnTo>
                    <a:pt x="1563013" y="1411202"/>
                  </a:lnTo>
                  <a:lnTo>
                    <a:pt x="1562378" y="1400717"/>
                  </a:lnTo>
                  <a:lnTo>
                    <a:pt x="1562378" y="1389913"/>
                  </a:lnTo>
                  <a:lnTo>
                    <a:pt x="1562378" y="1379110"/>
                  </a:lnTo>
                  <a:lnTo>
                    <a:pt x="1563013" y="1368625"/>
                  </a:lnTo>
                  <a:lnTo>
                    <a:pt x="1563965" y="1357821"/>
                  </a:lnTo>
                  <a:lnTo>
                    <a:pt x="1565551" y="1347336"/>
                  </a:lnTo>
                  <a:lnTo>
                    <a:pt x="1567138" y="1336533"/>
                  </a:lnTo>
                  <a:lnTo>
                    <a:pt x="1569359" y="1326047"/>
                  </a:lnTo>
                  <a:lnTo>
                    <a:pt x="1571580" y="1315562"/>
                  </a:lnTo>
                  <a:lnTo>
                    <a:pt x="1574436" y="1305076"/>
                  </a:lnTo>
                  <a:lnTo>
                    <a:pt x="1577609" y="1294590"/>
                  </a:lnTo>
                  <a:lnTo>
                    <a:pt x="1581100" y="1284105"/>
                  </a:lnTo>
                  <a:lnTo>
                    <a:pt x="1584908" y="1273937"/>
                  </a:lnTo>
                  <a:lnTo>
                    <a:pt x="1588716" y="1263769"/>
                  </a:lnTo>
                  <a:lnTo>
                    <a:pt x="1593158" y="1253602"/>
                  </a:lnTo>
                  <a:lnTo>
                    <a:pt x="1598552" y="1242481"/>
                  </a:lnTo>
                  <a:lnTo>
                    <a:pt x="1604582" y="1231677"/>
                  </a:lnTo>
                  <a:lnTo>
                    <a:pt x="1610293" y="1221192"/>
                  </a:lnTo>
                  <a:lnTo>
                    <a:pt x="1616322" y="1211024"/>
                  </a:lnTo>
                  <a:lnTo>
                    <a:pt x="1622986" y="1201174"/>
                  </a:lnTo>
                  <a:lnTo>
                    <a:pt x="1629650" y="1191642"/>
                  </a:lnTo>
                  <a:lnTo>
                    <a:pt x="1636631" y="1182109"/>
                  </a:lnTo>
                  <a:lnTo>
                    <a:pt x="1643612" y="1173213"/>
                  </a:lnTo>
                  <a:lnTo>
                    <a:pt x="1650910" y="1164316"/>
                  </a:lnTo>
                  <a:lnTo>
                    <a:pt x="1658526" y="1156055"/>
                  </a:lnTo>
                  <a:lnTo>
                    <a:pt x="1666141" y="1148111"/>
                  </a:lnTo>
                  <a:lnTo>
                    <a:pt x="1673757" y="1140485"/>
                  </a:lnTo>
                  <a:lnTo>
                    <a:pt x="1682325" y="1132859"/>
                  </a:lnTo>
                  <a:lnTo>
                    <a:pt x="1690258" y="1125551"/>
                  </a:lnTo>
                  <a:lnTo>
                    <a:pt x="1698508" y="1119196"/>
                  </a:lnTo>
                  <a:lnTo>
                    <a:pt x="1707076" y="1112841"/>
                  </a:lnTo>
                  <a:lnTo>
                    <a:pt x="1715643" y="1106804"/>
                  </a:lnTo>
                  <a:lnTo>
                    <a:pt x="1724211" y="1101403"/>
                  </a:lnTo>
                  <a:lnTo>
                    <a:pt x="1733096" y="1096001"/>
                  </a:lnTo>
                  <a:lnTo>
                    <a:pt x="1741981" y="1091235"/>
                  </a:lnTo>
                  <a:lnTo>
                    <a:pt x="1750866" y="1086469"/>
                  </a:lnTo>
                  <a:lnTo>
                    <a:pt x="1759751" y="1082656"/>
                  </a:lnTo>
                  <a:lnTo>
                    <a:pt x="1768953" y="1078843"/>
                  </a:lnTo>
                  <a:lnTo>
                    <a:pt x="1778155" y="1075666"/>
                  </a:lnTo>
                  <a:lnTo>
                    <a:pt x="1787357" y="1073124"/>
                  </a:lnTo>
                  <a:lnTo>
                    <a:pt x="1796560" y="1070582"/>
                  </a:lnTo>
                  <a:lnTo>
                    <a:pt x="1805444" y="1068357"/>
                  </a:lnTo>
                  <a:lnTo>
                    <a:pt x="1814647" y="1067086"/>
                  </a:lnTo>
                  <a:lnTo>
                    <a:pt x="1824166" y="1066133"/>
                  </a:lnTo>
                  <a:lnTo>
                    <a:pt x="1833051" y="1065180"/>
                  </a:lnTo>
                  <a:lnTo>
                    <a:pt x="1842254" y="1064862"/>
                  </a:lnTo>
                  <a:lnTo>
                    <a:pt x="1850821" y="1065180"/>
                  </a:lnTo>
                  <a:lnTo>
                    <a:pt x="1795290" y="1041349"/>
                  </a:lnTo>
                  <a:lnTo>
                    <a:pt x="1740077" y="1016883"/>
                  </a:lnTo>
                  <a:lnTo>
                    <a:pt x="1684863" y="991781"/>
                  </a:lnTo>
                  <a:lnTo>
                    <a:pt x="1630284" y="966044"/>
                  </a:lnTo>
                  <a:lnTo>
                    <a:pt x="1575388" y="939672"/>
                  </a:lnTo>
                  <a:lnTo>
                    <a:pt x="1521127" y="912663"/>
                  </a:lnTo>
                  <a:lnTo>
                    <a:pt x="1467182" y="885655"/>
                  </a:lnTo>
                  <a:lnTo>
                    <a:pt x="1413556" y="857694"/>
                  </a:lnTo>
                  <a:close/>
                  <a:moveTo>
                    <a:pt x="1297417" y="692150"/>
                  </a:moveTo>
                  <a:lnTo>
                    <a:pt x="1336764" y="713756"/>
                  </a:lnTo>
                  <a:lnTo>
                    <a:pt x="1376112" y="734727"/>
                  </a:lnTo>
                  <a:lnTo>
                    <a:pt x="1415459" y="755698"/>
                  </a:lnTo>
                  <a:lnTo>
                    <a:pt x="1454807" y="776352"/>
                  </a:lnTo>
                  <a:lnTo>
                    <a:pt x="1494789" y="796687"/>
                  </a:lnTo>
                  <a:lnTo>
                    <a:pt x="1534454" y="816387"/>
                  </a:lnTo>
                  <a:lnTo>
                    <a:pt x="1574119" y="836405"/>
                  </a:lnTo>
                  <a:lnTo>
                    <a:pt x="1613784" y="855470"/>
                  </a:lnTo>
                  <a:lnTo>
                    <a:pt x="1654083" y="874852"/>
                  </a:lnTo>
                  <a:lnTo>
                    <a:pt x="1694066" y="893599"/>
                  </a:lnTo>
                  <a:lnTo>
                    <a:pt x="1734048" y="912028"/>
                  </a:lnTo>
                  <a:lnTo>
                    <a:pt x="1774664" y="930139"/>
                  </a:lnTo>
                  <a:lnTo>
                    <a:pt x="1814964" y="947933"/>
                  </a:lnTo>
                  <a:lnTo>
                    <a:pt x="1855264" y="965409"/>
                  </a:lnTo>
                  <a:lnTo>
                    <a:pt x="1896198" y="982885"/>
                  </a:lnTo>
                  <a:lnTo>
                    <a:pt x="1936815" y="999725"/>
                  </a:lnTo>
                  <a:lnTo>
                    <a:pt x="1977749" y="1016565"/>
                  </a:lnTo>
                  <a:lnTo>
                    <a:pt x="2018683" y="1032770"/>
                  </a:lnTo>
                  <a:lnTo>
                    <a:pt x="2059934" y="1049293"/>
                  </a:lnTo>
                  <a:lnTo>
                    <a:pt x="2101186" y="1064862"/>
                  </a:lnTo>
                  <a:lnTo>
                    <a:pt x="2142437" y="1080749"/>
                  </a:lnTo>
                  <a:lnTo>
                    <a:pt x="2184006" y="1095683"/>
                  </a:lnTo>
                  <a:lnTo>
                    <a:pt x="2225575" y="1110617"/>
                  </a:lnTo>
                  <a:lnTo>
                    <a:pt x="2267461" y="1125233"/>
                  </a:lnTo>
                  <a:lnTo>
                    <a:pt x="2309347" y="1139850"/>
                  </a:lnTo>
                  <a:lnTo>
                    <a:pt x="2351233" y="1153830"/>
                  </a:lnTo>
                  <a:lnTo>
                    <a:pt x="2393437" y="1167811"/>
                  </a:lnTo>
                  <a:lnTo>
                    <a:pt x="2435957" y="1181474"/>
                  </a:lnTo>
                  <a:lnTo>
                    <a:pt x="2478478" y="1194819"/>
                  </a:lnTo>
                  <a:lnTo>
                    <a:pt x="2520999" y="1207529"/>
                  </a:lnTo>
                  <a:lnTo>
                    <a:pt x="2563837" y="1220556"/>
                  </a:lnTo>
                  <a:lnTo>
                    <a:pt x="2606675" y="1233266"/>
                  </a:lnTo>
                  <a:lnTo>
                    <a:pt x="2415332" y="1938338"/>
                  </a:lnTo>
                  <a:lnTo>
                    <a:pt x="2366782" y="1924357"/>
                  </a:lnTo>
                  <a:lnTo>
                    <a:pt x="2318549" y="1910059"/>
                  </a:lnTo>
                  <a:lnTo>
                    <a:pt x="2270317" y="1895443"/>
                  </a:lnTo>
                  <a:lnTo>
                    <a:pt x="2222402" y="1880509"/>
                  </a:lnTo>
                  <a:lnTo>
                    <a:pt x="2174486" y="1865257"/>
                  </a:lnTo>
                  <a:lnTo>
                    <a:pt x="2126889" y="1849370"/>
                  </a:lnTo>
                  <a:lnTo>
                    <a:pt x="2079608" y="1833800"/>
                  </a:lnTo>
                  <a:lnTo>
                    <a:pt x="2032010" y="1817278"/>
                  </a:lnTo>
                  <a:lnTo>
                    <a:pt x="1984730" y="1800755"/>
                  </a:lnTo>
                  <a:lnTo>
                    <a:pt x="1937766" y="1783915"/>
                  </a:lnTo>
                  <a:lnTo>
                    <a:pt x="1890803" y="1766757"/>
                  </a:lnTo>
                  <a:lnTo>
                    <a:pt x="1844157" y="1749281"/>
                  </a:lnTo>
                  <a:lnTo>
                    <a:pt x="1797512" y="1731169"/>
                  </a:lnTo>
                  <a:lnTo>
                    <a:pt x="1751183" y="1713058"/>
                  </a:lnTo>
                  <a:lnTo>
                    <a:pt x="1704854" y="1694629"/>
                  </a:lnTo>
                  <a:lnTo>
                    <a:pt x="1658526" y="1675564"/>
                  </a:lnTo>
                  <a:lnTo>
                    <a:pt x="1612514" y="1656500"/>
                  </a:lnTo>
                  <a:lnTo>
                    <a:pt x="1566503" y="1636800"/>
                  </a:lnTo>
                  <a:lnTo>
                    <a:pt x="1520809" y="1617100"/>
                  </a:lnTo>
                  <a:lnTo>
                    <a:pt x="1475115" y="1596764"/>
                  </a:lnTo>
                  <a:lnTo>
                    <a:pt x="1429739" y="1576111"/>
                  </a:lnTo>
                  <a:lnTo>
                    <a:pt x="1384045" y="1555140"/>
                  </a:lnTo>
                  <a:lnTo>
                    <a:pt x="1338986" y="1534169"/>
                  </a:lnTo>
                  <a:lnTo>
                    <a:pt x="1293926" y="1512562"/>
                  </a:lnTo>
                  <a:lnTo>
                    <a:pt x="1248867" y="1490638"/>
                  </a:lnTo>
                  <a:lnTo>
                    <a:pt x="1204125" y="1468396"/>
                  </a:lnTo>
                  <a:lnTo>
                    <a:pt x="1159066" y="1446154"/>
                  </a:lnTo>
                  <a:lnTo>
                    <a:pt x="1114324" y="1422959"/>
                  </a:lnTo>
                  <a:lnTo>
                    <a:pt x="1069899" y="1399446"/>
                  </a:lnTo>
                  <a:lnTo>
                    <a:pt x="1025474" y="1376250"/>
                  </a:lnTo>
                  <a:lnTo>
                    <a:pt x="981050" y="1352102"/>
                  </a:lnTo>
                  <a:lnTo>
                    <a:pt x="936625" y="1327636"/>
                  </a:lnTo>
                  <a:lnTo>
                    <a:pt x="1297417" y="692150"/>
                  </a:lnTo>
                  <a:close/>
                  <a:moveTo>
                    <a:pt x="2337312" y="325877"/>
                  </a:moveTo>
                  <a:lnTo>
                    <a:pt x="2306540" y="337312"/>
                  </a:lnTo>
                  <a:lnTo>
                    <a:pt x="2313202" y="355098"/>
                  </a:lnTo>
                  <a:lnTo>
                    <a:pt x="2305271" y="358910"/>
                  </a:lnTo>
                  <a:lnTo>
                    <a:pt x="2297974" y="363356"/>
                  </a:lnTo>
                  <a:lnTo>
                    <a:pt x="2291312" y="367803"/>
                  </a:lnTo>
                  <a:lnTo>
                    <a:pt x="2285285" y="372250"/>
                  </a:lnTo>
                  <a:lnTo>
                    <a:pt x="2280209" y="376696"/>
                  </a:lnTo>
                  <a:lnTo>
                    <a:pt x="2275450" y="381778"/>
                  </a:lnTo>
                  <a:lnTo>
                    <a:pt x="2271644" y="386543"/>
                  </a:lnTo>
                  <a:lnTo>
                    <a:pt x="2268154" y="391625"/>
                  </a:lnTo>
                  <a:lnTo>
                    <a:pt x="2265299" y="396706"/>
                  </a:lnTo>
                  <a:lnTo>
                    <a:pt x="2263078" y="402106"/>
                  </a:lnTo>
                  <a:lnTo>
                    <a:pt x="2261809" y="407506"/>
                  </a:lnTo>
                  <a:lnTo>
                    <a:pt x="2261175" y="413223"/>
                  </a:lnTo>
                  <a:lnTo>
                    <a:pt x="2260540" y="418622"/>
                  </a:lnTo>
                  <a:lnTo>
                    <a:pt x="2261492" y="424657"/>
                  </a:lnTo>
                  <a:lnTo>
                    <a:pt x="2262444" y="431009"/>
                  </a:lnTo>
                  <a:lnTo>
                    <a:pt x="2264664" y="436727"/>
                  </a:lnTo>
                  <a:lnTo>
                    <a:pt x="2265933" y="440538"/>
                  </a:lnTo>
                  <a:lnTo>
                    <a:pt x="2267202" y="444032"/>
                  </a:lnTo>
                  <a:lnTo>
                    <a:pt x="2269106" y="447526"/>
                  </a:lnTo>
                  <a:lnTo>
                    <a:pt x="2271009" y="450702"/>
                  </a:lnTo>
                  <a:lnTo>
                    <a:pt x="2273230" y="453560"/>
                  </a:lnTo>
                  <a:lnTo>
                    <a:pt x="2275450" y="456419"/>
                  </a:lnTo>
                  <a:lnTo>
                    <a:pt x="2277671" y="458325"/>
                  </a:lnTo>
                  <a:lnTo>
                    <a:pt x="2280209" y="460866"/>
                  </a:lnTo>
                  <a:lnTo>
                    <a:pt x="2285285" y="464359"/>
                  </a:lnTo>
                  <a:lnTo>
                    <a:pt x="2290678" y="467536"/>
                  </a:lnTo>
                  <a:lnTo>
                    <a:pt x="2296388" y="469759"/>
                  </a:lnTo>
                  <a:lnTo>
                    <a:pt x="2301781" y="471347"/>
                  </a:lnTo>
                  <a:lnTo>
                    <a:pt x="2308761" y="472300"/>
                  </a:lnTo>
                  <a:lnTo>
                    <a:pt x="2318278" y="473253"/>
                  </a:lnTo>
                  <a:lnTo>
                    <a:pt x="2329698" y="474206"/>
                  </a:lnTo>
                  <a:lnTo>
                    <a:pt x="2343657" y="474841"/>
                  </a:lnTo>
                  <a:lnTo>
                    <a:pt x="2359519" y="475158"/>
                  </a:lnTo>
                  <a:lnTo>
                    <a:pt x="2372209" y="476111"/>
                  </a:lnTo>
                  <a:lnTo>
                    <a:pt x="2381726" y="477064"/>
                  </a:lnTo>
                  <a:lnTo>
                    <a:pt x="2387119" y="478017"/>
                  </a:lnTo>
                  <a:lnTo>
                    <a:pt x="2389340" y="478335"/>
                  </a:lnTo>
                  <a:lnTo>
                    <a:pt x="2390926" y="479288"/>
                  </a:lnTo>
                  <a:lnTo>
                    <a:pt x="2392829" y="480558"/>
                  </a:lnTo>
                  <a:lnTo>
                    <a:pt x="2394098" y="481828"/>
                  </a:lnTo>
                  <a:lnTo>
                    <a:pt x="2396002" y="483734"/>
                  </a:lnTo>
                  <a:lnTo>
                    <a:pt x="2396953" y="485640"/>
                  </a:lnTo>
                  <a:lnTo>
                    <a:pt x="2398222" y="488181"/>
                  </a:lnTo>
                  <a:lnTo>
                    <a:pt x="2399491" y="490722"/>
                  </a:lnTo>
                  <a:lnTo>
                    <a:pt x="2400443" y="493580"/>
                  </a:lnTo>
                  <a:lnTo>
                    <a:pt x="2400760" y="496439"/>
                  </a:lnTo>
                  <a:lnTo>
                    <a:pt x="2400760" y="499298"/>
                  </a:lnTo>
                  <a:lnTo>
                    <a:pt x="2400126" y="501839"/>
                  </a:lnTo>
                  <a:lnTo>
                    <a:pt x="2398540" y="503744"/>
                  </a:lnTo>
                  <a:lnTo>
                    <a:pt x="2396953" y="505650"/>
                  </a:lnTo>
                  <a:lnTo>
                    <a:pt x="2394415" y="507238"/>
                  </a:lnTo>
                  <a:lnTo>
                    <a:pt x="2391560" y="508826"/>
                  </a:lnTo>
                  <a:lnTo>
                    <a:pt x="2387753" y="509779"/>
                  </a:lnTo>
                  <a:lnTo>
                    <a:pt x="2384581" y="510097"/>
                  </a:lnTo>
                  <a:lnTo>
                    <a:pt x="2382360" y="509779"/>
                  </a:lnTo>
                  <a:lnTo>
                    <a:pt x="2380774" y="509461"/>
                  </a:lnTo>
                  <a:lnTo>
                    <a:pt x="2379822" y="508826"/>
                  </a:lnTo>
                  <a:lnTo>
                    <a:pt x="2378236" y="506603"/>
                  </a:lnTo>
                  <a:lnTo>
                    <a:pt x="2376016" y="503427"/>
                  </a:lnTo>
                  <a:lnTo>
                    <a:pt x="2373795" y="498980"/>
                  </a:lnTo>
                  <a:lnTo>
                    <a:pt x="2371574" y="493263"/>
                  </a:lnTo>
                  <a:lnTo>
                    <a:pt x="2368719" y="485640"/>
                  </a:lnTo>
                  <a:lnTo>
                    <a:pt x="2334140" y="498662"/>
                  </a:lnTo>
                  <a:lnTo>
                    <a:pt x="2299243" y="510732"/>
                  </a:lnTo>
                  <a:lnTo>
                    <a:pt x="2300830" y="516449"/>
                  </a:lnTo>
                  <a:lnTo>
                    <a:pt x="2301781" y="519943"/>
                  </a:lnTo>
                  <a:lnTo>
                    <a:pt x="2304002" y="525025"/>
                  </a:lnTo>
                  <a:lnTo>
                    <a:pt x="2306223" y="529154"/>
                  </a:lnTo>
                  <a:lnTo>
                    <a:pt x="2309078" y="533600"/>
                  </a:lnTo>
                  <a:lnTo>
                    <a:pt x="2312568" y="537094"/>
                  </a:lnTo>
                  <a:lnTo>
                    <a:pt x="2316057" y="539953"/>
                  </a:lnTo>
                  <a:lnTo>
                    <a:pt x="2320181" y="542811"/>
                  </a:lnTo>
                  <a:lnTo>
                    <a:pt x="2324940" y="545035"/>
                  </a:lnTo>
                  <a:lnTo>
                    <a:pt x="2329698" y="546623"/>
                  </a:lnTo>
                  <a:lnTo>
                    <a:pt x="2334774" y="548211"/>
                  </a:lnTo>
                  <a:lnTo>
                    <a:pt x="2340485" y="548846"/>
                  </a:lnTo>
                  <a:lnTo>
                    <a:pt x="2346829" y="549164"/>
                  </a:lnTo>
                  <a:lnTo>
                    <a:pt x="2353174" y="548846"/>
                  </a:lnTo>
                  <a:lnTo>
                    <a:pt x="2360154" y="548211"/>
                  </a:lnTo>
                  <a:lnTo>
                    <a:pt x="2367450" y="546940"/>
                  </a:lnTo>
                  <a:lnTo>
                    <a:pt x="2375381" y="545670"/>
                  </a:lnTo>
                  <a:lnTo>
                    <a:pt x="2383312" y="543447"/>
                  </a:lnTo>
                  <a:lnTo>
                    <a:pt x="2389022" y="558375"/>
                  </a:lnTo>
                  <a:lnTo>
                    <a:pt x="2421381" y="545988"/>
                  </a:lnTo>
                  <a:lnTo>
                    <a:pt x="2415353" y="531377"/>
                  </a:lnTo>
                  <a:lnTo>
                    <a:pt x="2423602" y="527248"/>
                  </a:lnTo>
                  <a:lnTo>
                    <a:pt x="2431533" y="523119"/>
                  </a:lnTo>
                  <a:lnTo>
                    <a:pt x="2438512" y="518672"/>
                  </a:lnTo>
                  <a:lnTo>
                    <a:pt x="2444222" y="514226"/>
                  </a:lnTo>
                  <a:lnTo>
                    <a:pt x="2449932" y="509779"/>
                  </a:lnTo>
                  <a:lnTo>
                    <a:pt x="2455008" y="505650"/>
                  </a:lnTo>
                  <a:lnTo>
                    <a:pt x="2459450" y="500568"/>
                  </a:lnTo>
                  <a:lnTo>
                    <a:pt x="2462939" y="496121"/>
                  </a:lnTo>
                  <a:lnTo>
                    <a:pt x="2465477" y="491675"/>
                  </a:lnTo>
                  <a:lnTo>
                    <a:pt x="2467698" y="486593"/>
                  </a:lnTo>
                  <a:lnTo>
                    <a:pt x="2469284" y="481828"/>
                  </a:lnTo>
                  <a:lnTo>
                    <a:pt x="2470553" y="477064"/>
                  </a:lnTo>
                  <a:lnTo>
                    <a:pt x="2470553" y="471982"/>
                  </a:lnTo>
                  <a:lnTo>
                    <a:pt x="2470236" y="466900"/>
                  </a:lnTo>
                  <a:lnTo>
                    <a:pt x="2468967" y="461818"/>
                  </a:lnTo>
                  <a:lnTo>
                    <a:pt x="2467381" y="456737"/>
                  </a:lnTo>
                  <a:lnTo>
                    <a:pt x="2465477" y="453243"/>
                  </a:lnTo>
                  <a:lnTo>
                    <a:pt x="2463891" y="450067"/>
                  </a:lnTo>
                  <a:lnTo>
                    <a:pt x="2461988" y="446890"/>
                  </a:lnTo>
                  <a:lnTo>
                    <a:pt x="2459767" y="444032"/>
                  </a:lnTo>
                  <a:lnTo>
                    <a:pt x="2457546" y="441491"/>
                  </a:lnTo>
                  <a:lnTo>
                    <a:pt x="2454691" y="438950"/>
                  </a:lnTo>
                  <a:lnTo>
                    <a:pt x="2451836" y="436409"/>
                  </a:lnTo>
                  <a:lnTo>
                    <a:pt x="2448981" y="434503"/>
                  </a:lnTo>
                  <a:lnTo>
                    <a:pt x="2442636" y="431009"/>
                  </a:lnTo>
                  <a:lnTo>
                    <a:pt x="2435974" y="428151"/>
                  </a:lnTo>
                  <a:lnTo>
                    <a:pt x="2429312" y="425927"/>
                  </a:lnTo>
                  <a:lnTo>
                    <a:pt x="2422650" y="424657"/>
                  </a:lnTo>
                  <a:lnTo>
                    <a:pt x="2414402" y="424022"/>
                  </a:lnTo>
                  <a:lnTo>
                    <a:pt x="2403298" y="422751"/>
                  </a:lnTo>
                  <a:lnTo>
                    <a:pt x="2372843" y="421481"/>
                  </a:lnTo>
                  <a:lnTo>
                    <a:pt x="2362691" y="420846"/>
                  </a:lnTo>
                  <a:lnTo>
                    <a:pt x="2358567" y="420210"/>
                  </a:lnTo>
                  <a:lnTo>
                    <a:pt x="2355078" y="419257"/>
                  </a:lnTo>
                  <a:lnTo>
                    <a:pt x="2351905" y="418622"/>
                  </a:lnTo>
                  <a:lnTo>
                    <a:pt x="2349050" y="417669"/>
                  </a:lnTo>
                  <a:lnTo>
                    <a:pt x="2347147" y="416717"/>
                  </a:lnTo>
                  <a:lnTo>
                    <a:pt x="2345243" y="415128"/>
                  </a:lnTo>
                  <a:lnTo>
                    <a:pt x="2342705" y="411635"/>
                  </a:lnTo>
                  <a:lnTo>
                    <a:pt x="2339850" y="407188"/>
                  </a:lnTo>
                  <a:lnTo>
                    <a:pt x="2336678" y="401153"/>
                  </a:lnTo>
                  <a:lnTo>
                    <a:pt x="2333823" y="393848"/>
                  </a:lnTo>
                  <a:lnTo>
                    <a:pt x="2332871" y="390672"/>
                  </a:lnTo>
                  <a:lnTo>
                    <a:pt x="2332554" y="388448"/>
                  </a:lnTo>
                  <a:lnTo>
                    <a:pt x="2332871" y="385590"/>
                  </a:lnTo>
                  <a:lnTo>
                    <a:pt x="2333505" y="383366"/>
                  </a:lnTo>
                  <a:lnTo>
                    <a:pt x="2334774" y="381461"/>
                  </a:lnTo>
                  <a:lnTo>
                    <a:pt x="2336995" y="379237"/>
                  </a:lnTo>
                  <a:lnTo>
                    <a:pt x="2339533" y="377967"/>
                  </a:lnTo>
                  <a:lnTo>
                    <a:pt x="2342705" y="376379"/>
                  </a:lnTo>
                  <a:lnTo>
                    <a:pt x="2346512" y="375108"/>
                  </a:lnTo>
                  <a:lnTo>
                    <a:pt x="2349685" y="375108"/>
                  </a:lnTo>
                  <a:lnTo>
                    <a:pt x="2350954" y="375108"/>
                  </a:lnTo>
                  <a:lnTo>
                    <a:pt x="2352223" y="375426"/>
                  </a:lnTo>
                  <a:lnTo>
                    <a:pt x="2353492" y="376061"/>
                  </a:lnTo>
                  <a:lnTo>
                    <a:pt x="2354443" y="377332"/>
                  </a:lnTo>
                  <a:lnTo>
                    <a:pt x="2356664" y="379873"/>
                  </a:lnTo>
                  <a:lnTo>
                    <a:pt x="2358885" y="384637"/>
                  </a:lnTo>
                  <a:lnTo>
                    <a:pt x="2362057" y="391307"/>
                  </a:lnTo>
                  <a:lnTo>
                    <a:pt x="2365229" y="399565"/>
                  </a:lnTo>
                  <a:lnTo>
                    <a:pt x="2369671" y="410999"/>
                  </a:lnTo>
                  <a:lnTo>
                    <a:pt x="2403615" y="397659"/>
                  </a:lnTo>
                  <a:lnTo>
                    <a:pt x="2436926" y="384637"/>
                  </a:lnTo>
                  <a:lnTo>
                    <a:pt x="2433436" y="375426"/>
                  </a:lnTo>
                  <a:lnTo>
                    <a:pt x="2429946" y="368121"/>
                  </a:lnTo>
                  <a:lnTo>
                    <a:pt x="2426457" y="361768"/>
                  </a:lnTo>
                  <a:lnTo>
                    <a:pt x="2422333" y="356051"/>
                  </a:lnTo>
                  <a:lnTo>
                    <a:pt x="2420429" y="353510"/>
                  </a:lnTo>
                  <a:lnTo>
                    <a:pt x="2417891" y="351287"/>
                  </a:lnTo>
                  <a:lnTo>
                    <a:pt x="2415671" y="349381"/>
                  </a:lnTo>
                  <a:lnTo>
                    <a:pt x="2412815" y="347158"/>
                  </a:lnTo>
                  <a:lnTo>
                    <a:pt x="2410595" y="345570"/>
                  </a:lnTo>
                  <a:lnTo>
                    <a:pt x="2407740" y="343982"/>
                  </a:lnTo>
                  <a:lnTo>
                    <a:pt x="2405202" y="343029"/>
                  </a:lnTo>
                  <a:lnTo>
                    <a:pt x="2402029" y="341758"/>
                  </a:lnTo>
                  <a:lnTo>
                    <a:pt x="2399491" y="340805"/>
                  </a:lnTo>
                  <a:lnTo>
                    <a:pt x="2396319" y="340170"/>
                  </a:lnTo>
                  <a:lnTo>
                    <a:pt x="2389974" y="339217"/>
                  </a:lnTo>
                  <a:lnTo>
                    <a:pt x="2383629" y="338900"/>
                  </a:lnTo>
                  <a:lnTo>
                    <a:pt x="2377284" y="338582"/>
                  </a:lnTo>
                  <a:lnTo>
                    <a:pt x="2370940" y="338900"/>
                  </a:lnTo>
                  <a:lnTo>
                    <a:pt x="2364278" y="339535"/>
                  </a:lnTo>
                  <a:lnTo>
                    <a:pt x="2357616" y="340488"/>
                  </a:lnTo>
                  <a:lnTo>
                    <a:pt x="2350954" y="342394"/>
                  </a:lnTo>
                  <a:lnTo>
                    <a:pt x="2344292" y="343982"/>
                  </a:lnTo>
                  <a:lnTo>
                    <a:pt x="2337312" y="325877"/>
                  </a:lnTo>
                  <a:close/>
                  <a:moveTo>
                    <a:pt x="2259588" y="275058"/>
                  </a:moveTo>
                  <a:lnTo>
                    <a:pt x="2219933" y="289351"/>
                  </a:lnTo>
                  <a:lnTo>
                    <a:pt x="2179961" y="303326"/>
                  </a:lnTo>
                  <a:lnTo>
                    <a:pt x="2139672" y="316984"/>
                  </a:lnTo>
                  <a:lnTo>
                    <a:pt x="2099700" y="329689"/>
                  </a:lnTo>
                  <a:lnTo>
                    <a:pt x="2059727" y="342394"/>
                  </a:lnTo>
                  <a:lnTo>
                    <a:pt x="2019121" y="354463"/>
                  </a:lnTo>
                  <a:lnTo>
                    <a:pt x="1978514" y="366533"/>
                  </a:lnTo>
                  <a:lnTo>
                    <a:pt x="1937590" y="377967"/>
                  </a:lnTo>
                  <a:lnTo>
                    <a:pt x="1937907" y="378285"/>
                  </a:lnTo>
                  <a:lnTo>
                    <a:pt x="1939493" y="384637"/>
                  </a:lnTo>
                  <a:lnTo>
                    <a:pt x="1940128" y="390672"/>
                  </a:lnTo>
                  <a:lnTo>
                    <a:pt x="1940128" y="397024"/>
                  </a:lnTo>
                  <a:lnTo>
                    <a:pt x="1939493" y="403059"/>
                  </a:lnTo>
                  <a:lnTo>
                    <a:pt x="1938542" y="409094"/>
                  </a:lnTo>
                  <a:lnTo>
                    <a:pt x="1936638" y="414811"/>
                  </a:lnTo>
                  <a:lnTo>
                    <a:pt x="1934100" y="420528"/>
                  </a:lnTo>
                  <a:lnTo>
                    <a:pt x="1931562" y="425610"/>
                  </a:lnTo>
                  <a:lnTo>
                    <a:pt x="1928390" y="431009"/>
                  </a:lnTo>
                  <a:lnTo>
                    <a:pt x="1924583" y="435456"/>
                  </a:lnTo>
                  <a:lnTo>
                    <a:pt x="1919824" y="439903"/>
                  </a:lnTo>
                  <a:lnTo>
                    <a:pt x="1915383" y="443714"/>
                  </a:lnTo>
                  <a:lnTo>
                    <a:pt x="1910307" y="447208"/>
                  </a:lnTo>
                  <a:lnTo>
                    <a:pt x="1904597" y="450384"/>
                  </a:lnTo>
                  <a:lnTo>
                    <a:pt x="1898569" y="452925"/>
                  </a:lnTo>
                  <a:lnTo>
                    <a:pt x="1892542" y="454513"/>
                  </a:lnTo>
                  <a:lnTo>
                    <a:pt x="1891590" y="454831"/>
                  </a:lnTo>
                  <a:lnTo>
                    <a:pt x="1955038" y="703844"/>
                  </a:lnTo>
                  <a:lnTo>
                    <a:pt x="1955673" y="703209"/>
                  </a:lnTo>
                  <a:lnTo>
                    <a:pt x="1962652" y="701939"/>
                  </a:lnTo>
                  <a:lnTo>
                    <a:pt x="1969314" y="701303"/>
                  </a:lnTo>
                  <a:lnTo>
                    <a:pt x="1976293" y="700986"/>
                  </a:lnTo>
                  <a:lnTo>
                    <a:pt x="1982955" y="701303"/>
                  </a:lnTo>
                  <a:lnTo>
                    <a:pt x="1989300" y="702256"/>
                  </a:lnTo>
                  <a:lnTo>
                    <a:pt x="1995645" y="704162"/>
                  </a:lnTo>
                  <a:lnTo>
                    <a:pt x="2001355" y="706068"/>
                  </a:lnTo>
                  <a:lnTo>
                    <a:pt x="2007383" y="708609"/>
                  </a:lnTo>
                  <a:lnTo>
                    <a:pt x="2012776" y="711785"/>
                  </a:lnTo>
                  <a:lnTo>
                    <a:pt x="2017852" y="715279"/>
                  </a:lnTo>
                  <a:lnTo>
                    <a:pt x="2022293" y="719408"/>
                  </a:lnTo>
                  <a:lnTo>
                    <a:pt x="2026417" y="723854"/>
                  </a:lnTo>
                  <a:lnTo>
                    <a:pt x="2030541" y="728936"/>
                  </a:lnTo>
                  <a:lnTo>
                    <a:pt x="2033396" y="734018"/>
                  </a:lnTo>
                  <a:lnTo>
                    <a:pt x="2036252" y="740053"/>
                  </a:lnTo>
                  <a:lnTo>
                    <a:pt x="2038472" y="745770"/>
                  </a:lnTo>
                  <a:lnTo>
                    <a:pt x="2039107" y="749582"/>
                  </a:lnTo>
                  <a:lnTo>
                    <a:pt x="2083838" y="736877"/>
                  </a:lnTo>
                  <a:lnTo>
                    <a:pt x="2127934" y="723537"/>
                  </a:lnTo>
                  <a:lnTo>
                    <a:pt x="2172347" y="709879"/>
                  </a:lnTo>
                  <a:lnTo>
                    <a:pt x="2216444" y="695904"/>
                  </a:lnTo>
                  <a:lnTo>
                    <a:pt x="2260223" y="681611"/>
                  </a:lnTo>
                  <a:lnTo>
                    <a:pt x="2304319" y="667318"/>
                  </a:lnTo>
                  <a:lnTo>
                    <a:pt x="2348098" y="652390"/>
                  </a:lnTo>
                  <a:lnTo>
                    <a:pt x="2391560" y="637144"/>
                  </a:lnTo>
                  <a:lnTo>
                    <a:pt x="2383947" y="636827"/>
                  </a:lnTo>
                  <a:lnTo>
                    <a:pt x="2376016" y="635874"/>
                  </a:lnTo>
                  <a:lnTo>
                    <a:pt x="2368719" y="634921"/>
                  </a:lnTo>
                  <a:lnTo>
                    <a:pt x="2361105" y="633333"/>
                  </a:lnTo>
                  <a:lnTo>
                    <a:pt x="2353809" y="631427"/>
                  </a:lnTo>
                  <a:lnTo>
                    <a:pt x="2346512" y="629839"/>
                  </a:lnTo>
                  <a:lnTo>
                    <a:pt x="2339533" y="627298"/>
                  </a:lnTo>
                  <a:lnTo>
                    <a:pt x="2332554" y="624440"/>
                  </a:lnTo>
                  <a:lnTo>
                    <a:pt x="2325892" y="621581"/>
                  </a:lnTo>
                  <a:lnTo>
                    <a:pt x="2319230" y="618087"/>
                  </a:lnTo>
                  <a:lnTo>
                    <a:pt x="2312568" y="614593"/>
                  </a:lnTo>
                  <a:lnTo>
                    <a:pt x="2306223" y="611100"/>
                  </a:lnTo>
                  <a:lnTo>
                    <a:pt x="2300195" y="606970"/>
                  </a:lnTo>
                  <a:lnTo>
                    <a:pt x="2294168" y="602841"/>
                  </a:lnTo>
                  <a:lnTo>
                    <a:pt x="2288140" y="598395"/>
                  </a:lnTo>
                  <a:lnTo>
                    <a:pt x="2282747" y="593313"/>
                  </a:lnTo>
                  <a:lnTo>
                    <a:pt x="2277037" y="588549"/>
                  </a:lnTo>
                  <a:lnTo>
                    <a:pt x="2271961" y="583467"/>
                  </a:lnTo>
                  <a:lnTo>
                    <a:pt x="2266568" y="578067"/>
                  </a:lnTo>
                  <a:lnTo>
                    <a:pt x="2261809" y="572668"/>
                  </a:lnTo>
                  <a:lnTo>
                    <a:pt x="2256733" y="566950"/>
                  </a:lnTo>
                  <a:lnTo>
                    <a:pt x="2252292" y="560916"/>
                  </a:lnTo>
                  <a:lnTo>
                    <a:pt x="2248168" y="554881"/>
                  </a:lnTo>
                  <a:lnTo>
                    <a:pt x="2244044" y="548528"/>
                  </a:lnTo>
                  <a:lnTo>
                    <a:pt x="2239920" y="542176"/>
                  </a:lnTo>
                  <a:lnTo>
                    <a:pt x="2236113" y="535506"/>
                  </a:lnTo>
                  <a:lnTo>
                    <a:pt x="2232623" y="528836"/>
                  </a:lnTo>
                  <a:lnTo>
                    <a:pt x="2229133" y="522166"/>
                  </a:lnTo>
                  <a:lnTo>
                    <a:pt x="2225961" y="515178"/>
                  </a:lnTo>
                  <a:lnTo>
                    <a:pt x="2223106" y="508509"/>
                  </a:lnTo>
                  <a:lnTo>
                    <a:pt x="2220251" y="500886"/>
                  </a:lnTo>
                  <a:lnTo>
                    <a:pt x="2217713" y="493898"/>
                  </a:lnTo>
                  <a:lnTo>
                    <a:pt x="2215492" y="485640"/>
                  </a:lnTo>
                  <a:lnTo>
                    <a:pt x="2212954" y="477699"/>
                  </a:lnTo>
                  <a:lnTo>
                    <a:pt x="2210734" y="469441"/>
                  </a:lnTo>
                  <a:lnTo>
                    <a:pt x="2209465" y="461183"/>
                  </a:lnTo>
                  <a:lnTo>
                    <a:pt x="2207878" y="453243"/>
                  </a:lnTo>
                  <a:lnTo>
                    <a:pt x="2206609" y="444985"/>
                  </a:lnTo>
                  <a:lnTo>
                    <a:pt x="2205658" y="436727"/>
                  </a:lnTo>
                  <a:lnTo>
                    <a:pt x="2205023" y="429104"/>
                  </a:lnTo>
                  <a:lnTo>
                    <a:pt x="2204706" y="421163"/>
                  </a:lnTo>
                  <a:lnTo>
                    <a:pt x="2204706" y="413223"/>
                  </a:lnTo>
                  <a:lnTo>
                    <a:pt x="2204706" y="405600"/>
                  </a:lnTo>
                  <a:lnTo>
                    <a:pt x="2205023" y="397659"/>
                  </a:lnTo>
                  <a:lnTo>
                    <a:pt x="2205658" y="390036"/>
                  </a:lnTo>
                  <a:lnTo>
                    <a:pt x="2206292" y="382414"/>
                  </a:lnTo>
                  <a:lnTo>
                    <a:pt x="2207244" y="375108"/>
                  </a:lnTo>
                  <a:lnTo>
                    <a:pt x="2208830" y="367803"/>
                  </a:lnTo>
                  <a:lnTo>
                    <a:pt x="2210099" y="360816"/>
                  </a:lnTo>
                  <a:lnTo>
                    <a:pt x="2212320" y="353828"/>
                  </a:lnTo>
                  <a:lnTo>
                    <a:pt x="2213906" y="346840"/>
                  </a:lnTo>
                  <a:lnTo>
                    <a:pt x="2216444" y="340170"/>
                  </a:lnTo>
                  <a:lnTo>
                    <a:pt x="2218982" y="333500"/>
                  </a:lnTo>
                  <a:lnTo>
                    <a:pt x="2221202" y="327465"/>
                  </a:lnTo>
                  <a:lnTo>
                    <a:pt x="2224375" y="321113"/>
                  </a:lnTo>
                  <a:lnTo>
                    <a:pt x="2227547" y="315078"/>
                  </a:lnTo>
                  <a:lnTo>
                    <a:pt x="2230720" y="309679"/>
                  </a:lnTo>
                  <a:lnTo>
                    <a:pt x="2234209" y="303962"/>
                  </a:lnTo>
                  <a:lnTo>
                    <a:pt x="2238016" y="298244"/>
                  </a:lnTo>
                  <a:lnTo>
                    <a:pt x="2241823" y="293163"/>
                  </a:lnTo>
                  <a:lnTo>
                    <a:pt x="2245947" y="288398"/>
                  </a:lnTo>
                  <a:lnTo>
                    <a:pt x="2250388" y="283634"/>
                  </a:lnTo>
                  <a:lnTo>
                    <a:pt x="2254830" y="279187"/>
                  </a:lnTo>
                  <a:lnTo>
                    <a:pt x="2259588" y="275058"/>
                  </a:lnTo>
                  <a:close/>
                  <a:moveTo>
                    <a:pt x="2637421" y="114660"/>
                  </a:moveTo>
                  <a:lnTo>
                    <a:pt x="2599352" y="132765"/>
                  </a:lnTo>
                  <a:lnTo>
                    <a:pt x="2561601" y="150551"/>
                  </a:lnTo>
                  <a:lnTo>
                    <a:pt x="2523849" y="167703"/>
                  </a:lnTo>
                  <a:lnTo>
                    <a:pt x="2485463" y="184537"/>
                  </a:lnTo>
                  <a:lnTo>
                    <a:pt x="2447077" y="201053"/>
                  </a:lnTo>
                  <a:lnTo>
                    <a:pt x="2408374" y="216934"/>
                  </a:lnTo>
                  <a:lnTo>
                    <a:pt x="2369671" y="233133"/>
                  </a:lnTo>
                  <a:lnTo>
                    <a:pt x="2330650" y="248061"/>
                  </a:lnTo>
                  <a:lnTo>
                    <a:pt x="2336995" y="248378"/>
                  </a:lnTo>
                  <a:lnTo>
                    <a:pt x="2343340" y="248696"/>
                  </a:lnTo>
                  <a:lnTo>
                    <a:pt x="2349685" y="249331"/>
                  </a:lnTo>
                  <a:lnTo>
                    <a:pt x="2355712" y="250284"/>
                  </a:lnTo>
                  <a:lnTo>
                    <a:pt x="2362374" y="251554"/>
                  </a:lnTo>
                  <a:lnTo>
                    <a:pt x="2368719" y="253143"/>
                  </a:lnTo>
                  <a:lnTo>
                    <a:pt x="2375064" y="255048"/>
                  </a:lnTo>
                  <a:lnTo>
                    <a:pt x="2381409" y="257272"/>
                  </a:lnTo>
                  <a:lnTo>
                    <a:pt x="2387436" y="259495"/>
                  </a:lnTo>
                  <a:lnTo>
                    <a:pt x="2393781" y="262353"/>
                  </a:lnTo>
                  <a:lnTo>
                    <a:pt x="2400126" y="265212"/>
                  </a:lnTo>
                  <a:lnTo>
                    <a:pt x="2405836" y="268706"/>
                  </a:lnTo>
                  <a:lnTo>
                    <a:pt x="2412181" y="272200"/>
                  </a:lnTo>
                  <a:lnTo>
                    <a:pt x="2418208" y="276011"/>
                  </a:lnTo>
                  <a:lnTo>
                    <a:pt x="2424236" y="280140"/>
                  </a:lnTo>
                  <a:lnTo>
                    <a:pt x="2429946" y="284269"/>
                  </a:lnTo>
                  <a:lnTo>
                    <a:pt x="2435974" y="289034"/>
                  </a:lnTo>
                  <a:lnTo>
                    <a:pt x="2441684" y="293798"/>
                  </a:lnTo>
                  <a:lnTo>
                    <a:pt x="2447077" y="299197"/>
                  </a:lnTo>
                  <a:lnTo>
                    <a:pt x="2452788" y="304279"/>
                  </a:lnTo>
                  <a:lnTo>
                    <a:pt x="2457863" y="309996"/>
                  </a:lnTo>
                  <a:lnTo>
                    <a:pt x="2463257" y="315714"/>
                  </a:lnTo>
                  <a:lnTo>
                    <a:pt x="2468015" y="321748"/>
                  </a:lnTo>
                  <a:lnTo>
                    <a:pt x="2472774" y="328101"/>
                  </a:lnTo>
                  <a:lnTo>
                    <a:pt x="2477850" y="334453"/>
                  </a:lnTo>
                  <a:lnTo>
                    <a:pt x="2482291" y="340805"/>
                  </a:lnTo>
                  <a:lnTo>
                    <a:pt x="2486732" y="347793"/>
                  </a:lnTo>
                  <a:lnTo>
                    <a:pt x="2490856" y="354781"/>
                  </a:lnTo>
                  <a:lnTo>
                    <a:pt x="2495298" y="362086"/>
                  </a:lnTo>
                  <a:lnTo>
                    <a:pt x="2499105" y="370026"/>
                  </a:lnTo>
                  <a:lnTo>
                    <a:pt x="2502912" y="377332"/>
                  </a:lnTo>
                  <a:lnTo>
                    <a:pt x="2506401" y="385272"/>
                  </a:lnTo>
                  <a:lnTo>
                    <a:pt x="2509256" y="392260"/>
                  </a:lnTo>
                  <a:lnTo>
                    <a:pt x="2511794" y="399565"/>
                  </a:lnTo>
                  <a:lnTo>
                    <a:pt x="2514015" y="406553"/>
                  </a:lnTo>
                  <a:lnTo>
                    <a:pt x="2516553" y="413858"/>
                  </a:lnTo>
                  <a:lnTo>
                    <a:pt x="2518139" y="421163"/>
                  </a:lnTo>
                  <a:lnTo>
                    <a:pt x="2520042" y="428468"/>
                  </a:lnTo>
                  <a:lnTo>
                    <a:pt x="2521311" y="436091"/>
                  </a:lnTo>
                  <a:lnTo>
                    <a:pt x="2522580" y="443397"/>
                  </a:lnTo>
                  <a:lnTo>
                    <a:pt x="2523849" y="450702"/>
                  </a:lnTo>
                  <a:lnTo>
                    <a:pt x="2524484" y="458325"/>
                  </a:lnTo>
                  <a:lnTo>
                    <a:pt x="2524801" y="465948"/>
                  </a:lnTo>
                  <a:lnTo>
                    <a:pt x="2525118" y="473570"/>
                  </a:lnTo>
                  <a:lnTo>
                    <a:pt x="2525118" y="480876"/>
                  </a:lnTo>
                  <a:lnTo>
                    <a:pt x="2524801" y="488181"/>
                  </a:lnTo>
                  <a:lnTo>
                    <a:pt x="2524167" y="495486"/>
                  </a:lnTo>
                  <a:lnTo>
                    <a:pt x="2523215" y="502791"/>
                  </a:lnTo>
                  <a:lnTo>
                    <a:pt x="2521946" y="510097"/>
                  </a:lnTo>
                  <a:lnTo>
                    <a:pt x="2520677" y="517402"/>
                  </a:lnTo>
                  <a:lnTo>
                    <a:pt x="2518774" y="524389"/>
                  </a:lnTo>
                  <a:lnTo>
                    <a:pt x="2516870" y="531695"/>
                  </a:lnTo>
                  <a:lnTo>
                    <a:pt x="2514649" y="538682"/>
                  </a:lnTo>
                  <a:lnTo>
                    <a:pt x="2512112" y="545670"/>
                  </a:lnTo>
                  <a:lnTo>
                    <a:pt x="2509256" y="552340"/>
                  </a:lnTo>
                  <a:lnTo>
                    <a:pt x="2506084" y="559010"/>
                  </a:lnTo>
                  <a:lnTo>
                    <a:pt x="2502594" y="565680"/>
                  </a:lnTo>
                  <a:lnTo>
                    <a:pt x="2499105" y="572032"/>
                  </a:lnTo>
                  <a:lnTo>
                    <a:pt x="2494980" y="578385"/>
                  </a:lnTo>
                  <a:lnTo>
                    <a:pt x="2490222" y="584737"/>
                  </a:lnTo>
                  <a:lnTo>
                    <a:pt x="2485781" y="590772"/>
                  </a:lnTo>
                  <a:lnTo>
                    <a:pt x="2481022" y="596489"/>
                  </a:lnTo>
                  <a:lnTo>
                    <a:pt x="2475312" y="602206"/>
                  </a:lnTo>
                  <a:lnTo>
                    <a:pt x="2469601" y="607923"/>
                  </a:lnTo>
                  <a:lnTo>
                    <a:pt x="2512112" y="590454"/>
                  </a:lnTo>
                  <a:lnTo>
                    <a:pt x="2554622" y="572985"/>
                  </a:lnTo>
                  <a:lnTo>
                    <a:pt x="2596815" y="555199"/>
                  </a:lnTo>
                  <a:lnTo>
                    <a:pt x="2639008" y="537094"/>
                  </a:lnTo>
                  <a:lnTo>
                    <a:pt x="2680883" y="518355"/>
                  </a:lnTo>
                  <a:lnTo>
                    <a:pt x="2722759" y="499615"/>
                  </a:lnTo>
                  <a:lnTo>
                    <a:pt x="2764634" y="480558"/>
                  </a:lnTo>
                  <a:lnTo>
                    <a:pt x="2805876" y="460866"/>
                  </a:lnTo>
                  <a:lnTo>
                    <a:pt x="2803972" y="457372"/>
                  </a:lnTo>
                  <a:lnTo>
                    <a:pt x="2801434" y="451655"/>
                  </a:lnTo>
                  <a:lnTo>
                    <a:pt x="2799848" y="445620"/>
                  </a:lnTo>
                  <a:lnTo>
                    <a:pt x="2798579" y="439585"/>
                  </a:lnTo>
                  <a:lnTo>
                    <a:pt x="2798262" y="433233"/>
                  </a:lnTo>
                  <a:lnTo>
                    <a:pt x="2798579" y="427198"/>
                  </a:lnTo>
                  <a:lnTo>
                    <a:pt x="2799214" y="421163"/>
                  </a:lnTo>
                  <a:lnTo>
                    <a:pt x="2800800" y="414811"/>
                  </a:lnTo>
                  <a:lnTo>
                    <a:pt x="2802703" y="409411"/>
                  </a:lnTo>
                  <a:lnTo>
                    <a:pt x="2805241" y="403377"/>
                  </a:lnTo>
                  <a:lnTo>
                    <a:pt x="2808414" y="397659"/>
                  </a:lnTo>
                  <a:lnTo>
                    <a:pt x="2812220" y="392577"/>
                  </a:lnTo>
                  <a:lnTo>
                    <a:pt x="2816345" y="387813"/>
                  </a:lnTo>
                  <a:lnTo>
                    <a:pt x="2821103" y="382731"/>
                  </a:lnTo>
                  <a:lnTo>
                    <a:pt x="2826179" y="378602"/>
                  </a:lnTo>
                  <a:lnTo>
                    <a:pt x="2831889" y="374473"/>
                  </a:lnTo>
                  <a:lnTo>
                    <a:pt x="2837917" y="371297"/>
                  </a:lnTo>
                  <a:lnTo>
                    <a:pt x="2841724" y="369391"/>
                  </a:lnTo>
                  <a:lnTo>
                    <a:pt x="2725614" y="140388"/>
                  </a:lnTo>
                  <a:lnTo>
                    <a:pt x="2722124" y="141976"/>
                  </a:lnTo>
                  <a:lnTo>
                    <a:pt x="2716097" y="144834"/>
                  </a:lnTo>
                  <a:lnTo>
                    <a:pt x="2710069" y="147058"/>
                  </a:lnTo>
                  <a:lnTo>
                    <a:pt x="2704042" y="148328"/>
                  </a:lnTo>
                  <a:lnTo>
                    <a:pt x="2697697" y="148963"/>
                  </a:lnTo>
                  <a:lnTo>
                    <a:pt x="2691669" y="149281"/>
                  </a:lnTo>
                  <a:lnTo>
                    <a:pt x="2685324" y="148646"/>
                  </a:lnTo>
                  <a:lnTo>
                    <a:pt x="2679614" y="147693"/>
                  </a:lnTo>
                  <a:lnTo>
                    <a:pt x="2673587" y="146422"/>
                  </a:lnTo>
                  <a:lnTo>
                    <a:pt x="2667876" y="144199"/>
                  </a:lnTo>
                  <a:lnTo>
                    <a:pt x="2662483" y="141341"/>
                  </a:lnTo>
                  <a:lnTo>
                    <a:pt x="2657407" y="138164"/>
                  </a:lnTo>
                  <a:lnTo>
                    <a:pt x="2652649" y="134353"/>
                  </a:lnTo>
                  <a:lnTo>
                    <a:pt x="2648207" y="130224"/>
                  </a:lnTo>
                  <a:lnTo>
                    <a:pt x="2644083" y="125777"/>
                  </a:lnTo>
                  <a:lnTo>
                    <a:pt x="2640594" y="120378"/>
                  </a:lnTo>
                  <a:lnTo>
                    <a:pt x="2637421" y="114978"/>
                  </a:lnTo>
                  <a:lnTo>
                    <a:pt x="2637421" y="114660"/>
                  </a:lnTo>
                  <a:close/>
                  <a:moveTo>
                    <a:pt x="2724345" y="0"/>
                  </a:moveTo>
                  <a:lnTo>
                    <a:pt x="2962275" y="451019"/>
                  </a:lnTo>
                  <a:lnTo>
                    <a:pt x="2931186" y="467218"/>
                  </a:lnTo>
                  <a:lnTo>
                    <a:pt x="2899779" y="482781"/>
                  </a:lnTo>
                  <a:lnTo>
                    <a:pt x="2868055" y="498345"/>
                  </a:lnTo>
                  <a:lnTo>
                    <a:pt x="2836331" y="513590"/>
                  </a:lnTo>
                  <a:lnTo>
                    <a:pt x="2804924" y="528518"/>
                  </a:lnTo>
                  <a:lnTo>
                    <a:pt x="2773200" y="543129"/>
                  </a:lnTo>
                  <a:lnTo>
                    <a:pt x="2741159" y="557739"/>
                  </a:lnTo>
                  <a:lnTo>
                    <a:pt x="2709435" y="572032"/>
                  </a:lnTo>
                  <a:lnTo>
                    <a:pt x="2677394" y="586008"/>
                  </a:lnTo>
                  <a:lnTo>
                    <a:pt x="2645352" y="599983"/>
                  </a:lnTo>
                  <a:lnTo>
                    <a:pt x="2613311" y="613640"/>
                  </a:lnTo>
                  <a:lnTo>
                    <a:pt x="2581270" y="626980"/>
                  </a:lnTo>
                  <a:lnTo>
                    <a:pt x="2548911" y="640003"/>
                  </a:lnTo>
                  <a:lnTo>
                    <a:pt x="2516870" y="652708"/>
                  </a:lnTo>
                  <a:lnTo>
                    <a:pt x="2483877" y="665412"/>
                  </a:lnTo>
                  <a:lnTo>
                    <a:pt x="2451519" y="677800"/>
                  </a:lnTo>
                  <a:lnTo>
                    <a:pt x="2419160" y="690187"/>
                  </a:lnTo>
                  <a:lnTo>
                    <a:pt x="2386484" y="701939"/>
                  </a:lnTo>
                  <a:lnTo>
                    <a:pt x="2353809" y="713373"/>
                  </a:lnTo>
                  <a:lnTo>
                    <a:pt x="2320499" y="725125"/>
                  </a:lnTo>
                  <a:lnTo>
                    <a:pt x="2287823" y="736242"/>
                  </a:lnTo>
                  <a:lnTo>
                    <a:pt x="2254830" y="747358"/>
                  </a:lnTo>
                  <a:lnTo>
                    <a:pt x="2221520" y="758157"/>
                  </a:lnTo>
                  <a:lnTo>
                    <a:pt x="2188209" y="768639"/>
                  </a:lnTo>
                  <a:lnTo>
                    <a:pt x="2155217" y="779120"/>
                  </a:lnTo>
                  <a:lnTo>
                    <a:pt x="2121589" y="789284"/>
                  </a:lnTo>
                  <a:lnTo>
                    <a:pt x="2087962" y="798813"/>
                  </a:lnTo>
                  <a:lnTo>
                    <a:pt x="2054334" y="808341"/>
                  </a:lnTo>
                  <a:lnTo>
                    <a:pt x="2020707" y="817870"/>
                  </a:lnTo>
                  <a:lnTo>
                    <a:pt x="1986445" y="827081"/>
                  </a:lnTo>
                  <a:lnTo>
                    <a:pt x="1952817" y="835974"/>
                  </a:lnTo>
                  <a:lnTo>
                    <a:pt x="1918556" y="844550"/>
                  </a:lnTo>
                  <a:lnTo>
                    <a:pt x="1800225" y="349064"/>
                  </a:lnTo>
                  <a:lnTo>
                    <a:pt x="1830363" y="341123"/>
                  </a:lnTo>
                  <a:lnTo>
                    <a:pt x="1860501" y="333183"/>
                  </a:lnTo>
                  <a:lnTo>
                    <a:pt x="1890321" y="324925"/>
                  </a:lnTo>
                  <a:lnTo>
                    <a:pt x="1920142" y="316349"/>
                  </a:lnTo>
                  <a:lnTo>
                    <a:pt x="1950280" y="308091"/>
                  </a:lnTo>
                  <a:lnTo>
                    <a:pt x="1979783" y="299515"/>
                  </a:lnTo>
                  <a:lnTo>
                    <a:pt x="2009603" y="290304"/>
                  </a:lnTo>
                  <a:lnTo>
                    <a:pt x="2039107" y="281411"/>
                  </a:lnTo>
                  <a:lnTo>
                    <a:pt x="2068293" y="271882"/>
                  </a:lnTo>
                  <a:lnTo>
                    <a:pt x="2098113" y="262353"/>
                  </a:lnTo>
                  <a:lnTo>
                    <a:pt x="2127299" y="252825"/>
                  </a:lnTo>
                  <a:lnTo>
                    <a:pt x="2156168" y="242661"/>
                  </a:lnTo>
                  <a:lnTo>
                    <a:pt x="2185354" y="232497"/>
                  </a:lnTo>
                  <a:lnTo>
                    <a:pt x="2214223" y="222333"/>
                  </a:lnTo>
                  <a:lnTo>
                    <a:pt x="2243409" y="211534"/>
                  </a:lnTo>
                  <a:lnTo>
                    <a:pt x="2272278" y="200735"/>
                  </a:lnTo>
                  <a:lnTo>
                    <a:pt x="2301147" y="189936"/>
                  </a:lnTo>
                  <a:lnTo>
                    <a:pt x="2329698" y="178820"/>
                  </a:lnTo>
                  <a:lnTo>
                    <a:pt x="2358250" y="167068"/>
                  </a:lnTo>
                  <a:lnTo>
                    <a:pt x="2386802" y="155633"/>
                  </a:lnTo>
                  <a:lnTo>
                    <a:pt x="2415353" y="143881"/>
                  </a:lnTo>
                  <a:lnTo>
                    <a:pt x="2443588" y="132130"/>
                  </a:lnTo>
                  <a:lnTo>
                    <a:pt x="2472139" y="119742"/>
                  </a:lnTo>
                  <a:lnTo>
                    <a:pt x="2500374" y="107355"/>
                  </a:lnTo>
                  <a:lnTo>
                    <a:pt x="2528608" y="94650"/>
                  </a:lnTo>
                  <a:lnTo>
                    <a:pt x="2556842" y="81628"/>
                  </a:lnTo>
                  <a:lnTo>
                    <a:pt x="2584759" y="68923"/>
                  </a:lnTo>
                  <a:lnTo>
                    <a:pt x="2612994" y="55583"/>
                  </a:lnTo>
                  <a:lnTo>
                    <a:pt x="2640911" y="41926"/>
                  </a:lnTo>
                  <a:lnTo>
                    <a:pt x="2668828" y="28268"/>
                  </a:lnTo>
                  <a:lnTo>
                    <a:pt x="2696428" y="14293"/>
                  </a:lnTo>
                  <a:lnTo>
                    <a:pt x="2724345" y="0"/>
                  </a:lnTo>
                  <a:close/>
                </a:path>
              </a:pathLst>
            </a:custGeom>
            <a:solidFill>
              <a:srgbClr val="F8593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cxnSp>
        <p:nvCxnSpPr>
          <p:cNvPr id="44032" name="直接连接符 44031"/>
          <p:cNvCxnSpPr/>
          <p:nvPr/>
        </p:nvCxnSpPr>
        <p:spPr>
          <a:xfrm>
            <a:off x="700088" y="3192463"/>
            <a:ext cx="4905375" cy="0"/>
          </a:xfrm>
          <a:prstGeom prst="line">
            <a:avLst/>
          </a:prstGeom>
          <a:ln>
            <a:solidFill>
              <a:srgbClr val="00A4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00088" y="4772025"/>
            <a:ext cx="4905375" cy="0"/>
          </a:xfrm>
          <a:prstGeom prst="line">
            <a:avLst/>
          </a:prstGeom>
          <a:ln>
            <a:solidFill>
              <a:srgbClr val="00A4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2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fill="hold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4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80"/>
                            </p:stCondLst>
                            <p:childTnLst>
                              <p:par>
                                <p:cTn fill="hold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3"/>
      <p:bldP grpId="0" spid="3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6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350" y="0"/>
            <a:ext cx="12192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0" y="3186113"/>
            <a:ext cx="12198350" cy="1250950"/>
            <a:chOff x="0" y="3186113"/>
            <a:chExt cx="12198350" cy="1250950"/>
          </a:xfrm>
        </p:grpSpPr>
        <p:grpSp>
          <p:nvGrpSpPr>
            <p:cNvPr id="20499" name="组合 2"/>
            <p:cNvGrpSpPr/>
            <p:nvPr/>
          </p:nvGrpSpPr>
          <p:grpSpPr>
            <a:xfrm>
              <a:off x="0" y="3186113"/>
              <a:ext cx="12198350" cy="1250950"/>
              <a:chOff x="0" y="3186113"/>
              <a:chExt cx="12198350" cy="1250950"/>
            </a:xfrm>
          </p:grpSpPr>
          <p:sp>
            <p:nvSpPr>
              <p:cNvPr id="8" name="等腰三角形 7"/>
              <p:cNvSpPr/>
              <p:nvPr/>
            </p:nvSpPr>
            <p:spPr bwMode="auto">
              <a:xfrm flipV="1">
                <a:off x="2205038" y="4210050"/>
                <a:ext cx="182562" cy="227013"/>
              </a:xfrm>
              <a:prstGeom prst="triangle">
                <a:avLst/>
              </a:prstGeom>
              <a:solidFill>
                <a:srgbClr val="F85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0" name="等腰三角形 39"/>
              <p:cNvSpPr/>
              <p:nvPr/>
            </p:nvSpPr>
            <p:spPr bwMode="auto">
              <a:xfrm flipV="1">
                <a:off x="4735513" y="4210050"/>
                <a:ext cx="184150" cy="227013"/>
              </a:xfrm>
              <a:prstGeom prst="triangle">
                <a:avLst/>
              </a:prstGeom>
              <a:solidFill>
                <a:srgbClr val="F85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1" name="等腰三角形 40"/>
              <p:cNvSpPr/>
              <p:nvPr/>
            </p:nvSpPr>
            <p:spPr bwMode="auto">
              <a:xfrm flipV="1">
                <a:off x="7265988" y="4210050"/>
                <a:ext cx="184150" cy="227013"/>
              </a:xfrm>
              <a:prstGeom prst="triangle">
                <a:avLst/>
              </a:prstGeom>
              <a:solidFill>
                <a:srgbClr val="F85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2" name="等腰三角形 41"/>
              <p:cNvSpPr/>
              <p:nvPr/>
            </p:nvSpPr>
            <p:spPr bwMode="auto">
              <a:xfrm flipV="1">
                <a:off x="9796463" y="4210050"/>
                <a:ext cx="184150" cy="227013"/>
              </a:xfrm>
              <a:prstGeom prst="triangle">
                <a:avLst/>
              </a:prstGeom>
              <a:solidFill>
                <a:srgbClr val="F85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0" y="3186113"/>
                <a:ext cx="12198350" cy="1119187"/>
              </a:xfrm>
              <a:prstGeom prst="rect">
                <a:avLst/>
              </a:prstGeom>
              <a:solidFill>
                <a:srgbClr val="F85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6" name="椭圆 5"/>
            <p:cNvSpPr/>
            <p:nvPr/>
          </p:nvSpPr>
          <p:spPr bwMode="auto">
            <a:xfrm>
              <a:off x="1835150" y="3284538"/>
              <a:ext cx="922338" cy="9207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2027238" y="3500438"/>
              <a:ext cx="538162" cy="488950"/>
            </a:xfrm>
            <a:custGeom>
              <a:gdLst>
                <a:gd fmla="*/ 489274 w 2228850" name="T0"/>
                <a:gd fmla="*/ 1171178 h 2019300" name="T1"/>
                <a:gd fmla="*/ 683136 w 2228850" name="T2"/>
                <a:gd fmla="*/ 1519238 h 2019300" name="T3"/>
                <a:gd fmla="*/ 1056587 w 2228850" name="T4"/>
                <a:gd fmla="*/ 1377950 h 2019300" name="T5"/>
                <a:gd fmla="*/ 970559 w 2228850" name="T6"/>
                <a:gd fmla="*/ 988219 h 2019300" name="T7"/>
                <a:gd fmla="*/ 1033990 w 2228850" name="T8"/>
                <a:gd fmla="*/ 962025 h 2019300" name="T9"/>
                <a:gd fmla="*/ 1091871 w 2228850" name="T10"/>
                <a:gd fmla="*/ 1437085 h 2019300" name="T11"/>
                <a:gd fmla="*/ 629616 w 2228850" name="T12"/>
                <a:gd fmla="*/ 1562498 h 2019300" name="T13"/>
                <a:gd fmla="*/ 438529 w 2228850" name="T14"/>
                <a:gd fmla="*/ 1123950 h 2019300" name="T15"/>
                <a:gd fmla="*/ 761603 w 2228850" name="T16"/>
                <a:gd fmla="*/ 832840 h 2019300" name="T17"/>
                <a:gd fmla="*/ 421481 w 2228850" name="T18"/>
                <a:gd fmla="*/ 1071482 h 2019300" name="T19"/>
                <a:gd fmla="*/ 410369 w 2228850" name="T20"/>
                <a:gd fmla="*/ 1364523 h 2019300" name="T21"/>
                <a:gd fmla="*/ 723503 w 2228850" name="T22"/>
                <a:gd fmla="*/ 1626196 h 2019300" name="T23"/>
                <a:gd fmla="*/ 1080294 w 2228850" name="T24"/>
                <a:gd fmla="*/ 1505088 h 2019300" name="T25"/>
                <a:gd fmla="*/ 1187053 w 2228850" name="T26"/>
                <a:gd fmla="*/ 1194972 h 2019300" name="T27"/>
                <a:gd fmla="*/ 939403 w 2228850" name="T28"/>
                <a:gd fmla="*/ 861826 h 2019300" name="T29"/>
                <a:gd fmla="*/ 989013 w 2228850" name="T30"/>
                <a:gd fmla="*/ 477060 h 2019300" name="T31"/>
                <a:gd fmla="*/ 1144985 w 2228850" name="T32"/>
                <a:gd fmla="*/ 702599 h 2019300" name="T33"/>
                <a:gd fmla="*/ 1411685 w 2228850" name="T34"/>
                <a:gd fmla="*/ 749454 h 2019300" name="T35"/>
                <a:gd fmla="*/ 1373188 w 2228850" name="T36"/>
                <a:gd fmla="*/ 975390 h 2019300" name="T37"/>
                <a:gd fmla="*/ 1560116 w 2228850" name="T38"/>
                <a:gd fmla="*/ 1219194 h 2019300" name="T39"/>
                <a:gd fmla="*/ 1448991 w 2228850" name="T40"/>
                <a:gd fmla="*/ 1425673 h 2019300" name="T41"/>
                <a:gd fmla="*/ 1267222 w 2228850" name="T42"/>
                <a:gd fmla="*/ 1667095 h 2019300" name="T43"/>
                <a:gd fmla="*/ 1175544 w 2228850" name="T44"/>
                <a:gd fmla="*/ 1906134 h 2019300" name="T45"/>
                <a:gd fmla="*/ 894953 w 2228850" name="T46"/>
                <a:gd fmla="*/ 1860470 h 2019300" name="T47"/>
                <a:gd fmla="*/ 731044 w 2228850" name="T48"/>
                <a:gd fmla="*/ 2017315 h 2019300" name="T49"/>
                <a:gd fmla="*/ 570309 w 2228850" name="T50"/>
                <a:gd fmla="*/ 1831881 h 2019300" name="T51"/>
                <a:gd fmla="*/ 246459 w 2228850" name="T52"/>
                <a:gd fmla="*/ 1787805 h 2019300" name="T53"/>
                <a:gd fmla="*/ 203994 w 2228850" name="T54"/>
                <a:gd fmla="*/ 1546781 h 2019300" name="T55"/>
                <a:gd fmla="*/ 137715 w 2228850" name="T56"/>
                <a:gd fmla="*/ 1259695 h 2019300" name="T57"/>
                <a:gd fmla="*/ 29369 w 2228850" name="T58"/>
                <a:gd fmla="*/ 1034157 h 2019300" name="T59"/>
                <a:gd fmla="*/ 249634 w 2228850" name="T60"/>
                <a:gd fmla="*/ 888430 h 2019300" name="T61"/>
                <a:gd fmla="*/ 288925 w 2228850" name="T62"/>
                <a:gd fmla="*/ 622390 h 2019300" name="T63"/>
                <a:gd fmla="*/ 517128 w 2228850" name="T64"/>
                <a:gd fmla="*/ 653759 h 2019300" name="T65"/>
                <a:gd fmla="*/ 775097 w 2228850" name="T66"/>
                <a:gd fmla="*/ 462766 h 2019300" name="T67"/>
                <a:gd fmla="*/ 1636253 w 2228850" name="T68"/>
                <a:gd fmla="*/ 339029 h 2019300" name="T69"/>
                <a:gd fmla="*/ 1653303 w 2228850" name="T70"/>
                <a:gd fmla="*/ 573804 h 2019300" name="T71"/>
                <a:gd fmla="*/ 1888031 w 2228850" name="T72"/>
                <a:gd fmla="*/ 591283 h 2019300" name="T73"/>
                <a:gd fmla="*/ 1938387 w 2228850" name="T74"/>
                <a:gd fmla="*/ 361275 h 2019300" name="T75"/>
                <a:gd fmla="*/ 1832918 w 2228850" name="T76"/>
                <a:gd fmla="*/ 242894 h 2019300" name="T77"/>
                <a:gd fmla="*/ 1989536 w 2228850" name="T78"/>
                <a:gd fmla="*/ 468135 h 2019300" name="T79"/>
                <a:gd fmla="*/ 1791285 w 2228850" name="T80"/>
                <a:gd fmla="*/ 656829 h 2019300" name="T81"/>
                <a:gd fmla="*/ 1574399 w 2228850" name="T82"/>
                <a:gd fmla="*/ 489587 h 2019300" name="T83"/>
                <a:gd fmla="*/ 1708020 w 2228850" name="T84"/>
                <a:gd fmla="*/ 248853 h 2019300" name="T85"/>
                <a:gd fmla="*/ 1575304 w 2228850" name="T86"/>
                <a:gd fmla="*/ 344885 h 2019300" name="T87"/>
                <a:gd fmla="*/ 1650744 w 2228850" name="T88"/>
                <a:gd fmla="*/ 635794 h 2019300" name="T89"/>
                <a:gd fmla="*/ 1949723 w 2228850" name="T90"/>
                <a:gd fmla="*/ 603250 h 2019300" name="T91"/>
                <a:gd fmla="*/ 1960841 w 2228850" name="T92"/>
                <a:gd fmla="*/ 303213 h 2019300" name="T93"/>
                <a:gd fmla="*/ 1737698 w 2228850" name="T94"/>
                <a:gd fmla="*/ 39687 h 2019300" name="T95"/>
                <a:gd fmla="*/ 1949326 w 2228850" name="T96"/>
                <a:gd fmla="*/ 34131 h 2019300" name="T97"/>
                <a:gd fmla="*/ 2021193 w 2228850" name="T98"/>
                <a:gd fmla="*/ 167481 h 2019300" name="T99"/>
                <a:gd fmla="*/ 2207807 w 2228850" name="T100"/>
                <a:gd fmla="*/ 295275 h 2019300" name="T101"/>
                <a:gd fmla="*/ 2145072 w 2228850" name="T102"/>
                <a:gd fmla="*/ 494904 h 2019300" name="T103"/>
                <a:gd fmla="*/ 2146661 w 2228850" name="T104"/>
                <a:gd fmla="*/ 713979 h 2019300" name="T105"/>
                <a:gd fmla="*/ 1938606 w 2228850" name="T106"/>
                <a:gd fmla="*/ 781447 h 2019300" name="T107"/>
                <a:gd fmla="*/ 1834182 w 2228850" name="T108"/>
                <a:gd fmla="*/ 887413 h 2019300" name="T109"/>
                <a:gd fmla="*/ 1618186 w 2228850" name="T110"/>
                <a:gd fmla="*/ 854076 h 2019300" name="T111"/>
                <a:gd fmla="*/ 1542349 w 2228850" name="T112"/>
                <a:gd fmla="*/ 733822 h 2019300" name="T113"/>
                <a:gd fmla="*/ 1362882 w 2228850" name="T114"/>
                <a:gd fmla="*/ 615157 h 2019300" name="T115"/>
                <a:gd fmla="*/ 1414895 w 2228850" name="T116"/>
                <a:gd fmla="*/ 452835 h 2019300" name="T117"/>
                <a:gd fmla="*/ 1395837 w 2228850" name="T118"/>
                <a:gd fmla="*/ 209947 h 2019300" name="T119"/>
                <a:gd fmla="*/ 1619377 w 2228850" name="T120"/>
                <a:gd fmla="*/ 118269 h 201930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019300" w="2228850">
                  <a:moveTo>
                    <a:pt x="788194" y="927497"/>
                  </a:moveTo>
                  <a:lnTo>
                    <a:pt x="772732" y="927894"/>
                  </a:lnTo>
                  <a:lnTo>
                    <a:pt x="756875" y="929085"/>
                  </a:lnTo>
                  <a:lnTo>
                    <a:pt x="741810" y="931069"/>
                  </a:lnTo>
                  <a:lnTo>
                    <a:pt x="726745" y="933847"/>
                  </a:lnTo>
                  <a:lnTo>
                    <a:pt x="711680" y="937022"/>
                  </a:lnTo>
                  <a:lnTo>
                    <a:pt x="697408" y="940991"/>
                  </a:lnTo>
                  <a:lnTo>
                    <a:pt x="683136" y="945753"/>
                  </a:lnTo>
                  <a:lnTo>
                    <a:pt x="669260" y="951706"/>
                  </a:lnTo>
                  <a:lnTo>
                    <a:pt x="655781" y="957660"/>
                  </a:lnTo>
                  <a:lnTo>
                    <a:pt x="642698" y="964406"/>
                  </a:lnTo>
                  <a:lnTo>
                    <a:pt x="630012" y="971947"/>
                  </a:lnTo>
                  <a:lnTo>
                    <a:pt x="617326" y="979488"/>
                  </a:lnTo>
                  <a:lnTo>
                    <a:pt x="605432" y="988219"/>
                  </a:lnTo>
                  <a:lnTo>
                    <a:pt x="593936" y="997347"/>
                  </a:lnTo>
                  <a:lnTo>
                    <a:pt x="583232" y="1006872"/>
                  </a:lnTo>
                  <a:lnTo>
                    <a:pt x="572131" y="1016794"/>
                  </a:lnTo>
                  <a:lnTo>
                    <a:pt x="562220" y="1027510"/>
                  </a:lnTo>
                  <a:lnTo>
                    <a:pt x="552705" y="1038622"/>
                  </a:lnTo>
                  <a:lnTo>
                    <a:pt x="543587" y="1050132"/>
                  </a:lnTo>
                  <a:lnTo>
                    <a:pt x="535262" y="1062038"/>
                  </a:lnTo>
                  <a:lnTo>
                    <a:pt x="526936" y="1074341"/>
                  </a:lnTo>
                  <a:lnTo>
                    <a:pt x="519800" y="1087438"/>
                  </a:lnTo>
                  <a:lnTo>
                    <a:pt x="513061" y="1100535"/>
                  </a:lnTo>
                  <a:lnTo>
                    <a:pt x="507114" y="1114028"/>
                  </a:lnTo>
                  <a:lnTo>
                    <a:pt x="501564" y="1127522"/>
                  </a:lnTo>
                  <a:lnTo>
                    <a:pt x="496806" y="1142207"/>
                  </a:lnTo>
                  <a:lnTo>
                    <a:pt x="492842" y="1156494"/>
                  </a:lnTo>
                  <a:lnTo>
                    <a:pt x="489274" y="1171178"/>
                  </a:lnTo>
                  <a:lnTo>
                    <a:pt x="486499" y="1186260"/>
                  </a:lnTo>
                  <a:lnTo>
                    <a:pt x="484517" y="1201341"/>
                  </a:lnTo>
                  <a:lnTo>
                    <a:pt x="483327" y="1216819"/>
                  </a:lnTo>
                  <a:lnTo>
                    <a:pt x="482931" y="1232694"/>
                  </a:lnTo>
                  <a:lnTo>
                    <a:pt x="483327" y="1248172"/>
                  </a:lnTo>
                  <a:lnTo>
                    <a:pt x="484517" y="1263650"/>
                  </a:lnTo>
                  <a:lnTo>
                    <a:pt x="486499" y="1279129"/>
                  </a:lnTo>
                  <a:lnTo>
                    <a:pt x="489274" y="1294210"/>
                  </a:lnTo>
                  <a:lnTo>
                    <a:pt x="492842" y="1308894"/>
                  </a:lnTo>
                  <a:lnTo>
                    <a:pt x="496806" y="1323579"/>
                  </a:lnTo>
                  <a:lnTo>
                    <a:pt x="501564" y="1337469"/>
                  </a:lnTo>
                  <a:lnTo>
                    <a:pt x="507114" y="1351360"/>
                  </a:lnTo>
                  <a:lnTo>
                    <a:pt x="513061" y="1365250"/>
                  </a:lnTo>
                  <a:lnTo>
                    <a:pt x="519800" y="1377950"/>
                  </a:lnTo>
                  <a:lnTo>
                    <a:pt x="526936" y="1390650"/>
                  </a:lnTo>
                  <a:lnTo>
                    <a:pt x="535262" y="1402954"/>
                  </a:lnTo>
                  <a:lnTo>
                    <a:pt x="543587" y="1415257"/>
                  </a:lnTo>
                  <a:lnTo>
                    <a:pt x="552705" y="1426766"/>
                  </a:lnTo>
                  <a:lnTo>
                    <a:pt x="562220" y="1437879"/>
                  </a:lnTo>
                  <a:lnTo>
                    <a:pt x="572131" y="1448197"/>
                  </a:lnTo>
                  <a:lnTo>
                    <a:pt x="583232" y="1458516"/>
                  </a:lnTo>
                  <a:lnTo>
                    <a:pt x="593936" y="1468041"/>
                  </a:lnTo>
                  <a:lnTo>
                    <a:pt x="605432" y="1477169"/>
                  </a:lnTo>
                  <a:lnTo>
                    <a:pt x="617326" y="1485504"/>
                  </a:lnTo>
                  <a:lnTo>
                    <a:pt x="630012" y="1493441"/>
                  </a:lnTo>
                  <a:lnTo>
                    <a:pt x="642698" y="1500585"/>
                  </a:lnTo>
                  <a:lnTo>
                    <a:pt x="655781" y="1507729"/>
                  </a:lnTo>
                  <a:lnTo>
                    <a:pt x="669260" y="1513682"/>
                  </a:lnTo>
                  <a:lnTo>
                    <a:pt x="683136" y="1519238"/>
                  </a:lnTo>
                  <a:lnTo>
                    <a:pt x="697408" y="1524001"/>
                  </a:lnTo>
                  <a:lnTo>
                    <a:pt x="711680" y="1527969"/>
                  </a:lnTo>
                  <a:lnTo>
                    <a:pt x="726745" y="1531541"/>
                  </a:lnTo>
                  <a:lnTo>
                    <a:pt x="741810" y="1534319"/>
                  </a:lnTo>
                  <a:lnTo>
                    <a:pt x="756875" y="1536304"/>
                  </a:lnTo>
                  <a:lnTo>
                    <a:pt x="772732" y="1537494"/>
                  </a:lnTo>
                  <a:lnTo>
                    <a:pt x="788194" y="1537891"/>
                  </a:lnTo>
                  <a:lnTo>
                    <a:pt x="803655" y="1537494"/>
                  </a:lnTo>
                  <a:lnTo>
                    <a:pt x="819513" y="1536304"/>
                  </a:lnTo>
                  <a:lnTo>
                    <a:pt x="834578" y="1534319"/>
                  </a:lnTo>
                  <a:lnTo>
                    <a:pt x="849643" y="1531541"/>
                  </a:lnTo>
                  <a:lnTo>
                    <a:pt x="864708" y="1527969"/>
                  </a:lnTo>
                  <a:lnTo>
                    <a:pt x="878980" y="1524001"/>
                  </a:lnTo>
                  <a:lnTo>
                    <a:pt x="892855" y="1519238"/>
                  </a:lnTo>
                  <a:lnTo>
                    <a:pt x="907127" y="1513682"/>
                  </a:lnTo>
                  <a:lnTo>
                    <a:pt x="920606" y="1507729"/>
                  </a:lnTo>
                  <a:lnTo>
                    <a:pt x="933689" y="1500585"/>
                  </a:lnTo>
                  <a:lnTo>
                    <a:pt x="946772" y="1493441"/>
                  </a:lnTo>
                  <a:lnTo>
                    <a:pt x="958665" y="1485504"/>
                  </a:lnTo>
                  <a:lnTo>
                    <a:pt x="970559" y="1477169"/>
                  </a:lnTo>
                  <a:lnTo>
                    <a:pt x="982056" y="1468041"/>
                  </a:lnTo>
                  <a:lnTo>
                    <a:pt x="993552" y="1458516"/>
                  </a:lnTo>
                  <a:lnTo>
                    <a:pt x="1003860" y="1448197"/>
                  </a:lnTo>
                  <a:lnTo>
                    <a:pt x="1014168" y="1437879"/>
                  </a:lnTo>
                  <a:lnTo>
                    <a:pt x="1023682" y="1426766"/>
                  </a:lnTo>
                  <a:lnTo>
                    <a:pt x="1032404" y="1415257"/>
                  </a:lnTo>
                  <a:lnTo>
                    <a:pt x="1041522" y="1402954"/>
                  </a:lnTo>
                  <a:lnTo>
                    <a:pt x="1049055" y="1390650"/>
                  </a:lnTo>
                  <a:lnTo>
                    <a:pt x="1056587" y="1377950"/>
                  </a:lnTo>
                  <a:lnTo>
                    <a:pt x="1063327" y="1365250"/>
                  </a:lnTo>
                  <a:lnTo>
                    <a:pt x="1069273" y="1351360"/>
                  </a:lnTo>
                  <a:lnTo>
                    <a:pt x="1074824" y="1337469"/>
                  </a:lnTo>
                  <a:lnTo>
                    <a:pt x="1079581" y="1323579"/>
                  </a:lnTo>
                  <a:lnTo>
                    <a:pt x="1083942" y="1308894"/>
                  </a:lnTo>
                  <a:lnTo>
                    <a:pt x="1087510" y="1294210"/>
                  </a:lnTo>
                  <a:lnTo>
                    <a:pt x="1089889" y="1279129"/>
                  </a:lnTo>
                  <a:lnTo>
                    <a:pt x="1091871" y="1263650"/>
                  </a:lnTo>
                  <a:lnTo>
                    <a:pt x="1093060" y="1248172"/>
                  </a:lnTo>
                  <a:lnTo>
                    <a:pt x="1093457" y="1232694"/>
                  </a:lnTo>
                  <a:lnTo>
                    <a:pt x="1093060" y="1216819"/>
                  </a:lnTo>
                  <a:lnTo>
                    <a:pt x="1091871" y="1201341"/>
                  </a:lnTo>
                  <a:lnTo>
                    <a:pt x="1089889" y="1186260"/>
                  </a:lnTo>
                  <a:lnTo>
                    <a:pt x="1087510" y="1171178"/>
                  </a:lnTo>
                  <a:lnTo>
                    <a:pt x="1083942" y="1156494"/>
                  </a:lnTo>
                  <a:lnTo>
                    <a:pt x="1079581" y="1142207"/>
                  </a:lnTo>
                  <a:lnTo>
                    <a:pt x="1074824" y="1127522"/>
                  </a:lnTo>
                  <a:lnTo>
                    <a:pt x="1069273" y="1114028"/>
                  </a:lnTo>
                  <a:lnTo>
                    <a:pt x="1063327" y="1100535"/>
                  </a:lnTo>
                  <a:lnTo>
                    <a:pt x="1056587" y="1087438"/>
                  </a:lnTo>
                  <a:lnTo>
                    <a:pt x="1049055" y="1074341"/>
                  </a:lnTo>
                  <a:lnTo>
                    <a:pt x="1041522" y="1062038"/>
                  </a:lnTo>
                  <a:lnTo>
                    <a:pt x="1032404" y="1050132"/>
                  </a:lnTo>
                  <a:lnTo>
                    <a:pt x="1023682" y="1038622"/>
                  </a:lnTo>
                  <a:lnTo>
                    <a:pt x="1014168" y="1027510"/>
                  </a:lnTo>
                  <a:lnTo>
                    <a:pt x="1003860" y="1016794"/>
                  </a:lnTo>
                  <a:lnTo>
                    <a:pt x="993552" y="1006872"/>
                  </a:lnTo>
                  <a:lnTo>
                    <a:pt x="982056" y="997347"/>
                  </a:lnTo>
                  <a:lnTo>
                    <a:pt x="970559" y="988219"/>
                  </a:lnTo>
                  <a:lnTo>
                    <a:pt x="958665" y="979488"/>
                  </a:lnTo>
                  <a:lnTo>
                    <a:pt x="946772" y="971947"/>
                  </a:lnTo>
                  <a:lnTo>
                    <a:pt x="933689" y="964406"/>
                  </a:lnTo>
                  <a:lnTo>
                    <a:pt x="920606" y="957660"/>
                  </a:lnTo>
                  <a:lnTo>
                    <a:pt x="907127" y="951706"/>
                  </a:lnTo>
                  <a:lnTo>
                    <a:pt x="892855" y="945753"/>
                  </a:lnTo>
                  <a:lnTo>
                    <a:pt x="878980" y="940991"/>
                  </a:lnTo>
                  <a:lnTo>
                    <a:pt x="864708" y="937022"/>
                  </a:lnTo>
                  <a:lnTo>
                    <a:pt x="849643" y="933847"/>
                  </a:lnTo>
                  <a:lnTo>
                    <a:pt x="834578" y="931069"/>
                  </a:lnTo>
                  <a:lnTo>
                    <a:pt x="819513" y="929085"/>
                  </a:lnTo>
                  <a:lnTo>
                    <a:pt x="803655" y="927894"/>
                  </a:lnTo>
                  <a:lnTo>
                    <a:pt x="788194" y="927497"/>
                  </a:lnTo>
                  <a:close/>
                  <a:moveTo>
                    <a:pt x="788194" y="866775"/>
                  </a:moveTo>
                  <a:lnTo>
                    <a:pt x="806827" y="867569"/>
                  </a:lnTo>
                  <a:lnTo>
                    <a:pt x="825460" y="868760"/>
                  </a:lnTo>
                  <a:lnTo>
                    <a:pt x="843696" y="871141"/>
                  </a:lnTo>
                  <a:lnTo>
                    <a:pt x="861933" y="874316"/>
                  </a:lnTo>
                  <a:lnTo>
                    <a:pt x="879773" y="878285"/>
                  </a:lnTo>
                  <a:lnTo>
                    <a:pt x="896820" y="883444"/>
                  </a:lnTo>
                  <a:lnTo>
                    <a:pt x="913867" y="889000"/>
                  </a:lnTo>
                  <a:lnTo>
                    <a:pt x="930518" y="895350"/>
                  </a:lnTo>
                  <a:lnTo>
                    <a:pt x="947168" y="903288"/>
                  </a:lnTo>
                  <a:lnTo>
                    <a:pt x="962630" y="911225"/>
                  </a:lnTo>
                  <a:lnTo>
                    <a:pt x="977695" y="919956"/>
                  </a:lnTo>
                  <a:lnTo>
                    <a:pt x="992760" y="929481"/>
                  </a:lnTo>
                  <a:lnTo>
                    <a:pt x="1007032" y="939403"/>
                  </a:lnTo>
                  <a:lnTo>
                    <a:pt x="1020907" y="950516"/>
                  </a:lnTo>
                  <a:lnTo>
                    <a:pt x="1033990" y="962025"/>
                  </a:lnTo>
                  <a:lnTo>
                    <a:pt x="1047073" y="973931"/>
                  </a:lnTo>
                  <a:lnTo>
                    <a:pt x="1058966" y="986631"/>
                  </a:lnTo>
                  <a:lnTo>
                    <a:pt x="1070463" y="1000125"/>
                  </a:lnTo>
                  <a:lnTo>
                    <a:pt x="1081167" y="1014016"/>
                  </a:lnTo>
                  <a:lnTo>
                    <a:pt x="1091871" y="1027906"/>
                  </a:lnTo>
                  <a:lnTo>
                    <a:pt x="1100989" y="1042988"/>
                  </a:lnTo>
                  <a:lnTo>
                    <a:pt x="1109711" y="1058466"/>
                  </a:lnTo>
                  <a:lnTo>
                    <a:pt x="1118036" y="1073944"/>
                  </a:lnTo>
                  <a:lnTo>
                    <a:pt x="1125172" y="1090613"/>
                  </a:lnTo>
                  <a:lnTo>
                    <a:pt x="1131912" y="1106885"/>
                  </a:lnTo>
                  <a:lnTo>
                    <a:pt x="1137859" y="1123950"/>
                  </a:lnTo>
                  <a:lnTo>
                    <a:pt x="1142616" y="1141413"/>
                  </a:lnTo>
                  <a:lnTo>
                    <a:pt x="1146580" y="1158875"/>
                  </a:lnTo>
                  <a:lnTo>
                    <a:pt x="1149752" y="1176735"/>
                  </a:lnTo>
                  <a:lnTo>
                    <a:pt x="1152131" y="1195388"/>
                  </a:lnTo>
                  <a:lnTo>
                    <a:pt x="1153716" y="1213644"/>
                  </a:lnTo>
                  <a:lnTo>
                    <a:pt x="1154113" y="1232694"/>
                  </a:lnTo>
                  <a:lnTo>
                    <a:pt x="1153716" y="1251347"/>
                  </a:lnTo>
                  <a:lnTo>
                    <a:pt x="1152131" y="1270000"/>
                  </a:lnTo>
                  <a:lnTo>
                    <a:pt x="1149752" y="1288257"/>
                  </a:lnTo>
                  <a:lnTo>
                    <a:pt x="1146580" y="1306116"/>
                  </a:lnTo>
                  <a:lnTo>
                    <a:pt x="1142616" y="1324372"/>
                  </a:lnTo>
                  <a:lnTo>
                    <a:pt x="1137859" y="1341438"/>
                  </a:lnTo>
                  <a:lnTo>
                    <a:pt x="1131912" y="1358107"/>
                  </a:lnTo>
                  <a:lnTo>
                    <a:pt x="1125172" y="1375172"/>
                  </a:lnTo>
                  <a:lnTo>
                    <a:pt x="1118036" y="1391047"/>
                  </a:lnTo>
                  <a:lnTo>
                    <a:pt x="1109711" y="1406922"/>
                  </a:lnTo>
                  <a:lnTo>
                    <a:pt x="1100989" y="1422401"/>
                  </a:lnTo>
                  <a:lnTo>
                    <a:pt x="1091871" y="1437085"/>
                  </a:lnTo>
                  <a:lnTo>
                    <a:pt x="1081167" y="1451372"/>
                  </a:lnTo>
                  <a:lnTo>
                    <a:pt x="1070463" y="1465660"/>
                  </a:lnTo>
                  <a:lnTo>
                    <a:pt x="1058966" y="1478757"/>
                  </a:lnTo>
                  <a:lnTo>
                    <a:pt x="1047073" y="1491060"/>
                  </a:lnTo>
                  <a:lnTo>
                    <a:pt x="1033990" y="1503760"/>
                  </a:lnTo>
                  <a:lnTo>
                    <a:pt x="1020907" y="1514872"/>
                  </a:lnTo>
                  <a:lnTo>
                    <a:pt x="1007032" y="1525588"/>
                  </a:lnTo>
                  <a:lnTo>
                    <a:pt x="992760" y="1535907"/>
                  </a:lnTo>
                  <a:lnTo>
                    <a:pt x="977695" y="1545432"/>
                  </a:lnTo>
                  <a:lnTo>
                    <a:pt x="962630" y="1554560"/>
                  </a:lnTo>
                  <a:lnTo>
                    <a:pt x="947168" y="1562498"/>
                  </a:lnTo>
                  <a:lnTo>
                    <a:pt x="930518" y="1569641"/>
                  </a:lnTo>
                  <a:lnTo>
                    <a:pt x="913867" y="1576388"/>
                  </a:lnTo>
                  <a:lnTo>
                    <a:pt x="896820" y="1581944"/>
                  </a:lnTo>
                  <a:lnTo>
                    <a:pt x="879773" y="1586707"/>
                  </a:lnTo>
                  <a:lnTo>
                    <a:pt x="861933" y="1590676"/>
                  </a:lnTo>
                  <a:lnTo>
                    <a:pt x="843696" y="1594248"/>
                  </a:lnTo>
                  <a:lnTo>
                    <a:pt x="825460" y="1596629"/>
                  </a:lnTo>
                  <a:lnTo>
                    <a:pt x="806827" y="1598216"/>
                  </a:lnTo>
                  <a:lnTo>
                    <a:pt x="788194" y="1598613"/>
                  </a:lnTo>
                  <a:lnTo>
                    <a:pt x="769561" y="1598216"/>
                  </a:lnTo>
                  <a:lnTo>
                    <a:pt x="750531" y="1596629"/>
                  </a:lnTo>
                  <a:lnTo>
                    <a:pt x="732295" y="1594248"/>
                  </a:lnTo>
                  <a:lnTo>
                    <a:pt x="714058" y="1590676"/>
                  </a:lnTo>
                  <a:lnTo>
                    <a:pt x="696615" y="1586707"/>
                  </a:lnTo>
                  <a:lnTo>
                    <a:pt x="679568" y="1581944"/>
                  </a:lnTo>
                  <a:lnTo>
                    <a:pt x="662124" y="1576388"/>
                  </a:lnTo>
                  <a:lnTo>
                    <a:pt x="645870" y="1569641"/>
                  </a:lnTo>
                  <a:lnTo>
                    <a:pt x="629616" y="1562498"/>
                  </a:lnTo>
                  <a:lnTo>
                    <a:pt x="613758" y="1554560"/>
                  </a:lnTo>
                  <a:lnTo>
                    <a:pt x="598296" y="1545432"/>
                  </a:lnTo>
                  <a:lnTo>
                    <a:pt x="583628" y="1535907"/>
                  </a:lnTo>
                  <a:lnTo>
                    <a:pt x="568960" y="1525588"/>
                  </a:lnTo>
                  <a:lnTo>
                    <a:pt x="555480" y="1514872"/>
                  </a:lnTo>
                  <a:lnTo>
                    <a:pt x="542398" y="1503760"/>
                  </a:lnTo>
                  <a:lnTo>
                    <a:pt x="529315" y="1491060"/>
                  </a:lnTo>
                  <a:lnTo>
                    <a:pt x="517025" y="1478757"/>
                  </a:lnTo>
                  <a:lnTo>
                    <a:pt x="505925" y="1465660"/>
                  </a:lnTo>
                  <a:lnTo>
                    <a:pt x="494824" y="1451372"/>
                  </a:lnTo>
                  <a:lnTo>
                    <a:pt x="484517" y="1437085"/>
                  </a:lnTo>
                  <a:lnTo>
                    <a:pt x="475002" y="1422401"/>
                  </a:lnTo>
                  <a:lnTo>
                    <a:pt x="466280" y="1406922"/>
                  </a:lnTo>
                  <a:lnTo>
                    <a:pt x="458351" y="1391047"/>
                  </a:lnTo>
                  <a:lnTo>
                    <a:pt x="451215" y="1375172"/>
                  </a:lnTo>
                  <a:lnTo>
                    <a:pt x="444476" y="1358107"/>
                  </a:lnTo>
                  <a:lnTo>
                    <a:pt x="438529" y="1341438"/>
                  </a:lnTo>
                  <a:lnTo>
                    <a:pt x="433375" y="1324372"/>
                  </a:lnTo>
                  <a:lnTo>
                    <a:pt x="429411" y="1306116"/>
                  </a:lnTo>
                  <a:lnTo>
                    <a:pt x="426239" y="1288257"/>
                  </a:lnTo>
                  <a:lnTo>
                    <a:pt x="423861" y="1270000"/>
                  </a:lnTo>
                  <a:lnTo>
                    <a:pt x="422671" y="1251347"/>
                  </a:lnTo>
                  <a:lnTo>
                    <a:pt x="422275" y="1232694"/>
                  </a:lnTo>
                  <a:lnTo>
                    <a:pt x="422671" y="1213644"/>
                  </a:lnTo>
                  <a:lnTo>
                    <a:pt x="423861" y="1195388"/>
                  </a:lnTo>
                  <a:lnTo>
                    <a:pt x="426239" y="1176735"/>
                  </a:lnTo>
                  <a:lnTo>
                    <a:pt x="429411" y="1158875"/>
                  </a:lnTo>
                  <a:lnTo>
                    <a:pt x="433375" y="1141413"/>
                  </a:lnTo>
                  <a:lnTo>
                    <a:pt x="438529" y="1123950"/>
                  </a:lnTo>
                  <a:lnTo>
                    <a:pt x="444476" y="1106885"/>
                  </a:lnTo>
                  <a:lnTo>
                    <a:pt x="451215" y="1090613"/>
                  </a:lnTo>
                  <a:lnTo>
                    <a:pt x="458351" y="1073944"/>
                  </a:lnTo>
                  <a:lnTo>
                    <a:pt x="466280" y="1058466"/>
                  </a:lnTo>
                  <a:lnTo>
                    <a:pt x="475002" y="1042988"/>
                  </a:lnTo>
                  <a:lnTo>
                    <a:pt x="484517" y="1027906"/>
                  </a:lnTo>
                  <a:lnTo>
                    <a:pt x="494824" y="1014016"/>
                  </a:lnTo>
                  <a:lnTo>
                    <a:pt x="505925" y="1000125"/>
                  </a:lnTo>
                  <a:lnTo>
                    <a:pt x="517025" y="986631"/>
                  </a:lnTo>
                  <a:lnTo>
                    <a:pt x="529315" y="973931"/>
                  </a:lnTo>
                  <a:lnTo>
                    <a:pt x="542398" y="962025"/>
                  </a:lnTo>
                  <a:lnTo>
                    <a:pt x="555480" y="950516"/>
                  </a:lnTo>
                  <a:lnTo>
                    <a:pt x="568960" y="939403"/>
                  </a:lnTo>
                  <a:lnTo>
                    <a:pt x="583628" y="929481"/>
                  </a:lnTo>
                  <a:lnTo>
                    <a:pt x="598296" y="919956"/>
                  </a:lnTo>
                  <a:lnTo>
                    <a:pt x="613758" y="911225"/>
                  </a:lnTo>
                  <a:lnTo>
                    <a:pt x="629616" y="903288"/>
                  </a:lnTo>
                  <a:lnTo>
                    <a:pt x="645870" y="895350"/>
                  </a:lnTo>
                  <a:lnTo>
                    <a:pt x="662124" y="889000"/>
                  </a:lnTo>
                  <a:lnTo>
                    <a:pt x="679568" y="883444"/>
                  </a:lnTo>
                  <a:lnTo>
                    <a:pt x="696615" y="878285"/>
                  </a:lnTo>
                  <a:lnTo>
                    <a:pt x="714058" y="874316"/>
                  </a:lnTo>
                  <a:lnTo>
                    <a:pt x="732295" y="871141"/>
                  </a:lnTo>
                  <a:lnTo>
                    <a:pt x="750531" y="868760"/>
                  </a:lnTo>
                  <a:lnTo>
                    <a:pt x="769561" y="867569"/>
                  </a:lnTo>
                  <a:lnTo>
                    <a:pt x="788194" y="866775"/>
                  </a:lnTo>
                  <a:close/>
                  <a:moveTo>
                    <a:pt x="781447" y="832045"/>
                  </a:moveTo>
                  <a:lnTo>
                    <a:pt x="771525" y="832443"/>
                  </a:lnTo>
                  <a:lnTo>
                    <a:pt x="761603" y="832840"/>
                  </a:lnTo>
                  <a:lnTo>
                    <a:pt x="751284" y="833634"/>
                  </a:lnTo>
                  <a:lnTo>
                    <a:pt x="741363" y="834428"/>
                  </a:lnTo>
                  <a:lnTo>
                    <a:pt x="731838" y="836016"/>
                  </a:lnTo>
                  <a:lnTo>
                    <a:pt x="721916" y="837207"/>
                  </a:lnTo>
                  <a:lnTo>
                    <a:pt x="711994" y="839193"/>
                  </a:lnTo>
                  <a:lnTo>
                    <a:pt x="702469" y="841178"/>
                  </a:lnTo>
                  <a:lnTo>
                    <a:pt x="692944" y="843164"/>
                  </a:lnTo>
                  <a:lnTo>
                    <a:pt x="683419" y="845546"/>
                  </a:lnTo>
                  <a:lnTo>
                    <a:pt x="674291" y="848326"/>
                  </a:lnTo>
                  <a:lnTo>
                    <a:pt x="655637" y="854282"/>
                  </a:lnTo>
                  <a:lnTo>
                    <a:pt x="637381" y="861429"/>
                  </a:lnTo>
                  <a:lnTo>
                    <a:pt x="619522" y="868973"/>
                  </a:lnTo>
                  <a:lnTo>
                    <a:pt x="602456" y="877709"/>
                  </a:lnTo>
                  <a:lnTo>
                    <a:pt x="585787" y="886842"/>
                  </a:lnTo>
                  <a:lnTo>
                    <a:pt x="569119" y="896769"/>
                  </a:lnTo>
                  <a:lnTo>
                    <a:pt x="553641" y="908284"/>
                  </a:lnTo>
                  <a:lnTo>
                    <a:pt x="538162" y="919799"/>
                  </a:lnTo>
                  <a:lnTo>
                    <a:pt x="523478" y="931711"/>
                  </a:lnTo>
                  <a:lnTo>
                    <a:pt x="509587" y="944815"/>
                  </a:lnTo>
                  <a:lnTo>
                    <a:pt x="496094" y="958712"/>
                  </a:lnTo>
                  <a:lnTo>
                    <a:pt x="482997" y="973007"/>
                  </a:lnTo>
                  <a:lnTo>
                    <a:pt x="470694" y="987699"/>
                  </a:lnTo>
                  <a:lnTo>
                    <a:pt x="459581" y="1003582"/>
                  </a:lnTo>
                  <a:lnTo>
                    <a:pt x="448866" y="1019465"/>
                  </a:lnTo>
                  <a:lnTo>
                    <a:pt x="438547" y="1036142"/>
                  </a:lnTo>
                  <a:lnTo>
                    <a:pt x="434181" y="1045275"/>
                  </a:lnTo>
                  <a:lnTo>
                    <a:pt x="429816" y="1053613"/>
                  </a:lnTo>
                  <a:lnTo>
                    <a:pt x="425450" y="1062349"/>
                  </a:lnTo>
                  <a:lnTo>
                    <a:pt x="421481" y="1071482"/>
                  </a:lnTo>
                  <a:lnTo>
                    <a:pt x="417512" y="1080217"/>
                  </a:lnTo>
                  <a:lnTo>
                    <a:pt x="413941" y="1089747"/>
                  </a:lnTo>
                  <a:lnTo>
                    <a:pt x="410766" y="1098880"/>
                  </a:lnTo>
                  <a:lnTo>
                    <a:pt x="407591" y="1108410"/>
                  </a:lnTo>
                  <a:lnTo>
                    <a:pt x="404416" y="1117940"/>
                  </a:lnTo>
                  <a:lnTo>
                    <a:pt x="402034" y="1127469"/>
                  </a:lnTo>
                  <a:lnTo>
                    <a:pt x="399256" y="1137396"/>
                  </a:lnTo>
                  <a:lnTo>
                    <a:pt x="397272" y="1147323"/>
                  </a:lnTo>
                  <a:lnTo>
                    <a:pt x="395287" y="1157250"/>
                  </a:lnTo>
                  <a:lnTo>
                    <a:pt x="392906" y="1167177"/>
                  </a:lnTo>
                  <a:lnTo>
                    <a:pt x="391319" y="1177104"/>
                  </a:lnTo>
                  <a:lnTo>
                    <a:pt x="390128" y="1187825"/>
                  </a:lnTo>
                  <a:lnTo>
                    <a:pt x="389334" y="1197752"/>
                  </a:lnTo>
                  <a:lnTo>
                    <a:pt x="388541" y="1208076"/>
                  </a:lnTo>
                  <a:lnTo>
                    <a:pt x="388144" y="1218003"/>
                  </a:lnTo>
                  <a:lnTo>
                    <a:pt x="387747" y="1228724"/>
                  </a:lnTo>
                  <a:lnTo>
                    <a:pt x="387747" y="1238650"/>
                  </a:lnTo>
                  <a:lnTo>
                    <a:pt x="388144" y="1248577"/>
                  </a:lnTo>
                  <a:lnTo>
                    <a:pt x="388541" y="1258504"/>
                  </a:lnTo>
                  <a:lnTo>
                    <a:pt x="389334" y="1268431"/>
                  </a:lnTo>
                  <a:lnTo>
                    <a:pt x="390525" y="1278755"/>
                  </a:lnTo>
                  <a:lnTo>
                    <a:pt x="391716" y="1288285"/>
                  </a:lnTo>
                  <a:lnTo>
                    <a:pt x="393303" y="1297815"/>
                  </a:lnTo>
                  <a:lnTo>
                    <a:pt x="395287" y="1307742"/>
                  </a:lnTo>
                  <a:lnTo>
                    <a:pt x="397272" y="1317668"/>
                  </a:lnTo>
                  <a:lnTo>
                    <a:pt x="399653" y="1326801"/>
                  </a:lnTo>
                  <a:lnTo>
                    <a:pt x="402034" y="1336331"/>
                  </a:lnTo>
                  <a:lnTo>
                    <a:pt x="404416" y="1345464"/>
                  </a:lnTo>
                  <a:lnTo>
                    <a:pt x="410369" y="1364523"/>
                  </a:lnTo>
                  <a:lnTo>
                    <a:pt x="417512" y="1382392"/>
                  </a:lnTo>
                  <a:lnTo>
                    <a:pt x="425053" y="1399863"/>
                  </a:lnTo>
                  <a:lnTo>
                    <a:pt x="433387" y="1417334"/>
                  </a:lnTo>
                  <a:lnTo>
                    <a:pt x="443309" y="1434011"/>
                  </a:lnTo>
                  <a:lnTo>
                    <a:pt x="453231" y="1450291"/>
                  </a:lnTo>
                  <a:lnTo>
                    <a:pt x="463947" y="1466174"/>
                  </a:lnTo>
                  <a:lnTo>
                    <a:pt x="475456" y="1481660"/>
                  </a:lnTo>
                  <a:lnTo>
                    <a:pt x="488156" y="1495955"/>
                  </a:lnTo>
                  <a:lnTo>
                    <a:pt x="501253" y="1510250"/>
                  </a:lnTo>
                  <a:lnTo>
                    <a:pt x="514747" y="1523750"/>
                  </a:lnTo>
                  <a:lnTo>
                    <a:pt x="529034" y="1536457"/>
                  </a:lnTo>
                  <a:lnTo>
                    <a:pt x="544116" y="1548766"/>
                  </a:lnTo>
                  <a:lnTo>
                    <a:pt x="559594" y="1560281"/>
                  </a:lnTo>
                  <a:lnTo>
                    <a:pt x="575469" y="1571002"/>
                  </a:lnTo>
                  <a:lnTo>
                    <a:pt x="592534" y="1580532"/>
                  </a:lnTo>
                  <a:lnTo>
                    <a:pt x="601266" y="1585297"/>
                  </a:lnTo>
                  <a:lnTo>
                    <a:pt x="609600" y="1589665"/>
                  </a:lnTo>
                  <a:lnTo>
                    <a:pt x="618331" y="1594430"/>
                  </a:lnTo>
                  <a:lnTo>
                    <a:pt x="627856" y="1598401"/>
                  </a:lnTo>
                  <a:lnTo>
                    <a:pt x="636587" y="1601974"/>
                  </a:lnTo>
                  <a:lnTo>
                    <a:pt x="645716" y="1605548"/>
                  </a:lnTo>
                  <a:lnTo>
                    <a:pt x="655241" y="1609122"/>
                  </a:lnTo>
                  <a:lnTo>
                    <a:pt x="664369" y="1612298"/>
                  </a:lnTo>
                  <a:lnTo>
                    <a:pt x="674291" y="1615078"/>
                  </a:lnTo>
                  <a:lnTo>
                    <a:pt x="683816" y="1617857"/>
                  </a:lnTo>
                  <a:lnTo>
                    <a:pt x="693738" y="1620240"/>
                  </a:lnTo>
                  <a:lnTo>
                    <a:pt x="703263" y="1622622"/>
                  </a:lnTo>
                  <a:lnTo>
                    <a:pt x="713184" y="1624607"/>
                  </a:lnTo>
                  <a:lnTo>
                    <a:pt x="723503" y="1626196"/>
                  </a:lnTo>
                  <a:lnTo>
                    <a:pt x="733822" y="1627784"/>
                  </a:lnTo>
                  <a:lnTo>
                    <a:pt x="743744" y="1628975"/>
                  </a:lnTo>
                  <a:lnTo>
                    <a:pt x="754063" y="1630167"/>
                  </a:lnTo>
                  <a:lnTo>
                    <a:pt x="764778" y="1630961"/>
                  </a:lnTo>
                  <a:lnTo>
                    <a:pt x="774700" y="1631358"/>
                  </a:lnTo>
                  <a:lnTo>
                    <a:pt x="784622" y="1631755"/>
                  </a:lnTo>
                  <a:lnTo>
                    <a:pt x="794941" y="1631755"/>
                  </a:lnTo>
                  <a:lnTo>
                    <a:pt x="804863" y="1631358"/>
                  </a:lnTo>
                  <a:lnTo>
                    <a:pt x="815181" y="1630564"/>
                  </a:lnTo>
                  <a:lnTo>
                    <a:pt x="825103" y="1630167"/>
                  </a:lnTo>
                  <a:lnTo>
                    <a:pt x="834628" y="1628975"/>
                  </a:lnTo>
                  <a:lnTo>
                    <a:pt x="844550" y="1627784"/>
                  </a:lnTo>
                  <a:lnTo>
                    <a:pt x="854472" y="1626196"/>
                  </a:lnTo>
                  <a:lnTo>
                    <a:pt x="864394" y="1624607"/>
                  </a:lnTo>
                  <a:lnTo>
                    <a:pt x="873919" y="1622622"/>
                  </a:lnTo>
                  <a:lnTo>
                    <a:pt x="883444" y="1620240"/>
                  </a:lnTo>
                  <a:lnTo>
                    <a:pt x="892572" y="1617857"/>
                  </a:lnTo>
                  <a:lnTo>
                    <a:pt x="902494" y="1615078"/>
                  </a:lnTo>
                  <a:lnTo>
                    <a:pt x="920750" y="1609122"/>
                  </a:lnTo>
                  <a:lnTo>
                    <a:pt x="938609" y="1602371"/>
                  </a:lnTo>
                  <a:lnTo>
                    <a:pt x="956469" y="1594827"/>
                  </a:lnTo>
                  <a:lnTo>
                    <a:pt x="973931" y="1586091"/>
                  </a:lnTo>
                  <a:lnTo>
                    <a:pt x="990600" y="1576561"/>
                  </a:lnTo>
                  <a:lnTo>
                    <a:pt x="1006872" y="1566635"/>
                  </a:lnTo>
                  <a:lnTo>
                    <a:pt x="1022747" y="1555914"/>
                  </a:lnTo>
                  <a:lnTo>
                    <a:pt x="1038225" y="1544001"/>
                  </a:lnTo>
                  <a:lnTo>
                    <a:pt x="1052910" y="1531692"/>
                  </a:lnTo>
                  <a:lnTo>
                    <a:pt x="1066800" y="1518588"/>
                  </a:lnTo>
                  <a:lnTo>
                    <a:pt x="1080294" y="1505088"/>
                  </a:lnTo>
                  <a:lnTo>
                    <a:pt x="1093391" y="1490396"/>
                  </a:lnTo>
                  <a:lnTo>
                    <a:pt x="1105297" y="1475704"/>
                  </a:lnTo>
                  <a:lnTo>
                    <a:pt x="1116806" y="1460218"/>
                  </a:lnTo>
                  <a:lnTo>
                    <a:pt x="1127125" y="1443938"/>
                  </a:lnTo>
                  <a:lnTo>
                    <a:pt x="1137444" y="1427261"/>
                  </a:lnTo>
                  <a:lnTo>
                    <a:pt x="1142206" y="1418923"/>
                  </a:lnTo>
                  <a:lnTo>
                    <a:pt x="1146572" y="1410187"/>
                  </a:lnTo>
                  <a:lnTo>
                    <a:pt x="1150938" y="1401054"/>
                  </a:lnTo>
                  <a:lnTo>
                    <a:pt x="1154906" y="1392319"/>
                  </a:lnTo>
                  <a:lnTo>
                    <a:pt x="1158478" y="1383186"/>
                  </a:lnTo>
                  <a:lnTo>
                    <a:pt x="1162050" y="1374053"/>
                  </a:lnTo>
                  <a:lnTo>
                    <a:pt x="1165622" y="1364920"/>
                  </a:lnTo>
                  <a:lnTo>
                    <a:pt x="1168797" y="1354993"/>
                  </a:lnTo>
                  <a:lnTo>
                    <a:pt x="1171575" y="1345861"/>
                  </a:lnTo>
                  <a:lnTo>
                    <a:pt x="1174353" y="1335934"/>
                  </a:lnTo>
                  <a:lnTo>
                    <a:pt x="1177131" y="1326404"/>
                  </a:lnTo>
                  <a:lnTo>
                    <a:pt x="1179513" y="1316874"/>
                  </a:lnTo>
                  <a:lnTo>
                    <a:pt x="1181497" y="1306550"/>
                  </a:lnTo>
                  <a:lnTo>
                    <a:pt x="1183085" y="1296623"/>
                  </a:lnTo>
                  <a:lnTo>
                    <a:pt x="1184672" y="1286299"/>
                  </a:lnTo>
                  <a:lnTo>
                    <a:pt x="1185863" y="1276373"/>
                  </a:lnTo>
                  <a:lnTo>
                    <a:pt x="1187053" y="1265652"/>
                  </a:lnTo>
                  <a:lnTo>
                    <a:pt x="1187847" y="1255328"/>
                  </a:lnTo>
                  <a:lnTo>
                    <a:pt x="1188244" y="1245401"/>
                  </a:lnTo>
                  <a:lnTo>
                    <a:pt x="1188641" y="1235474"/>
                  </a:lnTo>
                  <a:lnTo>
                    <a:pt x="1188641" y="1225150"/>
                  </a:lnTo>
                  <a:lnTo>
                    <a:pt x="1188244" y="1214826"/>
                  </a:lnTo>
                  <a:lnTo>
                    <a:pt x="1187847" y="1204899"/>
                  </a:lnTo>
                  <a:lnTo>
                    <a:pt x="1187053" y="1194972"/>
                  </a:lnTo>
                  <a:lnTo>
                    <a:pt x="1185863" y="1185442"/>
                  </a:lnTo>
                  <a:lnTo>
                    <a:pt x="1184672" y="1175118"/>
                  </a:lnTo>
                  <a:lnTo>
                    <a:pt x="1183085" y="1165589"/>
                  </a:lnTo>
                  <a:lnTo>
                    <a:pt x="1181497" y="1156059"/>
                  </a:lnTo>
                  <a:lnTo>
                    <a:pt x="1179513" y="1146529"/>
                  </a:lnTo>
                  <a:lnTo>
                    <a:pt x="1177131" y="1136999"/>
                  </a:lnTo>
                  <a:lnTo>
                    <a:pt x="1174353" y="1127072"/>
                  </a:lnTo>
                  <a:lnTo>
                    <a:pt x="1171575" y="1117940"/>
                  </a:lnTo>
                  <a:lnTo>
                    <a:pt x="1165622" y="1099674"/>
                  </a:lnTo>
                  <a:lnTo>
                    <a:pt x="1158875" y="1081012"/>
                  </a:lnTo>
                  <a:lnTo>
                    <a:pt x="1151335" y="1063540"/>
                  </a:lnTo>
                  <a:lnTo>
                    <a:pt x="1143000" y="1046466"/>
                  </a:lnTo>
                  <a:lnTo>
                    <a:pt x="1133475" y="1029392"/>
                  </a:lnTo>
                  <a:lnTo>
                    <a:pt x="1123156" y="1013112"/>
                  </a:lnTo>
                  <a:lnTo>
                    <a:pt x="1112441" y="997626"/>
                  </a:lnTo>
                  <a:lnTo>
                    <a:pt x="1100931" y="982140"/>
                  </a:lnTo>
                  <a:lnTo>
                    <a:pt x="1088628" y="967448"/>
                  </a:lnTo>
                  <a:lnTo>
                    <a:pt x="1075135" y="953550"/>
                  </a:lnTo>
                  <a:lnTo>
                    <a:pt x="1061641" y="939653"/>
                  </a:lnTo>
                  <a:lnTo>
                    <a:pt x="1047353" y="926946"/>
                  </a:lnTo>
                  <a:lnTo>
                    <a:pt x="1032272" y="915034"/>
                  </a:lnTo>
                  <a:lnTo>
                    <a:pt x="1016794" y="903519"/>
                  </a:lnTo>
                  <a:lnTo>
                    <a:pt x="1000522" y="892798"/>
                  </a:lnTo>
                  <a:lnTo>
                    <a:pt x="983456" y="882871"/>
                  </a:lnTo>
                  <a:lnTo>
                    <a:pt x="975122" y="878106"/>
                  </a:lnTo>
                  <a:lnTo>
                    <a:pt x="966391" y="873738"/>
                  </a:lnTo>
                  <a:lnTo>
                    <a:pt x="957659" y="869371"/>
                  </a:lnTo>
                  <a:lnTo>
                    <a:pt x="948928" y="865400"/>
                  </a:lnTo>
                  <a:lnTo>
                    <a:pt x="939403" y="861826"/>
                  </a:lnTo>
                  <a:lnTo>
                    <a:pt x="930275" y="858252"/>
                  </a:lnTo>
                  <a:lnTo>
                    <a:pt x="921147" y="854282"/>
                  </a:lnTo>
                  <a:lnTo>
                    <a:pt x="911622" y="851105"/>
                  </a:lnTo>
                  <a:lnTo>
                    <a:pt x="902494" y="848326"/>
                  </a:lnTo>
                  <a:lnTo>
                    <a:pt x="892175" y="845546"/>
                  </a:lnTo>
                  <a:lnTo>
                    <a:pt x="882650" y="843164"/>
                  </a:lnTo>
                  <a:lnTo>
                    <a:pt x="872728" y="840781"/>
                  </a:lnTo>
                  <a:lnTo>
                    <a:pt x="863203" y="838796"/>
                  </a:lnTo>
                  <a:lnTo>
                    <a:pt x="852488" y="837207"/>
                  </a:lnTo>
                  <a:lnTo>
                    <a:pt x="842566" y="835619"/>
                  </a:lnTo>
                  <a:lnTo>
                    <a:pt x="832247" y="834428"/>
                  </a:lnTo>
                  <a:lnTo>
                    <a:pt x="822325" y="833237"/>
                  </a:lnTo>
                  <a:lnTo>
                    <a:pt x="812006" y="832840"/>
                  </a:lnTo>
                  <a:lnTo>
                    <a:pt x="801688" y="832045"/>
                  </a:lnTo>
                  <a:lnTo>
                    <a:pt x="791369" y="832045"/>
                  </a:lnTo>
                  <a:lnTo>
                    <a:pt x="781447" y="832045"/>
                  </a:lnTo>
                  <a:close/>
                  <a:moveTo>
                    <a:pt x="802481" y="444500"/>
                  </a:moveTo>
                  <a:lnTo>
                    <a:pt x="823913" y="445294"/>
                  </a:lnTo>
                  <a:lnTo>
                    <a:pt x="844947" y="446486"/>
                  </a:lnTo>
                  <a:lnTo>
                    <a:pt x="866775" y="448471"/>
                  </a:lnTo>
                  <a:lnTo>
                    <a:pt x="887413" y="450853"/>
                  </a:lnTo>
                  <a:lnTo>
                    <a:pt x="908844" y="453633"/>
                  </a:lnTo>
                  <a:lnTo>
                    <a:pt x="929878" y="457207"/>
                  </a:lnTo>
                  <a:lnTo>
                    <a:pt x="950913" y="461177"/>
                  </a:lnTo>
                  <a:lnTo>
                    <a:pt x="971550" y="465545"/>
                  </a:lnTo>
                  <a:lnTo>
                    <a:pt x="977106" y="467530"/>
                  </a:lnTo>
                  <a:lnTo>
                    <a:pt x="981869" y="470310"/>
                  </a:lnTo>
                  <a:lnTo>
                    <a:pt x="985838" y="473487"/>
                  </a:lnTo>
                  <a:lnTo>
                    <a:pt x="989013" y="477060"/>
                  </a:lnTo>
                  <a:lnTo>
                    <a:pt x="991791" y="481428"/>
                  </a:lnTo>
                  <a:lnTo>
                    <a:pt x="992981" y="483413"/>
                  </a:lnTo>
                  <a:lnTo>
                    <a:pt x="993378" y="485796"/>
                  </a:lnTo>
                  <a:lnTo>
                    <a:pt x="993775" y="488575"/>
                  </a:lnTo>
                  <a:lnTo>
                    <a:pt x="993775" y="490561"/>
                  </a:lnTo>
                  <a:lnTo>
                    <a:pt x="993775" y="492943"/>
                  </a:lnTo>
                  <a:lnTo>
                    <a:pt x="993378" y="495326"/>
                  </a:lnTo>
                  <a:lnTo>
                    <a:pt x="989409" y="520341"/>
                  </a:lnTo>
                  <a:lnTo>
                    <a:pt x="985838" y="546151"/>
                  </a:lnTo>
                  <a:lnTo>
                    <a:pt x="978297" y="596580"/>
                  </a:lnTo>
                  <a:lnTo>
                    <a:pt x="977503" y="600948"/>
                  </a:lnTo>
                  <a:lnTo>
                    <a:pt x="977106" y="605316"/>
                  </a:lnTo>
                  <a:lnTo>
                    <a:pt x="977900" y="609683"/>
                  </a:lnTo>
                  <a:lnTo>
                    <a:pt x="979488" y="613654"/>
                  </a:lnTo>
                  <a:lnTo>
                    <a:pt x="981472" y="617625"/>
                  </a:lnTo>
                  <a:lnTo>
                    <a:pt x="983853" y="620801"/>
                  </a:lnTo>
                  <a:lnTo>
                    <a:pt x="987028" y="623581"/>
                  </a:lnTo>
                  <a:lnTo>
                    <a:pt x="990600" y="626361"/>
                  </a:lnTo>
                  <a:lnTo>
                    <a:pt x="1005681" y="631920"/>
                  </a:lnTo>
                  <a:lnTo>
                    <a:pt x="1020366" y="637479"/>
                  </a:lnTo>
                  <a:lnTo>
                    <a:pt x="1034653" y="643435"/>
                  </a:lnTo>
                  <a:lnTo>
                    <a:pt x="1049338" y="649391"/>
                  </a:lnTo>
                  <a:lnTo>
                    <a:pt x="1063625" y="656141"/>
                  </a:lnTo>
                  <a:lnTo>
                    <a:pt x="1077516" y="662891"/>
                  </a:lnTo>
                  <a:lnTo>
                    <a:pt x="1091803" y="670039"/>
                  </a:lnTo>
                  <a:lnTo>
                    <a:pt x="1105297" y="677583"/>
                  </a:lnTo>
                  <a:lnTo>
                    <a:pt x="1118791" y="685525"/>
                  </a:lnTo>
                  <a:lnTo>
                    <a:pt x="1132285" y="693863"/>
                  </a:lnTo>
                  <a:lnTo>
                    <a:pt x="1144985" y="702599"/>
                  </a:lnTo>
                  <a:lnTo>
                    <a:pt x="1157685" y="711335"/>
                  </a:lnTo>
                  <a:lnTo>
                    <a:pt x="1170385" y="720864"/>
                  </a:lnTo>
                  <a:lnTo>
                    <a:pt x="1183085" y="730394"/>
                  </a:lnTo>
                  <a:lnTo>
                    <a:pt x="1195388" y="739924"/>
                  </a:lnTo>
                  <a:lnTo>
                    <a:pt x="1207294" y="749851"/>
                  </a:lnTo>
                  <a:lnTo>
                    <a:pt x="1211263" y="751836"/>
                  </a:lnTo>
                  <a:lnTo>
                    <a:pt x="1215231" y="753028"/>
                  </a:lnTo>
                  <a:lnTo>
                    <a:pt x="1219597" y="753425"/>
                  </a:lnTo>
                  <a:lnTo>
                    <a:pt x="1224360" y="753425"/>
                  </a:lnTo>
                  <a:lnTo>
                    <a:pt x="1228328" y="752630"/>
                  </a:lnTo>
                  <a:lnTo>
                    <a:pt x="1232297" y="751042"/>
                  </a:lnTo>
                  <a:lnTo>
                    <a:pt x="1236266" y="748660"/>
                  </a:lnTo>
                  <a:lnTo>
                    <a:pt x="1239441" y="745880"/>
                  </a:lnTo>
                  <a:lnTo>
                    <a:pt x="1320006" y="681554"/>
                  </a:lnTo>
                  <a:lnTo>
                    <a:pt x="1321594" y="679966"/>
                  </a:lnTo>
                  <a:lnTo>
                    <a:pt x="1323181" y="678774"/>
                  </a:lnTo>
                  <a:lnTo>
                    <a:pt x="1325166" y="677583"/>
                  </a:lnTo>
                  <a:lnTo>
                    <a:pt x="1327547" y="676789"/>
                  </a:lnTo>
                  <a:lnTo>
                    <a:pt x="1329531" y="676392"/>
                  </a:lnTo>
                  <a:lnTo>
                    <a:pt x="1331913" y="675995"/>
                  </a:lnTo>
                  <a:lnTo>
                    <a:pt x="1336675" y="675995"/>
                  </a:lnTo>
                  <a:lnTo>
                    <a:pt x="1341835" y="676789"/>
                  </a:lnTo>
                  <a:lnTo>
                    <a:pt x="1346597" y="678774"/>
                  </a:lnTo>
                  <a:lnTo>
                    <a:pt x="1351360" y="681554"/>
                  </a:lnTo>
                  <a:lnTo>
                    <a:pt x="1355725" y="685128"/>
                  </a:lnTo>
                  <a:lnTo>
                    <a:pt x="1370410" y="700614"/>
                  </a:lnTo>
                  <a:lnTo>
                    <a:pt x="1384300" y="716497"/>
                  </a:lnTo>
                  <a:lnTo>
                    <a:pt x="1397794" y="733174"/>
                  </a:lnTo>
                  <a:lnTo>
                    <a:pt x="1411685" y="749454"/>
                  </a:lnTo>
                  <a:lnTo>
                    <a:pt x="1424385" y="766925"/>
                  </a:lnTo>
                  <a:lnTo>
                    <a:pt x="1436688" y="783999"/>
                  </a:lnTo>
                  <a:lnTo>
                    <a:pt x="1448594" y="801471"/>
                  </a:lnTo>
                  <a:lnTo>
                    <a:pt x="1460103" y="819736"/>
                  </a:lnTo>
                  <a:lnTo>
                    <a:pt x="1462485" y="824898"/>
                  </a:lnTo>
                  <a:lnTo>
                    <a:pt x="1464072" y="830060"/>
                  </a:lnTo>
                  <a:lnTo>
                    <a:pt x="1464866" y="835619"/>
                  </a:lnTo>
                  <a:lnTo>
                    <a:pt x="1464469" y="840384"/>
                  </a:lnTo>
                  <a:lnTo>
                    <a:pt x="1463278" y="845149"/>
                  </a:lnTo>
                  <a:lnTo>
                    <a:pt x="1462485" y="847134"/>
                  </a:lnTo>
                  <a:lnTo>
                    <a:pt x="1461294" y="849120"/>
                  </a:lnTo>
                  <a:lnTo>
                    <a:pt x="1460103" y="851105"/>
                  </a:lnTo>
                  <a:lnTo>
                    <a:pt x="1458516" y="852693"/>
                  </a:lnTo>
                  <a:lnTo>
                    <a:pt x="1456532" y="853885"/>
                  </a:lnTo>
                  <a:lnTo>
                    <a:pt x="1454944" y="855076"/>
                  </a:lnTo>
                  <a:lnTo>
                    <a:pt x="1434307" y="871356"/>
                  </a:lnTo>
                  <a:lnTo>
                    <a:pt x="1413669" y="886445"/>
                  </a:lnTo>
                  <a:lnTo>
                    <a:pt x="1393032" y="901931"/>
                  </a:lnTo>
                  <a:lnTo>
                    <a:pt x="1372394" y="917020"/>
                  </a:lnTo>
                  <a:lnTo>
                    <a:pt x="1368822" y="919402"/>
                  </a:lnTo>
                  <a:lnTo>
                    <a:pt x="1365647" y="922579"/>
                  </a:lnTo>
                  <a:lnTo>
                    <a:pt x="1362869" y="925755"/>
                  </a:lnTo>
                  <a:lnTo>
                    <a:pt x="1361281" y="929726"/>
                  </a:lnTo>
                  <a:lnTo>
                    <a:pt x="1360091" y="933697"/>
                  </a:lnTo>
                  <a:lnTo>
                    <a:pt x="1359297" y="938065"/>
                  </a:lnTo>
                  <a:lnTo>
                    <a:pt x="1359694" y="942432"/>
                  </a:lnTo>
                  <a:lnTo>
                    <a:pt x="1360488" y="946800"/>
                  </a:lnTo>
                  <a:lnTo>
                    <a:pt x="1366838" y="961492"/>
                  </a:lnTo>
                  <a:lnTo>
                    <a:pt x="1373188" y="975390"/>
                  </a:lnTo>
                  <a:lnTo>
                    <a:pt x="1379141" y="989684"/>
                  </a:lnTo>
                  <a:lnTo>
                    <a:pt x="1384697" y="1004773"/>
                  </a:lnTo>
                  <a:lnTo>
                    <a:pt x="1390253" y="1019068"/>
                  </a:lnTo>
                  <a:lnTo>
                    <a:pt x="1395413" y="1033760"/>
                  </a:lnTo>
                  <a:lnTo>
                    <a:pt x="1400175" y="1048849"/>
                  </a:lnTo>
                  <a:lnTo>
                    <a:pt x="1404938" y="1063937"/>
                  </a:lnTo>
                  <a:lnTo>
                    <a:pt x="1408510" y="1079026"/>
                  </a:lnTo>
                  <a:lnTo>
                    <a:pt x="1412082" y="1094512"/>
                  </a:lnTo>
                  <a:lnTo>
                    <a:pt x="1415257" y="1109601"/>
                  </a:lnTo>
                  <a:lnTo>
                    <a:pt x="1418035" y="1125087"/>
                  </a:lnTo>
                  <a:lnTo>
                    <a:pt x="1420416" y="1140573"/>
                  </a:lnTo>
                  <a:lnTo>
                    <a:pt x="1422400" y="1156059"/>
                  </a:lnTo>
                  <a:lnTo>
                    <a:pt x="1424385" y="1171545"/>
                  </a:lnTo>
                  <a:lnTo>
                    <a:pt x="1425575" y="1187428"/>
                  </a:lnTo>
                  <a:lnTo>
                    <a:pt x="1427163" y="1191398"/>
                  </a:lnTo>
                  <a:lnTo>
                    <a:pt x="1429147" y="1195369"/>
                  </a:lnTo>
                  <a:lnTo>
                    <a:pt x="1431925" y="1198546"/>
                  </a:lnTo>
                  <a:lnTo>
                    <a:pt x="1435100" y="1201722"/>
                  </a:lnTo>
                  <a:lnTo>
                    <a:pt x="1438672" y="1204105"/>
                  </a:lnTo>
                  <a:lnTo>
                    <a:pt x="1442641" y="1205693"/>
                  </a:lnTo>
                  <a:lnTo>
                    <a:pt x="1446610" y="1206884"/>
                  </a:lnTo>
                  <a:lnTo>
                    <a:pt x="1451769" y="1206884"/>
                  </a:lnTo>
                  <a:lnTo>
                    <a:pt x="1476772" y="1209267"/>
                  </a:lnTo>
                  <a:lnTo>
                    <a:pt x="1502569" y="1212046"/>
                  </a:lnTo>
                  <a:lnTo>
                    <a:pt x="1527969" y="1214826"/>
                  </a:lnTo>
                  <a:lnTo>
                    <a:pt x="1553766" y="1218003"/>
                  </a:lnTo>
                  <a:lnTo>
                    <a:pt x="1555750" y="1218003"/>
                  </a:lnTo>
                  <a:lnTo>
                    <a:pt x="1558132" y="1218400"/>
                  </a:lnTo>
                  <a:lnTo>
                    <a:pt x="1560116" y="1219194"/>
                  </a:lnTo>
                  <a:lnTo>
                    <a:pt x="1562497" y="1219988"/>
                  </a:lnTo>
                  <a:lnTo>
                    <a:pt x="1564482" y="1221179"/>
                  </a:lnTo>
                  <a:lnTo>
                    <a:pt x="1566069" y="1222767"/>
                  </a:lnTo>
                  <a:lnTo>
                    <a:pt x="1569641" y="1226341"/>
                  </a:lnTo>
                  <a:lnTo>
                    <a:pt x="1572419" y="1230709"/>
                  </a:lnTo>
                  <a:lnTo>
                    <a:pt x="1574404" y="1235474"/>
                  </a:lnTo>
                  <a:lnTo>
                    <a:pt x="1575991" y="1240636"/>
                  </a:lnTo>
                  <a:lnTo>
                    <a:pt x="1576388" y="1246195"/>
                  </a:lnTo>
                  <a:lnTo>
                    <a:pt x="1575594" y="1267240"/>
                  </a:lnTo>
                  <a:lnTo>
                    <a:pt x="1574404" y="1289079"/>
                  </a:lnTo>
                  <a:lnTo>
                    <a:pt x="1572419" y="1310124"/>
                  </a:lnTo>
                  <a:lnTo>
                    <a:pt x="1570038" y="1331169"/>
                  </a:lnTo>
                  <a:lnTo>
                    <a:pt x="1567260" y="1352214"/>
                  </a:lnTo>
                  <a:lnTo>
                    <a:pt x="1563688" y="1373656"/>
                  </a:lnTo>
                  <a:lnTo>
                    <a:pt x="1559719" y="1394304"/>
                  </a:lnTo>
                  <a:lnTo>
                    <a:pt x="1555353" y="1415349"/>
                  </a:lnTo>
                  <a:lnTo>
                    <a:pt x="1553369" y="1420511"/>
                  </a:lnTo>
                  <a:lnTo>
                    <a:pt x="1550591" y="1425276"/>
                  </a:lnTo>
                  <a:lnTo>
                    <a:pt x="1547416" y="1429644"/>
                  </a:lnTo>
                  <a:lnTo>
                    <a:pt x="1543447" y="1432820"/>
                  </a:lnTo>
                  <a:lnTo>
                    <a:pt x="1539082" y="1435203"/>
                  </a:lnTo>
                  <a:lnTo>
                    <a:pt x="1536700" y="1435997"/>
                  </a:lnTo>
                  <a:lnTo>
                    <a:pt x="1534716" y="1436791"/>
                  </a:lnTo>
                  <a:lnTo>
                    <a:pt x="1532335" y="1437188"/>
                  </a:lnTo>
                  <a:lnTo>
                    <a:pt x="1530350" y="1437188"/>
                  </a:lnTo>
                  <a:lnTo>
                    <a:pt x="1527969" y="1436791"/>
                  </a:lnTo>
                  <a:lnTo>
                    <a:pt x="1525588" y="1436394"/>
                  </a:lnTo>
                  <a:lnTo>
                    <a:pt x="1474788" y="1429644"/>
                  </a:lnTo>
                  <a:lnTo>
                    <a:pt x="1448991" y="1425673"/>
                  </a:lnTo>
                  <a:lnTo>
                    <a:pt x="1423988" y="1421702"/>
                  </a:lnTo>
                  <a:lnTo>
                    <a:pt x="1419622" y="1420908"/>
                  </a:lnTo>
                  <a:lnTo>
                    <a:pt x="1415257" y="1420908"/>
                  </a:lnTo>
                  <a:lnTo>
                    <a:pt x="1410891" y="1421702"/>
                  </a:lnTo>
                  <a:lnTo>
                    <a:pt x="1406922" y="1422893"/>
                  </a:lnTo>
                  <a:lnTo>
                    <a:pt x="1402953" y="1424879"/>
                  </a:lnTo>
                  <a:lnTo>
                    <a:pt x="1399382" y="1427658"/>
                  </a:lnTo>
                  <a:lnTo>
                    <a:pt x="1396603" y="1430835"/>
                  </a:lnTo>
                  <a:lnTo>
                    <a:pt x="1394222" y="1434408"/>
                  </a:lnTo>
                  <a:lnTo>
                    <a:pt x="1388666" y="1449100"/>
                  </a:lnTo>
                  <a:lnTo>
                    <a:pt x="1383110" y="1464189"/>
                  </a:lnTo>
                  <a:lnTo>
                    <a:pt x="1377156" y="1478484"/>
                  </a:lnTo>
                  <a:lnTo>
                    <a:pt x="1371203" y="1492381"/>
                  </a:lnTo>
                  <a:lnTo>
                    <a:pt x="1364456" y="1507073"/>
                  </a:lnTo>
                  <a:lnTo>
                    <a:pt x="1357313" y="1520971"/>
                  </a:lnTo>
                  <a:lnTo>
                    <a:pt x="1350169" y="1534869"/>
                  </a:lnTo>
                  <a:lnTo>
                    <a:pt x="1343025" y="1548766"/>
                  </a:lnTo>
                  <a:lnTo>
                    <a:pt x="1335088" y="1561870"/>
                  </a:lnTo>
                  <a:lnTo>
                    <a:pt x="1326753" y="1574973"/>
                  </a:lnTo>
                  <a:lnTo>
                    <a:pt x="1318022" y="1588077"/>
                  </a:lnTo>
                  <a:lnTo>
                    <a:pt x="1308894" y="1601180"/>
                  </a:lnTo>
                  <a:lnTo>
                    <a:pt x="1299766" y="1613886"/>
                  </a:lnTo>
                  <a:lnTo>
                    <a:pt x="1290241" y="1626196"/>
                  </a:lnTo>
                  <a:lnTo>
                    <a:pt x="1280716" y="1638902"/>
                  </a:lnTo>
                  <a:lnTo>
                    <a:pt x="1270794" y="1650814"/>
                  </a:lnTo>
                  <a:lnTo>
                    <a:pt x="1268810" y="1654785"/>
                  </a:lnTo>
                  <a:lnTo>
                    <a:pt x="1267619" y="1658756"/>
                  </a:lnTo>
                  <a:lnTo>
                    <a:pt x="1266825" y="1663124"/>
                  </a:lnTo>
                  <a:lnTo>
                    <a:pt x="1267222" y="1667095"/>
                  </a:lnTo>
                  <a:lnTo>
                    <a:pt x="1268016" y="1671462"/>
                  </a:lnTo>
                  <a:lnTo>
                    <a:pt x="1269603" y="1675433"/>
                  </a:lnTo>
                  <a:lnTo>
                    <a:pt x="1271588" y="1679007"/>
                  </a:lnTo>
                  <a:lnTo>
                    <a:pt x="1274763" y="1682580"/>
                  </a:lnTo>
                  <a:lnTo>
                    <a:pt x="1339056" y="1762790"/>
                  </a:lnTo>
                  <a:lnTo>
                    <a:pt x="1340644" y="1764378"/>
                  </a:lnTo>
                  <a:lnTo>
                    <a:pt x="1341835" y="1766363"/>
                  </a:lnTo>
                  <a:lnTo>
                    <a:pt x="1343025" y="1768349"/>
                  </a:lnTo>
                  <a:lnTo>
                    <a:pt x="1343819" y="1770334"/>
                  </a:lnTo>
                  <a:lnTo>
                    <a:pt x="1344216" y="1772717"/>
                  </a:lnTo>
                  <a:lnTo>
                    <a:pt x="1344613" y="1774702"/>
                  </a:lnTo>
                  <a:lnTo>
                    <a:pt x="1344613" y="1779864"/>
                  </a:lnTo>
                  <a:lnTo>
                    <a:pt x="1343819" y="1785026"/>
                  </a:lnTo>
                  <a:lnTo>
                    <a:pt x="1341835" y="1789791"/>
                  </a:lnTo>
                  <a:lnTo>
                    <a:pt x="1339056" y="1794556"/>
                  </a:lnTo>
                  <a:lnTo>
                    <a:pt x="1335485" y="1798923"/>
                  </a:lnTo>
                  <a:lnTo>
                    <a:pt x="1320006" y="1813218"/>
                  </a:lnTo>
                  <a:lnTo>
                    <a:pt x="1303735" y="1827513"/>
                  </a:lnTo>
                  <a:lnTo>
                    <a:pt x="1287463" y="1841013"/>
                  </a:lnTo>
                  <a:lnTo>
                    <a:pt x="1271191" y="1854514"/>
                  </a:lnTo>
                  <a:lnTo>
                    <a:pt x="1253728" y="1867220"/>
                  </a:lnTo>
                  <a:lnTo>
                    <a:pt x="1236663" y="1879927"/>
                  </a:lnTo>
                  <a:lnTo>
                    <a:pt x="1218406" y="1891442"/>
                  </a:lnTo>
                  <a:lnTo>
                    <a:pt x="1200547" y="1902957"/>
                  </a:lnTo>
                  <a:lnTo>
                    <a:pt x="1195388" y="1905340"/>
                  </a:lnTo>
                  <a:lnTo>
                    <a:pt x="1190228" y="1906928"/>
                  </a:lnTo>
                  <a:lnTo>
                    <a:pt x="1185069" y="1907325"/>
                  </a:lnTo>
                  <a:lnTo>
                    <a:pt x="1179910" y="1906928"/>
                  </a:lnTo>
                  <a:lnTo>
                    <a:pt x="1175544" y="1906134"/>
                  </a:lnTo>
                  <a:lnTo>
                    <a:pt x="1172766" y="1904943"/>
                  </a:lnTo>
                  <a:lnTo>
                    <a:pt x="1170781" y="1903751"/>
                  </a:lnTo>
                  <a:lnTo>
                    <a:pt x="1169194" y="1902560"/>
                  </a:lnTo>
                  <a:lnTo>
                    <a:pt x="1167606" y="1900972"/>
                  </a:lnTo>
                  <a:lnTo>
                    <a:pt x="1166019" y="1899383"/>
                  </a:lnTo>
                  <a:lnTo>
                    <a:pt x="1164828" y="1897398"/>
                  </a:lnTo>
                  <a:lnTo>
                    <a:pt x="1149350" y="1877147"/>
                  </a:lnTo>
                  <a:lnTo>
                    <a:pt x="1133872" y="1856499"/>
                  </a:lnTo>
                  <a:lnTo>
                    <a:pt x="1103313" y="1815204"/>
                  </a:lnTo>
                  <a:lnTo>
                    <a:pt x="1100931" y="1811630"/>
                  </a:lnTo>
                  <a:lnTo>
                    <a:pt x="1097756" y="1808453"/>
                  </a:lnTo>
                  <a:lnTo>
                    <a:pt x="1094581" y="1806071"/>
                  </a:lnTo>
                  <a:lnTo>
                    <a:pt x="1090613" y="1804085"/>
                  </a:lnTo>
                  <a:lnTo>
                    <a:pt x="1086644" y="1802894"/>
                  </a:lnTo>
                  <a:lnTo>
                    <a:pt x="1081881" y="1802497"/>
                  </a:lnTo>
                  <a:lnTo>
                    <a:pt x="1077516" y="1802497"/>
                  </a:lnTo>
                  <a:lnTo>
                    <a:pt x="1073150" y="1803291"/>
                  </a:lnTo>
                  <a:lnTo>
                    <a:pt x="1058863" y="1810042"/>
                  </a:lnTo>
                  <a:lnTo>
                    <a:pt x="1044972" y="1815998"/>
                  </a:lnTo>
                  <a:lnTo>
                    <a:pt x="1029891" y="1821954"/>
                  </a:lnTo>
                  <a:lnTo>
                    <a:pt x="1015603" y="1828307"/>
                  </a:lnTo>
                  <a:lnTo>
                    <a:pt x="1000919" y="1833469"/>
                  </a:lnTo>
                  <a:lnTo>
                    <a:pt x="985838" y="1838631"/>
                  </a:lnTo>
                  <a:lnTo>
                    <a:pt x="971153" y="1843396"/>
                  </a:lnTo>
                  <a:lnTo>
                    <a:pt x="956469" y="1847764"/>
                  </a:lnTo>
                  <a:lnTo>
                    <a:pt x="940991" y="1851337"/>
                  </a:lnTo>
                  <a:lnTo>
                    <a:pt x="925909" y="1854911"/>
                  </a:lnTo>
                  <a:lnTo>
                    <a:pt x="910431" y="1857691"/>
                  </a:lnTo>
                  <a:lnTo>
                    <a:pt x="894953" y="1860470"/>
                  </a:lnTo>
                  <a:lnTo>
                    <a:pt x="879475" y="1863250"/>
                  </a:lnTo>
                  <a:lnTo>
                    <a:pt x="863997" y="1865235"/>
                  </a:lnTo>
                  <a:lnTo>
                    <a:pt x="848122" y="1867220"/>
                  </a:lnTo>
                  <a:lnTo>
                    <a:pt x="832644" y="1868412"/>
                  </a:lnTo>
                  <a:lnTo>
                    <a:pt x="828675" y="1870397"/>
                  </a:lnTo>
                  <a:lnTo>
                    <a:pt x="824706" y="1872382"/>
                  </a:lnTo>
                  <a:lnTo>
                    <a:pt x="821531" y="1875162"/>
                  </a:lnTo>
                  <a:lnTo>
                    <a:pt x="818753" y="1878339"/>
                  </a:lnTo>
                  <a:lnTo>
                    <a:pt x="816372" y="1881912"/>
                  </a:lnTo>
                  <a:lnTo>
                    <a:pt x="814388" y="1885883"/>
                  </a:lnTo>
                  <a:lnTo>
                    <a:pt x="813594" y="1889854"/>
                  </a:lnTo>
                  <a:lnTo>
                    <a:pt x="813197" y="1894222"/>
                  </a:lnTo>
                  <a:lnTo>
                    <a:pt x="810816" y="1920031"/>
                  </a:lnTo>
                  <a:lnTo>
                    <a:pt x="808038" y="1945444"/>
                  </a:lnTo>
                  <a:lnTo>
                    <a:pt x="804863" y="1970857"/>
                  </a:lnTo>
                  <a:lnTo>
                    <a:pt x="801688" y="1996270"/>
                  </a:lnTo>
                  <a:lnTo>
                    <a:pt x="801688" y="1998652"/>
                  </a:lnTo>
                  <a:lnTo>
                    <a:pt x="801291" y="2001035"/>
                  </a:lnTo>
                  <a:lnTo>
                    <a:pt x="800497" y="2003020"/>
                  </a:lnTo>
                  <a:lnTo>
                    <a:pt x="799703" y="2005005"/>
                  </a:lnTo>
                  <a:lnTo>
                    <a:pt x="798513" y="2007388"/>
                  </a:lnTo>
                  <a:lnTo>
                    <a:pt x="797322" y="2009373"/>
                  </a:lnTo>
                  <a:lnTo>
                    <a:pt x="793750" y="2012550"/>
                  </a:lnTo>
                  <a:lnTo>
                    <a:pt x="789384" y="2015329"/>
                  </a:lnTo>
                  <a:lnTo>
                    <a:pt x="784622" y="2017315"/>
                  </a:lnTo>
                  <a:lnTo>
                    <a:pt x="779463" y="2018903"/>
                  </a:lnTo>
                  <a:lnTo>
                    <a:pt x="773906" y="2019300"/>
                  </a:lnTo>
                  <a:lnTo>
                    <a:pt x="752078" y="2018506"/>
                  </a:lnTo>
                  <a:lnTo>
                    <a:pt x="731044" y="2017315"/>
                  </a:lnTo>
                  <a:lnTo>
                    <a:pt x="709613" y="2015727"/>
                  </a:lnTo>
                  <a:lnTo>
                    <a:pt x="688578" y="2013344"/>
                  </a:lnTo>
                  <a:lnTo>
                    <a:pt x="667147" y="2010167"/>
                  </a:lnTo>
                  <a:lnTo>
                    <a:pt x="646509" y="2006197"/>
                  </a:lnTo>
                  <a:lnTo>
                    <a:pt x="625475" y="2002226"/>
                  </a:lnTo>
                  <a:lnTo>
                    <a:pt x="604441" y="1997858"/>
                  </a:lnTo>
                  <a:lnTo>
                    <a:pt x="599281" y="1995873"/>
                  </a:lnTo>
                  <a:lnTo>
                    <a:pt x="594519" y="1993093"/>
                  </a:lnTo>
                  <a:lnTo>
                    <a:pt x="590550" y="1989917"/>
                  </a:lnTo>
                  <a:lnTo>
                    <a:pt x="586978" y="1986343"/>
                  </a:lnTo>
                  <a:lnTo>
                    <a:pt x="584597" y="1981975"/>
                  </a:lnTo>
                  <a:lnTo>
                    <a:pt x="583803" y="1979990"/>
                  </a:lnTo>
                  <a:lnTo>
                    <a:pt x="583009" y="1977607"/>
                  </a:lnTo>
                  <a:lnTo>
                    <a:pt x="583009" y="1975622"/>
                  </a:lnTo>
                  <a:lnTo>
                    <a:pt x="582612" y="1973239"/>
                  </a:lnTo>
                  <a:lnTo>
                    <a:pt x="583009" y="1970857"/>
                  </a:lnTo>
                  <a:lnTo>
                    <a:pt x="583406" y="1968872"/>
                  </a:lnTo>
                  <a:lnTo>
                    <a:pt x="586581" y="1943062"/>
                  </a:lnTo>
                  <a:lnTo>
                    <a:pt x="590153" y="1918046"/>
                  </a:lnTo>
                  <a:lnTo>
                    <a:pt x="598091" y="1866823"/>
                  </a:lnTo>
                  <a:lnTo>
                    <a:pt x="598884" y="1862456"/>
                  </a:lnTo>
                  <a:lnTo>
                    <a:pt x="598884" y="1858088"/>
                  </a:lnTo>
                  <a:lnTo>
                    <a:pt x="598487" y="1853720"/>
                  </a:lnTo>
                  <a:lnTo>
                    <a:pt x="596900" y="1849749"/>
                  </a:lnTo>
                  <a:lnTo>
                    <a:pt x="594916" y="1846175"/>
                  </a:lnTo>
                  <a:lnTo>
                    <a:pt x="592137" y="1842602"/>
                  </a:lnTo>
                  <a:lnTo>
                    <a:pt x="588962" y="1839822"/>
                  </a:lnTo>
                  <a:lnTo>
                    <a:pt x="585391" y="1837440"/>
                  </a:lnTo>
                  <a:lnTo>
                    <a:pt x="570309" y="1831881"/>
                  </a:lnTo>
                  <a:lnTo>
                    <a:pt x="556022" y="1826322"/>
                  </a:lnTo>
                  <a:lnTo>
                    <a:pt x="541734" y="1820366"/>
                  </a:lnTo>
                  <a:lnTo>
                    <a:pt x="527050" y="1814012"/>
                  </a:lnTo>
                  <a:lnTo>
                    <a:pt x="512762" y="1807659"/>
                  </a:lnTo>
                  <a:lnTo>
                    <a:pt x="498872" y="1800909"/>
                  </a:lnTo>
                  <a:lnTo>
                    <a:pt x="484584" y="1793762"/>
                  </a:lnTo>
                  <a:lnTo>
                    <a:pt x="471091" y="1786217"/>
                  </a:lnTo>
                  <a:lnTo>
                    <a:pt x="457597" y="1778276"/>
                  </a:lnTo>
                  <a:lnTo>
                    <a:pt x="444500" y="1769540"/>
                  </a:lnTo>
                  <a:lnTo>
                    <a:pt x="431006" y="1760804"/>
                  </a:lnTo>
                  <a:lnTo>
                    <a:pt x="418306" y="1752069"/>
                  </a:lnTo>
                  <a:lnTo>
                    <a:pt x="406003" y="1742936"/>
                  </a:lnTo>
                  <a:lnTo>
                    <a:pt x="392906" y="1733803"/>
                  </a:lnTo>
                  <a:lnTo>
                    <a:pt x="381000" y="1723479"/>
                  </a:lnTo>
                  <a:lnTo>
                    <a:pt x="369094" y="1713552"/>
                  </a:lnTo>
                  <a:lnTo>
                    <a:pt x="365125" y="1711567"/>
                  </a:lnTo>
                  <a:lnTo>
                    <a:pt x="360759" y="1710376"/>
                  </a:lnTo>
                  <a:lnTo>
                    <a:pt x="356791" y="1709979"/>
                  </a:lnTo>
                  <a:lnTo>
                    <a:pt x="352425" y="1709979"/>
                  </a:lnTo>
                  <a:lnTo>
                    <a:pt x="347662" y="1710773"/>
                  </a:lnTo>
                  <a:lnTo>
                    <a:pt x="343694" y="1712361"/>
                  </a:lnTo>
                  <a:lnTo>
                    <a:pt x="340122" y="1714744"/>
                  </a:lnTo>
                  <a:lnTo>
                    <a:pt x="336947" y="1717523"/>
                  </a:lnTo>
                  <a:lnTo>
                    <a:pt x="256778" y="1782246"/>
                  </a:lnTo>
                  <a:lnTo>
                    <a:pt x="254794" y="1783835"/>
                  </a:lnTo>
                  <a:lnTo>
                    <a:pt x="252809" y="1785026"/>
                  </a:lnTo>
                  <a:lnTo>
                    <a:pt x="250825" y="1786217"/>
                  </a:lnTo>
                  <a:lnTo>
                    <a:pt x="248840" y="1787011"/>
                  </a:lnTo>
                  <a:lnTo>
                    <a:pt x="246459" y="1787805"/>
                  </a:lnTo>
                  <a:lnTo>
                    <a:pt x="244475" y="1787805"/>
                  </a:lnTo>
                  <a:lnTo>
                    <a:pt x="239712" y="1788202"/>
                  </a:lnTo>
                  <a:lnTo>
                    <a:pt x="234553" y="1787011"/>
                  </a:lnTo>
                  <a:lnTo>
                    <a:pt x="229790" y="1785423"/>
                  </a:lnTo>
                  <a:lnTo>
                    <a:pt x="225028" y="1782643"/>
                  </a:lnTo>
                  <a:lnTo>
                    <a:pt x="222647" y="1780658"/>
                  </a:lnTo>
                  <a:lnTo>
                    <a:pt x="220662" y="1779070"/>
                  </a:lnTo>
                  <a:lnTo>
                    <a:pt x="205978" y="1762790"/>
                  </a:lnTo>
                  <a:lnTo>
                    <a:pt x="192087" y="1746907"/>
                  </a:lnTo>
                  <a:lnTo>
                    <a:pt x="178197" y="1731024"/>
                  </a:lnTo>
                  <a:lnTo>
                    <a:pt x="165100" y="1713949"/>
                  </a:lnTo>
                  <a:lnTo>
                    <a:pt x="152003" y="1696875"/>
                  </a:lnTo>
                  <a:lnTo>
                    <a:pt x="139700" y="1679404"/>
                  </a:lnTo>
                  <a:lnTo>
                    <a:pt x="127794" y="1661933"/>
                  </a:lnTo>
                  <a:lnTo>
                    <a:pt x="116284" y="1644064"/>
                  </a:lnTo>
                  <a:lnTo>
                    <a:pt x="113506" y="1638902"/>
                  </a:lnTo>
                  <a:lnTo>
                    <a:pt x="112315" y="1633343"/>
                  </a:lnTo>
                  <a:lnTo>
                    <a:pt x="111522" y="1628181"/>
                  </a:lnTo>
                  <a:lnTo>
                    <a:pt x="111919" y="1623019"/>
                  </a:lnTo>
                  <a:lnTo>
                    <a:pt x="113109" y="1618651"/>
                  </a:lnTo>
                  <a:lnTo>
                    <a:pt x="113903" y="1616269"/>
                  </a:lnTo>
                  <a:lnTo>
                    <a:pt x="115094" y="1614284"/>
                  </a:lnTo>
                  <a:lnTo>
                    <a:pt x="116284" y="1612695"/>
                  </a:lnTo>
                  <a:lnTo>
                    <a:pt x="117872" y="1610710"/>
                  </a:lnTo>
                  <a:lnTo>
                    <a:pt x="119856" y="1609519"/>
                  </a:lnTo>
                  <a:lnTo>
                    <a:pt x="121840" y="1608327"/>
                  </a:lnTo>
                  <a:lnTo>
                    <a:pt x="162322" y="1576958"/>
                  </a:lnTo>
                  <a:lnTo>
                    <a:pt x="183356" y="1561870"/>
                  </a:lnTo>
                  <a:lnTo>
                    <a:pt x="203994" y="1546781"/>
                  </a:lnTo>
                  <a:lnTo>
                    <a:pt x="207565" y="1544001"/>
                  </a:lnTo>
                  <a:lnTo>
                    <a:pt x="211137" y="1540825"/>
                  </a:lnTo>
                  <a:lnTo>
                    <a:pt x="213519" y="1537648"/>
                  </a:lnTo>
                  <a:lnTo>
                    <a:pt x="215503" y="1533677"/>
                  </a:lnTo>
                  <a:lnTo>
                    <a:pt x="216694" y="1529707"/>
                  </a:lnTo>
                  <a:lnTo>
                    <a:pt x="217090" y="1525339"/>
                  </a:lnTo>
                  <a:lnTo>
                    <a:pt x="217090" y="1520971"/>
                  </a:lnTo>
                  <a:lnTo>
                    <a:pt x="216297" y="1516603"/>
                  </a:lnTo>
                  <a:lnTo>
                    <a:pt x="209153" y="1502705"/>
                  </a:lnTo>
                  <a:lnTo>
                    <a:pt x="202803" y="1488014"/>
                  </a:lnTo>
                  <a:lnTo>
                    <a:pt x="196850" y="1473719"/>
                  </a:lnTo>
                  <a:lnTo>
                    <a:pt x="191294" y="1459027"/>
                  </a:lnTo>
                  <a:lnTo>
                    <a:pt x="186134" y="1444335"/>
                  </a:lnTo>
                  <a:lnTo>
                    <a:pt x="180975" y="1429644"/>
                  </a:lnTo>
                  <a:lnTo>
                    <a:pt x="176212" y="1414952"/>
                  </a:lnTo>
                  <a:lnTo>
                    <a:pt x="171847" y="1399466"/>
                  </a:lnTo>
                  <a:lnTo>
                    <a:pt x="167878" y="1384377"/>
                  </a:lnTo>
                  <a:lnTo>
                    <a:pt x="164703" y="1369288"/>
                  </a:lnTo>
                  <a:lnTo>
                    <a:pt x="161131" y="1353802"/>
                  </a:lnTo>
                  <a:lnTo>
                    <a:pt x="158353" y="1338713"/>
                  </a:lnTo>
                  <a:lnTo>
                    <a:pt x="155972" y="1323227"/>
                  </a:lnTo>
                  <a:lnTo>
                    <a:pt x="153987" y="1307344"/>
                  </a:lnTo>
                  <a:lnTo>
                    <a:pt x="152003" y="1291859"/>
                  </a:lnTo>
                  <a:lnTo>
                    <a:pt x="150812" y="1276373"/>
                  </a:lnTo>
                  <a:lnTo>
                    <a:pt x="149225" y="1272402"/>
                  </a:lnTo>
                  <a:lnTo>
                    <a:pt x="146844" y="1268034"/>
                  </a:lnTo>
                  <a:lnTo>
                    <a:pt x="144462" y="1264857"/>
                  </a:lnTo>
                  <a:lnTo>
                    <a:pt x="141287" y="1262078"/>
                  </a:lnTo>
                  <a:lnTo>
                    <a:pt x="137715" y="1259695"/>
                  </a:lnTo>
                  <a:lnTo>
                    <a:pt x="133747" y="1257710"/>
                  </a:lnTo>
                  <a:lnTo>
                    <a:pt x="129778" y="1256916"/>
                  </a:lnTo>
                  <a:lnTo>
                    <a:pt x="125015" y="1256519"/>
                  </a:lnTo>
                  <a:lnTo>
                    <a:pt x="99219" y="1254136"/>
                  </a:lnTo>
                  <a:lnTo>
                    <a:pt x="74215" y="1251357"/>
                  </a:lnTo>
                  <a:lnTo>
                    <a:pt x="22622" y="1245401"/>
                  </a:lnTo>
                  <a:lnTo>
                    <a:pt x="20240" y="1245401"/>
                  </a:lnTo>
                  <a:lnTo>
                    <a:pt x="18256" y="1245004"/>
                  </a:lnTo>
                  <a:lnTo>
                    <a:pt x="15875" y="1244209"/>
                  </a:lnTo>
                  <a:lnTo>
                    <a:pt x="13890" y="1243415"/>
                  </a:lnTo>
                  <a:lnTo>
                    <a:pt x="11906" y="1242224"/>
                  </a:lnTo>
                  <a:lnTo>
                    <a:pt x="9922" y="1241033"/>
                  </a:lnTo>
                  <a:lnTo>
                    <a:pt x="6747" y="1237459"/>
                  </a:lnTo>
                  <a:lnTo>
                    <a:pt x="3969" y="1233488"/>
                  </a:lnTo>
                  <a:lnTo>
                    <a:pt x="1984" y="1228724"/>
                  </a:lnTo>
                  <a:lnTo>
                    <a:pt x="397" y="1222767"/>
                  </a:lnTo>
                  <a:lnTo>
                    <a:pt x="0" y="1219988"/>
                  </a:lnTo>
                  <a:lnTo>
                    <a:pt x="0" y="1217208"/>
                  </a:lnTo>
                  <a:lnTo>
                    <a:pt x="794" y="1196163"/>
                  </a:lnTo>
                  <a:lnTo>
                    <a:pt x="1984" y="1174721"/>
                  </a:lnTo>
                  <a:lnTo>
                    <a:pt x="3572" y="1153676"/>
                  </a:lnTo>
                  <a:lnTo>
                    <a:pt x="6350" y="1132631"/>
                  </a:lnTo>
                  <a:lnTo>
                    <a:pt x="9128" y="1111189"/>
                  </a:lnTo>
                  <a:lnTo>
                    <a:pt x="12700" y="1090541"/>
                  </a:lnTo>
                  <a:lnTo>
                    <a:pt x="16669" y="1069099"/>
                  </a:lnTo>
                  <a:lnTo>
                    <a:pt x="21034" y="1048451"/>
                  </a:lnTo>
                  <a:lnTo>
                    <a:pt x="23019" y="1043289"/>
                  </a:lnTo>
                  <a:lnTo>
                    <a:pt x="25797" y="1038127"/>
                  </a:lnTo>
                  <a:lnTo>
                    <a:pt x="29369" y="1034157"/>
                  </a:lnTo>
                  <a:lnTo>
                    <a:pt x="32940" y="1030583"/>
                  </a:lnTo>
                  <a:lnTo>
                    <a:pt x="37306" y="1028201"/>
                  </a:lnTo>
                  <a:lnTo>
                    <a:pt x="39290" y="1027406"/>
                  </a:lnTo>
                  <a:lnTo>
                    <a:pt x="41672" y="1026612"/>
                  </a:lnTo>
                  <a:lnTo>
                    <a:pt x="44053" y="1026612"/>
                  </a:lnTo>
                  <a:lnTo>
                    <a:pt x="46037" y="1026215"/>
                  </a:lnTo>
                  <a:lnTo>
                    <a:pt x="48419" y="1026612"/>
                  </a:lnTo>
                  <a:lnTo>
                    <a:pt x="50800" y="1027009"/>
                  </a:lnTo>
                  <a:lnTo>
                    <a:pt x="101600" y="1033760"/>
                  </a:lnTo>
                  <a:lnTo>
                    <a:pt x="127000" y="1037730"/>
                  </a:lnTo>
                  <a:lnTo>
                    <a:pt x="152400" y="1042098"/>
                  </a:lnTo>
                  <a:lnTo>
                    <a:pt x="156765" y="1042892"/>
                  </a:lnTo>
                  <a:lnTo>
                    <a:pt x="161131" y="1042892"/>
                  </a:lnTo>
                  <a:lnTo>
                    <a:pt x="165497" y="1042495"/>
                  </a:lnTo>
                  <a:lnTo>
                    <a:pt x="169862" y="1040907"/>
                  </a:lnTo>
                  <a:lnTo>
                    <a:pt x="173434" y="1038525"/>
                  </a:lnTo>
                  <a:lnTo>
                    <a:pt x="177006" y="1035745"/>
                  </a:lnTo>
                  <a:lnTo>
                    <a:pt x="179784" y="1032568"/>
                  </a:lnTo>
                  <a:lnTo>
                    <a:pt x="182165" y="1028995"/>
                  </a:lnTo>
                  <a:lnTo>
                    <a:pt x="187325" y="1014303"/>
                  </a:lnTo>
                  <a:lnTo>
                    <a:pt x="192881" y="1000008"/>
                  </a:lnTo>
                  <a:lnTo>
                    <a:pt x="198834" y="985316"/>
                  </a:lnTo>
                  <a:lnTo>
                    <a:pt x="205184" y="971022"/>
                  </a:lnTo>
                  <a:lnTo>
                    <a:pt x="211931" y="957124"/>
                  </a:lnTo>
                  <a:lnTo>
                    <a:pt x="218678" y="942432"/>
                  </a:lnTo>
                  <a:lnTo>
                    <a:pt x="225822" y="928932"/>
                  </a:lnTo>
                  <a:lnTo>
                    <a:pt x="233362" y="915034"/>
                  </a:lnTo>
                  <a:lnTo>
                    <a:pt x="241300" y="901931"/>
                  </a:lnTo>
                  <a:lnTo>
                    <a:pt x="249634" y="888430"/>
                  </a:lnTo>
                  <a:lnTo>
                    <a:pt x="258762" y="875327"/>
                  </a:lnTo>
                  <a:lnTo>
                    <a:pt x="267494" y="862620"/>
                  </a:lnTo>
                  <a:lnTo>
                    <a:pt x="276622" y="849517"/>
                  </a:lnTo>
                  <a:lnTo>
                    <a:pt x="286147" y="837207"/>
                  </a:lnTo>
                  <a:lnTo>
                    <a:pt x="295672" y="825295"/>
                  </a:lnTo>
                  <a:lnTo>
                    <a:pt x="305990" y="812986"/>
                  </a:lnTo>
                  <a:lnTo>
                    <a:pt x="307975" y="809015"/>
                  </a:lnTo>
                  <a:lnTo>
                    <a:pt x="309165" y="804647"/>
                  </a:lnTo>
                  <a:lnTo>
                    <a:pt x="309562" y="800279"/>
                  </a:lnTo>
                  <a:lnTo>
                    <a:pt x="309562" y="796309"/>
                  </a:lnTo>
                  <a:lnTo>
                    <a:pt x="308769" y="791941"/>
                  </a:lnTo>
                  <a:lnTo>
                    <a:pt x="307181" y="787970"/>
                  </a:lnTo>
                  <a:lnTo>
                    <a:pt x="304800" y="784396"/>
                  </a:lnTo>
                  <a:lnTo>
                    <a:pt x="301625" y="780823"/>
                  </a:lnTo>
                  <a:lnTo>
                    <a:pt x="237331" y="700614"/>
                  </a:lnTo>
                  <a:lnTo>
                    <a:pt x="235744" y="699025"/>
                  </a:lnTo>
                  <a:lnTo>
                    <a:pt x="234553" y="697437"/>
                  </a:lnTo>
                  <a:lnTo>
                    <a:pt x="233362" y="695452"/>
                  </a:lnTo>
                  <a:lnTo>
                    <a:pt x="232569" y="693069"/>
                  </a:lnTo>
                  <a:lnTo>
                    <a:pt x="231775" y="691084"/>
                  </a:lnTo>
                  <a:lnTo>
                    <a:pt x="231775" y="688701"/>
                  </a:lnTo>
                  <a:lnTo>
                    <a:pt x="231775" y="683936"/>
                  </a:lnTo>
                  <a:lnTo>
                    <a:pt x="232569" y="678774"/>
                  </a:lnTo>
                  <a:lnTo>
                    <a:pt x="234156" y="674010"/>
                  </a:lnTo>
                  <a:lnTo>
                    <a:pt x="236934" y="668848"/>
                  </a:lnTo>
                  <a:lnTo>
                    <a:pt x="240506" y="664480"/>
                  </a:lnTo>
                  <a:lnTo>
                    <a:pt x="256778" y="650185"/>
                  </a:lnTo>
                  <a:lnTo>
                    <a:pt x="272653" y="636287"/>
                  </a:lnTo>
                  <a:lnTo>
                    <a:pt x="288925" y="622390"/>
                  </a:lnTo>
                  <a:lnTo>
                    <a:pt x="305594" y="609286"/>
                  </a:lnTo>
                  <a:lnTo>
                    <a:pt x="322659" y="596183"/>
                  </a:lnTo>
                  <a:lnTo>
                    <a:pt x="339725" y="583874"/>
                  </a:lnTo>
                  <a:lnTo>
                    <a:pt x="357584" y="571961"/>
                  </a:lnTo>
                  <a:lnTo>
                    <a:pt x="375841" y="560446"/>
                  </a:lnTo>
                  <a:lnTo>
                    <a:pt x="381000" y="558064"/>
                  </a:lnTo>
                  <a:lnTo>
                    <a:pt x="386159" y="556475"/>
                  </a:lnTo>
                  <a:lnTo>
                    <a:pt x="391319" y="556078"/>
                  </a:lnTo>
                  <a:lnTo>
                    <a:pt x="396478" y="556475"/>
                  </a:lnTo>
                  <a:lnTo>
                    <a:pt x="401241" y="557667"/>
                  </a:lnTo>
                  <a:lnTo>
                    <a:pt x="403225" y="558461"/>
                  </a:lnTo>
                  <a:lnTo>
                    <a:pt x="405606" y="559652"/>
                  </a:lnTo>
                  <a:lnTo>
                    <a:pt x="407194" y="560843"/>
                  </a:lnTo>
                  <a:lnTo>
                    <a:pt x="408781" y="562431"/>
                  </a:lnTo>
                  <a:lnTo>
                    <a:pt x="410369" y="564020"/>
                  </a:lnTo>
                  <a:lnTo>
                    <a:pt x="411559" y="566005"/>
                  </a:lnTo>
                  <a:lnTo>
                    <a:pt x="427037" y="586653"/>
                  </a:lnTo>
                  <a:lnTo>
                    <a:pt x="442912" y="606904"/>
                  </a:lnTo>
                  <a:lnTo>
                    <a:pt x="457994" y="627552"/>
                  </a:lnTo>
                  <a:lnTo>
                    <a:pt x="472678" y="648200"/>
                  </a:lnTo>
                  <a:lnTo>
                    <a:pt x="475456" y="652170"/>
                  </a:lnTo>
                  <a:lnTo>
                    <a:pt x="478234" y="654950"/>
                  </a:lnTo>
                  <a:lnTo>
                    <a:pt x="481806" y="657729"/>
                  </a:lnTo>
                  <a:lnTo>
                    <a:pt x="486172" y="659318"/>
                  </a:lnTo>
                  <a:lnTo>
                    <a:pt x="490141" y="660509"/>
                  </a:lnTo>
                  <a:lnTo>
                    <a:pt x="494506" y="661303"/>
                  </a:lnTo>
                  <a:lnTo>
                    <a:pt x="498872" y="660906"/>
                  </a:lnTo>
                  <a:lnTo>
                    <a:pt x="503237" y="660112"/>
                  </a:lnTo>
                  <a:lnTo>
                    <a:pt x="517128" y="653759"/>
                  </a:lnTo>
                  <a:lnTo>
                    <a:pt x="531416" y="647406"/>
                  </a:lnTo>
                  <a:lnTo>
                    <a:pt x="546100" y="641449"/>
                  </a:lnTo>
                  <a:lnTo>
                    <a:pt x="560387" y="635890"/>
                  </a:lnTo>
                  <a:lnTo>
                    <a:pt x="575072" y="630331"/>
                  </a:lnTo>
                  <a:lnTo>
                    <a:pt x="590153" y="625566"/>
                  </a:lnTo>
                  <a:lnTo>
                    <a:pt x="604837" y="620404"/>
                  </a:lnTo>
                  <a:lnTo>
                    <a:pt x="619919" y="615640"/>
                  </a:lnTo>
                  <a:lnTo>
                    <a:pt x="635397" y="612066"/>
                  </a:lnTo>
                  <a:lnTo>
                    <a:pt x="650478" y="608492"/>
                  </a:lnTo>
                  <a:lnTo>
                    <a:pt x="665956" y="605713"/>
                  </a:lnTo>
                  <a:lnTo>
                    <a:pt x="681434" y="602933"/>
                  </a:lnTo>
                  <a:lnTo>
                    <a:pt x="696913" y="600154"/>
                  </a:lnTo>
                  <a:lnTo>
                    <a:pt x="711994" y="598168"/>
                  </a:lnTo>
                  <a:lnTo>
                    <a:pt x="727869" y="596580"/>
                  </a:lnTo>
                  <a:lnTo>
                    <a:pt x="743347" y="594992"/>
                  </a:lnTo>
                  <a:lnTo>
                    <a:pt x="747713" y="593403"/>
                  </a:lnTo>
                  <a:lnTo>
                    <a:pt x="751284" y="591418"/>
                  </a:lnTo>
                  <a:lnTo>
                    <a:pt x="754856" y="588638"/>
                  </a:lnTo>
                  <a:lnTo>
                    <a:pt x="757634" y="585462"/>
                  </a:lnTo>
                  <a:lnTo>
                    <a:pt x="760016" y="582285"/>
                  </a:lnTo>
                  <a:lnTo>
                    <a:pt x="762397" y="577917"/>
                  </a:lnTo>
                  <a:lnTo>
                    <a:pt x="763191" y="573550"/>
                  </a:lnTo>
                  <a:lnTo>
                    <a:pt x="763588" y="569182"/>
                  </a:lnTo>
                  <a:lnTo>
                    <a:pt x="765969" y="543769"/>
                  </a:lnTo>
                  <a:lnTo>
                    <a:pt x="768747" y="517959"/>
                  </a:lnTo>
                  <a:lnTo>
                    <a:pt x="771525" y="492943"/>
                  </a:lnTo>
                  <a:lnTo>
                    <a:pt x="774700" y="467133"/>
                  </a:lnTo>
                  <a:lnTo>
                    <a:pt x="774700" y="464751"/>
                  </a:lnTo>
                  <a:lnTo>
                    <a:pt x="775097" y="462766"/>
                  </a:lnTo>
                  <a:lnTo>
                    <a:pt x="775891" y="460383"/>
                  </a:lnTo>
                  <a:lnTo>
                    <a:pt x="776684" y="458398"/>
                  </a:lnTo>
                  <a:lnTo>
                    <a:pt x="777875" y="456412"/>
                  </a:lnTo>
                  <a:lnTo>
                    <a:pt x="779066" y="454824"/>
                  </a:lnTo>
                  <a:lnTo>
                    <a:pt x="782638" y="451250"/>
                  </a:lnTo>
                  <a:lnTo>
                    <a:pt x="786606" y="448471"/>
                  </a:lnTo>
                  <a:lnTo>
                    <a:pt x="791369" y="446486"/>
                  </a:lnTo>
                  <a:lnTo>
                    <a:pt x="796925" y="444897"/>
                  </a:lnTo>
                  <a:lnTo>
                    <a:pt x="802481" y="444500"/>
                  </a:lnTo>
                  <a:close/>
                  <a:moveTo>
                    <a:pt x="1780579" y="266729"/>
                  </a:moveTo>
                  <a:lnTo>
                    <a:pt x="1770667" y="267126"/>
                  </a:lnTo>
                  <a:lnTo>
                    <a:pt x="1761944" y="267921"/>
                  </a:lnTo>
                  <a:lnTo>
                    <a:pt x="1752824" y="269113"/>
                  </a:lnTo>
                  <a:lnTo>
                    <a:pt x="1744101" y="270304"/>
                  </a:lnTo>
                  <a:lnTo>
                    <a:pt x="1735378" y="272688"/>
                  </a:lnTo>
                  <a:lnTo>
                    <a:pt x="1727052" y="275071"/>
                  </a:lnTo>
                  <a:lnTo>
                    <a:pt x="1718329" y="277852"/>
                  </a:lnTo>
                  <a:lnTo>
                    <a:pt x="1710399" y="281030"/>
                  </a:lnTo>
                  <a:lnTo>
                    <a:pt x="1702469" y="284605"/>
                  </a:lnTo>
                  <a:lnTo>
                    <a:pt x="1694539" y="288578"/>
                  </a:lnTo>
                  <a:lnTo>
                    <a:pt x="1687005" y="292550"/>
                  </a:lnTo>
                  <a:lnTo>
                    <a:pt x="1679472" y="297317"/>
                  </a:lnTo>
                  <a:lnTo>
                    <a:pt x="1672731" y="302482"/>
                  </a:lnTo>
                  <a:lnTo>
                    <a:pt x="1665991" y="308043"/>
                  </a:lnTo>
                  <a:lnTo>
                    <a:pt x="1659250" y="313605"/>
                  </a:lnTo>
                  <a:lnTo>
                    <a:pt x="1653303" y="319563"/>
                  </a:lnTo>
                  <a:lnTo>
                    <a:pt x="1647355" y="325919"/>
                  </a:lnTo>
                  <a:lnTo>
                    <a:pt x="1641804" y="332275"/>
                  </a:lnTo>
                  <a:lnTo>
                    <a:pt x="1636253" y="339029"/>
                  </a:lnTo>
                  <a:lnTo>
                    <a:pt x="1631098" y="346179"/>
                  </a:lnTo>
                  <a:lnTo>
                    <a:pt x="1626340" y="353727"/>
                  </a:lnTo>
                  <a:lnTo>
                    <a:pt x="1621979" y="361275"/>
                  </a:lnTo>
                  <a:lnTo>
                    <a:pt x="1618014" y="368822"/>
                  </a:lnTo>
                  <a:lnTo>
                    <a:pt x="1614445" y="376767"/>
                  </a:lnTo>
                  <a:lnTo>
                    <a:pt x="1611273" y="384712"/>
                  </a:lnTo>
                  <a:lnTo>
                    <a:pt x="1608498" y="393055"/>
                  </a:lnTo>
                  <a:lnTo>
                    <a:pt x="1606119" y="401794"/>
                  </a:lnTo>
                  <a:lnTo>
                    <a:pt x="1604136" y="410534"/>
                  </a:lnTo>
                  <a:lnTo>
                    <a:pt x="1602550" y="419273"/>
                  </a:lnTo>
                  <a:lnTo>
                    <a:pt x="1601361" y="428410"/>
                  </a:lnTo>
                  <a:lnTo>
                    <a:pt x="1600568" y="437547"/>
                  </a:lnTo>
                  <a:lnTo>
                    <a:pt x="1600171" y="447081"/>
                  </a:lnTo>
                  <a:lnTo>
                    <a:pt x="1600568" y="456218"/>
                  </a:lnTo>
                  <a:lnTo>
                    <a:pt x="1601361" y="465354"/>
                  </a:lnTo>
                  <a:lnTo>
                    <a:pt x="1602550" y="474094"/>
                  </a:lnTo>
                  <a:lnTo>
                    <a:pt x="1604136" y="482833"/>
                  </a:lnTo>
                  <a:lnTo>
                    <a:pt x="1606119" y="491970"/>
                  </a:lnTo>
                  <a:lnTo>
                    <a:pt x="1608498" y="500312"/>
                  </a:lnTo>
                  <a:lnTo>
                    <a:pt x="1611273" y="508655"/>
                  </a:lnTo>
                  <a:lnTo>
                    <a:pt x="1614445" y="516997"/>
                  </a:lnTo>
                  <a:lnTo>
                    <a:pt x="1618014" y="524545"/>
                  </a:lnTo>
                  <a:lnTo>
                    <a:pt x="1621979" y="532490"/>
                  </a:lnTo>
                  <a:lnTo>
                    <a:pt x="1626340" y="540435"/>
                  </a:lnTo>
                  <a:lnTo>
                    <a:pt x="1631098" y="547585"/>
                  </a:lnTo>
                  <a:lnTo>
                    <a:pt x="1636253" y="554338"/>
                  </a:lnTo>
                  <a:lnTo>
                    <a:pt x="1641804" y="561092"/>
                  </a:lnTo>
                  <a:lnTo>
                    <a:pt x="1647355" y="567845"/>
                  </a:lnTo>
                  <a:lnTo>
                    <a:pt x="1653303" y="573804"/>
                  </a:lnTo>
                  <a:lnTo>
                    <a:pt x="1659250" y="580160"/>
                  </a:lnTo>
                  <a:lnTo>
                    <a:pt x="1665991" y="585721"/>
                  </a:lnTo>
                  <a:lnTo>
                    <a:pt x="1672731" y="591283"/>
                  </a:lnTo>
                  <a:lnTo>
                    <a:pt x="1679472" y="596050"/>
                  </a:lnTo>
                  <a:lnTo>
                    <a:pt x="1687005" y="600817"/>
                  </a:lnTo>
                  <a:lnTo>
                    <a:pt x="1694539" y="605186"/>
                  </a:lnTo>
                  <a:lnTo>
                    <a:pt x="1702469" y="609159"/>
                  </a:lnTo>
                  <a:lnTo>
                    <a:pt x="1710399" y="612734"/>
                  </a:lnTo>
                  <a:lnTo>
                    <a:pt x="1718329" y="615912"/>
                  </a:lnTo>
                  <a:lnTo>
                    <a:pt x="1727052" y="618693"/>
                  </a:lnTo>
                  <a:lnTo>
                    <a:pt x="1735378" y="621076"/>
                  </a:lnTo>
                  <a:lnTo>
                    <a:pt x="1744101" y="623063"/>
                  </a:lnTo>
                  <a:lnTo>
                    <a:pt x="1752824" y="624652"/>
                  </a:lnTo>
                  <a:lnTo>
                    <a:pt x="1761944" y="626241"/>
                  </a:lnTo>
                  <a:lnTo>
                    <a:pt x="1770667" y="626638"/>
                  </a:lnTo>
                  <a:lnTo>
                    <a:pt x="1780579" y="627035"/>
                  </a:lnTo>
                  <a:lnTo>
                    <a:pt x="1789699" y="626638"/>
                  </a:lnTo>
                  <a:lnTo>
                    <a:pt x="1798819" y="626241"/>
                  </a:lnTo>
                  <a:lnTo>
                    <a:pt x="1807542" y="624652"/>
                  </a:lnTo>
                  <a:lnTo>
                    <a:pt x="1816265" y="623063"/>
                  </a:lnTo>
                  <a:lnTo>
                    <a:pt x="1825384" y="621076"/>
                  </a:lnTo>
                  <a:lnTo>
                    <a:pt x="1833711" y="618693"/>
                  </a:lnTo>
                  <a:lnTo>
                    <a:pt x="1842037" y="615912"/>
                  </a:lnTo>
                  <a:lnTo>
                    <a:pt x="1850364" y="612734"/>
                  </a:lnTo>
                  <a:lnTo>
                    <a:pt x="1858294" y="609159"/>
                  </a:lnTo>
                  <a:lnTo>
                    <a:pt x="1866224" y="605186"/>
                  </a:lnTo>
                  <a:lnTo>
                    <a:pt x="1873757" y="600817"/>
                  </a:lnTo>
                  <a:lnTo>
                    <a:pt x="1880894" y="596050"/>
                  </a:lnTo>
                  <a:lnTo>
                    <a:pt x="1888031" y="591283"/>
                  </a:lnTo>
                  <a:lnTo>
                    <a:pt x="1894772" y="585721"/>
                  </a:lnTo>
                  <a:lnTo>
                    <a:pt x="1901116" y="580160"/>
                  </a:lnTo>
                  <a:lnTo>
                    <a:pt x="1907460" y="573804"/>
                  </a:lnTo>
                  <a:lnTo>
                    <a:pt x="1913804" y="567845"/>
                  </a:lnTo>
                  <a:lnTo>
                    <a:pt x="1919355" y="561092"/>
                  </a:lnTo>
                  <a:lnTo>
                    <a:pt x="1924509" y="554338"/>
                  </a:lnTo>
                  <a:lnTo>
                    <a:pt x="1929664" y="547585"/>
                  </a:lnTo>
                  <a:lnTo>
                    <a:pt x="1934026" y="540435"/>
                  </a:lnTo>
                  <a:lnTo>
                    <a:pt x="1938387" y="532490"/>
                  </a:lnTo>
                  <a:lnTo>
                    <a:pt x="1942352" y="524545"/>
                  </a:lnTo>
                  <a:lnTo>
                    <a:pt x="1945921" y="516997"/>
                  </a:lnTo>
                  <a:lnTo>
                    <a:pt x="1949093" y="508655"/>
                  </a:lnTo>
                  <a:lnTo>
                    <a:pt x="1951868" y="500312"/>
                  </a:lnTo>
                  <a:lnTo>
                    <a:pt x="1954247" y="491970"/>
                  </a:lnTo>
                  <a:lnTo>
                    <a:pt x="1957023" y="482833"/>
                  </a:lnTo>
                  <a:lnTo>
                    <a:pt x="1958212" y="474094"/>
                  </a:lnTo>
                  <a:lnTo>
                    <a:pt x="1959402" y="465354"/>
                  </a:lnTo>
                  <a:lnTo>
                    <a:pt x="1960195" y="456218"/>
                  </a:lnTo>
                  <a:lnTo>
                    <a:pt x="1960591" y="447081"/>
                  </a:lnTo>
                  <a:lnTo>
                    <a:pt x="1960195" y="437547"/>
                  </a:lnTo>
                  <a:lnTo>
                    <a:pt x="1959402" y="428410"/>
                  </a:lnTo>
                  <a:lnTo>
                    <a:pt x="1958212" y="419273"/>
                  </a:lnTo>
                  <a:lnTo>
                    <a:pt x="1957023" y="410534"/>
                  </a:lnTo>
                  <a:lnTo>
                    <a:pt x="1954247" y="401794"/>
                  </a:lnTo>
                  <a:lnTo>
                    <a:pt x="1951868" y="393055"/>
                  </a:lnTo>
                  <a:lnTo>
                    <a:pt x="1949093" y="384712"/>
                  </a:lnTo>
                  <a:lnTo>
                    <a:pt x="1945921" y="376767"/>
                  </a:lnTo>
                  <a:lnTo>
                    <a:pt x="1942352" y="368822"/>
                  </a:lnTo>
                  <a:lnTo>
                    <a:pt x="1938387" y="361275"/>
                  </a:lnTo>
                  <a:lnTo>
                    <a:pt x="1934026" y="353727"/>
                  </a:lnTo>
                  <a:lnTo>
                    <a:pt x="1929664" y="346179"/>
                  </a:lnTo>
                  <a:lnTo>
                    <a:pt x="1924509" y="339029"/>
                  </a:lnTo>
                  <a:lnTo>
                    <a:pt x="1919355" y="332275"/>
                  </a:lnTo>
                  <a:lnTo>
                    <a:pt x="1913804" y="325919"/>
                  </a:lnTo>
                  <a:lnTo>
                    <a:pt x="1907460" y="319563"/>
                  </a:lnTo>
                  <a:lnTo>
                    <a:pt x="1901116" y="313605"/>
                  </a:lnTo>
                  <a:lnTo>
                    <a:pt x="1894772" y="308043"/>
                  </a:lnTo>
                  <a:lnTo>
                    <a:pt x="1888031" y="302482"/>
                  </a:lnTo>
                  <a:lnTo>
                    <a:pt x="1880894" y="297317"/>
                  </a:lnTo>
                  <a:lnTo>
                    <a:pt x="1873757" y="292550"/>
                  </a:lnTo>
                  <a:lnTo>
                    <a:pt x="1866224" y="288578"/>
                  </a:lnTo>
                  <a:lnTo>
                    <a:pt x="1858294" y="284605"/>
                  </a:lnTo>
                  <a:lnTo>
                    <a:pt x="1850364" y="281030"/>
                  </a:lnTo>
                  <a:lnTo>
                    <a:pt x="1842037" y="277852"/>
                  </a:lnTo>
                  <a:lnTo>
                    <a:pt x="1833711" y="275071"/>
                  </a:lnTo>
                  <a:lnTo>
                    <a:pt x="1825384" y="272688"/>
                  </a:lnTo>
                  <a:lnTo>
                    <a:pt x="1816265" y="270304"/>
                  </a:lnTo>
                  <a:lnTo>
                    <a:pt x="1807542" y="269113"/>
                  </a:lnTo>
                  <a:lnTo>
                    <a:pt x="1798819" y="267921"/>
                  </a:lnTo>
                  <a:lnTo>
                    <a:pt x="1789699" y="267126"/>
                  </a:lnTo>
                  <a:lnTo>
                    <a:pt x="1780579" y="266729"/>
                  </a:lnTo>
                  <a:close/>
                  <a:moveTo>
                    <a:pt x="1769477" y="236538"/>
                  </a:moveTo>
                  <a:lnTo>
                    <a:pt x="1780579" y="236538"/>
                  </a:lnTo>
                  <a:lnTo>
                    <a:pt x="1791285" y="236538"/>
                  </a:lnTo>
                  <a:lnTo>
                    <a:pt x="1801594" y="237333"/>
                  </a:lnTo>
                  <a:lnTo>
                    <a:pt x="1812300" y="238922"/>
                  </a:lnTo>
                  <a:lnTo>
                    <a:pt x="1823005" y="240511"/>
                  </a:lnTo>
                  <a:lnTo>
                    <a:pt x="1832918" y="242894"/>
                  </a:lnTo>
                  <a:lnTo>
                    <a:pt x="1842830" y="245675"/>
                  </a:lnTo>
                  <a:lnTo>
                    <a:pt x="1852346" y="248853"/>
                  </a:lnTo>
                  <a:lnTo>
                    <a:pt x="1861862" y="252825"/>
                  </a:lnTo>
                  <a:lnTo>
                    <a:pt x="1871775" y="256798"/>
                  </a:lnTo>
                  <a:lnTo>
                    <a:pt x="1880498" y="261962"/>
                  </a:lnTo>
                  <a:lnTo>
                    <a:pt x="1889221" y="267126"/>
                  </a:lnTo>
                  <a:lnTo>
                    <a:pt x="1897944" y="272291"/>
                  </a:lnTo>
                  <a:lnTo>
                    <a:pt x="1905874" y="278249"/>
                  </a:lnTo>
                  <a:lnTo>
                    <a:pt x="1914200" y="284208"/>
                  </a:lnTo>
                  <a:lnTo>
                    <a:pt x="1921734" y="290961"/>
                  </a:lnTo>
                  <a:lnTo>
                    <a:pt x="1929268" y="297715"/>
                  </a:lnTo>
                  <a:lnTo>
                    <a:pt x="1936008" y="305660"/>
                  </a:lnTo>
                  <a:lnTo>
                    <a:pt x="1942352" y="313207"/>
                  </a:lnTo>
                  <a:lnTo>
                    <a:pt x="1948696" y="320755"/>
                  </a:lnTo>
                  <a:lnTo>
                    <a:pt x="1954644" y="329097"/>
                  </a:lnTo>
                  <a:lnTo>
                    <a:pt x="1960195" y="337440"/>
                  </a:lnTo>
                  <a:lnTo>
                    <a:pt x="1965349" y="346179"/>
                  </a:lnTo>
                  <a:lnTo>
                    <a:pt x="1970107" y="355713"/>
                  </a:lnTo>
                  <a:lnTo>
                    <a:pt x="1974072" y="364850"/>
                  </a:lnTo>
                  <a:lnTo>
                    <a:pt x="1978037" y="374384"/>
                  </a:lnTo>
                  <a:lnTo>
                    <a:pt x="1981209" y="384315"/>
                  </a:lnTo>
                  <a:lnTo>
                    <a:pt x="1983985" y="393849"/>
                  </a:lnTo>
                  <a:lnTo>
                    <a:pt x="1986364" y="404575"/>
                  </a:lnTo>
                  <a:lnTo>
                    <a:pt x="1988346" y="414903"/>
                  </a:lnTo>
                  <a:lnTo>
                    <a:pt x="1989536" y="425232"/>
                  </a:lnTo>
                  <a:lnTo>
                    <a:pt x="1990329" y="435958"/>
                  </a:lnTo>
                  <a:lnTo>
                    <a:pt x="1990725" y="447081"/>
                  </a:lnTo>
                  <a:lnTo>
                    <a:pt x="1990329" y="457807"/>
                  </a:lnTo>
                  <a:lnTo>
                    <a:pt x="1989536" y="468135"/>
                  </a:lnTo>
                  <a:lnTo>
                    <a:pt x="1988346" y="478861"/>
                  </a:lnTo>
                  <a:lnTo>
                    <a:pt x="1986364" y="489587"/>
                  </a:lnTo>
                  <a:lnTo>
                    <a:pt x="1983985" y="499518"/>
                  </a:lnTo>
                  <a:lnTo>
                    <a:pt x="1981209" y="509449"/>
                  </a:lnTo>
                  <a:lnTo>
                    <a:pt x="1978037" y="518983"/>
                  </a:lnTo>
                  <a:lnTo>
                    <a:pt x="1974072" y="528517"/>
                  </a:lnTo>
                  <a:lnTo>
                    <a:pt x="1970107" y="538051"/>
                  </a:lnTo>
                  <a:lnTo>
                    <a:pt x="1965349" y="547188"/>
                  </a:lnTo>
                  <a:lnTo>
                    <a:pt x="1960195" y="555927"/>
                  </a:lnTo>
                  <a:lnTo>
                    <a:pt x="1954644" y="564270"/>
                  </a:lnTo>
                  <a:lnTo>
                    <a:pt x="1948696" y="572612"/>
                  </a:lnTo>
                  <a:lnTo>
                    <a:pt x="1942352" y="580954"/>
                  </a:lnTo>
                  <a:lnTo>
                    <a:pt x="1936008" y="588502"/>
                  </a:lnTo>
                  <a:lnTo>
                    <a:pt x="1929268" y="595652"/>
                  </a:lnTo>
                  <a:lnTo>
                    <a:pt x="1921734" y="602406"/>
                  </a:lnTo>
                  <a:lnTo>
                    <a:pt x="1914200" y="609159"/>
                  </a:lnTo>
                  <a:lnTo>
                    <a:pt x="1905874" y="615118"/>
                  </a:lnTo>
                  <a:lnTo>
                    <a:pt x="1897944" y="621076"/>
                  </a:lnTo>
                  <a:lnTo>
                    <a:pt x="1889221" y="627035"/>
                  </a:lnTo>
                  <a:lnTo>
                    <a:pt x="1880498" y="631802"/>
                  </a:lnTo>
                  <a:lnTo>
                    <a:pt x="1871775" y="636569"/>
                  </a:lnTo>
                  <a:lnTo>
                    <a:pt x="1861862" y="640542"/>
                  </a:lnTo>
                  <a:lnTo>
                    <a:pt x="1852346" y="644514"/>
                  </a:lnTo>
                  <a:lnTo>
                    <a:pt x="1842830" y="647692"/>
                  </a:lnTo>
                  <a:lnTo>
                    <a:pt x="1832918" y="650473"/>
                  </a:lnTo>
                  <a:lnTo>
                    <a:pt x="1823005" y="652856"/>
                  </a:lnTo>
                  <a:lnTo>
                    <a:pt x="1812300" y="654843"/>
                  </a:lnTo>
                  <a:lnTo>
                    <a:pt x="1801594" y="656034"/>
                  </a:lnTo>
                  <a:lnTo>
                    <a:pt x="1791285" y="656829"/>
                  </a:lnTo>
                  <a:lnTo>
                    <a:pt x="1780579" y="657226"/>
                  </a:lnTo>
                  <a:lnTo>
                    <a:pt x="1769477" y="656829"/>
                  </a:lnTo>
                  <a:lnTo>
                    <a:pt x="1758772" y="656034"/>
                  </a:lnTo>
                  <a:lnTo>
                    <a:pt x="1748463" y="654843"/>
                  </a:lnTo>
                  <a:lnTo>
                    <a:pt x="1738154" y="652856"/>
                  </a:lnTo>
                  <a:lnTo>
                    <a:pt x="1727845" y="650473"/>
                  </a:lnTo>
                  <a:lnTo>
                    <a:pt x="1717536" y="647692"/>
                  </a:lnTo>
                  <a:lnTo>
                    <a:pt x="1708020" y="644514"/>
                  </a:lnTo>
                  <a:lnTo>
                    <a:pt x="1698504" y="640542"/>
                  </a:lnTo>
                  <a:lnTo>
                    <a:pt x="1689384" y="636569"/>
                  </a:lnTo>
                  <a:lnTo>
                    <a:pt x="1680265" y="631802"/>
                  </a:lnTo>
                  <a:lnTo>
                    <a:pt x="1671145" y="627035"/>
                  </a:lnTo>
                  <a:lnTo>
                    <a:pt x="1662819" y="621076"/>
                  </a:lnTo>
                  <a:lnTo>
                    <a:pt x="1654492" y="615118"/>
                  </a:lnTo>
                  <a:lnTo>
                    <a:pt x="1646562" y="609159"/>
                  </a:lnTo>
                  <a:lnTo>
                    <a:pt x="1639028" y="602406"/>
                  </a:lnTo>
                  <a:lnTo>
                    <a:pt x="1631495" y="595652"/>
                  </a:lnTo>
                  <a:lnTo>
                    <a:pt x="1624358" y="588502"/>
                  </a:lnTo>
                  <a:lnTo>
                    <a:pt x="1618014" y="580954"/>
                  </a:lnTo>
                  <a:lnTo>
                    <a:pt x="1611670" y="572612"/>
                  </a:lnTo>
                  <a:lnTo>
                    <a:pt x="1606119" y="564270"/>
                  </a:lnTo>
                  <a:lnTo>
                    <a:pt x="1600568" y="555927"/>
                  </a:lnTo>
                  <a:lnTo>
                    <a:pt x="1595413" y="547188"/>
                  </a:lnTo>
                  <a:lnTo>
                    <a:pt x="1591052" y="538051"/>
                  </a:lnTo>
                  <a:lnTo>
                    <a:pt x="1586294" y="528517"/>
                  </a:lnTo>
                  <a:lnTo>
                    <a:pt x="1582725" y="518983"/>
                  </a:lnTo>
                  <a:lnTo>
                    <a:pt x="1579553" y="509449"/>
                  </a:lnTo>
                  <a:lnTo>
                    <a:pt x="1576381" y="499518"/>
                  </a:lnTo>
                  <a:lnTo>
                    <a:pt x="1574399" y="489587"/>
                  </a:lnTo>
                  <a:lnTo>
                    <a:pt x="1572416" y="478861"/>
                  </a:lnTo>
                  <a:lnTo>
                    <a:pt x="1571227" y="468135"/>
                  </a:lnTo>
                  <a:lnTo>
                    <a:pt x="1570434" y="457807"/>
                  </a:lnTo>
                  <a:lnTo>
                    <a:pt x="1570037" y="447081"/>
                  </a:lnTo>
                  <a:lnTo>
                    <a:pt x="1570434" y="435958"/>
                  </a:lnTo>
                  <a:lnTo>
                    <a:pt x="1571227" y="425232"/>
                  </a:lnTo>
                  <a:lnTo>
                    <a:pt x="1572416" y="414903"/>
                  </a:lnTo>
                  <a:lnTo>
                    <a:pt x="1574399" y="404575"/>
                  </a:lnTo>
                  <a:lnTo>
                    <a:pt x="1576381" y="393849"/>
                  </a:lnTo>
                  <a:lnTo>
                    <a:pt x="1579553" y="384315"/>
                  </a:lnTo>
                  <a:lnTo>
                    <a:pt x="1582725" y="374384"/>
                  </a:lnTo>
                  <a:lnTo>
                    <a:pt x="1586294" y="364850"/>
                  </a:lnTo>
                  <a:lnTo>
                    <a:pt x="1591052" y="355713"/>
                  </a:lnTo>
                  <a:lnTo>
                    <a:pt x="1595413" y="346179"/>
                  </a:lnTo>
                  <a:lnTo>
                    <a:pt x="1600568" y="337440"/>
                  </a:lnTo>
                  <a:lnTo>
                    <a:pt x="1606119" y="329097"/>
                  </a:lnTo>
                  <a:lnTo>
                    <a:pt x="1611670" y="320755"/>
                  </a:lnTo>
                  <a:lnTo>
                    <a:pt x="1618014" y="313207"/>
                  </a:lnTo>
                  <a:lnTo>
                    <a:pt x="1624358" y="305660"/>
                  </a:lnTo>
                  <a:lnTo>
                    <a:pt x="1631495" y="297715"/>
                  </a:lnTo>
                  <a:lnTo>
                    <a:pt x="1639028" y="290961"/>
                  </a:lnTo>
                  <a:lnTo>
                    <a:pt x="1646562" y="284208"/>
                  </a:lnTo>
                  <a:lnTo>
                    <a:pt x="1654492" y="278249"/>
                  </a:lnTo>
                  <a:lnTo>
                    <a:pt x="1662819" y="272291"/>
                  </a:lnTo>
                  <a:lnTo>
                    <a:pt x="1671145" y="267126"/>
                  </a:lnTo>
                  <a:lnTo>
                    <a:pt x="1680265" y="261962"/>
                  </a:lnTo>
                  <a:lnTo>
                    <a:pt x="1689384" y="256798"/>
                  </a:lnTo>
                  <a:lnTo>
                    <a:pt x="1698504" y="252825"/>
                  </a:lnTo>
                  <a:lnTo>
                    <a:pt x="1708020" y="248853"/>
                  </a:lnTo>
                  <a:lnTo>
                    <a:pt x="1717536" y="245675"/>
                  </a:lnTo>
                  <a:lnTo>
                    <a:pt x="1727845" y="242894"/>
                  </a:lnTo>
                  <a:lnTo>
                    <a:pt x="1738154" y="240511"/>
                  </a:lnTo>
                  <a:lnTo>
                    <a:pt x="1748463" y="238922"/>
                  </a:lnTo>
                  <a:lnTo>
                    <a:pt x="1758772" y="237333"/>
                  </a:lnTo>
                  <a:lnTo>
                    <a:pt x="1769477" y="236538"/>
                  </a:lnTo>
                  <a:close/>
                  <a:moveTo>
                    <a:pt x="1775815" y="217488"/>
                  </a:moveTo>
                  <a:lnTo>
                    <a:pt x="1764301" y="218281"/>
                  </a:lnTo>
                  <a:lnTo>
                    <a:pt x="1752786" y="219472"/>
                  </a:lnTo>
                  <a:lnTo>
                    <a:pt x="1741669" y="221059"/>
                  </a:lnTo>
                  <a:lnTo>
                    <a:pt x="1730154" y="223441"/>
                  </a:lnTo>
                  <a:lnTo>
                    <a:pt x="1718243" y="226219"/>
                  </a:lnTo>
                  <a:lnTo>
                    <a:pt x="1707125" y="229791"/>
                  </a:lnTo>
                  <a:lnTo>
                    <a:pt x="1696405" y="233759"/>
                  </a:lnTo>
                  <a:lnTo>
                    <a:pt x="1685684" y="238125"/>
                  </a:lnTo>
                  <a:lnTo>
                    <a:pt x="1674964" y="243285"/>
                  </a:lnTo>
                  <a:lnTo>
                    <a:pt x="1665038" y="248841"/>
                  </a:lnTo>
                  <a:lnTo>
                    <a:pt x="1655509" y="254794"/>
                  </a:lnTo>
                  <a:lnTo>
                    <a:pt x="1646376" y="261541"/>
                  </a:lnTo>
                  <a:lnTo>
                    <a:pt x="1637641" y="268288"/>
                  </a:lnTo>
                  <a:lnTo>
                    <a:pt x="1628906" y="275035"/>
                  </a:lnTo>
                  <a:lnTo>
                    <a:pt x="1620568" y="282575"/>
                  </a:lnTo>
                  <a:lnTo>
                    <a:pt x="1613024" y="290513"/>
                  </a:lnTo>
                  <a:lnTo>
                    <a:pt x="1605877" y="298847"/>
                  </a:lnTo>
                  <a:lnTo>
                    <a:pt x="1598730" y="307578"/>
                  </a:lnTo>
                  <a:lnTo>
                    <a:pt x="1592377" y="316707"/>
                  </a:lnTo>
                  <a:lnTo>
                    <a:pt x="1586025" y="325835"/>
                  </a:lnTo>
                  <a:lnTo>
                    <a:pt x="1580466" y="334963"/>
                  </a:lnTo>
                  <a:lnTo>
                    <a:pt x="1575304" y="344885"/>
                  </a:lnTo>
                  <a:lnTo>
                    <a:pt x="1570937" y="355203"/>
                  </a:lnTo>
                  <a:lnTo>
                    <a:pt x="1566569" y="365125"/>
                  </a:lnTo>
                  <a:lnTo>
                    <a:pt x="1562995" y="375444"/>
                  </a:lnTo>
                  <a:lnTo>
                    <a:pt x="1559819" y="385763"/>
                  </a:lnTo>
                  <a:lnTo>
                    <a:pt x="1557039" y="396875"/>
                  </a:lnTo>
                  <a:lnTo>
                    <a:pt x="1555054" y="407988"/>
                  </a:lnTo>
                  <a:lnTo>
                    <a:pt x="1553466" y="418703"/>
                  </a:lnTo>
                  <a:lnTo>
                    <a:pt x="1552275" y="429816"/>
                  </a:lnTo>
                  <a:lnTo>
                    <a:pt x="1551481" y="440929"/>
                  </a:lnTo>
                  <a:lnTo>
                    <a:pt x="1551481" y="452438"/>
                  </a:lnTo>
                  <a:lnTo>
                    <a:pt x="1552275" y="463947"/>
                  </a:lnTo>
                  <a:lnTo>
                    <a:pt x="1553466" y="475060"/>
                  </a:lnTo>
                  <a:lnTo>
                    <a:pt x="1555054" y="486569"/>
                  </a:lnTo>
                  <a:lnTo>
                    <a:pt x="1557437" y="498079"/>
                  </a:lnTo>
                  <a:lnTo>
                    <a:pt x="1560216" y="509588"/>
                  </a:lnTo>
                  <a:lnTo>
                    <a:pt x="1563789" y="520700"/>
                  </a:lnTo>
                  <a:lnTo>
                    <a:pt x="1567760" y="531416"/>
                  </a:lnTo>
                  <a:lnTo>
                    <a:pt x="1572525" y="542529"/>
                  </a:lnTo>
                  <a:lnTo>
                    <a:pt x="1577290" y="552847"/>
                  </a:lnTo>
                  <a:lnTo>
                    <a:pt x="1582848" y="562769"/>
                  </a:lnTo>
                  <a:lnTo>
                    <a:pt x="1589201" y="572294"/>
                  </a:lnTo>
                  <a:lnTo>
                    <a:pt x="1595554" y="581819"/>
                  </a:lnTo>
                  <a:lnTo>
                    <a:pt x="1602304" y="590550"/>
                  </a:lnTo>
                  <a:lnTo>
                    <a:pt x="1609451" y="598885"/>
                  </a:lnTo>
                  <a:lnTo>
                    <a:pt x="1616995" y="607219"/>
                  </a:lnTo>
                  <a:lnTo>
                    <a:pt x="1624936" y="614760"/>
                  </a:lnTo>
                  <a:lnTo>
                    <a:pt x="1632877" y="621904"/>
                  </a:lnTo>
                  <a:lnTo>
                    <a:pt x="1642009" y="629047"/>
                  </a:lnTo>
                  <a:lnTo>
                    <a:pt x="1650744" y="635794"/>
                  </a:lnTo>
                  <a:lnTo>
                    <a:pt x="1659876" y="641747"/>
                  </a:lnTo>
                  <a:lnTo>
                    <a:pt x="1669405" y="647304"/>
                  </a:lnTo>
                  <a:lnTo>
                    <a:pt x="1678935" y="652066"/>
                  </a:lnTo>
                  <a:lnTo>
                    <a:pt x="1689258" y="656829"/>
                  </a:lnTo>
                  <a:lnTo>
                    <a:pt x="1699581" y="661194"/>
                  </a:lnTo>
                  <a:lnTo>
                    <a:pt x="1709905" y="664766"/>
                  </a:lnTo>
                  <a:lnTo>
                    <a:pt x="1720228" y="667941"/>
                  </a:lnTo>
                  <a:lnTo>
                    <a:pt x="1731345" y="670719"/>
                  </a:lnTo>
                  <a:lnTo>
                    <a:pt x="1742066" y="673101"/>
                  </a:lnTo>
                  <a:lnTo>
                    <a:pt x="1753183" y="674688"/>
                  </a:lnTo>
                  <a:lnTo>
                    <a:pt x="1764301" y="675879"/>
                  </a:lnTo>
                  <a:lnTo>
                    <a:pt x="1775815" y="676276"/>
                  </a:lnTo>
                  <a:lnTo>
                    <a:pt x="1786932" y="676276"/>
                  </a:lnTo>
                  <a:lnTo>
                    <a:pt x="1798447" y="675879"/>
                  </a:lnTo>
                  <a:lnTo>
                    <a:pt x="1809564" y="674688"/>
                  </a:lnTo>
                  <a:lnTo>
                    <a:pt x="1821476" y="673101"/>
                  </a:lnTo>
                  <a:lnTo>
                    <a:pt x="1832593" y="670322"/>
                  </a:lnTo>
                  <a:lnTo>
                    <a:pt x="1844108" y="667544"/>
                  </a:lnTo>
                  <a:lnTo>
                    <a:pt x="1855225" y="663972"/>
                  </a:lnTo>
                  <a:lnTo>
                    <a:pt x="1866740" y="660004"/>
                  </a:lnTo>
                  <a:lnTo>
                    <a:pt x="1877063" y="655241"/>
                  </a:lnTo>
                  <a:lnTo>
                    <a:pt x="1887386" y="650479"/>
                  </a:lnTo>
                  <a:lnTo>
                    <a:pt x="1897313" y="644922"/>
                  </a:lnTo>
                  <a:lnTo>
                    <a:pt x="1906842" y="638969"/>
                  </a:lnTo>
                  <a:lnTo>
                    <a:pt x="1916371" y="632619"/>
                  </a:lnTo>
                  <a:lnTo>
                    <a:pt x="1925503" y="625872"/>
                  </a:lnTo>
                  <a:lnTo>
                    <a:pt x="1933841" y="618332"/>
                  </a:lnTo>
                  <a:lnTo>
                    <a:pt x="1941782" y="610791"/>
                  </a:lnTo>
                  <a:lnTo>
                    <a:pt x="1949723" y="603250"/>
                  </a:lnTo>
                  <a:lnTo>
                    <a:pt x="1957267" y="594916"/>
                  </a:lnTo>
                  <a:lnTo>
                    <a:pt x="1964017" y="586185"/>
                  </a:lnTo>
                  <a:lnTo>
                    <a:pt x="1970370" y="577057"/>
                  </a:lnTo>
                  <a:lnTo>
                    <a:pt x="1976326" y="567929"/>
                  </a:lnTo>
                  <a:lnTo>
                    <a:pt x="1981884" y="558404"/>
                  </a:lnTo>
                  <a:lnTo>
                    <a:pt x="1987046" y="548879"/>
                  </a:lnTo>
                  <a:lnTo>
                    <a:pt x="1991811" y="538957"/>
                  </a:lnTo>
                  <a:lnTo>
                    <a:pt x="1995781" y="528638"/>
                  </a:lnTo>
                  <a:lnTo>
                    <a:pt x="1999752" y="518319"/>
                  </a:lnTo>
                  <a:lnTo>
                    <a:pt x="2003325" y="507604"/>
                  </a:lnTo>
                  <a:lnTo>
                    <a:pt x="2005708" y="496888"/>
                  </a:lnTo>
                  <a:lnTo>
                    <a:pt x="2008090" y="485775"/>
                  </a:lnTo>
                  <a:lnTo>
                    <a:pt x="2009678" y="475060"/>
                  </a:lnTo>
                  <a:lnTo>
                    <a:pt x="2010869" y="463947"/>
                  </a:lnTo>
                  <a:lnTo>
                    <a:pt x="2011266" y="452835"/>
                  </a:lnTo>
                  <a:lnTo>
                    <a:pt x="2011266" y="441325"/>
                  </a:lnTo>
                  <a:lnTo>
                    <a:pt x="2010869" y="429816"/>
                  </a:lnTo>
                  <a:lnTo>
                    <a:pt x="2009678" y="418703"/>
                  </a:lnTo>
                  <a:lnTo>
                    <a:pt x="2007693" y="407194"/>
                  </a:lnTo>
                  <a:lnTo>
                    <a:pt x="2005311" y="395288"/>
                  </a:lnTo>
                  <a:lnTo>
                    <a:pt x="2002531" y="384175"/>
                  </a:lnTo>
                  <a:lnTo>
                    <a:pt x="1998561" y="373063"/>
                  </a:lnTo>
                  <a:lnTo>
                    <a:pt x="1994590" y="361950"/>
                  </a:lnTo>
                  <a:lnTo>
                    <a:pt x="1990223" y="351632"/>
                  </a:lnTo>
                  <a:lnTo>
                    <a:pt x="1985061" y="340916"/>
                  </a:lnTo>
                  <a:lnTo>
                    <a:pt x="1979899" y="330994"/>
                  </a:lnTo>
                  <a:lnTo>
                    <a:pt x="1973943" y="321469"/>
                  </a:lnTo>
                  <a:lnTo>
                    <a:pt x="1967591" y="312341"/>
                  </a:lnTo>
                  <a:lnTo>
                    <a:pt x="1960841" y="303213"/>
                  </a:lnTo>
                  <a:lnTo>
                    <a:pt x="1953297" y="294482"/>
                  </a:lnTo>
                  <a:lnTo>
                    <a:pt x="1945753" y="286544"/>
                  </a:lnTo>
                  <a:lnTo>
                    <a:pt x="1937812" y="279003"/>
                  </a:lnTo>
                  <a:lnTo>
                    <a:pt x="1929474" y="271860"/>
                  </a:lnTo>
                  <a:lnTo>
                    <a:pt x="1921136" y="264716"/>
                  </a:lnTo>
                  <a:lnTo>
                    <a:pt x="1912004" y="258366"/>
                  </a:lnTo>
                  <a:lnTo>
                    <a:pt x="1902474" y="252016"/>
                  </a:lnTo>
                  <a:lnTo>
                    <a:pt x="1893342" y="246460"/>
                  </a:lnTo>
                  <a:lnTo>
                    <a:pt x="1883416" y="241300"/>
                  </a:lnTo>
                  <a:lnTo>
                    <a:pt x="1873490" y="236935"/>
                  </a:lnTo>
                  <a:lnTo>
                    <a:pt x="1863166" y="232569"/>
                  </a:lnTo>
                  <a:lnTo>
                    <a:pt x="1852843" y="228997"/>
                  </a:lnTo>
                  <a:lnTo>
                    <a:pt x="1842123" y="225822"/>
                  </a:lnTo>
                  <a:lnTo>
                    <a:pt x="1831402" y="223044"/>
                  </a:lnTo>
                  <a:lnTo>
                    <a:pt x="1820682" y="221059"/>
                  </a:lnTo>
                  <a:lnTo>
                    <a:pt x="1809564" y="219472"/>
                  </a:lnTo>
                  <a:lnTo>
                    <a:pt x="1798447" y="218281"/>
                  </a:lnTo>
                  <a:lnTo>
                    <a:pt x="1787330" y="217488"/>
                  </a:lnTo>
                  <a:lnTo>
                    <a:pt x="1775815" y="217488"/>
                  </a:lnTo>
                  <a:close/>
                  <a:moveTo>
                    <a:pt x="1712287" y="0"/>
                  </a:moveTo>
                  <a:lnTo>
                    <a:pt x="1715860" y="0"/>
                  </a:lnTo>
                  <a:lnTo>
                    <a:pt x="1718640" y="397"/>
                  </a:lnTo>
                  <a:lnTo>
                    <a:pt x="1721816" y="1191"/>
                  </a:lnTo>
                  <a:lnTo>
                    <a:pt x="1724198" y="2778"/>
                  </a:lnTo>
                  <a:lnTo>
                    <a:pt x="1726978" y="4366"/>
                  </a:lnTo>
                  <a:lnTo>
                    <a:pt x="1728566" y="6350"/>
                  </a:lnTo>
                  <a:lnTo>
                    <a:pt x="1729757" y="8731"/>
                  </a:lnTo>
                  <a:lnTo>
                    <a:pt x="1730551" y="11112"/>
                  </a:lnTo>
                  <a:lnTo>
                    <a:pt x="1737698" y="39687"/>
                  </a:lnTo>
                  <a:lnTo>
                    <a:pt x="1744448" y="68262"/>
                  </a:lnTo>
                  <a:lnTo>
                    <a:pt x="1744845" y="70644"/>
                  </a:lnTo>
                  <a:lnTo>
                    <a:pt x="1746036" y="73025"/>
                  </a:lnTo>
                  <a:lnTo>
                    <a:pt x="1747227" y="75406"/>
                  </a:lnTo>
                  <a:lnTo>
                    <a:pt x="1748816" y="77391"/>
                  </a:lnTo>
                  <a:lnTo>
                    <a:pt x="1750801" y="78978"/>
                  </a:lnTo>
                  <a:lnTo>
                    <a:pt x="1752786" y="80169"/>
                  </a:lnTo>
                  <a:lnTo>
                    <a:pt x="1755168" y="80962"/>
                  </a:lnTo>
                  <a:lnTo>
                    <a:pt x="1757551" y="81756"/>
                  </a:lnTo>
                  <a:lnTo>
                    <a:pt x="1775815" y="80962"/>
                  </a:lnTo>
                  <a:lnTo>
                    <a:pt x="1793682" y="81359"/>
                  </a:lnTo>
                  <a:lnTo>
                    <a:pt x="1811550" y="82153"/>
                  </a:lnTo>
                  <a:lnTo>
                    <a:pt x="1829814" y="84137"/>
                  </a:lnTo>
                  <a:lnTo>
                    <a:pt x="1847284" y="86916"/>
                  </a:lnTo>
                  <a:lnTo>
                    <a:pt x="1865152" y="90487"/>
                  </a:lnTo>
                  <a:lnTo>
                    <a:pt x="1882225" y="94853"/>
                  </a:lnTo>
                  <a:lnTo>
                    <a:pt x="1899298" y="100012"/>
                  </a:lnTo>
                  <a:lnTo>
                    <a:pt x="1902077" y="100409"/>
                  </a:lnTo>
                  <a:lnTo>
                    <a:pt x="1904460" y="100012"/>
                  </a:lnTo>
                  <a:lnTo>
                    <a:pt x="1906842" y="99616"/>
                  </a:lnTo>
                  <a:lnTo>
                    <a:pt x="1908827" y="98425"/>
                  </a:lnTo>
                  <a:lnTo>
                    <a:pt x="1911606" y="97234"/>
                  </a:lnTo>
                  <a:lnTo>
                    <a:pt x="1913195" y="95250"/>
                  </a:lnTo>
                  <a:lnTo>
                    <a:pt x="1914783" y="93266"/>
                  </a:lnTo>
                  <a:lnTo>
                    <a:pt x="1915974" y="91281"/>
                  </a:lnTo>
                  <a:lnTo>
                    <a:pt x="1944165" y="39687"/>
                  </a:lnTo>
                  <a:lnTo>
                    <a:pt x="1945356" y="37306"/>
                  </a:lnTo>
                  <a:lnTo>
                    <a:pt x="1947341" y="35322"/>
                  </a:lnTo>
                  <a:lnTo>
                    <a:pt x="1949326" y="34131"/>
                  </a:lnTo>
                  <a:lnTo>
                    <a:pt x="1952106" y="32941"/>
                  </a:lnTo>
                  <a:lnTo>
                    <a:pt x="1954885" y="32147"/>
                  </a:lnTo>
                  <a:lnTo>
                    <a:pt x="1958061" y="32147"/>
                  </a:lnTo>
                  <a:lnTo>
                    <a:pt x="1961238" y="32544"/>
                  </a:lnTo>
                  <a:lnTo>
                    <a:pt x="1964414" y="33734"/>
                  </a:lnTo>
                  <a:lnTo>
                    <a:pt x="1975532" y="38894"/>
                  </a:lnTo>
                  <a:lnTo>
                    <a:pt x="1986252" y="44053"/>
                  </a:lnTo>
                  <a:lnTo>
                    <a:pt x="1996972" y="50006"/>
                  </a:lnTo>
                  <a:lnTo>
                    <a:pt x="2008090" y="55959"/>
                  </a:lnTo>
                  <a:lnTo>
                    <a:pt x="2018413" y="61912"/>
                  </a:lnTo>
                  <a:lnTo>
                    <a:pt x="2028737" y="68659"/>
                  </a:lnTo>
                  <a:lnTo>
                    <a:pt x="2039060" y="75803"/>
                  </a:lnTo>
                  <a:lnTo>
                    <a:pt x="2049383" y="82550"/>
                  </a:lnTo>
                  <a:lnTo>
                    <a:pt x="2051765" y="84931"/>
                  </a:lnTo>
                  <a:lnTo>
                    <a:pt x="2053751" y="87312"/>
                  </a:lnTo>
                  <a:lnTo>
                    <a:pt x="2054942" y="90091"/>
                  </a:lnTo>
                  <a:lnTo>
                    <a:pt x="2055736" y="92472"/>
                  </a:lnTo>
                  <a:lnTo>
                    <a:pt x="2056133" y="95250"/>
                  </a:lnTo>
                  <a:lnTo>
                    <a:pt x="2056133" y="98028"/>
                  </a:lnTo>
                  <a:lnTo>
                    <a:pt x="2055339" y="100409"/>
                  </a:lnTo>
                  <a:lnTo>
                    <a:pt x="2054148" y="102791"/>
                  </a:lnTo>
                  <a:lnTo>
                    <a:pt x="2038663" y="128191"/>
                  </a:lnTo>
                  <a:lnTo>
                    <a:pt x="2023575" y="153194"/>
                  </a:lnTo>
                  <a:lnTo>
                    <a:pt x="2021987" y="155178"/>
                  </a:lnTo>
                  <a:lnTo>
                    <a:pt x="2021193" y="157559"/>
                  </a:lnTo>
                  <a:lnTo>
                    <a:pt x="2020398" y="159941"/>
                  </a:lnTo>
                  <a:lnTo>
                    <a:pt x="2020398" y="162322"/>
                  </a:lnTo>
                  <a:lnTo>
                    <a:pt x="2020398" y="164703"/>
                  </a:lnTo>
                  <a:lnTo>
                    <a:pt x="2021193" y="167481"/>
                  </a:lnTo>
                  <a:lnTo>
                    <a:pt x="2022384" y="169863"/>
                  </a:lnTo>
                  <a:lnTo>
                    <a:pt x="2023575" y="171847"/>
                  </a:lnTo>
                  <a:lnTo>
                    <a:pt x="2036678" y="184150"/>
                  </a:lnTo>
                  <a:lnTo>
                    <a:pt x="2049383" y="196850"/>
                  </a:lnTo>
                  <a:lnTo>
                    <a:pt x="2061295" y="210344"/>
                  </a:lnTo>
                  <a:lnTo>
                    <a:pt x="2072809" y="224234"/>
                  </a:lnTo>
                  <a:lnTo>
                    <a:pt x="2083133" y="238919"/>
                  </a:lnTo>
                  <a:lnTo>
                    <a:pt x="2092662" y="253603"/>
                  </a:lnTo>
                  <a:lnTo>
                    <a:pt x="2102191" y="269478"/>
                  </a:lnTo>
                  <a:lnTo>
                    <a:pt x="2110529" y="284956"/>
                  </a:lnTo>
                  <a:lnTo>
                    <a:pt x="2112514" y="286941"/>
                  </a:lnTo>
                  <a:lnTo>
                    <a:pt x="2114102" y="288528"/>
                  </a:lnTo>
                  <a:lnTo>
                    <a:pt x="2116485" y="289719"/>
                  </a:lnTo>
                  <a:lnTo>
                    <a:pt x="2118867" y="290513"/>
                  </a:lnTo>
                  <a:lnTo>
                    <a:pt x="2121249" y="290910"/>
                  </a:lnTo>
                  <a:lnTo>
                    <a:pt x="2123632" y="291307"/>
                  </a:lnTo>
                  <a:lnTo>
                    <a:pt x="2126014" y="290910"/>
                  </a:lnTo>
                  <a:lnTo>
                    <a:pt x="2128396" y="290116"/>
                  </a:lnTo>
                  <a:lnTo>
                    <a:pt x="2156984" y="281781"/>
                  </a:lnTo>
                  <a:lnTo>
                    <a:pt x="2185572" y="273844"/>
                  </a:lnTo>
                  <a:lnTo>
                    <a:pt x="2187954" y="273447"/>
                  </a:lnTo>
                  <a:lnTo>
                    <a:pt x="2190733" y="273050"/>
                  </a:lnTo>
                  <a:lnTo>
                    <a:pt x="2193116" y="273844"/>
                  </a:lnTo>
                  <a:lnTo>
                    <a:pt x="2195498" y="274638"/>
                  </a:lnTo>
                  <a:lnTo>
                    <a:pt x="2197880" y="276225"/>
                  </a:lnTo>
                  <a:lnTo>
                    <a:pt x="2200263" y="278210"/>
                  </a:lnTo>
                  <a:lnTo>
                    <a:pt x="2202248" y="280988"/>
                  </a:lnTo>
                  <a:lnTo>
                    <a:pt x="2203439" y="283766"/>
                  </a:lnTo>
                  <a:lnTo>
                    <a:pt x="2207807" y="295275"/>
                  </a:lnTo>
                  <a:lnTo>
                    <a:pt x="2211777" y="307182"/>
                  </a:lnTo>
                  <a:lnTo>
                    <a:pt x="2215350" y="318691"/>
                  </a:lnTo>
                  <a:lnTo>
                    <a:pt x="2218527" y="330200"/>
                  </a:lnTo>
                  <a:lnTo>
                    <a:pt x="2221703" y="342107"/>
                  </a:lnTo>
                  <a:lnTo>
                    <a:pt x="2224086" y="354410"/>
                  </a:lnTo>
                  <a:lnTo>
                    <a:pt x="2226468" y="366316"/>
                  </a:lnTo>
                  <a:lnTo>
                    <a:pt x="2228850" y="378222"/>
                  </a:lnTo>
                  <a:lnTo>
                    <a:pt x="2228850" y="381397"/>
                  </a:lnTo>
                  <a:lnTo>
                    <a:pt x="2228453" y="384572"/>
                  </a:lnTo>
                  <a:lnTo>
                    <a:pt x="2227659" y="387350"/>
                  </a:lnTo>
                  <a:lnTo>
                    <a:pt x="2226468" y="390128"/>
                  </a:lnTo>
                  <a:lnTo>
                    <a:pt x="2224880" y="392113"/>
                  </a:lnTo>
                  <a:lnTo>
                    <a:pt x="2222894" y="393700"/>
                  </a:lnTo>
                  <a:lnTo>
                    <a:pt x="2220512" y="394891"/>
                  </a:lnTo>
                  <a:lnTo>
                    <a:pt x="2217733" y="396082"/>
                  </a:lnTo>
                  <a:lnTo>
                    <a:pt x="2189542" y="403225"/>
                  </a:lnTo>
                  <a:lnTo>
                    <a:pt x="2160557" y="409972"/>
                  </a:lnTo>
                  <a:lnTo>
                    <a:pt x="2158175" y="410766"/>
                  </a:lnTo>
                  <a:lnTo>
                    <a:pt x="2155793" y="411560"/>
                  </a:lnTo>
                  <a:lnTo>
                    <a:pt x="2153808" y="412750"/>
                  </a:lnTo>
                  <a:lnTo>
                    <a:pt x="2151822" y="414338"/>
                  </a:lnTo>
                  <a:lnTo>
                    <a:pt x="2150234" y="416322"/>
                  </a:lnTo>
                  <a:lnTo>
                    <a:pt x="2149043" y="418307"/>
                  </a:lnTo>
                  <a:lnTo>
                    <a:pt x="2148249" y="420688"/>
                  </a:lnTo>
                  <a:lnTo>
                    <a:pt x="2147852" y="423069"/>
                  </a:lnTo>
                  <a:lnTo>
                    <a:pt x="2148249" y="440929"/>
                  </a:lnTo>
                  <a:lnTo>
                    <a:pt x="2147852" y="459185"/>
                  </a:lnTo>
                  <a:lnTo>
                    <a:pt x="2147058" y="477044"/>
                  </a:lnTo>
                  <a:lnTo>
                    <a:pt x="2145072" y="494904"/>
                  </a:lnTo>
                  <a:lnTo>
                    <a:pt x="2142293" y="512763"/>
                  </a:lnTo>
                  <a:lnTo>
                    <a:pt x="2138323" y="530225"/>
                  </a:lnTo>
                  <a:lnTo>
                    <a:pt x="2133955" y="547688"/>
                  </a:lnTo>
                  <a:lnTo>
                    <a:pt x="2128793" y="564754"/>
                  </a:lnTo>
                  <a:lnTo>
                    <a:pt x="2128396" y="567135"/>
                  </a:lnTo>
                  <a:lnTo>
                    <a:pt x="2128793" y="569913"/>
                  </a:lnTo>
                  <a:lnTo>
                    <a:pt x="2129190" y="572294"/>
                  </a:lnTo>
                  <a:lnTo>
                    <a:pt x="2130382" y="574279"/>
                  </a:lnTo>
                  <a:lnTo>
                    <a:pt x="2131573" y="576263"/>
                  </a:lnTo>
                  <a:lnTo>
                    <a:pt x="2133558" y="578247"/>
                  </a:lnTo>
                  <a:lnTo>
                    <a:pt x="2135543" y="580232"/>
                  </a:lnTo>
                  <a:lnTo>
                    <a:pt x="2137926" y="581025"/>
                  </a:lnTo>
                  <a:lnTo>
                    <a:pt x="2189542" y="609600"/>
                  </a:lnTo>
                  <a:lnTo>
                    <a:pt x="2191924" y="610791"/>
                  </a:lnTo>
                  <a:lnTo>
                    <a:pt x="2193910" y="612379"/>
                  </a:lnTo>
                  <a:lnTo>
                    <a:pt x="2195498" y="614760"/>
                  </a:lnTo>
                  <a:lnTo>
                    <a:pt x="2196292" y="617141"/>
                  </a:lnTo>
                  <a:lnTo>
                    <a:pt x="2197086" y="619919"/>
                  </a:lnTo>
                  <a:lnTo>
                    <a:pt x="2197086" y="623094"/>
                  </a:lnTo>
                  <a:lnTo>
                    <a:pt x="2196689" y="626666"/>
                  </a:lnTo>
                  <a:lnTo>
                    <a:pt x="2195498" y="629841"/>
                  </a:lnTo>
                  <a:lnTo>
                    <a:pt x="2190336" y="640557"/>
                  </a:lnTo>
                  <a:lnTo>
                    <a:pt x="2184778" y="651669"/>
                  </a:lnTo>
                  <a:lnTo>
                    <a:pt x="2178822" y="662385"/>
                  </a:lnTo>
                  <a:lnTo>
                    <a:pt x="2173263" y="673101"/>
                  </a:lnTo>
                  <a:lnTo>
                    <a:pt x="2166910" y="683816"/>
                  </a:lnTo>
                  <a:lnTo>
                    <a:pt x="2160557" y="693738"/>
                  </a:lnTo>
                  <a:lnTo>
                    <a:pt x="2153808" y="704057"/>
                  </a:lnTo>
                  <a:lnTo>
                    <a:pt x="2146661" y="713979"/>
                  </a:lnTo>
                  <a:lnTo>
                    <a:pt x="2144278" y="716360"/>
                  </a:lnTo>
                  <a:lnTo>
                    <a:pt x="2141896" y="718741"/>
                  </a:lnTo>
                  <a:lnTo>
                    <a:pt x="2138720" y="719932"/>
                  </a:lnTo>
                  <a:lnTo>
                    <a:pt x="2136337" y="721122"/>
                  </a:lnTo>
                  <a:lnTo>
                    <a:pt x="2133558" y="721519"/>
                  </a:lnTo>
                  <a:lnTo>
                    <a:pt x="2130779" y="721122"/>
                  </a:lnTo>
                  <a:lnTo>
                    <a:pt x="2128396" y="720329"/>
                  </a:lnTo>
                  <a:lnTo>
                    <a:pt x="2126014" y="719138"/>
                  </a:lnTo>
                  <a:lnTo>
                    <a:pt x="2101000" y="703660"/>
                  </a:lnTo>
                  <a:lnTo>
                    <a:pt x="2075589" y="688579"/>
                  </a:lnTo>
                  <a:lnTo>
                    <a:pt x="2073603" y="686991"/>
                  </a:lnTo>
                  <a:lnTo>
                    <a:pt x="2071221" y="686197"/>
                  </a:lnTo>
                  <a:lnTo>
                    <a:pt x="2068839" y="685801"/>
                  </a:lnTo>
                  <a:lnTo>
                    <a:pt x="2066456" y="685404"/>
                  </a:lnTo>
                  <a:lnTo>
                    <a:pt x="2064074" y="685801"/>
                  </a:lnTo>
                  <a:lnTo>
                    <a:pt x="2061692" y="686197"/>
                  </a:lnTo>
                  <a:lnTo>
                    <a:pt x="2059309" y="687388"/>
                  </a:lnTo>
                  <a:lnTo>
                    <a:pt x="2057324" y="688579"/>
                  </a:lnTo>
                  <a:lnTo>
                    <a:pt x="2044619" y="701676"/>
                  </a:lnTo>
                  <a:lnTo>
                    <a:pt x="2031913" y="713979"/>
                  </a:lnTo>
                  <a:lnTo>
                    <a:pt x="2018413" y="726282"/>
                  </a:lnTo>
                  <a:lnTo>
                    <a:pt x="2004913" y="737791"/>
                  </a:lnTo>
                  <a:lnTo>
                    <a:pt x="1989826" y="748110"/>
                  </a:lnTo>
                  <a:lnTo>
                    <a:pt x="1974738" y="757635"/>
                  </a:lnTo>
                  <a:lnTo>
                    <a:pt x="1959650" y="767160"/>
                  </a:lnTo>
                  <a:lnTo>
                    <a:pt x="1943371" y="775494"/>
                  </a:lnTo>
                  <a:lnTo>
                    <a:pt x="1941385" y="777082"/>
                  </a:lnTo>
                  <a:lnTo>
                    <a:pt x="1939797" y="779066"/>
                  </a:lnTo>
                  <a:lnTo>
                    <a:pt x="1938606" y="781447"/>
                  </a:lnTo>
                  <a:lnTo>
                    <a:pt x="1937812" y="783432"/>
                  </a:lnTo>
                  <a:lnTo>
                    <a:pt x="1937415" y="785813"/>
                  </a:lnTo>
                  <a:lnTo>
                    <a:pt x="1937018" y="788591"/>
                  </a:lnTo>
                  <a:lnTo>
                    <a:pt x="1937415" y="790972"/>
                  </a:lnTo>
                  <a:lnTo>
                    <a:pt x="1938209" y="793354"/>
                  </a:lnTo>
                  <a:lnTo>
                    <a:pt x="1946547" y="821532"/>
                  </a:lnTo>
                  <a:lnTo>
                    <a:pt x="1954488" y="849710"/>
                  </a:lnTo>
                  <a:lnTo>
                    <a:pt x="1955282" y="852488"/>
                  </a:lnTo>
                  <a:lnTo>
                    <a:pt x="1955282" y="854869"/>
                  </a:lnTo>
                  <a:lnTo>
                    <a:pt x="1954885" y="858044"/>
                  </a:lnTo>
                  <a:lnTo>
                    <a:pt x="1953694" y="860426"/>
                  </a:lnTo>
                  <a:lnTo>
                    <a:pt x="1952106" y="862807"/>
                  </a:lnTo>
                  <a:lnTo>
                    <a:pt x="1950120" y="864791"/>
                  </a:lnTo>
                  <a:lnTo>
                    <a:pt x="1947341" y="866776"/>
                  </a:lnTo>
                  <a:lnTo>
                    <a:pt x="1944562" y="868363"/>
                  </a:lnTo>
                  <a:lnTo>
                    <a:pt x="1933047" y="872332"/>
                  </a:lnTo>
                  <a:lnTo>
                    <a:pt x="1921533" y="876301"/>
                  </a:lnTo>
                  <a:lnTo>
                    <a:pt x="1910018" y="879873"/>
                  </a:lnTo>
                  <a:lnTo>
                    <a:pt x="1898107" y="883444"/>
                  </a:lnTo>
                  <a:lnTo>
                    <a:pt x="1886195" y="886223"/>
                  </a:lnTo>
                  <a:lnTo>
                    <a:pt x="1874284" y="889001"/>
                  </a:lnTo>
                  <a:lnTo>
                    <a:pt x="1861975" y="891382"/>
                  </a:lnTo>
                  <a:lnTo>
                    <a:pt x="1850064" y="893366"/>
                  </a:lnTo>
                  <a:lnTo>
                    <a:pt x="1846887" y="893763"/>
                  </a:lnTo>
                  <a:lnTo>
                    <a:pt x="1843711" y="893366"/>
                  </a:lnTo>
                  <a:lnTo>
                    <a:pt x="1840931" y="892176"/>
                  </a:lnTo>
                  <a:lnTo>
                    <a:pt x="1838152" y="890985"/>
                  </a:lnTo>
                  <a:lnTo>
                    <a:pt x="1836167" y="889398"/>
                  </a:lnTo>
                  <a:lnTo>
                    <a:pt x="1834182" y="887413"/>
                  </a:lnTo>
                  <a:lnTo>
                    <a:pt x="1832990" y="885032"/>
                  </a:lnTo>
                  <a:lnTo>
                    <a:pt x="1832593" y="882651"/>
                  </a:lnTo>
                  <a:lnTo>
                    <a:pt x="1825049" y="853679"/>
                  </a:lnTo>
                  <a:lnTo>
                    <a:pt x="1818300" y="825501"/>
                  </a:lnTo>
                  <a:lnTo>
                    <a:pt x="1817902" y="823119"/>
                  </a:lnTo>
                  <a:lnTo>
                    <a:pt x="1816711" y="820738"/>
                  </a:lnTo>
                  <a:lnTo>
                    <a:pt x="1815520" y="818357"/>
                  </a:lnTo>
                  <a:lnTo>
                    <a:pt x="1813535" y="816769"/>
                  </a:lnTo>
                  <a:lnTo>
                    <a:pt x="1811947" y="815182"/>
                  </a:lnTo>
                  <a:lnTo>
                    <a:pt x="1809564" y="813991"/>
                  </a:lnTo>
                  <a:lnTo>
                    <a:pt x="1807182" y="812801"/>
                  </a:lnTo>
                  <a:lnTo>
                    <a:pt x="1804800" y="812404"/>
                  </a:lnTo>
                  <a:lnTo>
                    <a:pt x="1786932" y="813197"/>
                  </a:lnTo>
                  <a:lnTo>
                    <a:pt x="1769065" y="812801"/>
                  </a:lnTo>
                  <a:lnTo>
                    <a:pt x="1751198" y="812007"/>
                  </a:lnTo>
                  <a:lnTo>
                    <a:pt x="1733331" y="810022"/>
                  </a:lnTo>
                  <a:lnTo>
                    <a:pt x="1715463" y="806847"/>
                  </a:lnTo>
                  <a:lnTo>
                    <a:pt x="1697993" y="803276"/>
                  </a:lnTo>
                  <a:lnTo>
                    <a:pt x="1680523" y="798513"/>
                  </a:lnTo>
                  <a:lnTo>
                    <a:pt x="1663053" y="793354"/>
                  </a:lnTo>
                  <a:lnTo>
                    <a:pt x="1660670" y="793354"/>
                  </a:lnTo>
                  <a:lnTo>
                    <a:pt x="1658288" y="793751"/>
                  </a:lnTo>
                  <a:lnTo>
                    <a:pt x="1655906" y="794147"/>
                  </a:lnTo>
                  <a:lnTo>
                    <a:pt x="1653523" y="795338"/>
                  </a:lnTo>
                  <a:lnTo>
                    <a:pt x="1651538" y="796529"/>
                  </a:lnTo>
                  <a:lnTo>
                    <a:pt x="1649553" y="798116"/>
                  </a:lnTo>
                  <a:lnTo>
                    <a:pt x="1648362" y="800101"/>
                  </a:lnTo>
                  <a:lnTo>
                    <a:pt x="1647171" y="802482"/>
                  </a:lnTo>
                  <a:lnTo>
                    <a:pt x="1618186" y="854076"/>
                  </a:lnTo>
                  <a:lnTo>
                    <a:pt x="1616995" y="856854"/>
                  </a:lnTo>
                  <a:lnTo>
                    <a:pt x="1615406" y="858838"/>
                  </a:lnTo>
                  <a:lnTo>
                    <a:pt x="1613024" y="860029"/>
                  </a:lnTo>
                  <a:lnTo>
                    <a:pt x="1610642" y="861219"/>
                  </a:lnTo>
                  <a:lnTo>
                    <a:pt x="1607862" y="861616"/>
                  </a:lnTo>
                  <a:lnTo>
                    <a:pt x="1604686" y="861616"/>
                  </a:lnTo>
                  <a:lnTo>
                    <a:pt x="1601510" y="861219"/>
                  </a:lnTo>
                  <a:lnTo>
                    <a:pt x="1598333" y="860426"/>
                  </a:lnTo>
                  <a:lnTo>
                    <a:pt x="1587216" y="854869"/>
                  </a:lnTo>
                  <a:lnTo>
                    <a:pt x="1576098" y="849313"/>
                  </a:lnTo>
                  <a:lnTo>
                    <a:pt x="1565378" y="843757"/>
                  </a:lnTo>
                  <a:lnTo>
                    <a:pt x="1555054" y="837804"/>
                  </a:lnTo>
                  <a:lnTo>
                    <a:pt x="1544334" y="831454"/>
                  </a:lnTo>
                  <a:lnTo>
                    <a:pt x="1533613" y="825104"/>
                  </a:lnTo>
                  <a:lnTo>
                    <a:pt x="1523687" y="818357"/>
                  </a:lnTo>
                  <a:lnTo>
                    <a:pt x="1513761" y="811213"/>
                  </a:lnTo>
                  <a:lnTo>
                    <a:pt x="1511379" y="808832"/>
                  </a:lnTo>
                  <a:lnTo>
                    <a:pt x="1509393" y="806451"/>
                  </a:lnTo>
                  <a:lnTo>
                    <a:pt x="1507805" y="803672"/>
                  </a:lnTo>
                  <a:lnTo>
                    <a:pt x="1507011" y="800894"/>
                  </a:lnTo>
                  <a:lnTo>
                    <a:pt x="1506614" y="798116"/>
                  </a:lnTo>
                  <a:lnTo>
                    <a:pt x="1507011" y="795735"/>
                  </a:lnTo>
                  <a:lnTo>
                    <a:pt x="1507408" y="793354"/>
                  </a:lnTo>
                  <a:lnTo>
                    <a:pt x="1508996" y="790972"/>
                  </a:lnTo>
                  <a:lnTo>
                    <a:pt x="1523687" y="765969"/>
                  </a:lnTo>
                  <a:lnTo>
                    <a:pt x="1539172" y="740569"/>
                  </a:lnTo>
                  <a:lnTo>
                    <a:pt x="1540363" y="738585"/>
                  </a:lnTo>
                  <a:lnTo>
                    <a:pt x="1541554" y="736204"/>
                  </a:lnTo>
                  <a:lnTo>
                    <a:pt x="1542349" y="733822"/>
                  </a:lnTo>
                  <a:lnTo>
                    <a:pt x="1542746" y="731441"/>
                  </a:lnTo>
                  <a:lnTo>
                    <a:pt x="1542349" y="729060"/>
                  </a:lnTo>
                  <a:lnTo>
                    <a:pt x="1541554" y="726679"/>
                  </a:lnTo>
                  <a:lnTo>
                    <a:pt x="1540363" y="724297"/>
                  </a:lnTo>
                  <a:lnTo>
                    <a:pt x="1539172" y="722313"/>
                  </a:lnTo>
                  <a:lnTo>
                    <a:pt x="1526069" y="709613"/>
                  </a:lnTo>
                  <a:lnTo>
                    <a:pt x="1513364" y="696913"/>
                  </a:lnTo>
                  <a:lnTo>
                    <a:pt x="1501849" y="683419"/>
                  </a:lnTo>
                  <a:lnTo>
                    <a:pt x="1489938" y="669529"/>
                  </a:lnTo>
                  <a:lnTo>
                    <a:pt x="1479615" y="654844"/>
                  </a:lnTo>
                  <a:lnTo>
                    <a:pt x="1470085" y="640160"/>
                  </a:lnTo>
                  <a:lnTo>
                    <a:pt x="1460953" y="624285"/>
                  </a:lnTo>
                  <a:lnTo>
                    <a:pt x="1452218" y="608410"/>
                  </a:lnTo>
                  <a:lnTo>
                    <a:pt x="1450630" y="606822"/>
                  </a:lnTo>
                  <a:lnTo>
                    <a:pt x="1448247" y="605235"/>
                  </a:lnTo>
                  <a:lnTo>
                    <a:pt x="1446262" y="604044"/>
                  </a:lnTo>
                  <a:lnTo>
                    <a:pt x="1443880" y="602854"/>
                  </a:lnTo>
                  <a:lnTo>
                    <a:pt x="1441498" y="602457"/>
                  </a:lnTo>
                  <a:lnTo>
                    <a:pt x="1439115" y="602457"/>
                  </a:lnTo>
                  <a:lnTo>
                    <a:pt x="1436733" y="602854"/>
                  </a:lnTo>
                  <a:lnTo>
                    <a:pt x="1433954" y="603647"/>
                  </a:lnTo>
                  <a:lnTo>
                    <a:pt x="1406160" y="611982"/>
                  </a:lnTo>
                  <a:lnTo>
                    <a:pt x="1377572" y="619522"/>
                  </a:lnTo>
                  <a:lnTo>
                    <a:pt x="1375190" y="620316"/>
                  </a:lnTo>
                  <a:lnTo>
                    <a:pt x="1372411" y="620713"/>
                  </a:lnTo>
                  <a:lnTo>
                    <a:pt x="1369631" y="619919"/>
                  </a:lnTo>
                  <a:lnTo>
                    <a:pt x="1367249" y="619126"/>
                  </a:lnTo>
                  <a:lnTo>
                    <a:pt x="1364867" y="617538"/>
                  </a:lnTo>
                  <a:lnTo>
                    <a:pt x="1362882" y="615157"/>
                  </a:lnTo>
                  <a:lnTo>
                    <a:pt x="1360896" y="612775"/>
                  </a:lnTo>
                  <a:lnTo>
                    <a:pt x="1359308" y="609600"/>
                  </a:lnTo>
                  <a:lnTo>
                    <a:pt x="1354941" y="598488"/>
                  </a:lnTo>
                  <a:lnTo>
                    <a:pt x="1350970" y="586979"/>
                  </a:lnTo>
                  <a:lnTo>
                    <a:pt x="1347397" y="575072"/>
                  </a:lnTo>
                  <a:lnTo>
                    <a:pt x="1343823" y="563166"/>
                  </a:lnTo>
                  <a:lnTo>
                    <a:pt x="1341044" y="551657"/>
                  </a:lnTo>
                  <a:lnTo>
                    <a:pt x="1338264" y="539750"/>
                  </a:lnTo>
                  <a:lnTo>
                    <a:pt x="1335882" y="527447"/>
                  </a:lnTo>
                  <a:lnTo>
                    <a:pt x="1333897" y="515541"/>
                  </a:lnTo>
                  <a:lnTo>
                    <a:pt x="1333500" y="512366"/>
                  </a:lnTo>
                  <a:lnTo>
                    <a:pt x="1333897" y="509191"/>
                  </a:lnTo>
                  <a:lnTo>
                    <a:pt x="1335088" y="506413"/>
                  </a:lnTo>
                  <a:lnTo>
                    <a:pt x="1336279" y="503635"/>
                  </a:lnTo>
                  <a:lnTo>
                    <a:pt x="1337867" y="501650"/>
                  </a:lnTo>
                  <a:lnTo>
                    <a:pt x="1339853" y="499666"/>
                  </a:lnTo>
                  <a:lnTo>
                    <a:pt x="1342235" y="498475"/>
                  </a:lnTo>
                  <a:lnTo>
                    <a:pt x="1345014" y="498079"/>
                  </a:lnTo>
                  <a:lnTo>
                    <a:pt x="1373602" y="490538"/>
                  </a:lnTo>
                  <a:lnTo>
                    <a:pt x="1401793" y="483394"/>
                  </a:lnTo>
                  <a:lnTo>
                    <a:pt x="1404969" y="482997"/>
                  </a:lnTo>
                  <a:lnTo>
                    <a:pt x="1407351" y="482204"/>
                  </a:lnTo>
                  <a:lnTo>
                    <a:pt x="1409336" y="481013"/>
                  </a:lnTo>
                  <a:lnTo>
                    <a:pt x="1411322" y="479029"/>
                  </a:lnTo>
                  <a:lnTo>
                    <a:pt x="1412513" y="477441"/>
                  </a:lnTo>
                  <a:lnTo>
                    <a:pt x="1414101" y="475060"/>
                  </a:lnTo>
                  <a:lnTo>
                    <a:pt x="1414895" y="473075"/>
                  </a:lnTo>
                  <a:lnTo>
                    <a:pt x="1415292" y="470297"/>
                  </a:lnTo>
                  <a:lnTo>
                    <a:pt x="1414895" y="452835"/>
                  </a:lnTo>
                  <a:lnTo>
                    <a:pt x="1414895" y="434579"/>
                  </a:lnTo>
                  <a:lnTo>
                    <a:pt x="1416086" y="416719"/>
                  </a:lnTo>
                  <a:lnTo>
                    <a:pt x="1417675" y="398860"/>
                  </a:lnTo>
                  <a:lnTo>
                    <a:pt x="1420454" y="381000"/>
                  </a:lnTo>
                  <a:lnTo>
                    <a:pt x="1424424" y="363538"/>
                  </a:lnTo>
                  <a:lnTo>
                    <a:pt x="1428792" y="346075"/>
                  </a:lnTo>
                  <a:lnTo>
                    <a:pt x="1433954" y="329010"/>
                  </a:lnTo>
                  <a:lnTo>
                    <a:pt x="1434351" y="326232"/>
                  </a:lnTo>
                  <a:lnTo>
                    <a:pt x="1433954" y="323850"/>
                  </a:lnTo>
                  <a:lnTo>
                    <a:pt x="1433160" y="321469"/>
                  </a:lnTo>
                  <a:lnTo>
                    <a:pt x="1432365" y="319485"/>
                  </a:lnTo>
                  <a:lnTo>
                    <a:pt x="1430777" y="317103"/>
                  </a:lnTo>
                  <a:lnTo>
                    <a:pt x="1429189" y="315516"/>
                  </a:lnTo>
                  <a:lnTo>
                    <a:pt x="1427204" y="313928"/>
                  </a:lnTo>
                  <a:lnTo>
                    <a:pt x="1424821" y="312738"/>
                  </a:lnTo>
                  <a:lnTo>
                    <a:pt x="1373205" y="284163"/>
                  </a:lnTo>
                  <a:lnTo>
                    <a:pt x="1370823" y="282972"/>
                  </a:lnTo>
                  <a:lnTo>
                    <a:pt x="1369234" y="280988"/>
                  </a:lnTo>
                  <a:lnTo>
                    <a:pt x="1367646" y="279003"/>
                  </a:lnTo>
                  <a:lnTo>
                    <a:pt x="1366455" y="276225"/>
                  </a:lnTo>
                  <a:lnTo>
                    <a:pt x="1366058" y="273447"/>
                  </a:lnTo>
                  <a:lnTo>
                    <a:pt x="1366058" y="270669"/>
                  </a:lnTo>
                  <a:lnTo>
                    <a:pt x="1366455" y="267494"/>
                  </a:lnTo>
                  <a:lnTo>
                    <a:pt x="1367249" y="264319"/>
                  </a:lnTo>
                  <a:lnTo>
                    <a:pt x="1372411" y="252810"/>
                  </a:lnTo>
                  <a:lnTo>
                    <a:pt x="1377969" y="242094"/>
                  </a:lnTo>
                  <a:lnTo>
                    <a:pt x="1383528" y="231378"/>
                  </a:lnTo>
                  <a:lnTo>
                    <a:pt x="1389484" y="220663"/>
                  </a:lnTo>
                  <a:lnTo>
                    <a:pt x="1395837" y="209947"/>
                  </a:lnTo>
                  <a:lnTo>
                    <a:pt x="1402190" y="199628"/>
                  </a:lnTo>
                  <a:lnTo>
                    <a:pt x="1409336" y="189706"/>
                  </a:lnTo>
                  <a:lnTo>
                    <a:pt x="1416483" y="179784"/>
                  </a:lnTo>
                  <a:lnTo>
                    <a:pt x="1418469" y="177403"/>
                  </a:lnTo>
                  <a:lnTo>
                    <a:pt x="1421248" y="175419"/>
                  </a:lnTo>
                  <a:lnTo>
                    <a:pt x="1423630" y="173831"/>
                  </a:lnTo>
                  <a:lnTo>
                    <a:pt x="1426410" y="173038"/>
                  </a:lnTo>
                  <a:lnTo>
                    <a:pt x="1429189" y="172641"/>
                  </a:lnTo>
                  <a:lnTo>
                    <a:pt x="1431571" y="173038"/>
                  </a:lnTo>
                  <a:lnTo>
                    <a:pt x="1434351" y="173831"/>
                  </a:lnTo>
                  <a:lnTo>
                    <a:pt x="1436336" y="175022"/>
                  </a:lnTo>
                  <a:lnTo>
                    <a:pt x="1462144" y="189706"/>
                  </a:lnTo>
                  <a:lnTo>
                    <a:pt x="1486761" y="205184"/>
                  </a:lnTo>
                  <a:lnTo>
                    <a:pt x="1489144" y="206375"/>
                  </a:lnTo>
                  <a:lnTo>
                    <a:pt x="1491526" y="207566"/>
                  </a:lnTo>
                  <a:lnTo>
                    <a:pt x="1493908" y="207963"/>
                  </a:lnTo>
                  <a:lnTo>
                    <a:pt x="1496688" y="208359"/>
                  </a:lnTo>
                  <a:lnTo>
                    <a:pt x="1499070" y="207963"/>
                  </a:lnTo>
                  <a:lnTo>
                    <a:pt x="1501452" y="207169"/>
                  </a:lnTo>
                  <a:lnTo>
                    <a:pt x="1503835" y="206375"/>
                  </a:lnTo>
                  <a:lnTo>
                    <a:pt x="1505820" y="205184"/>
                  </a:lnTo>
                  <a:lnTo>
                    <a:pt x="1518128" y="192088"/>
                  </a:lnTo>
                  <a:lnTo>
                    <a:pt x="1530834" y="179784"/>
                  </a:lnTo>
                  <a:lnTo>
                    <a:pt x="1544731" y="167878"/>
                  </a:lnTo>
                  <a:lnTo>
                    <a:pt x="1558231" y="155972"/>
                  </a:lnTo>
                  <a:lnTo>
                    <a:pt x="1572922" y="145653"/>
                  </a:lnTo>
                  <a:lnTo>
                    <a:pt x="1587613" y="136128"/>
                  </a:lnTo>
                  <a:lnTo>
                    <a:pt x="1603495" y="127000"/>
                  </a:lnTo>
                  <a:lnTo>
                    <a:pt x="1619377" y="118269"/>
                  </a:lnTo>
                  <a:lnTo>
                    <a:pt x="1620965" y="116284"/>
                  </a:lnTo>
                  <a:lnTo>
                    <a:pt x="1622553" y="114300"/>
                  </a:lnTo>
                  <a:lnTo>
                    <a:pt x="1623745" y="112316"/>
                  </a:lnTo>
                  <a:lnTo>
                    <a:pt x="1624936" y="109934"/>
                  </a:lnTo>
                  <a:lnTo>
                    <a:pt x="1625333" y="107553"/>
                  </a:lnTo>
                  <a:lnTo>
                    <a:pt x="1625333" y="105172"/>
                  </a:lnTo>
                  <a:lnTo>
                    <a:pt x="1624936" y="102791"/>
                  </a:lnTo>
                  <a:lnTo>
                    <a:pt x="1624142" y="100409"/>
                  </a:lnTo>
                  <a:lnTo>
                    <a:pt x="1615803" y="71834"/>
                  </a:lnTo>
                  <a:lnTo>
                    <a:pt x="1608260" y="44053"/>
                  </a:lnTo>
                  <a:lnTo>
                    <a:pt x="1607465" y="41275"/>
                  </a:lnTo>
                  <a:lnTo>
                    <a:pt x="1607465" y="38894"/>
                  </a:lnTo>
                  <a:lnTo>
                    <a:pt x="1607862" y="36116"/>
                  </a:lnTo>
                  <a:lnTo>
                    <a:pt x="1609054" y="33734"/>
                  </a:lnTo>
                  <a:lnTo>
                    <a:pt x="1610245" y="31353"/>
                  </a:lnTo>
                  <a:lnTo>
                    <a:pt x="1612627" y="28972"/>
                  </a:lnTo>
                  <a:lnTo>
                    <a:pt x="1615009" y="26987"/>
                  </a:lnTo>
                  <a:lnTo>
                    <a:pt x="1617789" y="25400"/>
                  </a:lnTo>
                  <a:lnTo>
                    <a:pt x="1629303" y="21034"/>
                  </a:lnTo>
                  <a:lnTo>
                    <a:pt x="1641215" y="17066"/>
                  </a:lnTo>
                  <a:lnTo>
                    <a:pt x="1652729" y="13494"/>
                  </a:lnTo>
                  <a:lnTo>
                    <a:pt x="1664641" y="10319"/>
                  </a:lnTo>
                  <a:lnTo>
                    <a:pt x="1676155" y="7541"/>
                  </a:lnTo>
                  <a:lnTo>
                    <a:pt x="1688464" y="4762"/>
                  </a:lnTo>
                  <a:lnTo>
                    <a:pt x="1700375" y="2381"/>
                  </a:lnTo>
                  <a:lnTo>
                    <a:pt x="17122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4367213" y="3284538"/>
              <a:ext cx="920750" cy="9207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4567238" y="3484563"/>
              <a:ext cx="520700" cy="520700"/>
            </a:xfrm>
            <a:custGeom>
              <a:gdLst>
                <a:gd fmla="*/ 984018 w 1589088" name="T0"/>
                <a:gd fmla="*/ 589506 h 1589088" name="T1"/>
                <a:gd fmla="*/ 955171 w 1589088" name="T2"/>
                <a:gd fmla="*/ 645802 h 1589088" name="T3"/>
                <a:gd fmla="*/ 898294 w 1589088" name="T4"/>
                <a:gd fmla="*/ 673272 h 1589088" name="T5"/>
                <a:gd fmla="*/ 881422 w 1589088" name="T6"/>
                <a:gd fmla="*/ 964824 h 1589088" name="T7"/>
                <a:gd fmla="*/ 873530 w 1589088" name="T8"/>
                <a:gd fmla="*/ 1040159 h 1589088" name="T9"/>
                <a:gd fmla="*/ 824817 w 1589088" name="T10"/>
                <a:gd fmla="*/ 1084490 h 1589088" name="T11"/>
                <a:gd fmla="*/ 756238 w 1589088" name="T12"/>
                <a:gd fmla="*/ 1088026 h 1589088" name="T13"/>
                <a:gd fmla="*/ 703444 w 1589088" name="T14"/>
                <a:gd fmla="*/ 1048590 h 1589088" name="T15"/>
                <a:gd fmla="*/ 686571 w 1589088" name="T16"/>
                <a:gd fmla="*/ 985493 h 1589088" name="T17"/>
                <a:gd fmla="*/ 486007 w 1589088" name="T18"/>
                <a:gd fmla="*/ 893024 h 1589088" name="T19"/>
                <a:gd fmla="*/ 398106 w 1589088" name="T20"/>
                <a:gd fmla="*/ 820680 h 1589088" name="T21"/>
                <a:gd fmla="*/ 402189 w 1589088" name="T22"/>
                <a:gd fmla="*/ 755134 h 1589088" name="T23"/>
                <a:gd fmla="*/ 446547 w 1589088" name="T24"/>
                <a:gd fmla="*/ 706452 h 1589088" name="T25"/>
                <a:gd fmla="*/ 514037 w 1589088" name="T26"/>
                <a:gd fmla="*/ 696389 h 1589088" name="T27"/>
                <a:gd fmla="*/ 570641 w 1589088" name="T28"/>
                <a:gd fmla="*/ 730385 h 1589088" name="T29"/>
                <a:gd fmla="*/ 593501 w 1589088" name="T30"/>
                <a:gd fmla="*/ 794027 h 1589088" name="T31"/>
                <a:gd fmla="*/ 818558 w 1589088" name="T32"/>
                <a:gd fmla="*/ 648522 h 1589088" name="T33"/>
                <a:gd fmla="*/ 785901 w 1589088" name="T34"/>
                <a:gd fmla="*/ 575091 h 1589088" name="T35"/>
                <a:gd fmla="*/ 808761 w 1589088" name="T36"/>
                <a:gd fmla="*/ 511721 h 1589088" name="T37"/>
                <a:gd fmla="*/ 865365 w 1589088" name="T38"/>
                <a:gd fmla="*/ 477726 h 1589088" name="T39"/>
                <a:gd fmla="*/ 728574 w 1589088" name="T40"/>
                <a:gd fmla="*/ 144010 h 1589088" name="T41"/>
                <a:gd fmla="*/ 531280 w 1589088" name="T42"/>
                <a:gd fmla="*/ 182593 h 1589088" name="T43"/>
                <a:gd fmla="*/ 353281 w 1589088" name="T44"/>
                <a:gd fmla="*/ 288291 h 1589088" name="T45"/>
                <a:gd fmla="*/ 219577 w 1589088" name="T46"/>
                <a:gd fmla="*/ 451592 h 1589088" name="T47"/>
                <a:gd fmla="*/ 152454 w 1589088" name="T48"/>
                <a:gd fmla="*/ 642880 h 1589088" name="T49"/>
                <a:gd fmla="*/ 152454 w 1589088" name="T50"/>
                <a:gd fmla="*/ 843135 h 1589088" name="T51"/>
                <a:gd fmla="*/ 219577 w 1589088" name="T52"/>
                <a:gd fmla="*/ 1034422 h 1589088" name="T53"/>
                <a:gd fmla="*/ 353281 w 1589088" name="T54"/>
                <a:gd fmla="*/ 1197724 h 1589088" name="T55"/>
                <a:gd fmla="*/ 531280 w 1589088" name="T56"/>
                <a:gd fmla="*/ 1303421 h 1589088" name="T57"/>
                <a:gd fmla="*/ 728574 w 1589088" name="T58"/>
                <a:gd fmla="*/ 1341734 h 1589088" name="T59"/>
                <a:gd fmla="*/ 927227 w 1589088" name="T60"/>
                <a:gd fmla="*/ 1312931 h 1589088" name="T61"/>
                <a:gd fmla="*/ 1109302 w 1589088" name="T62"/>
                <a:gd fmla="*/ 1217015 h 1589088" name="T63"/>
                <a:gd fmla="*/ 1251431 w 1589088" name="T64"/>
                <a:gd fmla="*/ 1059964 h 1589088" name="T65"/>
                <a:gd fmla="*/ 1328065 w 1589088" name="T66"/>
                <a:gd fmla="*/ 871393 h 1589088" name="T67"/>
                <a:gd fmla="*/ 1337576 w 1589088" name="T68"/>
                <a:gd fmla="*/ 671410 h 1589088" name="T69"/>
                <a:gd fmla="*/ 1280237 w 1589088" name="T70"/>
                <a:gd fmla="*/ 477677 h 1589088" name="T71"/>
                <a:gd fmla="*/ 1155500 w 1589088" name="T72"/>
                <a:gd fmla="*/ 308670 h 1589088" name="T73"/>
                <a:gd fmla="*/ 981849 w 1589088" name="T74"/>
                <a:gd fmla="*/ 193462 h 1589088" name="T75"/>
                <a:gd fmla="*/ 785915 w 1589088" name="T76"/>
                <a:gd fmla="*/ 145640 h 1589088" name="T77"/>
                <a:gd fmla="*/ 902226 w 1589088" name="T78"/>
                <a:gd fmla="*/ 17390 h 1589088" name="T79"/>
                <a:gd fmla="*/ 1136207 w 1589088" name="T80"/>
                <a:gd fmla="*/ 112491 h 1589088" name="T81"/>
                <a:gd fmla="*/ 1320999 w 1589088" name="T82"/>
                <a:gd fmla="*/ 276063 h 1589088" name="T83"/>
                <a:gd fmla="*/ 1429702 w 1589088" name="T84"/>
                <a:gd fmla="*/ 459201 h 1589088" name="T85"/>
                <a:gd fmla="*/ 1481334 w 1589088" name="T86"/>
                <a:gd fmla="*/ 660270 h 1589088" name="T87"/>
                <a:gd fmla="*/ 1475356 w 1589088" name="T88"/>
                <a:gd fmla="*/ 866502 h 1589088" name="T89"/>
                <a:gd fmla="*/ 1412581 w 1589088" name="T90"/>
                <a:gd fmla="*/ 1064855 h 1589088" name="T91"/>
                <a:gd fmla="*/ 1892771 w 1589088" name="T92"/>
                <a:gd fmla="*/ 1636001 h 1589088" name="T93"/>
                <a:gd fmla="*/ 1896304 w 1589088" name="T94"/>
                <a:gd fmla="*/ 1759632 h 1589088" name="T95"/>
                <a:gd fmla="*/ 1783798 w 1589088" name="T96"/>
                <a:gd fmla="*/ 1885980 h 1589088" name="T97"/>
                <a:gd fmla="*/ 1662866 w 1589088" name="T98"/>
                <a:gd fmla="*/ 1900381 h 1589088" name="T99"/>
                <a:gd fmla="*/ 1104954 w 1589088" name="T100"/>
                <a:gd fmla="*/ 1391458 h 1589088" name="T101"/>
                <a:gd fmla="*/ 909835 w 1589088" name="T102"/>
                <a:gd fmla="*/ 1466451 h 1589088" name="T103"/>
                <a:gd fmla="*/ 704388 w 1589088" name="T104"/>
                <a:gd fmla="*/ 1484656 h 1589088" name="T105"/>
                <a:gd fmla="*/ 501116 w 1589088" name="T106"/>
                <a:gd fmla="*/ 1445528 h 1589088" name="T107"/>
                <a:gd fmla="*/ 313061 w 1589088" name="T108"/>
                <a:gd fmla="*/ 1349069 h 1589088" name="T109"/>
                <a:gd fmla="*/ 143758 w 1589088" name="T110"/>
                <a:gd fmla="*/ 1181965 h 1589088" name="T111"/>
                <a:gd fmla="*/ 30708 w 1589088" name="T112"/>
                <a:gd fmla="*/ 954538 h 1589088" name="T113"/>
                <a:gd fmla="*/ 815 w 1589088" name="T114"/>
                <a:gd fmla="*/ 707277 h 1589088" name="T115"/>
                <a:gd fmla="*/ 54351 w 1589088" name="T116"/>
                <a:gd fmla="*/ 463275 h 1589088" name="T117"/>
                <a:gd fmla="*/ 191315 w 1589088" name="T118"/>
                <a:gd fmla="*/ 245360 h 1589088" name="T119"/>
                <a:gd fmla="*/ 397577 w 1589088" name="T120"/>
                <a:gd fmla="*/ 85319 h 1589088" name="T121"/>
                <a:gd fmla="*/ 636177 w 1589088" name="T122"/>
                <a:gd fmla="*/ 7880 h 1589088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1589088" w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6897688" y="3284538"/>
              <a:ext cx="920750" cy="92233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0505" name="KSO_Shape"/>
            <p:cNvSpPr/>
            <p:nvPr/>
          </p:nvSpPr>
          <p:spPr bwMode="auto">
            <a:xfrm>
              <a:off x="7110413" y="3538538"/>
              <a:ext cx="495300" cy="414337"/>
            </a:xfrm>
            <a:custGeom>
              <a:gdLst>
                <a:gd fmla="*/ 2147483646 w 282" name="T0"/>
                <a:gd fmla="*/ 2147483646 h 235" name="T1"/>
                <a:gd fmla="*/ 2147483646 w 282" name="T2"/>
                <a:gd fmla="*/ 2147483646 h 235" name="T3"/>
                <a:gd fmla="*/ 2147483646 w 282" name="T4"/>
                <a:gd fmla="*/ 2147483646 h 235" name="T5"/>
                <a:gd fmla="*/ 2147483646 w 282" name="T6"/>
                <a:gd fmla="*/ 2147483646 h 235" name="T7"/>
                <a:gd fmla="*/ 2147483646 w 282" name="T8"/>
                <a:gd fmla="*/ 2147483646 h 235" name="T9"/>
                <a:gd fmla="*/ 2147483646 w 282" name="T10"/>
                <a:gd fmla="*/ 2147483646 h 235" name="T11"/>
                <a:gd fmla="*/ 2147483646 w 282" name="T12"/>
                <a:gd fmla="*/ 2147483646 h 235" name="T13"/>
                <a:gd fmla="*/ 2147483646 w 282" name="T14"/>
                <a:gd fmla="*/ 2147483646 h 235" name="T15"/>
                <a:gd fmla="*/ 2147483646 w 282" name="T16"/>
                <a:gd fmla="*/ 2147483646 h 235" name="T17"/>
                <a:gd fmla="*/ 2147483646 w 282" name="T18"/>
                <a:gd fmla="*/ 2147483646 h 235" name="T19"/>
                <a:gd fmla="*/ 2147483646 w 282" name="T20"/>
                <a:gd fmla="*/ 2147483646 h 235" name="T21"/>
                <a:gd fmla="*/ 2147483646 w 282" name="T22"/>
                <a:gd fmla="*/ 2147483646 h 235" name="T23"/>
                <a:gd fmla="*/ 2147483646 w 282" name="T24"/>
                <a:gd fmla="*/ 2147483646 h 235" name="T25"/>
                <a:gd fmla="*/ 2147483646 w 282" name="T26"/>
                <a:gd fmla="*/ 2147483646 h 235" name="T27"/>
                <a:gd fmla="*/ 2147483646 w 282" name="T28"/>
                <a:gd fmla="*/ 2147483646 h 235" name="T29"/>
                <a:gd fmla="*/ 2147483646 w 282" name="T30"/>
                <a:gd fmla="*/ 2147483646 h 235" name="T31"/>
                <a:gd fmla="*/ 2147483646 w 282" name="T32"/>
                <a:gd fmla="*/ 2147483646 h 235" name="T33"/>
                <a:gd fmla="*/ 2147483646 w 282" name="T34"/>
                <a:gd fmla="*/ 2147483646 h 235" name="T35"/>
                <a:gd fmla="*/ 2147483646 w 282" name="T36"/>
                <a:gd fmla="*/ 2147483646 h 235" name="T37"/>
                <a:gd fmla="*/ 2147483646 w 282" name="T38"/>
                <a:gd fmla="*/ 2147483646 h 235" name="T39"/>
                <a:gd fmla="*/ 2147483646 w 282" name="T40"/>
                <a:gd fmla="*/ 2147483646 h 235" name="T41"/>
                <a:gd fmla="*/ 2147483646 w 282" name="T42"/>
                <a:gd fmla="*/ 2147483646 h 235" name="T43"/>
                <a:gd fmla="*/ 2147483646 w 282" name="T44"/>
                <a:gd fmla="*/ 2147483646 h 235" name="T45"/>
                <a:gd fmla="*/ 2147483646 w 282" name="T46"/>
                <a:gd fmla="*/ 2147483646 h 235" name="T47"/>
                <a:gd fmla="*/ 2147483646 w 282" name="T48"/>
                <a:gd fmla="*/ 2147483646 h 235" name="T49"/>
                <a:gd fmla="*/ 2147483646 w 282" name="T50"/>
                <a:gd fmla="*/ 2147483646 h 235" name="T51"/>
                <a:gd fmla="*/ 2147483646 w 282" name="T52"/>
                <a:gd fmla="*/ 2147483646 h 235" name="T53"/>
                <a:gd fmla="*/ 2147483646 w 282" name="T54"/>
                <a:gd fmla="*/ 2147483646 h 235" name="T55"/>
                <a:gd fmla="*/ 2147483646 w 282" name="T56"/>
                <a:gd fmla="*/ 2147483646 h 235" name="T57"/>
                <a:gd fmla="*/ 2147483646 w 282" name="T58"/>
                <a:gd fmla="*/ 2147483646 h 235" name="T59"/>
                <a:gd fmla="*/ 2147483646 w 282" name="T60"/>
                <a:gd fmla="*/ 2147483646 h 235" name="T61"/>
                <a:gd fmla="*/ 2147483646 w 282" name="T62"/>
                <a:gd fmla="*/ 2147483646 h 235" name="T63"/>
                <a:gd fmla="*/ 2147483646 w 282" name="T64"/>
                <a:gd fmla="*/ 2147483646 h 235" name="T65"/>
                <a:gd fmla="*/ 2147483646 w 282" name="T66"/>
                <a:gd fmla="*/ 2147483646 h 235" name="T67"/>
                <a:gd fmla="*/ 2147483646 w 282" name="T68"/>
                <a:gd fmla="*/ 2147483646 h 235" name="T69"/>
                <a:gd fmla="*/ 2147483646 w 282" name="T70"/>
                <a:gd fmla="*/ 2147483646 h 235" name="T71"/>
                <a:gd fmla="*/ 2147483646 w 282" name="T72"/>
                <a:gd fmla="*/ 2147483646 h 235" name="T73"/>
                <a:gd fmla="*/ 2147483646 w 282" name="T74"/>
                <a:gd fmla="*/ 2147483646 h 235" name="T75"/>
                <a:gd fmla="*/ 2147483646 w 282" name="T76"/>
                <a:gd fmla="*/ 2147483646 h 235" name="T77"/>
                <a:gd fmla="*/ 2147483646 w 282" name="T78"/>
                <a:gd fmla="*/ 2147483646 h 235" name="T79"/>
                <a:gd fmla="*/ 2147483646 w 282" name="T80"/>
                <a:gd fmla="*/ 2147483646 h 235" name="T81"/>
                <a:gd fmla="*/ 2147483646 w 282" name="T82"/>
                <a:gd fmla="*/ 2147483646 h 235" name="T83"/>
                <a:gd fmla="*/ 2147483646 w 282" name="T84"/>
                <a:gd fmla="*/ 2147483646 h 235" name="T85"/>
                <a:gd fmla="*/ 2147483646 w 282" name="T86"/>
                <a:gd fmla="*/ 2147483646 h 235" name="T87"/>
                <a:gd fmla="*/ 2147483646 w 282" name="T88"/>
                <a:gd fmla="*/ 2147483646 h 235" name="T89"/>
                <a:gd fmla="*/ 2147483646 w 282" name="T90"/>
                <a:gd fmla="*/ 2147483646 h 235" name="T91"/>
                <a:gd fmla="*/ 2147483646 w 282" name="T92"/>
                <a:gd fmla="*/ 2147483646 h 235" name="T93"/>
                <a:gd fmla="*/ 2147483646 w 282" name="T94"/>
                <a:gd fmla="*/ 2147483646 h 235" name="T95"/>
                <a:gd fmla="*/ 2147483646 w 282" name="T96"/>
                <a:gd fmla="*/ 2147483646 h 235" name="T97"/>
                <a:gd fmla="*/ 2147483646 w 282" name="T98"/>
                <a:gd fmla="*/ 2147483646 h 235" name="T99"/>
                <a:gd fmla="*/ 2147483646 w 282" name="T100"/>
                <a:gd fmla="*/ 2147483646 h 235" name="T101"/>
                <a:gd fmla="*/ 0 w 282" name="T102"/>
                <a:gd fmla="*/ 2147483646 h 235" name="T103"/>
                <a:gd fmla="*/ 0 w 282" name="T104"/>
                <a:gd fmla="*/ 2147483646 h 235" name="T105"/>
                <a:gd fmla="*/ 2147483646 w 282" name="T106"/>
                <a:gd fmla="*/ 2147483646 h 235" name="T107"/>
                <a:gd fmla="*/ 2147483646 w 282" name="T108"/>
                <a:gd fmla="*/ 2147483646 h 235" name="T109"/>
                <a:gd fmla="*/ 2147483646 w 282" name="T110"/>
                <a:gd fmla="*/ 2147483646 h 235" name="T111"/>
                <a:gd fmla="*/ 2147483646 w 282" name="T112"/>
                <a:gd fmla="*/ 2147483646 h 235" name="T113"/>
                <a:gd fmla="*/ 2147483646 w 282" name="T114"/>
                <a:gd fmla="*/ 2147483646 h 235" name="T115"/>
                <a:gd fmla="*/ 2147483646 w 282" name="T116"/>
                <a:gd fmla="*/ 2147483646 h 235" name="T117"/>
                <a:gd fmla="*/ 2147483646 w 282" name="T118"/>
                <a:gd fmla="*/ 2147483646 h 235" name="T119"/>
                <a:gd fmla="*/ 2147483646 w 282" name="T120"/>
                <a:gd fmla="*/ 2147483646 h 235" name="T121"/>
                <a:gd fmla="*/ 2147483646 w 282" name="T122"/>
                <a:gd fmla="*/ 2147483646 h 23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5" w="282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9428163" y="3284538"/>
              <a:ext cx="920750" cy="9207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7" name="KSO_Shape"/>
            <p:cNvSpPr/>
            <p:nvPr/>
          </p:nvSpPr>
          <p:spPr bwMode="auto">
            <a:xfrm flipH="1" rot="19281308">
              <a:off x="9782175" y="3422650"/>
              <a:ext cx="212725" cy="644525"/>
            </a:xfrm>
            <a:custGeom>
              <a:gdLst>
                <a:gd fmla="*/ 1125299 w 2250598" name="connsiteX0"/>
                <a:gd fmla="*/ 5484084 h 6849334" name="connsiteY0"/>
                <a:gd fmla="*/ 687149 w 2250598" name="connsiteX1"/>
                <a:gd fmla="*/ 5922234 h 6849334" name="connsiteY1"/>
                <a:gd fmla="*/ 1125299 w 2250598" name="connsiteX2"/>
                <a:gd fmla="*/ 6360384 h 6849334" name="connsiteY2"/>
                <a:gd fmla="*/ 1563449 w 2250598" name="connsiteX3"/>
                <a:gd fmla="*/ 5922234 h 6849334" name="connsiteY3"/>
                <a:gd fmla="*/ 1125299 w 2250598" name="connsiteX4"/>
                <a:gd fmla="*/ 5484084 h 6849334" name="connsiteY4"/>
                <a:gd fmla="*/ 690080 w 2250598" name="connsiteX5"/>
                <a:gd fmla="*/ 0 h 6849334" name="connsiteY5"/>
                <a:gd fmla="*/ 690080 w 2250598" name="connsiteX6"/>
                <a:gd fmla="*/ 905095 h 6849334" name="connsiteY6"/>
                <a:gd fmla="*/ 1560516 w 2250598" name="connsiteX7"/>
                <a:gd fmla="*/ 905095 h 6849334" name="connsiteY7"/>
                <a:gd fmla="*/ 1560516 w 2250598" name="connsiteX8"/>
                <a:gd fmla="*/ 0 h 6849334" name="connsiteY8"/>
                <a:gd fmla="*/ 1563316 w 2250598" name="connsiteX9"/>
                <a:gd fmla="*/ 869 h 6849334" name="connsiteY9"/>
                <a:gd fmla="*/ 2250598 w 2250598" name="connsiteX10"/>
                <a:gd fmla="*/ 1037736 h 6849334" name="connsiteY10"/>
                <a:gd fmla="*/ 1563316 w 2250598" name="connsiteX11"/>
                <a:gd fmla="*/ 2074604 h 6849334" name="connsiteY11"/>
                <a:gd fmla="*/ 1466059 w 2250598" name="connsiteX12"/>
                <a:gd fmla="*/ 2104794 h 6849334" name="connsiteY12"/>
                <a:gd fmla="*/ 1466059 w 2250598" name="connsiteX13"/>
                <a:gd fmla="*/ 5061748 h 6849334" name="connsiteY13"/>
                <a:gd fmla="*/ 1486168 w 2250598" name="connsiteX14"/>
                <a:gd fmla="*/ 5067990 h 6849334" name="connsiteY14"/>
                <a:gd fmla="*/ 2052399 w 2250598" name="connsiteX15"/>
                <a:gd fmla="*/ 5922234 h 6849334" name="connsiteY15"/>
                <a:gd fmla="*/ 1125299 w 2250598" name="connsiteX16"/>
                <a:gd fmla="*/ 6849334 h 6849334" name="connsiteY16"/>
                <a:gd fmla="*/ 198199 w 2250598" name="connsiteX17"/>
                <a:gd fmla="*/ 5922234 h 6849334" name="connsiteY17"/>
                <a:gd fmla="*/ 764430 w 2250598" name="connsiteX18"/>
                <a:gd fmla="*/ 5067990 h 6849334" name="connsiteY18"/>
                <a:gd fmla="*/ 784539 w 2250598" name="connsiteX19"/>
                <a:gd fmla="*/ 5061748 h 6849334" name="connsiteY19"/>
                <a:gd fmla="*/ 784539 w 2250598" name="connsiteX20"/>
                <a:gd fmla="*/ 2104794 h 6849334" name="connsiteY20"/>
                <a:gd fmla="*/ 687282 w 2250598" name="connsiteX21"/>
                <a:gd fmla="*/ 2074604 h 6849334" name="connsiteY21"/>
                <a:gd fmla="*/ 0 w 2250598" name="connsiteX22"/>
                <a:gd fmla="*/ 1037736 h 6849334" name="connsiteY22"/>
                <a:gd fmla="*/ 687282 w 2250598" name="connsiteX23"/>
                <a:gd fmla="*/ 869 h 684933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6849334" w="2250598">
                  <a:moveTo>
                    <a:pt x="1125299" y="5484084"/>
                  </a:moveTo>
                  <a:cubicBezTo>
                    <a:pt x="883315" y="5484084"/>
                    <a:pt x="687149" y="5680250"/>
                    <a:pt x="687149" y="5922234"/>
                  </a:cubicBezTo>
                  <a:cubicBezTo>
                    <a:pt x="687149" y="6164218"/>
                    <a:pt x="883315" y="6360384"/>
                    <a:pt x="1125299" y="6360384"/>
                  </a:cubicBezTo>
                  <a:cubicBezTo>
                    <a:pt x="1367283" y="6360384"/>
                    <a:pt x="1563449" y="6164218"/>
                    <a:pt x="1563449" y="5922234"/>
                  </a:cubicBezTo>
                  <a:cubicBezTo>
                    <a:pt x="1563449" y="5680250"/>
                    <a:pt x="1367283" y="5484084"/>
                    <a:pt x="1125299" y="5484084"/>
                  </a:cubicBezTo>
                  <a:close/>
                  <a:moveTo>
                    <a:pt x="690080" y="0"/>
                  </a:moveTo>
                  <a:lnTo>
                    <a:pt x="690080" y="905095"/>
                  </a:lnTo>
                  <a:lnTo>
                    <a:pt x="1560516" y="905095"/>
                  </a:lnTo>
                  <a:lnTo>
                    <a:pt x="1560516" y="0"/>
                  </a:lnTo>
                  <a:lnTo>
                    <a:pt x="1563316" y="869"/>
                  </a:lnTo>
                  <a:cubicBezTo>
                    <a:pt x="1967203" y="171698"/>
                    <a:pt x="2250598" y="571622"/>
                    <a:pt x="2250598" y="1037736"/>
                  </a:cubicBezTo>
                  <a:cubicBezTo>
                    <a:pt x="2250598" y="1503850"/>
                    <a:pt x="1967203" y="1903774"/>
                    <a:pt x="1563316" y="2074604"/>
                  </a:cubicBezTo>
                  <a:lnTo>
                    <a:pt x="1466059" y="2104794"/>
                  </a:lnTo>
                  <a:lnTo>
                    <a:pt x="1466059" y="5061748"/>
                  </a:lnTo>
                  <a:lnTo>
                    <a:pt x="1486168" y="5067990"/>
                  </a:lnTo>
                  <a:cubicBezTo>
                    <a:pt x="1818918" y="5208732"/>
                    <a:pt x="2052399" y="5538217"/>
                    <a:pt x="2052399" y="5922234"/>
                  </a:cubicBezTo>
                  <a:cubicBezTo>
                    <a:pt x="2052399" y="6434257"/>
                    <a:pt x="1637322" y="6849334"/>
                    <a:pt x="1125299" y="6849334"/>
                  </a:cubicBezTo>
                  <a:cubicBezTo>
                    <a:pt x="613276" y="6849334"/>
                    <a:pt x="198199" y="6434257"/>
                    <a:pt x="198199" y="5922234"/>
                  </a:cubicBezTo>
                  <a:cubicBezTo>
                    <a:pt x="198199" y="5538217"/>
                    <a:pt x="431680" y="5208732"/>
                    <a:pt x="764430" y="5067990"/>
                  </a:cubicBezTo>
                  <a:lnTo>
                    <a:pt x="784539" y="5061748"/>
                  </a:lnTo>
                  <a:lnTo>
                    <a:pt x="784539" y="2104794"/>
                  </a:lnTo>
                  <a:lnTo>
                    <a:pt x="687282" y="2074604"/>
                  </a:lnTo>
                  <a:cubicBezTo>
                    <a:pt x="283395" y="1903774"/>
                    <a:pt x="0" y="1503850"/>
                    <a:pt x="0" y="1037736"/>
                  </a:cubicBezTo>
                  <a:cubicBezTo>
                    <a:pt x="0" y="571622"/>
                    <a:pt x="283396" y="171698"/>
                    <a:pt x="687282" y="8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54125" y="4522788"/>
            <a:ext cx="9677400" cy="1609725"/>
            <a:chOff x="1254125" y="4522788"/>
            <a:chExt cx="9677400" cy="1609725"/>
          </a:xfrm>
        </p:grpSpPr>
        <p:grpSp>
          <p:nvGrpSpPr>
            <p:cNvPr id="20487" name="组合 10"/>
            <p:cNvGrpSpPr/>
            <p:nvPr/>
          </p:nvGrpSpPr>
          <p:grpSpPr>
            <a:xfrm>
              <a:off x="1254125" y="4522788"/>
              <a:ext cx="2084388" cy="1600200"/>
              <a:chOff x="1253532" y="4523656"/>
              <a:chExt cx="2085774" cy="1599887"/>
            </a:xfrm>
          </p:grpSpPr>
          <p:sp>
            <p:nvSpPr>
              <p:cNvPr id="38" name="矩形 37"/>
              <p:cNvSpPr/>
              <p:nvPr/>
            </p:nvSpPr>
            <p:spPr bwMode="auto">
              <a:xfrm>
                <a:off x="1253532" y="4985528"/>
                <a:ext cx="2085774" cy="11610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altLang="zh-CN"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7年专业PPT制作经验，700件经典PPT案例</a:t>
                </a: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1506113" y="4523656"/>
                <a:ext cx="1580612" cy="4875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altLang="en-US" b="1" lang="zh-CN" spc="300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关键文字</a:t>
                </a:r>
              </a:p>
            </p:txBody>
          </p:sp>
        </p:grpSp>
        <p:grpSp>
          <p:nvGrpSpPr>
            <p:cNvPr id="20488" name="组合 11"/>
            <p:cNvGrpSpPr/>
            <p:nvPr/>
          </p:nvGrpSpPr>
          <p:grpSpPr>
            <a:xfrm>
              <a:off x="3784600" y="4522788"/>
              <a:ext cx="2085975" cy="1600200"/>
              <a:chOff x="3789086" y="4523656"/>
              <a:chExt cx="2085774" cy="1599887"/>
            </a:xfrm>
          </p:grpSpPr>
          <p:sp>
            <p:nvSpPr>
              <p:cNvPr id="43" name="矩形 42"/>
              <p:cNvSpPr/>
              <p:nvPr/>
            </p:nvSpPr>
            <p:spPr bwMode="auto">
              <a:xfrm>
                <a:off x="3789087" y="4985528"/>
                <a:ext cx="2085774" cy="11610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altLang="zh-CN"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7年专业PPT制作经验，700件经典PPT案例</a:t>
                </a:r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4041476" y="4523656"/>
                <a:ext cx="1580998" cy="4875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altLang="en-US" b="1" lang="zh-CN" spc="300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关键文字</a:t>
                </a:r>
              </a:p>
            </p:txBody>
          </p:sp>
        </p:grpSp>
        <p:grpSp>
          <p:nvGrpSpPr>
            <p:cNvPr id="20489" name="组合 12"/>
            <p:cNvGrpSpPr/>
            <p:nvPr/>
          </p:nvGrpSpPr>
          <p:grpSpPr>
            <a:xfrm>
              <a:off x="6315075" y="4532313"/>
              <a:ext cx="2085975" cy="1600200"/>
              <a:chOff x="6408578" y="4532530"/>
              <a:chExt cx="2085774" cy="1599887"/>
            </a:xfrm>
          </p:grpSpPr>
          <p:sp>
            <p:nvSpPr>
              <p:cNvPr id="45" name="矩形 44"/>
              <p:cNvSpPr/>
              <p:nvPr/>
            </p:nvSpPr>
            <p:spPr bwMode="auto">
              <a:xfrm>
                <a:off x="6408577" y="4994402"/>
                <a:ext cx="2085774" cy="11610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altLang="zh-CN"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7年专业PPT制作经验，700件经典PPT案例</a:t>
                </a:r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6660967" y="4532530"/>
                <a:ext cx="1580998" cy="4875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altLang="en-US" b="1" lang="zh-CN" spc="300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关键文字</a:t>
                </a:r>
              </a:p>
            </p:txBody>
          </p:sp>
        </p:grpSp>
        <p:grpSp>
          <p:nvGrpSpPr>
            <p:cNvPr id="20490" name="组合 13"/>
            <p:cNvGrpSpPr/>
            <p:nvPr/>
          </p:nvGrpSpPr>
          <p:grpSpPr>
            <a:xfrm>
              <a:off x="8845550" y="4522788"/>
              <a:ext cx="2085975" cy="1600200"/>
              <a:chOff x="8845189" y="4523656"/>
              <a:chExt cx="2085774" cy="1599887"/>
            </a:xfrm>
          </p:grpSpPr>
          <p:sp>
            <p:nvSpPr>
              <p:cNvPr id="47" name="矩形 46"/>
              <p:cNvSpPr/>
              <p:nvPr/>
            </p:nvSpPr>
            <p:spPr bwMode="auto">
              <a:xfrm>
                <a:off x="8845188" y="4985528"/>
                <a:ext cx="2085774" cy="11610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altLang="zh-CN"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7年专业PPT制作经验，700件经典PPT案例</a:t>
                </a: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9097578" y="4523656"/>
                <a:ext cx="1580998" cy="4875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altLang="en-US" b="1" lang="zh-CN" spc="300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关键文字</a:t>
                </a:r>
              </a:p>
            </p:txBody>
          </p:sp>
        </p:grpSp>
      </p:grpSp>
      <p:sp>
        <p:nvSpPr>
          <p:cNvPr id="36" name="任意多边形 35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9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矩形 51"/>
          <p:cNvSpPr/>
          <p:nvPr/>
        </p:nvSpPr>
        <p:spPr>
          <a:xfrm>
            <a:off x="2847975" y="1819275"/>
            <a:ext cx="2919413" cy="2876550"/>
          </a:xfrm>
          <a:prstGeom prst="rect">
            <a:avLst/>
          </a:prstGeom>
          <a:solidFill>
            <a:srgbClr val="00A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20483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3738" y="1819275"/>
            <a:ext cx="21494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组合 1"/>
          <p:cNvGrpSpPr/>
          <p:nvPr/>
        </p:nvGrpSpPr>
        <p:grpSpPr>
          <a:xfrm>
            <a:off x="2871788" y="2070100"/>
            <a:ext cx="2871787" cy="2374900"/>
            <a:chOff x="2871788" y="2124075"/>
            <a:chExt cx="2871787" cy="2375744"/>
          </a:xfrm>
        </p:grpSpPr>
        <p:sp>
          <p:nvSpPr>
            <p:cNvPr id="57" name="矩形 56"/>
            <p:cNvSpPr/>
            <p:nvPr/>
          </p:nvSpPr>
          <p:spPr bwMode="auto">
            <a:xfrm>
              <a:off x="2871788" y="2124075"/>
              <a:ext cx="1581150" cy="4878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关键文字</a:t>
              </a:r>
            </a:p>
          </p:txBody>
        </p:sp>
        <p:sp>
          <p:nvSpPr>
            <p:cNvPr id="20491" name="矩形 6"/>
            <p:cNvSpPr>
              <a:spLocks noChangeArrowheads="1"/>
            </p:cNvSpPr>
            <p:nvPr/>
          </p:nvSpPr>
          <p:spPr bwMode="auto">
            <a:xfrm>
              <a:off x="2871788" y="2606847"/>
              <a:ext cx="2871787" cy="187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altLang="en-US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成立于2007年，是国内领先的专业PPT设计和培训公司。7年专业PPT制作经验，700件经典PPT案例</a:t>
              </a:r>
            </a:p>
          </p:txBody>
        </p:sp>
      </p:grpSp>
      <p:sp>
        <p:nvSpPr>
          <p:cNvPr id="60" name="矩形 59"/>
          <p:cNvSpPr/>
          <p:nvPr/>
        </p:nvSpPr>
        <p:spPr bwMode="auto">
          <a:xfrm>
            <a:off x="695325" y="5341938"/>
            <a:ext cx="10763250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成立于2007年，是国内领先的专业PPT设计和培训公司。7年专业PPT制作经验，700件经典PPT案例,100%客户满意率</a:t>
            </a:r>
          </a:p>
        </p:txBody>
      </p:sp>
      <p:sp>
        <p:nvSpPr>
          <p:cNvPr id="16" name="矩形 15"/>
          <p:cNvSpPr/>
          <p:nvPr/>
        </p:nvSpPr>
        <p:spPr>
          <a:xfrm>
            <a:off x="8501063" y="1819275"/>
            <a:ext cx="2919412" cy="2876550"/>
          </a:xfrm>
          <a:prstGeom prst="rect">
            <a:avLst/>
          </a:prstGeom>
          <a:solidFill>
            <a:srgbClr val="F8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2048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6825" y="1819275"/>
            <a:ext cx="21494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2" name="组合 3"/>
          <p:cNvGrpSpPr/>
          <p:nvPr/>
        </p:nvGrpSpPr>
        <p:grpSpPr>
          <a:xfrm>
            <a:off x="8524875" y="2070100"/>
            <a:ext cx="2871788" cy="2374900"/>
            <a:chOff x="8524876" y="2124075"/>
            <a:chExt cx="2871787" cy="2375744"/>
          </a:xfrm>
        </p:grpSpPr>
        <p:sp>
          <p:nvSpPr>
            <p:cNvPr id="18" name="矩形 17"/>
            <p:cNvSpPr/>
            <p:nvPr/>
          </p:nvSpPr>
          <p:spPr bwMode="auto">
            <a:xfrm>
              <a:off x="8524876" y="2124075"/>
              <a:ext cx="1581149" cy="4878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关键文字</a:t>
              </a:r>
            </a:p>
          </p:txBody>
        </p:sp>
        <p:sp>
          <p:nvSpPr>
            <p:cNvPr id="19" name="矩形 6"/>
            <p:cNvSpPr>
              <a:spLocks noChangeArrowheads="1"/>
            </p:cNvSpPr>
            <p:nvPr/>
          </p:nvSpPr>
          <p:spPr bwMode="auto">
            <a:xfrm>
              <a:off x="8524877" y="2606847"/>
              <a:ext cx="2871787" cy="187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altLang="en-US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成立于2007年，是国内领先的专业PPT设计和培训公司。7年专业PPT制作经验，700件经典PPT案例</a:t>
              </a:r>
            </a:p>
          </p:txBody>
        </p:sp>
      </p:grpSp>
      <p:cxnSp>
        <p:nvCxnSpPr>
          <p:cNvPr id="22" name="直接连接符 21"/>
          <p:cNvCxnSpPr/>
          <p:nvPr/>
        </p:nvCxnSpPr>
        <p:spPr bwMode="auto">
          <a:xfrm>
            <a:off x="695325" y="5186363"/>
            <a:ext cx="10701338" cy="0"/>
          </a:xfrm>
          <a:prstGeom prst="line">
            <a:avLst/>
          </a:prstGeom>
          <a:ln cmpd="sng" w="25400">
            <a:solidFill>
              <a:srgbClr val="00A4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2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60"/>
      <p:bldP grpId="0" spid="16"/>
      <p:bldP grpId="0" spid="2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404"/>
          <a:stretch>
            <a:fillRect/>
          </a:stretch>
        </p:blipFill>
        <p:spPr bwMode="auto">
          <a:xfrm>
            <a:off x="0" y="0"/>
            <a:ext cx="5875338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0"/>
            <a:ext cx="58674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965200" y="1700213"/>
            <a:ext cx="3492500" cy="3492500"/>
          </a:xfrm>
          <a:prstGeom prst="ellipse">
            <a:avLst/>
          </a:prstGeom>
          <a:solidFill>
            <a:srgbClr val="009989">
              <a:alpha val="85000"/>
            </a:srgbClr>
          </a:solidFill>
          <a:ln cmpd="sng" w="9525">
            <a:noFill/>
            <a:prstDash val="sysDash"/>
          </a:ln>
          <a:effectLst>
            <a:outerShdw algn="ctr" blurRad="63500" rotWithShape="0" sx="103000" sy="103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" name="文本框 1"/>
          <p:cNvSpPr txBox="1"/>
          <p:nvPr/>
        </p:nvSpPr>
        <p:spPr bwMode="auto">
          <a:xfrm>
            <a:off x="6588124" y="1195388"/>
            <a:ext cx="4902200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300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  <p:sp>
        <p:nvSpPr>
          <p:cNvPr id="9" name="椭圆 8"/>
          <p:cNvSpPr/>
          <p:nvPr/>
        </p:nvSpPr>
        <p:spPr bwMode="auto">
          <a:xfrm>
            <a:off x="5397500" y="998538"/>
            <a:ext cx="863600" cy="863600"/>
          </a:xfrm>
          <a:prstGeom prst="ellipse">
            <a:avLst/>
          </a:prstGeom>
          <a:solidFill>
            <a:srgbClr val="F85931"/>
          </a:solidFill>
          <a:ln>
            <a:noFill/>
          </a:ln>
          <a:effectLst>
            <a:outerShdw algn="tl" blurRad="635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KSO_Shape"/>
          <p:cNvSpPr/>
          <p:nvPr/>
        </p:nvSpPr>
        <p:spPr bwMode="auto">
          <a:xfrm>
            <a:off x="5665788" y="1217613"/>
            <a:ext cx="328612" cy="427037"/>
          </a:xfrm>
          <a:custGeom>
            <a:gdLst>
              <a:gd fmla="*/ 2147483646 w 5278" name="T0"/>
              <a:gd fmla="*/ 2147483646 h 6863" name="T1"/>
              <a:gd fmla="*/ 2147483646 w 5278" name="T2"/>
              <a:gd fmla="*/ 2147483646 h 6863" name="T3"/>
              <a:gd fmla="*/ 2147483646 w 5278" name="T4"/>
              <a:gd fmla="*/ 2147483646 h 6863" name="T5"/>
              <a:gd fmla="*/ 2147483646 w 5278" name="T6"/>
              <a:gd fmla="*/ 2147483646 h 6863" name="T7"/>
              <a:gd fmla="*/ 2147483646 w 5278" name="T8"/>
              <a:gd fmla="*/ 2147483646 h 6863" name="T9"/>
              <a:gd fmla="*/ 2147483646 w 5278" name="T10"/>
              <a:gd fmla="*/ 2147483646 h 6863" name="T11"/>
              <a:gd fmla="*/ 2147483646 w 5278" name="T12"/>
              <a:gd fmla="*/ 2147483646 h 6863" name="T13"/>
              <a:gd fmla="*/ 2147483646 w 5278" name="T14"/>
              <a:gd fmla="*/ 2147483646 h 6863" name="T15"/>
              <a:gd fmla="*/ 2147483646 w 5278" name="T16"/>
              <a:gd fmla="*/ 2147483646 h 6863" name="T17"/>
              <a:gd fmla="*/ 2147483646 w 5278" name="T18"/>
              <a:gd fmla="*/ 2147483646 h 6863" name="T19"/>
              <a:gd fmla="*/ 2147483646 w 5278" name="T20"/>
              <a:gd fmla="*/ 2147483646 h 6863" name="T21"/>
              <a:gd fmla="*/ 2147483646 w 5278" name="T22"/>
              <a:gd fmla="*/ 2147483646 h 6863" name="T23"/>
              <a:gd fmla="*/ 2147483646 w 5278" name="T24"/>
              <a:gd fmla="*/ 2147483646 h 6863" name="T25"/>
              <a:gd fmla="*/ 2147483646 w 5278" name="T26"/>
              <a:gd fmla="*/ 2147483646 h 6863" name="T27"/>
              <a:gd fmla="*/ 2147483646 w 5278" name="T28"/>
              <a:gd fmla="*/ 2147483646 h 6863" name="T29"/>
              <a:gd fmla="*/ 2147483646 w 5278" name="T30"/>
              <a:gd fmla="*/ 2147483646 h 6863" name="T31"/>
              <a:gd fmla="*/ 2147483646 w 5278" name="T32"/>
              <a:gd fmla="*/ 2147483646 h 6863" name="T33"/>
              <a:gd fmla="*/ 2147483646 w 5278" name="T34"/>
              <a:gd fmla="*/ 2147483646 h 6863" name="T35"/>
              <a:gd fmla="*/ 2147483646 w 5278" name="T36"/>
              <a:gd fmla="*/ 2147483646 h 6863" name="T37"/>
              <a:gd fmla="*/ 2147483646 w 5278" name="T38"/>
              <a:gd fmla="*/ 2147483646 h 6863" name="T39"/>
              <a:gd fmla="*/ 2147483646 w 5278" name="T40"/>
              <a:gd fmla="*/ 2147483646 h 6863" name="T41"/>
              <a:gd fmla="*/ 2147483646 w 5278" name="T42"/>
              <a:gd fmla="*/ 2147483646 h 6863" name="T43"/>
              <a:gd fmla="*/ 2147483646 w 5278" name="T44"/>
              <a:gd fmla="*/ 2147483646 h 6863" name="T45"/>
              <a:gd fmla="*/ 2147483646 w 5278" name="T46"/>
              <a:gd fmla="*/ 2147483646 h 6863" name="T47"/>
              <a:gd fmla="*/ 2147483646 w 5278" name="T48"/>
              <a:gd fmla="*/ 2147483646 h 6863" name="T49"/>
              <a:gd fmla="*/ 2147483646 w 5278" name="T50"/>
              <a:gd fmla="*/ 2147483646 h 6863" name="T51"/>
              <a:gd fmla="*/ 2147483646 w 5278" name="T52"/>
              <a:gd fmla="*/ 2147483646 h 6863" name="T53"/>
              <a:gd fmla="*/ 2147483646 w 5278" name="T54"/>
              <a:gd fmla="*/ 2147483646 h 6863" name="T55"/>
              <a:gd fmla="*/ 2147483646 w 5278" name="T56"/>
              <a:gd fmla="*/ 2147483646 h 6863" name="T57"/>
              <a:gd fmla="*/ 2147483646 w 5278" name="T58"/>
              <a:gd fmla="*/ 2147483646 h 6863" name="T59"/>
              <a:gd fmla="*/ 2147483646 w 5278" name="T60"/>
              <a:gd fmla="*/ 2147483646 h 6863" name="T61"/>
              <a:gd fmla="*/ 2147483646 w 5278" name="T62"/>
              <a:gd fmla="*/ 2147483646 h 6863" name="T63"/>
              <a:gd fmla="*/ 2147483646 w 5278" name="T64"/>
              <a:gd fmla="*/ 2147483646 h 6863" name="T65"/>
              <a:gd fmla="*/ 2147483646 w 5278" name="T66"/>
              <a:gd fmla="*/ 2147483646 h 6863" name="T67"/>
              <a:gd fmla="*/ 2147483646 w 5278" name="T68"/>
              <a:gd fmla="*/ 2147483646 h 6863" name="T69"/>
              <a:gd fmla="*/ 2147483646 w 5278" name="T70"/>
              <a:gd fmla="*/ 2147483646 h 6863" name="T71"/>
              <a:gd fmla="*/ 2147483646 w 5278" name="T72"/>
              <a:gd fmla="*/ 2147483646 h 6863" name="T73"/>
              <a:gd fmla="*/ 2147483646 w 5278" name="T74"/>
              <a:gd fmla="*/ 2147483646 h 6863" name="T75"/>
              <a:gd fmla="*/ 2147483646 w 5278" name="T76"/>
              <a:gd fmla="*/ 2147483646 h 6863" name="T77"/>
              <a:gd fmla="*/ 2147483646 w 5278" name="T78"/>
              <a:gd fmla="*/ 2147483646 h 6863" name="T79"/>
              <a:gd fmla="*/ 2147483646 w 5278" name="T80"/>
              <a:gd fmla="*/ 2147483646 h 6863" name="T81"/>
              <a:gd fmla="*/ 2147483646 w 5278" name="T82"/>
              <a:gd fmla="*/ 2147483646 h 6863" name="T83"/>
              <a:gd fmla="*/ 0 w 5278" name="T84"/>
              <a:gd fmla="*/ 2147483646 h 6863" name="T85"/>
              <a:gd fmla="*/ 2147483646 w 5278" name="T86"/>
              <a:gd fmla="*/ 2147483646 h 6863" name="T87"/>
              <a:gd fmla="*/ 2147483646 w 5278" name="T88"/>
              <a:gd fmla="*/ 2147483646 h 6863" name="T89"/>
              <a:gd fmla="*/ 2147483646 w 5278" name="T90"/>
              <a:gd fmla="*/ 2147483646 h 6863" name="T91"/>
              <a:gd fmla="*/ 2147483646 w 5278" name="T92"/>
              <a:gd fmla="*/ 2147483646 h 6863" name="T93"/>
              <a:gd fmla="*/ 2147483646 w 5278" name="T94"/>
              <a:gd fmla="*/ 2147483646 h 6863" name="T95"/>
              <a:gd fmla="*/ 2147483646 w 5278" name="T96"/>
              <a:gd fmla="*/ 1347340187 h 6863" name="T97"/>
              <a:gd fmla="*/ 2147483646 w 5278" name="T98"/>
              <a:gd fmla="*/ 513294381 h 6863" name="T99"/>
              <a:gd fmla="*/ 2147483646 w 5278" name="T100"/>
              <a:gd fmla="*/ 42761601 h 6863" name="T101"/>
              <a:gd fmla="*/ 2147483646 w 5278" name="T102"/>
              <a:gd fmla="*/ 21419384 h 6863" name="T103"/>
              <a:gd fmla="*/ 2147483646 w 5278" name="T104"/>
              <a:gd fmla="*/ 363589915 h 6863" name="T105"/>
              <a:gd fmla="*/ 2147483646 w 5278" name="T106"/>
              <a:gd fmla="*/ 1133454737 h 6863" name="T107"/>
              <a:gd fmla="*/ 2147483646 w 5278" name="T108"/>
              <a:gd fmla="*/ 2147483646 h 6863" name="T109"/>
              <a:gd fmla="*/ 2147483646 w 5278" name="T110"/>
              <a:gd fmla="*/ 2147483646 h 6863" name="T111"/>
              <a:gd fmla="*/ 2147483646 w 5278" name="T112"/>
              <a:gd fmla="*/ 2147483646 h 6863" name="T113"/>
              <a:gd fmla="*/ 2147483646 w 5278" name="T114"/>
              <a:gd fmla="*/ 2147483646 h 6863" name="T115"/>
              <a:gd fmla="*/ 2147483646 w 5278" name="T116"/>
              <a:gd fmla="*/ 2147483646 h 6863" name="T117"/>
              <a:gd fmla="*/ 2147483646 w 5278" name="T118"/>
              <a:gd fmla="*/ 2147483646 h 6863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6863" w="5278">
                <a:moveTo>
                  <a:pt x="4046" y="5103"/>
                </a:moveTo>
                <a:lnTo>
                  <a:pt x="1054" y="5103"/>
                </a:lnTo>
                <a:lnTo>
                  <a:pt x="1054" y="4927"/>
                </a:lnTo>
                <a:lnTo>
                  <a:pt x="4046" y="4927"/>
                </a:lnTo>
                <a:lnTo>
                  <a:pt x="4046" y="5103"/>
                </a:lnTo>
                <a:close/>
                <a:moveTo>
                  <a:pt x="2814" y="4575"/>
                </a:moveTo>
                <a:lnTo>
                  <a:pt x="1054" y="4575"/>
                </a:lnTo>
                <a:lnTo>
                  <a:pt x="1054" y="4399"/>
                </a:lnTo>
                <a:lnTo>
                  <a:pt x="2814" y="4399"/>
                </a:lnTo>
                <a:lnTo>
                  <a:pt x="2814" y="4575"/>
                </a:lnTo>
                <a:close/>
                <a:moveTo>
                  <a:pt x="3342" y="4047"/>
                </a:moveTo>
                <a:lnTo>
                  <a:pt x="1054" y="4047"/>
                </a:lnTo>
                <a:lnTo>
                  <a:pt x="1054" y="3872"/>
                </a:lnTo>
                <a:lnTo>
                  <a:pt x="3342" y="3872"/>
                </a:lnTo>
                <a:lnTo>
                  <a:pt x="3342" y="4047"/>
                </a:lnTo>
                <a:close/>
                <a:moveTo>
                  <a:pt x="4222" y="3520"/>
                </a:moveTo>
                <a:lnTo>
                  <a:pt x="1054" y="3520"/>
                </a:lnTo>
                <a:lnTo>
                  <a:pt x="1054" y="3344"/>
                </a:lnTo>
                <a:lnTo>
                  <a:pt x="4222" y="3344"/>
                </a:lnTo>
                <a:lnTo>
                  <a:pt x="4222" y="3520"/>
                </a:lnTo>
                <a:close/>
                <a:moveTo>
                  <a:pt x="2814" y="2992"/>
                </a:moveTo>
                <a:lnTo>
                  <a:pt x="1054" y="2992"/>
                </a:lnTo>
                <a:lnTo>
                  <a:pt x="1054" y="2816"/>
                </a:lnTo>
                <a:lnTo>
                  <a:pt x="2814" y="2816"/>
                </a:lnTo>
                <a:lnTo>
                  <a:pt x="2814" y="2992"/>
                </a:lnTo>
                <a:close/>
                <a:moveTo>
                  <a:pt x="4750" y="1056"/>
                </a:moveTo>
                <a:lnTo>
                  <a:pt x="3518" y="1056"/>
                </a:lnTo>
                <a:lnTo>
                  <a:pt x="3620" y="1362"/>
                </a:lnTo>
                <a:lnTo>
                  <a:pt x="3664" y="1373"/>
                </a:lnTo>
                <a:lnTo>
                  <a:pt x="3707" y="1385"/>
                </a:lnTo>
                <a:lnTo>
                  <a:pt x="3747" y="1397"/>
                </a:lnTo>
                <a:lnTo>
                  <a:pt x="3785" y="1412"/>
                </a:lnTo>
                <a:lnTo>
                  <a:pt x="3822" y="1426"/>
                </a:lnTo>
                <a:lnTo>
                  <a:pt x="3856" y="1441"/>
                </a:lnTo>
                <a:lnTo>
                  <a:pt x="3888" y="1458"/>
                </a:lnTo>
                <a:lnTo>
                  <a:pt x="3919" y="1476"/>
                </a:lnTo>
                <a:lnTo>
                  <a:pt x="3948" y="1494"/>
                </a:lnTo>
                <a:lnTo>
                  <a:pt x="3976" y="1513"/>
                </a:lnTo>
                <a:lnTo>
                  <a:pt x="4001" y="1534"/>
                </a:lnTo>
                <a:lnTo>
                  <a:pt x="4025" y="1555"/>
                </a:lnTo>
                <a:lnTo>
                  <a:pt x="4046" y="1577"/>
                </a:lnTo>
                <a:lnTo>
                  <a:pt x="4067" y="1599"/>
                </a:lnTo>
                <a:lnTo>
                  <a:pt x="4086" y="1622"/>
                </a:lnTo>
                <a:lnTo>
                  <a:pt x="4104" y="1646"/>
                </a:lnTo>
                <a:lnTo>
                  <a:pt x="4119" y="1671"/>
                </a:lnTo>
                <a:lnTo>
                  <a:pt x="4134" y="1696"/>
                </a:lnTo>
                <a:lnTo>
                  <a:pt x="4148" y="1723"/>
                </a:lnTo>
                <a:lnTo>
                  <a:pt x="4160" y="1749"/>
                </a:lnTo>
                <a:lnTo>
                  <a:pt x="4171" y="1777"/>
                </a:lnTo>
                <a:lnTo>
                  <a:pt x="4180" y="1805"/>
                </a:lnTo>
                <a:lnTo>
                  <a:pt x="4189" y="1834"/>
                </a:lnTo>
                <a:lnTo>
                  <a:pt x="4196" y="1863"/>
                </a:lnTo>
                <a:lnTo>
                  <a:pt x="4203" y="1892"/>
                </a:lnTo>
                <a:lnTo>
                  <a:pt x="4208" y="1923"/>
                </a:lnTo>
                <a:lnTo>
                  <a:pt x="4213" y="1953"/>
                </a:lnTo>
                <a:lnTo>
                  <a:pt x="4216" y="1984"/>
                </a:lnTo>
                <a:lnTo>
                  <a:pt x="4219" y="2015"/>
                </a:lnTo>
                <a:lnTo>
                  <a:pt x="4221" y="2047"/>
                </a:lnTo>
                <a:lnTo>
                  <a:pt x="4222" y="2078"/>
                </a:lnTo>
                <a:lnTo>
                  <a:pt x="4222" y="2111"/>
                </a:lnTo>
                <a:lnTo>
                  <a:pt x="1054" y="2111"/>
                </a:lnTo>
                <a:lnTo>
                  <a:pt x="1056" y="2081"/>
                </a:lnTo>
                <a:lnTo>
                  <a:pt x="1057" y="2050"/>
                </a:lnTo>
                <a:lnTo>
                  <a:pt x="1058" y="2020"/>
                </a:lnTo>
                <a:lnTo>
                  <a:pt x="1062" y="1990"/>
                </a:lnTo>
                <a:lnTo>
                  <a:pt x="1065" y="1960"/>
                </a:lnTo>
                <a:lnTo>
                  <a:pt x="1070" y="1931"/>
                </a:lnTo>
                <a:lnTo>
                  <a:pt x="1076" y="1902"/>
                </a:lnTo>
                <a:lnTo>
                  <a:pt x="1083" y="1874"/>
                </a:lnTo>
                <a:lnTo>
                  <a:pt x="1092" y="1846"/>
                </a:lnTo>
                <a:lnTo>
                  <a:pt x="1101" y="1819"/>
                </a:lnTo>
                <a:lnTo>
                  <a:pt x="1111" y="1792"/>
                </a:lnTo>
                <a:lnTo>
                  <a:pt x="1123" y="1766"/>
                </a:lnTo>
                <a:lnTo>
                  <a:pt x="1135" y="1740"/>
                </a:lnTo>
                <a:lnTo>
                  <a:pt x="1149" y="1714"/>
                </a:lnTo>
                <a:lnTo>
                  <a:pt x="1165" y="1690"/>
                </a:lnTo>
                <a:lnTo>
                  <a:pt x="1180" y="1665"/>
                </a:lnTo>
                <a:lnTo>
                  <a:pt x="1198" y="1643"/>
                </a:lnTo>
                <a:lnTo>
                  <a:pt x="1217" y="1620"/>
                </a:lnTo>
                <a:lnTo>
                  <a:pt x="1239" y="1597"/>
                </a:lnTo>
                <a:lnTo>
                  <a:pt x="1260" y="1576"/>
                </a:lnTo>
                <a:lnTo>
                  <a:pt x="1284" y="1555"/>
                </a:lnTo>
                <a:lnTo>
                  <a:pt x="1309" y="1535"/>
                </a:lnTo>
                <a:lnTo>
                  <a:pt x="1336" y="1516"/>
                </a:lnTo>
                <a:lnTo>
                  <a:pt x="1363" y="1498"/>
                </a:lnTo>
                <a:lnTo>
                  <a:pt x="1393" y="1480"/>
                </a:lnTo>
                <a:lnTo>
                  <a:pt x="1426" y="1463"/>
                </a:lnTo>
                <a:lnTo>
                  <a:pt x="1458" y="1447"/>
                </a:lnTo>
                <a:lnTo>
                  <a:pt x="1493" y="1432"/>
                </a:lnTo>
                <a:lnTo>
                  <a:pt x="1530" y="1418"/>
                </a:lnTo>
                <a:lnTo>
                  <a:pt x="1568" y="1404"/>
                </a:lnTo>
                <a:lnTo>
                  <a:pt x="1609" y="1392"/>
                </a:lnTo>
                <a:lnTo>
                  <a:pt x="1651" y="1380"/>
                </a:lnTo>
                <a:lnTo>
                  <a:pt x="1758" y="1056"/>
                </a:lnTo>
                <a:lnTo>
                  <a:pt x="526" y="1056"/>
                </a:lnTo>
                <a:lnTo>
                  <a:pt x="526" y="6335"/>
                </a:lnTo>
                <a:lnTo>
                  <a:pt x="4750" y="6335"/>
                </a:lnTo>
                <a:lnTo>
                  <a:pt x="4750" y="1056"/>
                </a:lnTo>
                <a:close/>
                <a:moveTo>
                  <a:pt x="2638" y="265"/>
                </a:moveTo>
                <a:lnTo>
                  <a:pt x="2638" y="265"/>
                </a:lnTo>
                <a:lnTo>
                  <a:pt x="2611" y="266"/>
                </a:lnTo>
                <a:lnTo>
                  <a:pt x="2584" y="269"/>
                </a:lnTo>
                <a:lnTo>
                  <a:pt x="2559" y="275"/>
                </a:lnTo>
                <a:lnTo>
                  <a:pt x="2535" y="285"/>
                </a:lnTo>
                <a:lnTo>
                  <a:pt x="2513" y="296"/>
                </a:lnTo>
                <a:lnTo>
                  <a:pt x="2491" y="309"/>
                </a:lnTo>
                <a:lnTo>
                  <a:pt x="2471" y="324"/>
                </a:lnTo>
                <a:lnTo>
                  <a:pt x="2452" y="341"/>
                </a:lnTo>
                <a:lnTo>
                  <a:pt x="2435" y="360"/>
                </a:lnTo>
                <a:lnTo>
                  <a:pt x="2419" y="381"/>
                </a:lnTo>
                <a:lnTo>
                  <a:pt x="2406" y="402"/>
                </a:lnTo>
                <a:lnTo>
                  <a:pt x="2395" y="425"/>
                </a:lnTo>
                <a:lnTo>
                  <a:pt x="2386" y="449"/>
                </a:lnTo>
                <a:lnTo>
                  <a:pt x="2380" y="474"/>
                </a:lnTo>
                <a:lnTo>
                  <a:pt x="2375" y="500"/>
                </a:lnTo>
                <a:lnTo>
                  <a:pt x="2374" y="528"/>
                </a:lnTo>
                <a:lnTo>
                  <a:pt x="2375" y="554"/>
                </a:lnTo>
                <a:lnTo>
                  <a:pt x="2380" y="581"/>
                </a:lnTo>
                <a:lnTo>
                  <a:pt x="2386" y="606"/>
                </a:lnTo>
                <a:lnTo>
                  <a:pt x="2395" y="631"/>
                </a:lnTo>
                <a:lnTo>
                  <a:pt x="2406" y="654"/>
                </a:lnTo>
                <a:lnTo>
                  <a:pt x="2419" y="675"/>
                </a:lnTo>
                <a:lnTo>
                  <a:pt x="2435" y="696"/>
                </a:lnTo>
                <a:lnTo>
                  <a:pt x="2452" y="715"/>
                </a:lnTo>
                <a:lnTo>
                  <a:pt x="2471" y="732"/>
                </a:lnTo>
                <a:lnTo>
                  <a:pt x="2491" y="747"/>
                </a:lnTo>
                <a:lnTo>
                  <a:pt x="2513" y="760"/>
                </a:lnTo>
                <a:lnTo>
                  <a:pt x="2535" y="771"/>
                </a:lnTo>
                <a:lnTo>
                  <a:pt x="2559" y="779"/>
                </a:lnTo>
                <a:lnTo>
                  <a:pt x="2584" y="787"/>
                </a:lnTo>
                <a:lnTo>
                  <a:pt x="2611" y="790"/>
                </a:lnTo>
                <a:lnTo>
                  <a:pt x="2638" y="791"/>
                </a:lnTo>
                <a:lnTo>
                  <a:pt x="2665" y="790"/>
                </a:lnTo>
                <a:lnTo>
                  <a:pt x="2691" y="787"/>
                </a:lnTo>
                <a:lnTo>
                  <a:pt x="2716" y="779"/>
                </a:lnTo>
                <a:lnTo>
                  <a:pt x="2741" y="771"/>
                </a:lnTo>
                <a:lnTo>
                  <a:pt x="2764" y="760"/>
                </a:lnTo>
                <a:lnTo>
                  <a:pt x="2786" y="747"/>
                </a:lnTo>
                <a:lnTo>
                  <a:pt x="2806" y="732"/>
                </a:lnTo>
                <a:lnTo>
                  <a:pt x="2825" y="715"/>
                </a:lnTo>
                <a:lnTo>
                  <a:pt x="2842" y="696"/>
                </a:lnTo>
                <a:lnTo>
                  <a:pt x="2857" y="675"/>
                </a:lnTo>
                <a:lnTo>
                  <a:pt x="2871" y="654"/>
                </a:lnTo>
                <a:lnTo>
                  <a:pt x="2881" y="631"/>
                </a:lnTo>
                <a:lnTo>
                  <a:pt x="2890" y="606"/>
                </a:lnTo>
                <a:lnTo>
                  <a:pt x="2897" y="581"/>
                </a:lnTo>
                <a:lnTo>
                  <a:pt x="2900" y="554"/>
                </a:lnTo>
                <a:lnTo>
                  <a:pt x="2902" y="528"/>
                </a:lnTo>
                <a:lnTo>
                  <a:pt x="2900" y="500"/>
                </a:lnTo>
                <a:lnTo>
                  <a:pt x="2897" y="474"/>
                </a:lnTo>
                <a:lnTo>
                  <a:pt x="2890" y="449"/>
                </a:lnTo>
                <a:lnTo>
                  <a:pt x="2881" y="425"/>
                </a:lnTo>
                <a:lnTo>
                  <a:pt x="2871" y="402"/>
                </a:lnTo>
                <a:lnTo>
                  <a:pt x="2857" y="381"/>
                </a:lnTo>
                <a:lnTo>
                  <a:pt x="2842" y="360"/>
                </a:lnTo>
                <a:lnTo>
                  <a:pt x="2825" y="341"/>
                </a:lnTo>
                <a:lnTo>
                  <a:pt x="2806" y="324"/>
                </a:lnTo>
                <a:lnTo>
                  <a:pt x="2786" y="309"/>
                </a:lnTo>
                <a:lnTo>
                  <a:pt x="2764" y="296"/>
                </a:lnTo>
                <a:lnTo>
                  <a:pt x="2741" y="285"/>
                </a:lnTo>
                <a:lnTo>
                  <a:pt x="2716" y="275"/>
                </a:lnTo>
                <a:lnTo>
                  <a:pt x="2691" y="269"/>
                </a:lnTo>
                <a:lnTo>
                  <a:pt x="2665" y="266"/>
                </a:lnTo>
                <a:lnTo>
                  <a:pt x="2638" y="265"/>
                </a:lnTo>
                <a:close/>
                <a:moveTo>
                  <a:pt x="0" y="6863"/>
                </a:moveTo>
                <a:lnTo>
                  <a:pt x="0" y="528"/>
                </a:lnTo>
                <a:lnTo>
                  <a:pt x="2110" y="528"/>
                </a:lnTo>
                <a:lnTo>
                  <a:pt x="2110" y="500"/>
                </a:lnTo>
                <a:lnTo>
                  <a:pt x="2113" y="474"/>
                </a:lnTo>
                <a:lnTo>
                  <a:pt x="2116" y="448"/>
                </a:lnTo>
                <a:lnTo>
                  <a:pt x="2121" y="421"/>
                </a:lnTo>
                <a:lnTo>
                  <a:pt x="2127" y="396"/>
                </a:lnTo>
                <a:lnTo>
                  <a:pt x="2134" y="371"/>
                </a:lnTo>
                <a:lnTo>
                  <a:pt x="2143" y="346"/>
                </a:lnTo>
                <a:lnTo>
                  <a:pt x="2152" y="322"/>
                </a:lnTo>
                <a:lnTo>
                  <a:pt x="2162" y="299"/>
                </a:lnTo>
                <a:lnTo>
                  <a:pt x="2174" y="277"/>
                </a:lnTo>
                <a:lnTo>
                  <a:pt x="2187" y="254"/>
                </a:lnTo>
                <a:lnTo>
                  <a:pt x="2200" y="232"/>
                </a:lnTo>
                <a:lnTo>
                  <a:pt x="2216" y="212"/>
                </a:lnTo>
                <a:lnTo>
                  <a:pt x="2231" y="192"/>
                </a:lnTo>
                <a:lnTo>
                  <a:pt x="2248" y="172"/>
                </a:lnTo>
                <a:lnTo>
                  <a:pt x="2265" y="154"/>
                </a:lnTo>
                <a:lnTo>
                  <a:pt x="2283" y="136"/>
                </a:lnTo>
                <a:lnTo>
                  <a:pt x="2302" y="121"/>
                </a:lnTo>
                <a:lnTo>
                  <a:pt x="2322" y="105"/>
                </a:lnTo>
                <a:lnTo>
                  <a:pt x="2343" y="90"/>
                </a:lnTo>
                <a:lnTo>
                  <a:pt x="2364" y="77"/>
                </a:lnTo>
                <a:lnTo>
                  <a:pt x="2387" y="63"/>
                </a:lnTo>
                <a:lnTo>
                  <a:pt x="2410" y="53"/>
                </a:lnTo>
                <a:lnTo>
                  <a:pt x="2432" y="42"/>
                </a:lnTo>
                <a:lnTo>
                  <a:pt x="2456" y="32"/>
                </a:lnTo>
                <a:lnTo>
                  <a:pt x="2481" y="24"/>
                </a:lnTo>
                <a:lnTo>
                  <a:pt x="2507" y="17"/>
                </a:lnTo>
                <a:lnTo>
                  <a:pt x="2532" y="11"/>
                </a:lnTo>
                <a:lnTo>
                  <a:pt x="2558" y="6"/>
                </a:lnTo>
                <a:lnTo>
                  <a:pt x="2584" y="2"/>
                </a:lnTo>
                <a:lnTo>
                  <a:pt x="2611" y="1"/>
                </a:lnTo>
                <a:lnTo>
                  <a:pt x="2638" y="0"/>
                </a:lnTo>
                <a:lnTo>
                  <a:pt x="2665" y="1"/>
                </a:lnTo>
                <a:lnTo>
                  <a:pt x="2692" y="2"/>
                </a:lnTo>
                <a:lnTo>
                  <a:pt x="2718" y="6"/>
                </a:lnTo>
                <a:lnTo>
                  <a:pt x="2745" y="11"/>
                </a:lnTo>
                <a:lnTo>
                  <a:pt x="2770" y="17"/>
                </a:lnTo>
                <a:lnTo>
                  <a:pt x="2795" y="24"/>
                </a:lnTo>
                <a:lnTo>
                  <a:pt x="2820" y="32"/>
                </a:lnTo>
                <a:lnTo>
                  <a:pt x="2844" y="42"/>
                </a:lnTo>
                <a:lnTo>
                  <a:pt x="2867" y="53"/>
                </a:lnTo>
                <a:lnTo>
                  <a:pt x="2890" y="63"/>
                </a:lnTo>
                <a:lnTo>
                  <a:pt x="2912" y="77"/>
                </a:lnTo>
                <a:lnTo>
                  <a:pt x="2934" y="90"/>
                </a:lnTo>
                <a:lnTo>
                  <a:pt x="2954" y="105"/>
                </a:lnTo>
                <a:lnTo>
                  <a:pt x="2975" y="121"/>
                </a:lnTo>
                <a:lnTo>
                  <a:pt x="2994" y="136"/>
                </a:lnTo>
                <a:lnTo>
                  <a:pt x="3012" y="154"/>
                </a:lnTo>
                <a:lnTo>
                  <a:pt x="3030" y="172"/>
                </a:lnTo>
                <a:lnTo>
                  <a:pt x="3045" y="192"/>
                </a:lnTo>
                <a:lnTo>
                  <a:pt x="3062" y="212"/>
                </a:lnTo>
                <a:lnTo>
                  <a:pt x="3076" y="232"/>
                </a:lnTo>
                <a:lnTo>
                  <a:pt x="3090" y="254"/>
                </a:lnTo>
                <a:lnTo>
                  <a:pt x="3103" y="277"/>
                </a:lnTo>
                <a:lnTo>
                  <a:pt x="3115" y="299"/>
                </a:lnTo>
                <a:lnTo>
                  <a:pt x="3126" y="322"/>
                </a:lnTo>
                <a:lnTo>
                  <a:pt x="3134" y="346"/>
                </a:lnTo>
                <a:lnTo>
                  <a:pt x="3142" y="371"/>
                </a:lnTo>
                <a:lnTo>
                  <a:pt x="3149" y="396"/>
                </a:lnTo>
                <a:lnTo>
                  <a:pt x="3155" y="421"/>
                </a:lnTo>
                <a:lnTo>
                  <a:pt x="3160" y="448"/>
                </a:lnTo>
                <a:lnTo>
                  <a:pt x="3164" y="474"/>
                </a:lnTo>
                <a:lnTo>
                  <a:pt x="3166" y="500"/>
                </a:lnTo>
                <a:lnTo>
                  <a:pt x="3166" y="528"/>
                </a:lnTo>
                <a:lnTo>
                  <a:pt x="5278" y="528"/>
                </a:lnTo>
                <a:lnTo>
                  <a:pt x="5278" y="6863"/>
                </a:lnTo>
                <a:lnTo>
                  <a:pt x="0" y="68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6594474" y="2514600"/>
            <a:ext cx="4902200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300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6588124" y="3840163"/>
            <a:ext cx="4902200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300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6594474" y="5165725"/>
            <a:ext cx="4902200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300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  <p:sp>
        <p:nvSpPr>
          <p:cNvPr id="20" name="椭圆 19"/>
          <p:cNvSpPr/>
          <p:nvPr/>
        </p:nvSpPr>
        <p:spPr bwMode="auto">
          <a:xfrm>
            <a:off x="5397500" y="2344738"/>
            <a:ext cx="863600" cy="863600"/>
          </a:xfrm>
          <a:prstGeom prst="ellipse">
            <a:avLst/>
          </a:prstGeom>
          <a:solidFill>
            <a:srgbClr val="CE1836"/>
          </a:solidFill>
          <a:ln>
            <a:noFill/>
          </a:ln>
          <a:effectLst>
            <a:outerShdw algn="tl" blurRad="635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椭圆 20"/>
          <p:cNvSpPr/>
          <p:nvPr/>
        </p:nvSpPr>
        <p:spPr bwMode="auto">
          <a:xfrm>
            <a:off x="5397500" y="3670300"/>
            <a:ext cx="863600" cy="863600"/>
          </a:xfrm>
          <a:prstGeom prst="ellipse">
            <a:avLst/>
          </a:prstGeom>
          <a:solidFill>
            <a:srgbClr val="EDB92E"/>
          </a:solidFill>
          <a:ln>
            <a:noFill/>
          </a:ln>
          <a:effectLst>
            <a:outerShdw algn="tl" blurRad="635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椭圆 21"/>
          <p:cNvSpPr/>
          <p:nvPr/>
        </p:nvSpPr>
        <p:spPr bwMode="auto">
          <a:xfrm>
            <a:off x="5397500" y="4995863"/>
            <a:ext cx="863600" cy="863600"/>
          </a:xfrm>
          <a:prstGeom prst="ellipse">
            <a:avLst/>
          </a:prstGeom>
          <a:solidFill>
            <a:srgbClr val="A3A948"/>
          </a:solidFill>
          <a:ln>
            <a:noFill/>
          </a:ln>
          <a:effectLst>
            <a:outerShdw algn="tl" blurRad="635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086" name="KSO_Shape"/>
          <p:cNvSpPr/>
          <p:nvPr/>
        </p:nvSpPr>
        <p:spPr bwMode="auto">
          <a:xfrm>
            <a:off x="5583238" y="2584450"/>
            <a:ext cx="492125" cy="384175"/>
          </a:xfrm>
          <a:custGeom>
            <a:gdLst>
              <a:gd fmla="*/ 2147483646 w 3938" name="T0"/>
              <a:gd fmla="*/ 2147483646 h 3063" name="T1"/>
              <a:gd fmla="*/ 2147483646 w 3938" name="T2"/>
              <a:gd fmla="*/ 2147483646 h 3063" name="T3"/>
              <a:gd fmla="*/ 2147483646 w 3938" name="T4"/>
              <a:gd fmla="*/ 2147483646 h 3063" name="T5"/>
              <a:gd fmla="*/ 2147483646 w 3938" name="T6"/>
              <a:gd fmla="*/ 2147483646 h 3063" name="T7"/>
              <a:gd fmla="*/ 2147483646 w 3938" name="T8"/>
              <a:gd fmla="*/ 2147483646 h 3063" name="T9"/>
              <a:gd fmla="*/ 2147483646 w 3938" name="T10"/>
              <a:gd fmla="*/ 2147483646 h 3063" name="T11"/>
              <a:gd fmla="*/ 2147483646 w 3938" name="T12"/>
              <a:gd fmla="*/ 2147483646 h 3063" name="T13"/>
              <a:gd fmla="*/ 2147483646 w 3938" name="T14"/>
              <a:gd fmla="*/ 2147483646 h 3063" name="T15"/>
              <a:gd fmla="*/ 2147483646 w 3938" name="T16"/>
              <a:gd fmla="*/ 2147483646 h 3063" name="T17"/>
              <a:gd fmla="*/ 2147483646 w 3938" name="T18"/>
              <a:gd fmla="*/ 2147483646 h 3063" name="T19"/>
              <a:gd fmla="*/ 2147483646 w 3938" name="T20"/>
              <a:gd fmla="*/ 2147483646 h 3063" name="T21"/>
              <a:gd fmla="*/ 2147483646 w 3938" name="T22"/>
              <a:gd fmla="*/ 2147483646 h 3063" name="T23"/>
              <a:gd fmla="*/ 2147483646 w 3938" name="T24"/>
              <a:gd fmla="*/ 2147483646 h 3063" name="T25"/>
              <a:gd fmla="*/ 2147483646 w 3938" name="T26"/>
              <a:gd fmla="*/ 2147483646 h 3063" name="T27"/>
              <a:gd fmla="*/ 2147483646 w 3938" name="T28"/>
              <a:gd fmla="*/ 2147483646 h 3063" name="T29"/>
              <a:gd fmla="*/ 2147483646 w 3938" name="T30"/>
              <a:gd fmla="*/ 2147483646 h 3063" name="T31"/>
              <a:gd fmla="*/ 2147483646 w 3938" name="T32"/>
              <a:gd fmla="*/ 2147483646 h 3063" name="T33"/>
              <a:gd fmla="*/ 2147483646 w 3938" name="T34"/>
              <a:gd fmla="*/ 2147483646 h 3063" name="T35"/>
              <a:gd fmla="*/ 2147483646 w 3938" name="T36"/>
              <a:gd fmla="*/ 2147483646 h 3063" name="T37"/>
              <a:gd fmla="*/ 2147483646 w 3938" name="T38"/>
              <a:gd fmla="*/ 2147483646 h 3063" name="T39"/>
              <a:gd fmla="*/ 2147483646 w 3938" name="T40"/>
              <a:gd fmla="*/ 2147483646 h 3063" name="T41"/>
              <a:gd fmla="*/ 2147483646 w 3938" name="T42"/>
              <a:gd fmla="*/ 2147483646 h 3063" name="T43"/>
              <a:gd fmla="*/ 2147483646 w 3938" name="T44"/>
              <a:gd fmla="*/ 2147483646 h 3063" name="T45"/>
              <a:gd fmla="*/ 2147483646 w 3938" name="T46"/>
              <a:gd fmla="*/ 2147483646 h 3063" name="T47"/>
              <a:gd fmla="*/ 2147483646 w 3938" name="T48"/>
              <a:gd fmla="*/ 2147483646 h 3063" name="T49"/>
              <a:gd fmla="*/ 2147483646 w 3938" name="T50"/>
              <a:gd fmla="*/ 2147483646 h 3063" name="T51"/>
              <a:gd fmla="*/ 2147483646 w 3938" name="T52"/>
              <a:gd fmla="*/ 2147483646 h 3063" name="T53"/>
              <a:gd fmla="*/ 2147483646 w 3938" name="T54"/>
              <a:gd fmla="*/ 2147483646 h 3063" name="T55"/>
              <a:gd fmla="*/ 2147483646 w 3938" name="T56"/>
              <a:gd fmla="*/ 2147483646 h 3063" name="T57"/>
              <a:gd fmla="*/ 2147483646 w 3938" name="T58"/>
              <a:gd fmla="*/ 2147483646 h 3063" name="T59"/>
              <a:gd fmla="*/ 2147483646 w 3938" name="T60"/>
              <a:gd fmla="*/ 2147483646 h 3063" name="T61"/>
              <a:gd fmla="*/ 2147483646 w 3938" name="T62"/>
              <a:gd fmla="*/ 2147483646 h 3063" name="T63"/>
              <a:gd fmla="*/ 2147483646 w 3938" name="T64"/>
              <a:gd fmla="*/ 2147483646 h 3063" name="T65"/>
              <a:gd fmla="*/ 2147483646 w 3938" name="T66"/>
              <a:gd fmla="*/ 2147483646 h 3063" name="T67"/>
              <a:gd fmla="*/ 2147483646 w 3938" name="T68"/>
              <a:gd fmla="*/ 2147483646 h 3063" name="T69"/>
              <a:gd fmla="*/ 2147483646 w 3938" name="T70"/>
              <a:gd fmla="*/ 2147483646 h 3063" name="T71"/>
              <a:gd fmla="*/ 2147483646 w 3938" name="T72"/>
              <a:gd fmla="*/ 2147483646 h 3063" name="T73"/>
              <a:gd fmla="*/ 2147483646 w 3938" name="T74"/>
              <a:gd fmla="*/ 2147483646 h 3063" name="T75"/>
              <a:gd fmla="*/ 2147483646 w 3938" name="T76"/>
              <a:gd fmla="*/ 2147483646 h 3063" name="T77"/>
              <a:gd fmla="*/ 2147483646 w 3938" name="T78"/>
              <a:gd fmla="*/ 2147483646 h 3063" name="T79"/>
              <a:gd fmla="*/ 2147483646 w 3938" name="T80"/>
              <a:gd fmla="*/ 2147483646 h 3063" name="T81"/>
              <a:gd fmla="*/ 2147483646 w 3938" name="T82"/>
              <a:gd fmla="*/ 2147483646 h 3063" name="T83"/>
              <a:gd fmla="*/ 2147483646 w 3938" name="T84"/>
              <a:gd fmla="*/ 2147483646 h 3063" name="T85"/>
              <a:gd fmla="*/ 0 w 3938" name="T86"/>
              <a:gd fmla="*/ 2147483646 h 3063" name="T87"/>
              <a:gd fmla="*/ 2147483646 w 3938" name="T88"/>
              <a:gd fmla="*/ 2147483646 h 3063" name="T89"/>
              <a:gd fmla="*/ 2147483646 w 3938" name="T90"/>
              <a:gd fmla="*/ 2147483646 h 3063" name="T91"/>
              <a:gd fmla="*/ 2147483646 w 3938" name="T92"/>
              <a:gd fmla="*/ 2147483646 h 3063" name="T93"/>
              <a:gd fmla="*/ 2147483646 w 3938" name="T94"/>
              <a:gd fmla="*/ 2147483646 h 3063" name="T95"/>
              <a:gd fmla="*/ 2147483646 w 3938" name="T96"/>
              <a:gd fmla="*/ 2147483646 h 3063" name="T97"/>
              <a:gd fmla="*/ 2147483646 w 3938" name="T98"/>
              <a:gd fmla="*/ 2147483646 h 3063" name="T99"/>
              <a:gd fmla="*/ 2147483646 w 3938" name="T100"/>
              <a:gd fmla="*/ 2147483646 h 3063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b" l="0" r="r" t="0"/>
            <a:pathLst>
              <a:path h="3063" w="3938">
                <a:moveTo>
                  <a:pt x="181" y="1510"/>
                </a:moveTo>
                <a:cubicBezTo>
                  <a:pt x="181" y="1597"/>
                  <a:pt x="181" y="1597"/>
                  <a:pt x="181" y="1597"/>
                </a:cubicBezTo>
                <a:cubicBezTo>
                  <a:pt x="1311" y="2418"/>
                  <a:pt x="1311" y="2418"/>
                  <a:pt x="1311" y="2418"/>
                </a:cubicBezTo>
                <a:cubicBezTo>
                  <a:pt x="1311" y="2333"/>
                  <a:pt x="1311" y="2333"/>
                  <a:pt x="1311" y="2333"/>
                </a:cubicBezTo>
                <a:cubicBezTo>
                  <a:pt x="181" y="1510"/>
                  <a:pt x="181" y="1510"/>
                  <a:pt x="181" y="1510"/>
                </a:cubicBezTo>
                <a:close/>
                <a:moveTo>
                  <a:pt x="3061" y="959"/>
                </a:moveTo>
                <a:cubicBezTo>
                  <a:pt x="3074" y="970"/>
                  <a:pt x="3087" y="981"/>
                  <a:pt x="3100" y="992"/>
                </a:cubicBezTo>
                <a:cubicBezTo>
                  <a:pt x="3077" y="1006"/>
                  <a:pt x="3054" y="1021"/>
                  <a:pt x="3031" y="1036"/>
                </a:cubicBezTo>
                <a:cubicBezTo>
                  <a:pt x="3008" y="1052"/>
                  <a:pt x="2985" y="1067"/>
                  <a:pt x="2962" y="1082"/>
                </a:cubicBezTo>
                <a:cubicBezTo>
                  <a:pt x="2948" y="1070"/>
                  <a:pt x="2934" y="1059"/>
                  <a:pt x="2921" y="1047"/>
                </a:cubicBezTo>
                <a:cubicBezTo>
                  <a:pt x="2878" y="1063"/>
                  <a:pt x="2839" y="1069"/>
                  <a:pt x="2805" y="1066"/>
                </a:cubicBezTo>
                <a:cubicBezTo>
                  <a:pt x="2770" y="1063"/>
                  <a:pt x="2739" y="1050"/>
                  <a:pt x="2713" y="1027"/>
                </a:cubicBezTo>
                <a:cubicBezTo>
                  <a:pt x="2668" y="988"/>
                  <a:pt x="2623" y="949"/>
                  <a:pt x="2578" y="910"/>
                </a:cubicBezTo>
                <a:cubicBezTo>
                  <a:pt x="2602" y="896"/>
                  <a:pt x="2626" y="881"/>
                  <a:pt x="2650" y="867"/>
                </a:cubicBezTo>
                <a:cubicBezTo>
                  <a:pt x="2674" y="852"/>
                  <a:pt x="2698" y="837"/>
                  <a:pt x="2721" y="823"/>
                </a:cubicBezTo>
                <a:cubicBezTo>
                  <a:pt x="2766" y="861"/>
                  <a:pt x="2811" y="900"/>
                  <a:pt x="2856" y="938"/>
                </a:cubicBezTo>
                <a:cubicBezTo>
                  <a:pt x="2870" y="950"/>
                  <a:pt x="2886" y="950"/>
                  <a:pt x="2904" y="938"/>
                </a:cubicBezTo>
                <a:cubicBezTo>
                  <a:pt x="2922" y="926"/>
                  <a:pt x="2924" y="915"/>
                  <a:pt x="2911" y="904"/>
                </a:cubicBezTo>
                <a:cubicBezTo>
                  <a:pt x="2888" y="884"/>
                  <a:pt x="2864" y="864"/>
                  <a:pt x="2841" y="844"/>
                </a:cubicBezTo>
                <a:cubicBezTo>
                  <a:pt x="2827" y="832"/>
                  <a:pt x="2805" y="824"/>
                  <a:pt x="2777" y="819"/>
                </a:cubicBezTo>
                <a:cubicBezTo>
                  <a:pt x="2763" y="817"/>
                  <a:pt x="2737" y="814"/>
                  <a:pt x="2698" y="812"/>
                </a:cubicBezTo>
                <a:cubicBezTo>
                  <a:pt x="2659" y="809"/>
                  <a:pt x="2607" y="808"/>
                  <a:pt x="2542" y="803"/>
                </a:cubicBezTo>
                <a:cubicBezTo>
                  <a:pt x="2476" y="799"/>
                  <a:pt x="2430" y="782"/>
                  <a:pt x="2404" y="759"/>
                </a:cubicBezTo>
                <a:cubicBezTo>
                  <a:pt x="2382" y="741"/>
                  <a:pt x="2361" y="722"/>
                  <a:pt x="2340" y="704"/>
                </a:cubicBezTo>
                <a:cubicBezTo>
                  <a:pt x="2311" y="679"/>
                  <a:pt x="2297" y="654"/>
                  <a:pt x="2297" y="629"/>
                </a:cubicBezTo>
                <a:cubicBezTo>
                  <a:pt x="2298" y="604"/>
                  <a:pt x="2314" y="579"/>
                  <a:pt x="2343" y="554"/>
                </a:cubicBezTo>
                <a:cubicBezTo>
                  <a:pt x="2331" y="543"/>
                  <a:pt x="2318" y="532"/>
                  <a:pt x="2305" y="521"/>
                </a:cubicBezTo>
                <a:cubicBezTo>
                  <a:pt x="2329" y="508"/>
                  <a:pt x="2353" y="495"/>
                  <a:pt x="2377" y="481"/>
                </a:cubicBezTo>
                <a:cubicBezTo>
                  <a:pt x="2401" y="468"/>
                  <a:pt x="2424" y="455"/>
                  <a:pt x="2448" y="442"/>
                </a:cubicBezTo>
                <a:cubicBezTo>
                  <a:pt x="2460" y="453"/>
                  <a:pt x="2473" y="464"/>
                  <a:pt x="2485" y="474"/>
                </a:cubicBezTo>
                <a:cubicBezTo>
                  <a:pt x="2521" y="462"/>
                  <a:pt x="2555" y="459"/>
                  <a:pt x="2585" y="463"/>
                </a:cubicBezTo>
                <a:cubicBezTo>
                  <a:pt x="2616" y="468"/>
                  <a:pt x="2643" y="481"/>
                  <a:pt x="2668" y="501"/>
                </a:cubicBezTo>
                <a:cubicBezTo>
                  <a:pt x="2700" y="528"/>
                  <a:pt x="2733" y="555"/>
                  <a:pt x="2765" y="582"/>
                </a:cubicBezTo>
                <a:cubicBezTo>
                  <a:pt x="2743" y="596"/>
                  <a:pt x="2720" y="609"/>
                  <a:pt x="2697" y="623"/>
                </a:cubicBezTo>
                <a:cubicBezTo>
                  <a:pt x="2674" y="636"/>
                  <a:pt x="2651" y="650"/>
                  <a:pt x="2627" y="664"/>
                </a:cubicBezTo>
                <a:cubicBezTo>
                  <a:pt x="2592" y="634"/>
                  <a:pt x="2558" y="605"/>
                  <a:pt x="2523" y="576"/>
                </a:cubicBezTo>
                <a:cubicBezTo>
                  <a:pt x="2512" y="566"/>
                  <a:pt x="2499" y="565"/>
                  <a:pt x="2484" y="574"/>
                </a:cubicBezTo>
                <a:cubicBezTo>
                  <a:pt x="2467" y="584"/>
                  <a:pt x="2468" y="599"/>
                  <a:pt x="2490" y="617"/>
                </a:cubicBezTo>
                <a:cubicBezTo>
                  <a:pt x="2503" y="627"/>
                  <a:pt x="2518" y="636"/>
                  <a:pt x="2530" y="646"/>
                </a:cubicBezTo>
                <a:cubicBezTo>
                  <a:pt x="2552" y="663"/>
                  <a:pt x="2593" y="675"/>
                  <a:pt x="2657" y="679"/>
                </a:cubicBezTo>
                <a:cubicBezTo>
                  <a:pt x="2719" y="683"/>
                  <a:pt x="2770" y="686"/>
                  <a:pt x="2810" y="689"/>
                </a:cubicBezTo>
                <a:cubicBezTo>
                  <a:pt x="2849" y="693"/>
                  <a:pt x="2876" y="696"/>
                  <a:pt x="2893" y="699"/>
                </a:cubicBezTo>
                <a:cubicBezTo>
                  <a:pt x="2925" y="706"/>
                  <a:pt x="2952" y="719"/>
                  <a:pt x="2975" y="737"/>
                </a:cubicBezTo>
                <a:cubicBezTo>
                  <a:pt x="3000" y="758"/>
                  <a:pt x="3025" y="779"/>
                  <a:pt x="3049" y="799"/>
                </a:cubicBezTo>
                <a:cubicBezTo>
                  <a:pt x="3081" y="826"/>
                  <a:pt x="3098" y="852"/>
                  <a:pt x="3100" y="878"/>
                </a:cubicBezTo>
                <a:cubicBezTo>
                  <a:pt x="3101" y="905"/>
                  <a:pt x="3089" y="932"/>
                  <a:pt x="3061" y="959"/>
                </a:cubicBezTo>
                <a:close/>
                <a:moveTo>
                  <a:pt x="1767" y="1674"/>
                </a:moveTo>
                <a:cubicBezTo>
                  <a:pt x="1781" y="1686"/>
                  <a:pt x="1795" y="1698"/>
                  <a:pt x="1810" y="1710"/>
                </a:cubicBezTo>
                <a:cubicBezTo>
                  <a:pt x="1785" y="1726"/>
                  <a:pt x="1759" y="1743"/>
                  <a:pt x="1734" y="1759"/>
                </a:cubicBezTo>
                <a:cubicBezTo>
                  <a:pt x="1709" y="1776"/>
                  <a:pt x="1683" y="1792"/>
                  <a:pt x="1657" y="1809"/>
                </a:cubicBezTo>
                <a:cubicBezTo>
                  <a:pt x="1642" y="1796"/>
                  <a:pt x="1627" y="1784"/>
                  <a:pt x="1612" y="1771"/>
                </a:cubicBezTo>
                <a:cubicBezTo>
                  <a:pt x="1566" y="1788"/>
                  <a:pt x="1523" y="1795"/>
                  <a:pt x="1485" y="1792"/>
                </a:cubicBezTo>
                <a:cubicBezTo>
                  <a:pt x="1446" y="1788"/>
                  <a:pt x="1413" y="1774"/>
                  <a:pt x="1384" y="1749"/>
                </a:cubicBezTo>
                <a:cubicBezTo>
                  <a:pt x="1334" y="1706"/>
                  <a:pt x="1285" y="1663"/>
                  <a:pt x="1235" y="1620"/>
                </a:cubicBezTo>
                <a:cubicBezTo>
                  <a:pt x="1262" y="1604"/>
                  <a:pt x="1288" y="1588"/>
                  <a:pt x="1315" y="1572"/>
                </a:cubicBezTo>
                <a:cubicBezTo>
                  <a:pt x="1341" y="1556"/>
                  <a:pt x="1367" y="1540"/>
                  <a:pt x="1393" y="1524"/>
                </a:cubicBezTo>
                <a:cubicBezTo>
                  <a:pt x="1442" y="1567"/>
                  <a:pt x="1492" y="1609"/>
                  <a:pt x="1541" y="1651"/>
                </a:cubicBezTo>
                <a:cubicBezTo>
                  <a:pt x="1556" y="1664"/>
                  <a:pt x="1574" y="1663"/>
                  <a:pt x="1595" y="1651"/>
                </a:cubicBezTo>
                <a:cubicBezTo>
                  <a:pt x="1614" y="1638"/>
                  <a:pt x="1617" y="1625"/>
                  <a:pt x="1602" y="1613"/>
                </a:cubicBezTo>
                <a:cubicBezTo>
                  <a:pt x="1576" y="1591"/>
                  <a:pt x="1550" y="1570"/>
                  <a:pt x="1525" y="1548"/>
                </a:cubicBezTo>
                <a:cubicBezTo>
                  <a:pt x="1508" y="1534"/>
                  <a:pt x="1485" y="1525"/>
                  <a:pt x="1455" y="1520"/>
                </a:cubicBezTo>
                <a:cubicBezTo>
                  <a:pt x="1439" y="1518"/>
                  <a:pt x="1410" y="1515"/>
                  <a:pt x="1367" y="1512"/>
                </a:cubicBezTo>
                <a:cubicBezTo>
                  <a:pt x="1324" y="1509"/>
                  <a:pt x="1267" y="1508"/>
                  <a:pt x="1196" y="1503"/>
                </a:cubicBezTo>
                <a:cubicBezTo>
                  <a:pt x="1123" y="1497"/>
                  <a:pt x="1072" y="1479"/>
                  <a:pt x="1043" y="1454"/>
                </a:cubicBezTo>
                <a:cubicBezTo>
                  <a:pt x="1020" y="1434"/>
                  <a:pt x="996" y="1414"/>
                  <a:pt x="973" y="1393"/>
                </a:cubicBezTo>
                <a:cubicBezTo>
                  <a:pt x="941" y="1366"/>
                  <a:pt x="925" y="1338"/>
                  <a:pt x="926" y="1310"/>
                </a:cubicBezTo>
                <a:cubicBezTo>
                  <a:pt x="927" y="1283"/>
                  <a:pt x="944" y="1255"/>
                  <a:pt x="977" y="1228"/>
                </a:cubicBezTo>
                <a:cubicBezTo>
                  <a:pt x="963" y="1216"/>
                  <a:pt x="949" y="1204"/>
                  <a:pt x="935" y="1192"/>
                </a:cubicBezTo>
                <a:cubicBezTo>
                  <a:pt x="961" y="1177"/>
                  <a:pt x="988" y="1163"/>
                  <a:pt x="1014" y="1148"/>
                </a:cubicBezTo>
                <a:cubicBezTo>
                  <a:pt x="1040" y="1134"/>
                  <a:pt x="1066" y="1120"/>
                  <a:pt x="1091" y="1105"/>
                </a:cubicBezTo>
                <a:cubicBezTo>
                  <a:pt x="1105" y="1117"/>
                  <a:pt x="1119" y="1129"/>
                  <a:pt x="1133" y="1140"/>
                </a:cubicBezTo>
                <a:cubicBezTo>
                  <a:pt x="1173" y="1127"/>
                  <a:pt x="1210" y="1123"/>
                  <a:pt x="1243" y="1128"/>
                </a:cubicBezTo>
                <a:cubicBezTo>
                  <a:pt x="1276" y="1133"/>
                  <a:pt x="1307" y="1147"/>
                  <a:pt x="1334" y="1170"/>
                </a:cubicBezTo>
                <a:cubicBezTo>
                  <a:pt x="1370" y="1200"/>
                  <a:pt x="1406" y="1230"/>
                  <a:pt x="1441" y="1259"/>
                </a:cubicBezTo>
                <a:cubicBezTo>
                  <a:pt x="1416" y="1274"/>
                  <a:pt x="1391" y="1289"/>
                  <a:pt x="1366" y="1304"/>
                </a:cubicBezTo>
                <a:cubicBezTo>
                  <a:pt x="1341" y="1319"/>
                  <a:pt x="1315" y="1334"/>
                  <a:pt x="1289" y="1349"/>
                </a:cubicBezTo>
                <a:cubicBezTo>
                  <a:pt x="1251" y="1316"/>
                  <a:pt x="1213" y="1284"/>
                  <a:pt x="1175" y="1252"/>
                </a:cubicBezTo>
                <a:cubicBezTo>
                  <a:pt x="1162" y="1241"/>
                  <a:pt x="1148" y="1241"/>
                  <a:pt x="1132" y="1250"/>
                </a:cubicBezTo>
                <a:cubicBezTo>
                  <a:pt x="1113" y="1261"/>
                  <a:pt x="1114" y="1277"/>
                  <a:pt x="1139" y="1297"/>
                </a:cubicBezTo>
                <a:cubicBezTo>
                  <a:pt x="1153" y="1309"/>
                  <a:pt x="1169" y="1318"/>
                  <a:pt x="1183" y="1330"/>
                </a:cubicBezTo>
                <a:cubicBezTo>
                  <a:pt x="1206" y="1349"/>
                  <a:pt x="1252" y="1362"/>
                  <a:pt x="1322" y="1366"/>
                </a:cubicBezTo>
                <a:cubicBezTo>
                  <a:pt x="1391" y="1370"/>
                  <a:pt x="1447" y="1373"/>
                  <a:pt x="1490" y="1377"/>
                </a:cubicBezTo>
                <a:cubicBezTo>
                  <a:pt x="1533" y="1381"/>
                  <a:pt x="1564" y="1384"/>
                  <a:pt x="1581" y="1388"/>
                </a:cubicBezTo>
                <a:cubicBezTo>
                  <a:pt x="1617" y="1395"/>
                  <a:pt x="1647" y="1410"/>
                  <a:pt x="1672" y="1430"/>
                </a:cubicBezTo>
                <a:cubicBezTo>
                  <a:pt x="1699" y="1453"/>
                  <a:pt x="1727" y="1476"/>
                  <a:pt x="1754" y="1498"/>
                </a:cubicBezTo>
                <a:cubicBezTo>
                  <a:pt x="1788" y="1527"/>
                  <a:pt x="1807" y="1556"/>
                  <a:pt x="1809" y="1585"/>
                </a:cubicBezTo>
                <a:cubicBezTo>
                  <a:pt x="1812" y="1614"/>
                  <a:pt x="1797" y="1644"/>
                  <a:pt x="1767" y="1674"/>
                </a:cubicBezTo>
                <a:close/>
                <a:moveTo>
                  <a:pt x="1492" y="2452"/>
                </a:moveTo>
                <a:cubicBezTo>
                  <a:pt x="2354" y="1954"/>
                  <a:pt x="2354" y="1954"/>
                  <a:pt x="2354" y="1954"/>
                </a:cubicBezTo>
                <a:cubicBezTo>
                  <a:pt x="2354" y="1837"/>
                  <a:pt x="2354" y="1837"/>
                  <a:pt x="2354" y="1837"/>
                </a:cubicBezTo>
                <a:cubicBezTo>
                  <a:pt x="1492" y="2339"/>
                  <a:pt x="1492" y="2339"/>
                  <a:pt x="1492" y="2339"/>
                </a:cubicBezTo>
                <a:cubicBezTo>
                  <a:pt x="1492" y="2452"/>
                  <a:pt x="1492" y="2452"/>
                  <a:pt x="1492" y="2452"/>
                </a:cubicBezTo>
                <a:close/>
                <a:moveTo>
                  <a:pt x="2822" y="1684"/>
                </a:moveTo>
                <a:cubicBezTo>
                  <a:pt x="3756" y="1143"/>
                  <a:pt x="3756" y="1143"/>
                  <a:pt x="3756" y="1143"/>
                </a:cubicBezTo>
                <a:cubicBezTo>
                  <a:pt x="3756" y="1021"/>
                  <a:pt x="3756" y="1021"/>
                  <a:pt x="3756" y="1021"/>
                </a:cubicBezTo>
                <a:cubicBezTo>
                  <a:pt x="2818" y="1567"/>
                  <a:pt x="2818" y="1567"/>
                  <a:pt x="2818" y="1567"/>
                </a:cubicBezTo>
                <a:cubicBezTo>
                  <a:pt x="2822" y="1684"/>
                  <a:pt x="2822" y="1684"/>
                  <a:pt x="2822" y="1684"/>
                </a:cubicBezTo>
                <a:close/>
                <a:moveTo>
                  <a:pt x="3756" y="1199"/>
                </a:moveTo>
                <a:cubicBezTo>
                  <a:pt x="3756" y="1302"/>
                  <a:pt x="3756" y="1302"/>
                  <a:pt x="3756" y="1302"/>
                </a:cubicBezTo>
                <a:cubicBezTo>
                  <a:pt x="2826" y="1840"/>
                  <a:pt x="2826" y="1840"/>
                  <a:pt x="2826" y="1840"/>
                </a:cubicBezTo>
                <a:cubicBezTo>
                  <a:pt x="2823" y="1738"/>
                  <a:pt x="2823" y="1738"/>
                  <a:pt x="2823" y="1738"/>
                </a:cubicBezTo>
                <a:cubicBezTo>
                  <a:pt x="3756" y="1199"/>
                  <a:pt x="3756" y="1199"/>
                  <a:pt x="3756" y="1199"/>
                </a:cubicBezTo>
                <a:close/>
                <a:moveTo>
                  <a:pt x="2354" y="2010"/>
                </a:moveTo>
                <a:cubicBezTo>
                  <a:pt x="2354" y="2113"/>
                  <a:pt x="2354" y="2113"/>
                  <a:pt x="2354" y="2113"/>
                </a:cubicBezTo>
                <a:cubicBezTo>
                  <a:pt x="1491" y="2612"/>
                  <a:pt x="1491" y="2612"/>
                  <a:pt x="1491" y="2612"/>
                </a:cubicBezTo>
                <a:cubicBezTo>
                  <a:pt x="1492" y="2508"/>
                  <a:pt x="1492" y="2508"/>
                  <a:pt x="1492" y="2508"/>
                </a:cubicBezTo>
                <a:cubicBezTo>
                  <a:pt x="2354" y="2010"/>
                  <a:pt x="2354" y="2010"/>
                  <a:pt x="2354" y="2010"/>
                </a:cubicBezTo>
                <a:close/>
                <a:moveTo>
                  <a:pt x="3756" y="1358"/>
                </a:moveTo>
                <a:cubicBezTo>
                  <a:pt x="3756" y="1462"/>
                  <a:pt x="3756" y="1462"/>
                  <a:pt x="3756" y="1462"/>
                </a:cubicBezTo>
                <a:cubicBezTo>
                  <a:pt x="2831" y="2006"/>
                  <a:pt x="2831" y="2006"/>
                  <a:pt x="2831" y="2006"/>
                </a:cubicBezTo>
                <a:cubicBezTo>
                  <a:pt x="2828" y="1894"/>
                  <a:pt x="2828" y="1894"/>
                  <a:pt x="2828" y="1894"/>
                </a:cubicBezTo>
                <a:cubicBezTo>
                  <a:pt x="3756" y="1358"/>
                  <a:pt x="3756" y="1358"/>
                  <a:pt x="3756" y="1358"/>
                </a:cubicBezTo>
                <a:close/>
                <a:moveTo>
                  <a:pt x="2354" y="2169"/>
                </a:moveTo>
                <a:cubicBezTo>
                  <a:pt x="2354" y="2288"/>
                  <a:pt x="2354" y="2288"/>
                  <a:pt x="2354" y="2288"/>
                </a:cubicBezTo>
                <a:cubicBezTo>
                  <a:pt x="1491" y="2795"/>
                  <a:pt x="1491" y="2795"/>
                  <a:pt x="1491" y="2795"/>
                </a:cubicBezTo>
                <a:cubicBezTo>
                  <a:pt x="1491" y="2667"/>
                  <a:pt x="1491" y="2667"/>
                  <a:pt x="1491" y="2667"/>
                </a:cubicBezTo>
                <a:cubicBezTo>
                  <a:pt x="2354" y="2169"/>
                  <a:pt x="2354" y="2169"/>
                  <a:pt x="2354" y="2169"/>
                </a:cubicBezTo>
                <a:close/>
                <a:moveTo>
                  <a:pt x="181" y="1657"/>
                </a:moveTo>
                <a:cubicBezTo>
                  <a:pt x="1311" y="2478"/>
                  <a:pt x="1311" y="2478"/>
                  <a:pt x="1311" y="2478"/>
                </a:cubicBezTo>
                <a:cubicBezTo>
                  <a:pt x="1311" y="2577"/>
                  <a:pt x="1311" y="2577"/>
                  <a:pt x="1311" y="2577"/>
                </a:cubicBezTo>
                <a:cubicBezTo>
                  <a:pt x="181" y="1756"/>
                  <a:pt x="181" y="1756"/>
                  <a:pt x="181" y="1756"/>
                </a:cubicBezTo>
                <a:cubicBezTo>
                  <a:pt x="181" y="1657"/>
                  <a:pt x="181" y="1657"/>
                  <a:pt x="181" y="1657"/>
                </a:cubicBezTo>
                <a:close/>
                <a:moveTo>
                  <a:pt x="181" y="1816"/>
                </a:moveTo>
                <a:cubicBezTo>
                  <a:pt x="1311" y="2637"/>
                  <a:pt x="1311" y="2637"/>
                  <a:pt x="1311" y="2637"/>
                </a:cubicBezTo>
                <a:cubicBezTo>
                  <a:pt x="1311" y="2768"/>
                  <a:pt x="1311" y="2768"/>
                  <a:pt x="1311" y="2768"/>
                </a:cubicBezTo>
                <a:cubicBezTo>
                  <a:pt x="181" y="1890"/>
                  <a:pt x="181" y="1890"/>
                  <a:pt x="181" y="1890"/>
                </a:cubicBezTo>
                <a:cubicBezTo>
                  <a:pt x="181" y="1816"/>
                  <a:pt x="181" y="1816"/>
                  <a:pt x="181" y="1816"/>
                </a:cubicBezTo>
                <a:close/>
                <a:moveTo>
                  <a:pt x="2354" y="2497"/>
                </a:moveTo>
                <a:cubicBezTo>
                  <a:pt x="1397" y="3063"/>
                  <a:pt x="1397" y="3063"/>
                  <a:pt x="1397" y="3063"/>
                </a:cubicBezTo>
                <a:cubicBezTo>
                  <a:pt x="0" y="1978"/>
                  <a:pt x="0" y="1978"/>
                  <a:pt x="0" y="1978"/>
                </a:cubicBezTo>
                <a:cubicBezTo>
                  <a:pt x="0" y="1935"/>
                  <a:pt x="0" y="1935"/>
                  <a:pt x="0" y="1935"/>
                </a:cubicBezTo>
                <a:cubicBezTo>
                  <a:pt x="0" y="1277"/>
                  <a:pt x="0" y="1277"/>
                  <a:pt x="0" y="1277"/>
                </a:cubicBezTo>
                <a:cubicBezTo>
                  <a:pt x="1127" y="720"/>
                  <a:pt x="1127" y="720"/>
                  <a:pt x="1127" y="720"/>
                </a:cubicBezTo>
                <a:cubicBezTo>
                  <a:pt x="1094" y="696"/>
                  <a:pt x="1076" y="683"/>
                  <a:pt x="1078" y="686"/>
                </a:cubicBezTo>
                <a:cubicBezTo>
                  <a:pt x="1521" y="446"/>
                  <a:pt x="1521" y="446"/>
                  <a:pt x="1521" y="446"/>
                </a:cubicBezTo>
                <a:cubicBezTo>
                  <a:pt x="1586" y="493"/>
                  <a:pt x="1586" y="493"/>
                  <a:pt x="1586" y="493"/>
                </a:cubicBezTo>
                <a:cubicBezTo>
                  <a:pt x="2585" y="0"/>
                  <a:pt x="2585" y="0"/>
                  <a:pt x="2585" y="0"/>
                </a:cubicBezTo>
                <a:cubicBezTo>
                  <a:pt x="3938" y="816"/>
                  <a:pt x="3938" y="816"/>
                  <a:pt x="3938" y="816"/>
                </a:cubicBezTo>
                <a:cubicBezTo>
                  <a:pt x="3938" y="1568"/>
                  <a:pt x="3938" y="1568"/>
                  <a:pt x="3938" y="1568"/>
                </a:cubicBezTo>
                <a:cubicBezTo>
                  <a:pt x="2838" y="2212"/>
                  <a:pt x="2838" y="2212"/>
                  <a:pt x="2838" y="2212"/>
                </a:cubicBezTo>
                <a:cubicBezTo>
                  <a:pt x="2839" y="2273"/>
                  <a:pt x="2839" y="2273"/>
                  <a:pt x="2839" y="2273"/>
                </a:cubicBezTo>
                <a:cubicBezTo>
                  <a:pt x="2354" y="2557"/>
                  <a:pt x="2354" y="2557"/>
                  <a:pt x="2354" y="2557"/>
                </a:cubicBezTo>
                <a:cubicBezTo>
                  <a:pt x="2354" y="2497"/>
                  <a:pt x="2354" y="2497"/>
                  <a:pt x="2354" y="2497"/>
                </a:cubicBezTo>
                <a:close/>
                <a:moveTo>
                  <a:pt x="1290" y="841"/>
                </a:moveTo>
                <a:cubicBezTo>
                  <a:pt x="1597" y="1071"/>
                  <a:pt x="2147" y="1491"/>
                  <a:pt x="2338" y="1637"/>
                </a:cubicBezTo>
                <a:cubicBezTo>
                  <a:pt x="1407" y="2179"/>
                  <a:pt x="1407" y="2179"/>
                  <a:pt x="1407" y="2179"/>
                </a:cubicBezTo>
                <a:cubicBezTo>
                  <a:pt x="265" y="1347"/>
                  <a:pt x="265" y="1347"/>
                  <a:pt x="265" y="1347"/>
                </a:cubicBezTo>
                <a:cubicBezTo>
                  <a:pt x="1290" y="841"/>
                  <a:pt x="1290" y="841"/>
                  <a:pt x="1290" y="841"/>
                </a:cubicBezTo>
                <a:close/>
                <a:moveTo>
                  <a:pt x="2794" y="1372"/>
                </a:moveTo>
                <a:cubicBezTo>
                  <a:pt x="3669" y="863"/>
                  <a:pt x="3669" y="863"/>
                  <a:pt x="3669" y="863"/>
                </a:cubicBezTo>
                <a:cubicBezTo>
                  <a:pt x="2579" y="204"/>
                  <a:pt x="2579" y="204"/>
                  <a:pt x="2579" y="204"/>
                </a:cubicBezTo>
                <a:cubicBezTo>
                  <a:pt x="1751" y="613"/>
                  <a:pt x="1751" y="613"/>
                  <a:pt x="1751" y="613"/>
                </a:cubicBezTo>
                <a:lnTo>
                  <a:pt x="2794" y="1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altLang="en-US" lang="zh-CN"/>
          </a:p>
        </p:txBody>
      </p:sp>
      <p:sp>
        <p:nvSpPr>
          <p:cNvPr id="17" name="KSO_Shape"/>
          <p:cNvSpPr/>
          <p:nvPr/>
        </p:nvSpPr>
        <p:spPr bwMode="auto">
          <a:xfrm>
            <a:off x="5634038" y="3922713"/>
            <a:ext cx="390525" cy="358775"/>
          </a:xfrm>
          <a:custGeom>
            <a:gdLst>
              <a:gd fmla="*/ 2147483646 w 5982" name="T0"/>
              <a:gd fmla="*/ 0 h 5544" name="T1"/>
              <a:gd fmla="*/ 2147483646 w 5982" name="T2"/>
              <a:gd fmla="*/ 2147483646 h 5544" name="T3"/>
              <a:gd fmla="*/ 2147483646 w 5982" name="T4"/>
              <a:gd fmla="*/ 2147483646 h 5544" name="T5"/>
              <a:gd fmla="*/ 2147483646 w 5982" name="T6"/>
              <a:gd fmla="*/ 2147483646 h 5544" name="T7"/>
              <a:gd fmla="*/ 2147483646 w 5982" name="T8"/>
              <a:gd fmla="*/ 2147483646 h 5544" name="T9"/>
              <a:gd fmla="*/ 1840863726 w 5982" name="T10"/>
              <a:gd fmla="*/ 2147483646 h 5544" name="T11"/>
              <a:gd fmla="*/ 904306876 w 5982" name="T12"/>
              <a:gd fmla="*/ 2147483646 h 5544" name="T13"/>
              <a:gd fmla="*/ 290651983 w 5982" name="T14"/>
              <a:gd fmla="*/ 2147483646 h 5544" name="T15"/>
              <a:gd fmla="*/ 0 w 5982" name="T16"/>
              <a:gd fmla="*/ 2147483646 h 5544" name="T17"/>
              <a:gd fmla="*/ 2147483646 w 5982" name="T18"/>
              <a:gd fmla="*/ 2147483646 h 5544" name="T19"/>
              <a:gd fmla="*/ 2147483646 w 5982" name="T20"/>
              <a:gd fmla="*/ 2147483646 h 5544" name="T21"/>
              <a:gd fmla="*/ 2147483646 w 5982" name="T22"/>
              <a:gd fmla="*/ 2147483646 h 5544" name="T23"/>
              <a:gd fmla="*/ 2147483646 w 5982" name="T24"/>
              <a:gd fmla="*/ 2147483646 h 5544" name="T25"/>
              <a:gd fmla="*/ 2147483646 w 5982" name="T26"/>
              <a:gd fmla="*/ 2147483646 h 5544" name="T27"/>
              <a:gd fmla="*/ 2147483646 w 5982" name="T28"/>
              <a:gd fmla="*/ 2147483646 h 5544" name="T29"/>
              <a:gd fmla="*/ 2147483646 w 5982" name="T30"/>
              <a:gd fmla="*/ 2147483646 h 5544" name="T31"/>
              <a:gd fmla="*/ 2147483646 w 5982" name="T32"/>
              <a:gd fmla="*/ 2147483646 h 5544" name="T33"/>
              <a:gd fmla="*/ 2147483646 w 5982" name="T34"/>
              <a:gd fmla="*/ 2147483646 h 5544" name="T35"/>
              <a:gd fmla="*/ 2147483646 w 5982" name="T36"/>
              <a:gd fmla="*/ 2147483646 h 5544" name="T37"/>
              <a:gd fmla="*/ 2147483646 w 5982" name="T38"/>
              <a:gd fmla="*/ 2147483646 h 5544" name="T39"/>
              <a:gd fmla="*/ 2147483646 w 5982" name="T40"/>
              <a:gd fmla="*/ 2147483646 h 5544" name="T41"/>
              <a:gd fmla="*/ 2147483646 w 5982" name="T42"/>
              <a:gd fmla="*/ 2147483646 h 5544" name="T43"/>
              <a:gd fmla="*/ 2147483646 w 5982" name="T44"/>
              <a:gd fmla="*/ 2147483646 h 5544" name="T45"/>
              <a:gd fmla="*/ 2147483646 w 5982" name="T46"/>
              <a:gd fmla="*/ 2147483646 h 5544" name="T47"/>
              <a:gd fmla="*/ 2147483646 w 5982" name="T48"/>
              <a:gd fmla="*/ 2147483646 h 5544" name="T49"/>
              <a:gd fmla="*/ 2147483646 w 5982" name="T50"/>
              <a:gd fmla="*/ 2147483646 h 5544" name="T51"/>
              <a:gd fmla="*/ 2147483646 w 5982" name="T52"/>
              <a:gd fmla="*/ 2147483646 h 5544" name="T53"/>
              <a:gd fmla="*/ 2147483646 w 5982" name="T54"/>
              <a:gd fmla="*/ 2147483646 h 5544" name="T55"/>
              <a:gd fmla="*/ 2147483646 w 5982" name="T56"/>
              <a:gd fmla="*/ 2147483646 h 5544" name="T57"/>
              <a:gd fmla="*/ 2147483646 w 5982" name="T58"/>
              <a:gd fmla="*/ 2147483646 h 5544" name="T59"/>
              <a:gd fmla="*/ 2147483646 w 5982" name="T60"/>
              <a:gd fmla="*/ 2147483646 h 5544" name="T61"/>
              <a:gd fmla="*/ 2147483646 w 5982" name="T62"/>
              <a:gd fmla="*/ 2147483646 h 5544" name="T63"/>
              <a:gd fmla="*/ 2147483646 w 5982" name="T64"/>
              <a:gd fmla="*/ 2147483646 h 5544" name="T65"/>
              <a:gd fmla="*/ 2147483646 w 5982" name="T66"/>
              <a:gd fmla="*/ 2147483646 h 5544" name="T67"/>
              <a:gd fmla="*/ 2147483646 w 5982" name="T68"/>
              <a:gd fmla="*/ 2147483646 h 5544" name="T69"/>
              <a:gd fmla="*/ 2147483646 w 5982" name="T70"/>
              <a:gd fmla="*/ 2147483646 h 5544" name="T71"/>
              <a:gd fmla="*/ 2147483646 w 5982" name="T72"/>
              <a:gd fmla="*/ 2147483646 h 5544" name="T73"/>
              <a:gd fmla="*/ 2147483646 w 5982" name="T74"/>
              <a:gd fmla="*/ 2147483646 h 5544" name="T75"/>
              <a:gd fmla="*/ 2147483646 w 5982" name="T76"/>
              <a:gd fmla="*/ 2147483646 h 5544" name="T77"/>
              <a:gd fmla="*/ 2147483646 w 5982" name="T78"/>
              <a:gd fmla="*/ 2147483646 h 5544" name="T79"/>
              <a:gd fmla="*/ 2147483646 w 5982" name="T80"/>
              <a:gd fmla="*/ 2147483646 h 5544" name="T81"/>
              <a:gd fmla="*/ 2147483646 w 5982" name="T82"/>
              <a:gd fmla="*/ 2147483646 h 5544" name="T83"/>
              <a:gd fmla="*/ 2147483646 w 5982" name="T84"/>
              <a:gd fmla="*/ 2147483646 h 5544" name="T85"/>
              <a:gd fmla="*/ 2147483646 w 5982" name="T86"/>
              <a:gd fmla="*/ 2147483646 h 5544" name="T87"/>
              <a:gd fmla="*/ 2147483646 w 5982" name="T88"/>
              <a:gd fmla="*/ 2147483646 h 5544" name="T89"/>
              <a:gd fmla="*/ 2147483646 w 5982" name="T90"/>
              <a:gd fmla="*/ 2147483646 h 5544" name="T91"/>
              <a:gd fmla="*/ 2147483646 w 5982" name="T92"/>
              <a:gd fmla="*/ 2147483646 h 5544" name="T93"/>
              <a:gd fmla="*/ 2147483646 w 5982" name="T94"/>
              <a:gd fmla="*/ 2147483646 h 5544" name="T95"/>
              <a:gd fmla="*/ 2147483646 w 5982" name="T96"/>
              <a:gd fmla="*/ 2147483646 h 5544" name="T97"/>
              <a:gd fmla="*/ 2147483646 w 5982" name="T98"/>
              <a:gd fmla="*/ 2147483646 h 5544" name="T99"/>
              <a:gd fmla="*/ 2147483646 w 5982" name="T100"/>
              <a:gd fmla="*/ 2147483646 h 5544" name="T101"/>
              <a:gd fmla="*/ 2147483646 w 5982" name="T102"/>
              <a:gd fmla="*/ 2147483646 h 5544" name="T103"/>
              <a:gd fmla="*/ 2147483646 w 5982" name="T104"/>
              <a:gd fmla="*/ 2147483646 h 5544" name="T105"/>
              <a:gd fmla="*/ 2147483646 w 5982" name="T106"/>
              <a:gd fmla="*/ 2147483646 h 5544" name="T107"/>
              <a:gd fmla="*/ 2147483646 w 5982" name="T108"/>
              <a:gd fmla="*/ 2147483646 h 5544" name="T109"/>
              <a:gd fmla="*/ 2147483646 w 5982" name="T110"/>
              <a:gd fmla="*/ 2147483646 h 5544" name="T111"/>
              <a:gd fmla="*/ 2147483646 w 5982" name="T112"/>
              <a:gd fmla="*/ 2147483646 h 5544" name="T113"/>
              <a:gd fmla="*/ 2147483646 w 5982" name="T114"/>
              <a:gd fmla="*/ 2147483646 h 5544" name="T115"/>
              <a:gd fmla="*/ 2147483646 w 5982" name="T116"/>
              <a:gd fmla="*/ 2147483646 h 5544" name="T117"/>
              <a:gd fmla="*/ 2147483646 w 5982" name="T118"/>
              <a:gd fmla="*/ 2147483646 h 5544" name="T119"/>
              <a:gd fmla="*/ 2147483646 w 5982" name="T120"/>
              <a:gd fmla="*/ 2147483646 h 5544" name="T121"/>
              <a:gd fmla="*/ 2147483646 w 5982" name="T122"/>
              <a:gd fmla="*/ 2147483646 h 5544" name="T123"/>
              <a:gd fmla="*/ 2147483646 w 5982" name="T124"/>
              <a:gd fmla="*/ 2147483646 h 5544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5544" w="5982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088" name="KSO_Shape"/>
          <p:cNvSpPr/>
          <p:nvPr/>
        </p:nvSpPr>
        <p:spPr bwMode="auto">
          <a:xfrm flipV="1">
            <a:off x="5537200" y="5176838"/>
            <a:ext cx="584200" cy="501650"/>
          </a:xfrm>
          <a:custGeom>
            <a:gdLst>
              <a:gd fmla="*/ 0 w 12766676" name="T0"/>
              <a:gd fmla="*/ 0 h 10934699" name="T1"/>
              <a:gd fmla="*/ 0 w 12766676" name="T2"/>
              <a:gd fmla="*/ 0 h 10934699" name="T3"/>
              <a:gd fmla="*/ 0 w 12766676" name="T4"/>
              <a:gd fmla="*/ 0 h 10934699" name="T5"/>
              <a:gd fmla="*/ 0 w 12766676" name="T6"/>
              <a:gd fmla="*/ 0 h 10934699" name="T7"/>
              <a:gd fmla="*/ 0 w 12766676" name="T8"/>
              <a:gd fmla="*/ 0 h 10934699" name="T9"/>
              <a:gd fmla="*/ 0 w 12766676" name="T10"/>
              <a:gd fmla="*/ 0 h 10934699" name="T11"/>
              <a:gd fmla="*/ 0 w 12766676" name="T12"/>
              <a:gd fmla="*/ 0 h 10934699" name="T13"/>
              <a:gd fmla="*/ 0 w 12766676" name="T14"/>
              <a:gd fmla="*/ 0 h 10934699" name="T15"/>
              <a:gd fmla="*/ 0 w 12766676" name="T16"/>
              <a:gd fmla="*/ 0 h 10934699" name="T17"/>
              <a:gd fmla="*/ 0 w 12766676" name="T18"/>
              <a:gd fmla="*/ 0 h 10934699" name="T19"/>
              <a:gd fmla="*/ 0 w 12766676" name="T20"/>
              <a:gd fmla="*/ 0 h 10934699" name="T21"/>
              <a:gd fmla="*/ 0 w 12766676" name="T22"/>
              <a:gd fmla="*/ 0 h 10934699" name="T23"/>
              <a:gd fmla="*/ 0 w 12766676" name="T24"/>
              <a:gd fmla="*/ 0 h 10934699" name="T25"/>
              <a:gd fmla="*/ 0 w 12766676" name="T26"/>
              <a:gd fmla="*/ 0 h 10934699" name="T27"/>
              <a:gd fmla="*/ 0 w 12766676" name="T28"/>
              <a:gd fmla="*/ 0 h 10934699" name="T29"/>
              <a:gd fmla="*/ 0 w 12766676" name="T30"/>
              <a:gd fmla="*/ 0 h 10934699" name="T31"/>
              <a:gd fmla="*/ 0 w 12766676" name="T32"/>
              <a:gd fmla="*/ 0 h 10934699" name="T33"/>
              <a:gd fmla="*/ 0 w 12766676" name="T34"/>
              <a:gd fmla="*/ 0 h 10934699" name="T35"/>
              <a:gd fmla="*/ 0 w 12766676" name="T36"/>
              <a:gd fmla="*/ 0 h 10934699" name="T37"/>
              <a:gd fmla="*/ 0 w 12766676" name="T38"/>
              <a:gd fmla="*/ 0 h 10934699" name="T39"/>
              <a:gd fmla="*/ 0 w 12766676" name="T40"/>
              <a:gd fmla="*/ 0 h 10934699" name="T41"/>
              <a:gd fmla="*/ 0 w 12766676" name="T42"/>
              <a:gd fmla="*/ 0 h 10934699" name="T43"/>
              <a:gd fmla="*/ 0 w 12766676" name="T44"/>
              <a:gd fmla="*/ 0 h 10934699" name="T45"/>
              <a:gd fmla="*/ 0 w 12766676" name="T46"/>
              <a:gd fmla="*/ 0 h 10934699" name="T47"/>
              <a:gd fmla="*/ 0 w 12766676" name="T48"/>
              <a:gd fmla="*/ 0 h 10934699" name="T49"/>
              <a:gd fmla="*/ 0 w 12766676" name="T50"/>
              <a:gd fmla="*/ 0 h 10934699" name="T51"/>
              <a:gd fmla="*/ 0 w 12766676" name="T52"/>
              <a:gd fmla="*/ 0 h 10934699" name="T53"/>
              <a:gd fmla="*/ 0 w 12766676" name="T54"/>
              <a:gd fmla="*/ 0 h 10934699" name="T55"/>
              <a:gd fmla="*/ 0 w 12766676" name="T56"/>
              <a:gd fmla="*/ 0 h 10934699" name="T57"/>
              <a:gd fmla="*/ 0 w 12766676" name="T58"/>
              <a:gd fmla="*/ 0 h 10934699" name="T59"/>
              <a:gd fmla="*/ 0 w 12766676" name="T60"/>
              <a:gd fmla="*/ 0 h 10934699" name="T61"/>
              <a:gd fmla="*/ 0 w 12766676" name="T62"/>
              <a:gd fmla="*/ 0 h 10934699" name="T63"/>
              <a:gd fmla="*/ 0 w 12766676" name="T64"/>
              <a:gd fmla="*/ 0 h 10934699" name="T65"/>
              <a:gd fmla="*/ 0 w 12766676" name="T66"/>
              <a:gd fmla="*/ 0 h 10934699" name="T67"/>
              <a:gd fmla="*/ 0 w 12766676" name="T68"/>
              <a:gd fmla="*/ 0 h 10934699" name="T69"/>
              <a:gd fmla="*/ 0 w 12766676" name="T70"/>
              <a:gd fmla="*/ 0 h 10934699" name="T71"/>
              <a:gd fmla="*/ 0 w 12766676" name="T72"/>
              <a:gd fmla="*/ 0 h 10934699" name="T73"/>
              <a:gd fmla="*/ 0 w 12766676" name="T74"/>
              <a:gd fmla="*/ 0 h 10934699" name="T75"/>
              <a:gd fmla="*/ 0 w 12766676" name="T76"/>
              <a:gd fmla="*/ 0 h 10934699" name="T77"/>
              <a:gd fmla="*/ 0 w 12766676" name="T78"/>
              <a:gd fmla="*/ 0 h 10934699" name="T79"/>
              <a:gd fmla="*/ 0 w 12766676" name="T80"/>
              <a:gd fmla="*/ 0 h 10934699" name="T81"/>
              <a:gd fmla="*/ 0 w 12766676" name="T82"/>
              <a:gd fmla="*/ 0 h 10934699" name="T83"/>
              <a:gd fmla="*/ 0 w 12766676" name="T84"/>
              <a:gd fmla="*/ 0 h 10934699" name="T85"/>
              <a:gd fmla="*/ 0 w 12766676" name="T86"/>
              <a:gd fmla="*/ 0 h 10934699" name="T87"/>
              <a:gd fmla="*/ 0 w 12766676" name="T88"/>
              <a:gd fmla="*/ 0 h 10934699" name="T89"/>
              <a:gd fmla="*/ 0 w 12766676" name="T90"/>
              <a:gd fmla="*/ 0 h 10934699" name="T91"/>
              <a:gd fmla="*/ 0 w 12766676" name="T92"/>
              <a:gd fmla="*/ 0 h 10934699" name="T93"/>
              <a:gd fmla="*/ 0 w 12766676" name="T94"/>
              <a:gd fmla="*/ 0 h 10934699" name="T95"/>
              <a:gd fmla="*/ 0 w 12766676" name="T96"/>
              <a:gd fmla="*/ 0 h 10934699" name="T97"/>
              <a:gd fmla="*/ 0 w 12766676" name="T98"/>
              <a:gd fmla="*/ 0 h 10934699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10934699" w="12766676">
                <a:moveTo>
                  <a:pt x="6043613" y="8131174"/>
                </a:moveTo>
                <a:lnTo>
                  <a:pt x="6723063" y="8131174"/>
                </a:lnTo>
                <a:lnTo>
                  <a:pt x="6723063" y="10934699"/>
                </a:lnTo>
                <a:lnTo>
                  <a:pt x="6043613" y="10934699"/>
                </a:lnTo>
                <a:lnTo>
                  <a:pt x="6043613" y="8131174"/>
                </a:lnTo>
                <a:close/>
                <a:moveTo>
                  <a:pt x="8464551" y="7481887"/>
                </a:moveTo>
                <a:lnTo>
                  <a:pt x="9867901" y="9910762"/>
                </a:lnTo>
                <a:lnTo>
                  <a:pt x="9278939" y="10247312"/>
                </a:lnTo>
                <a:lnTo>
                  <a:pt x="7875588" y="7820025"/>
                </a:lnTo>
                <a:lnTo>
                  <a:pt x="8464551" y="7481887"/>
                </a:lnTo>
                <a:close/>
                <a:moveTo>
                  <a:pt x="4297364" y="7481887"/>
                </a:moveTo>
                <a:lnTo>
                  <a:pt x="4887914" y="7820025"/>
                </a:lnTo>
                <a:lnTo>
                  <a:pt x="3482976" y="10247312"/>
                </a:lnTo>
                <a:lnTo>
                  <a:pt x="2894013" y="9910762"/>
                </a:lnTo>
                <a:lnTo>
                  <a:pt x="4297364" y="7481887"/>
                </a:lnTo>
                <a:close/>
                <a:moveTo>
                  <a:pt x="9650413" y="6043612"/>
                </a:moveTo>
                <a:lnTo>
                  <a:pt x="12079288" y="7446962"/>
                </a:lnTo>
                <a:lnTo>
                  <a:pt x="11741151" y="8037512"/>
                </a:lnTo>
                <a:lnTo>
                  <a:pt x="9309100" y="6637337"/>
                </a:lnTo>
                <a:lnTo>
                  <a:pt x="9650413" y="6043612"/>
                </a:lnTo>
                <a:close/>
                <a:moveTo>
                  <a:pt x="3111501" y="6043612"/>
                </a:moveTo>
                <a:lnTo>
                  <a:pt x="3452813" y="6632575"/>
                </a:lnTo>
                <a:lnTo>
                  <a:pt x="1025525" y="8037512"/>
                </a:lnTo>
                <a:lnTo>
                  <a:pt x="682625" y="7446962"/>
                </a:lnTo>
                <a:lnTo>
                  <a:pt x="3111501" y="6043612"/>
                </a:lnTo>
                <a:close/>
                <a:moveTo>
                  <a:pt x="9958388" y="4211638"/>
                </a:moveTo>
                <a:lnTo>
                  <a:pt x="12766676" y="4211638"/>
                </a:lnTo>
                <a:lnTo>
                  <a:pt x="12766676" y="4891088"/>
                </a:lnTo>
                <a:lnTo>
                  <a:pt x="9958388" y="4891088"/>
                </a:lnTo>
                <a:lnTo>
                  <a:pt x="9958388" y="4211638"/>
                </a:lnTo>
                <a:close/>
                <a:moveTo>
                  <a:pt x="0" y="4211637"/>
                </a:moveTo>
                <a:lnTo>
                  <a:pt x="2803525" y="4211637"/>
                </a:lnTo>
                <a:lnTo>
                  <a:pt x="2803525" y="4891087"/>
                </a:lnTo>
                <a:lnTo>
                  <a:pt x="0" y="4891087"/>
                </a:lnTo>
                <a:lnTo>
                  <a:pt x="0" y="4211637"/>
                </a:lnTo>
                <a:close/>
                <a:moveTo>
                  <a:pt x="6381460" y="1186307"/>
                </a:moveTo>
                <a:cubicBezTo>
                  <a:pt x="6171222" y="1186307"/>
                  <a:pt x="5964738" y="1208832"/>
                  <a:pt x="5765762" y="1246373"/>
                </a:cubicBezTo>
                <a:cubicBezTo>
                  <a:pt x="5765762" y="1246373"/>
                  <a:pt x="5765762" y="1832018"/>
                  <a:pt x="5765762" y="1948396"/>
                </a:cubicBezTo>
                <a:cubicBezTo>
                  <a:pt x="5765762" y="2481483"/>
                  <a:pt x="5457912" y="2744273"/>
                  <a:pt x="5273953" y="2849389"/>
                </a:cubicBezTo>
                <a:cubicBezTo>
                  <a:pt x="4703304" y="3187261"/>
                  <a:pt x="4346649" y="3840480"/>
                  <a:pt x="4346649" y="4557520"/>
                </a:cubicBezTo>
                <a:cubicBezTo>
                  <a:pt x="4346649" y="5680005"/>
                  <a:pt x="5262690" y="6592260"/>
                  <a:pt x="6381460" y="6592260"/>
                </a:cubicBezTo>
                <a:cubicBezTo>
                  <a:pt x="7503986" y="6592260"/>
                  <a:pt x="8416274" y="5680005"/>
                  <a:pt x="8416274" y="4557520"/>
                </a:cubicBezTo>
                <a:cubicBezTo>
                  <a:pt x="8416274" y="3840480"/>
                  <a:pt x="8063372" y="3187261"/>
                  <a:pt x="7492724" y="2849389"/>
                </a:cubicBezTo>
                <a:cubicBezTo>
                  <a:pt x="7308765" y="2744273"/>
                  <a:pt x="7000915" y="2481483"/>
                  <a:pt x="7000915" y="1948396"/>
                </a:cubicBezTo>
                <a:cubicBezTo>
                  <a:pt x="7000915" y="1749427"/>
                  <a:pt x="7000915" y="1246373"/>
                  <a:pt x="7000915" y="1246373"/>
                </a:cubicBezTo>
                <a:cubicBezTo>
                  <a:pt x="6798184" y="1208832"/>
                  <a:pt x="6595454" y="1186307"/>
                  <a:pt x="6381460" y="1186307"/>
                </a:cubicBezTo>
                <a:close/>
                <a:moveTo>
                  <a:pt x="6381460" y="0"/>
                </a:moveTo>
                <a:cubicBezTo>
                  <a:pt x="6835727" y="0"/>
                  <a:pt x="7271222" y="63821"/>
                  <a:pt x="7680437" y="187707"/>
                </a:cubicBezTo>
                <a:cubicBezTo>
                  <a:pt x="7680437" y="187707"/>
                  <a:pt x="7680437" y="1696869"/>
                  <a:pt x="7680437" y="1948396"/>
                </a:cubicBezTo>
                <a:cubicBezTo>
                  <a:pt x="7680437" y="2079791"/>
                  <a:pt x="7714225" y="2192415"/>
                  <a:pt x="7834362" y="2263744"/>
                </a:cubicBezTo>
                <a:cubicBezTo>
                  <a:pt x="8611495" y="2717994"/>
                  <a:pt x="9099550" y="3592707"/>
                  <a:pt x="9099550" y="4557520"/>
                </a:cubicBezTo>
                <a:cubicBezTo>
                  <a:pt x="9099550" y="6055418"/>
                  <a:pt x="7879413" y="7275512"/>
                  <a:pt x="6381460" y="7275512"/>
                </a:cubicBezTo>
                <a:cubicBezTo>
                  <a:pt x="4883509" y="7275512"/>
                  <a:pt x="3667126" y="6055418"/>
                  <a:pt x="3667126" y="4557520"/>
                </a:cubicBezTo>
                <a:cubicBezTo>
                  <a:pt x="3667126" y="3592707"/>
                  <a:pt x="4155181" y="2717994"/>
                  <a:pt x="4928560" y="2263744"/>
                </a:cubicBezTo>
                <a:cubicBezTo>
                  <a:pt x="5052451" y="2192415"/>
                  <a:pt x="5086240" y="2079791"/>
                  <a:pt x="5086240" y="1948396"/>
                </a:cubicBezTo>
                <a:cubicBezTo>
                  <a:pt x="5086240" y="1621787"/>
                  <a:pt x="5086240" y="187707"/>
                  <a:pt x="5086240" y="187707"/>
                </a:cubicBezTo>
                <a:cubicBezTo>
                  <a:pt x="5499209" y="63821"/>
                  <a:pt x="5934704" y="0"/>
                  <a:pt x="6381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1127125" y="1844675"/>
            <a:ext cx="3168650" cy="3168650"/>
          </a:xfrm>
          <a:prstGeom prst="ellipse">
            <a:avLst/>
          </a:prstGeom>
          <a:noFill/>
          <a:ln cmpd="sng"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3078" name="组合 17"/>
          <p:cNvGrpSpPr/>
          <p:nvPr/>
        </p:nvGrpSpPr>
        <p:grpSpPr>
          <a:xfrm>
            <a:off x="1397000" y="2698750"/>
            <a:ext cx="2606675" cy="1497013"/>
            <a:chOff x="1397722" y="2530485"/>
            <a:chExt cx="2606040" cy="1496800"/>
          </a:xfrm>
        </p:grpSpPr>
        <p:sp>
          <p:nvSpPr>
            <p:cNvPr id="6" name="文本框 5"/>
            <p:cNvSpPr txBox="1"/>
            <p:nvPr/>
          </p:nvSpPr>
          <p:spPr>
            <a:xfrm>
              <a:off x="1397722" y="2530485"/>
              <a:ext cx="2606040" cy="10056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300" sz="6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 录</a:t>
              </a: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1397722" y="3627292"/>
              <a:ext cx="2606040" cy="3961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56422" y="3586023"/>
              <a:ext cx="2088641" cy="0"/>
            </a:xfrm>
            <a:prstGeom prst="line">
              <a:avLst/>
            </a:prstGeom>
            <a:ln cmpd="thinThick"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dir="in"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10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4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25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grpId="0" id="38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id="4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3"/>
                            </p:stCondLst>
                            <p:childTnLst>
                              <p:par>
                                <p:cTn fill="hold" grpId="0" id="51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3"/>
                            </p:stCondLst>
                            <p:childTnLst>
                              <p:par>
                                <p:cTn fill="hold" grpId="0" id="6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4"/>
                            </p:stCondLst>
                            <p:childTnLst>
                              <p:par>
                                <p:cTn fill="hold" grpId="0" id="64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"/>
      <p:bldP grpId="0" spid="9"/>
      <p:bldP grpId="0" spid="3"/>
      <p:bldP grpId="0" spid="7"/>
      <p:bldP grpId="0" spid="4"/>
      <p:bldP grpId="0" spid="20"/>
      <p:bldP grpId="0" spid="21"/>
      <p:bldP grpId="0" spid="22"/>
      <p:bldP grpId="0" spid="3086"/>
      <p:bldP grpId="0" spid="3088"/>
      <p:bldP grpId="0" spid="1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073775" y="2089150"/>
            <a:ext cx="5346700" cy="3136900"/>
          </a:xfrm>
          <a:prstGeom prst="rect">
            <a:avLst/>
          </a:prstGeom>
          <a:solidFill>
            <a:srgbClr val="A3A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0" name="矩形 59"/>
          <p:cNvSpPr/>
          <p:nvPr/>
        </p:nvSpPr>
        <p:spPr bwMode="auto">
          <a:xfrm>
            <a:off x="6373812" y="2711450"/>
            <a:ext cx="4746625" cy="18745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en-US" lang="zh-CN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成立于2007年，是国内领先的专业PPT设计和培训公司。7年专业PPT制作经验，700件经典PPT案例，100%客户满意率,成立于2007年，是国内领先的专业PPT设计和培训公司</a:t>
            </a:r>
          </a:p>
        </p:txBody>
      </p:sp>
      <p:pic>
        <p:nvPicPr>
          <p:cNvPr id="2150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5488" y="2089150"/>
            <a:ext cx="536416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任意多边形 6"/>
          <p:cNvSpPr/>
          <p:nvPr/>
        </p:nvSpPr>
        <p:spPr>
          <a:xfrm>
            <a:off x="5105400" y="2057400"/>
            <a:ext cx="1006475" cy="838200"/>
          </a:xfrm>
          <a:custGeom>
            <a:gdLst>
              <a:gd fmla="*/ 0 w 1005840" name="connsiteX0"/>
              <a:gd fmla="*/ 0 h 838200" name="connsiteY0"/>
              <a:gd fmla="*/ 1005840 w 1005840" name="connsiteX1"/>
              <a:gd fmla="*/ 0 h 838200" name="connsiteY1"/>
              <a:gd fmla="*/ 1005840 w 1005840" name="connsiteX2"/>
              <a:gd fmla="*/ 838200 h 838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38200" w="1005840">
                <a:moveTo>
                  <a:pt x="0" y="0"/>
                </a:moveTo>
                <a:lnTo>
                  <a:pt x="1005840" y="0"/>
                </a:lnTo>
                <a:lnTo>
                  <a:pt x="1005840" y="838200"/>
                </a:lnTo>
              </a:path>
            </a:pathLst>
          </a:custGeom>
          <a:noFill/>
          <a:ln w="76200">
            <a:solidFill>
              <a:srgbClr val="F85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615950" y="5021263"/>
            <a:ext cx="431800" cy="433387"/>
          </a:xfrm>
          <a:prstGeom prst="rect">
            <a:avLst/>
          </a:prstGeom>
          <a:solidFill>
            <a:srgbClr val="E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" name="任意多边形 10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6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0"/>
      <p:bldP grpId="0" spid="8"/>
      <p:bldP grpId="0" spid="1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梯形 1"/>
          <p:cNvSpPr/>
          <p:nvPr/>
        </p:nvSpPr>
        <p:spPr>
          <a:xfrm>
            <a:off x="6850063" y="0"/>
            <a:ext cx="5341937" cy="6827838"/>
          </a:xfrm>
          <a:custGeom>
            <a:gdLst>
              <a:gd fmla="*/ 0 w 4442460" name="connsiteX0"/>
              <a:gd fmla="*/ 6751320 h 6751320" name="connsiteY0"/>
              <a:gd fmla="*/ 1104900 w 4442460" name="connsiteX1"/>
              <a:gd fmla="*/ 0 h 6751320" name="connsiteY1"/>
              <a:gd fmla="*/ 4442460 w 4442460" name="connsiteX2"/>
              <a:gd fmla="*/ 0 h 6751320" name="connsiteY2"/>
              <a:gd fmla="*/ 4419600 w 4442460" name="connsiteX3"/>
              <a:gd fmla="*/ 6751320 h 6751320" name="connsiteY3"/>
              <a:gd fmla="*/ 0 w 4442460" name="connsiteX4"/>
              <a:gd fmla="*/ 6751320 h 67513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51320" w="4442460">
                <a:moveTo>
                  <a:pt x="0" y="6751320"/>
                </a:moveTo>
                <a:lnTo>
                  <a:pt x="1104900" y="0"/>
                </a:lnTo>
                <a:lnTo>
                  <a:pt x="4442460" y="0"/>
                </a:lnTo>
                <a:lnTo>
                  <a:pt x="4419600" y="6751320"/>
                </a:lnTo>
                <a:lnTo>
                  <a:pt x="0" y="675132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2" name="梯形 1"/>
          <p:cNvSpPr/>
          <p:nvPr/>
        </p:nvSpPr>
        <p:spPr>
          <a:xfrm>
            <a:off x="6850063" y="0"/>
            <a:ext cx="5341937" cy="6858000"/>
          </a:xfrm>
          <a:custGeom>
            <a:gdLst>
              <a:gd fmla="*/ 0 w 4442460" name="connsiteX0"/>
              <a:gd fmla="*/ 6751320 h 6751320" name="connsiteY0"/>
              <a:gd fmla="*/ 1104900 w 4442460" name="connsiteX1"/>
              <a:gd fmla="*/ 0 h 6751320" name="connsiteY1"/>
              <a:gd fmla="*/ 4442460 w 4442460" name="connsiteX2"/>
              <a:gd fmla="*/ 0 h 6751320" name="connsiteY2"/>
              <a:gd fmla="*/ 4419600 w 4442460" name="connsiteX3"/>
              <a:gd fmla="*/ 6751320 h 6751320" name="connsiteY3"/>
              <a:gd fmla="*/ 0 w 4442460" name="connsiteX4"/>
              <a:gd fmla="*/ 6751320 h 67513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51320" w="4442460">
                <a:moveTo>
                  <a:pt x="0" y="6751320"/>
                </a:moveTo>
                <a:lnTo>
                  <a:pt x="1104900" y="0"/>
                </a:lnTo>
                <a:lnTo>
                  <a:pt x="4442460" y="0"/>
                </a:lnTo>
                <a:lnTo>
                  <a:pt x="4419600" y="6751320"/>
                </a:lnTo>
                <a:lnTo>
                  <a:pt x="0" y="675132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22532" name="组合 8"/>
          <p:cNvGrpSpPr/>
          <p:nvPr/>
        </p:nvGrpSpPr>
        <p:grpSpPr>
          <a:xfrm>
            <a:off x="7237413" y="1562100"/>
            <a:ext cx="1027112" cy="1028700"/>
            <a:chOff x="7236673" y="1561649"/>
            <a:chExt cx="1028468" cy="1028467"/>
          </a:xfrm>
        </p:grpSpPr>
        <p:sp>
          <p:nvSpPr>
            <p:cNvPr id="17" name="MH_Other_1"/>
            <p:cNvSpPr/>
            <p:nvPr>
              <p:custDataLst>
                <p:tags r:id="rId3"/>
              </p:custDataLst>
            </p:nvPr>
          </p:nvSpPr>
          <p:spPr>
            <a:xfrm>
              <a:off x="7298667" y="1623548"/>
              <a:ext cx="904481" cy="904670"/>
            </a:xfrm>
            <a:prstGeom prst="ellipse">
              <a:avLst/>
            </a:prstGeom>
            <a:noFill/>
            <a:ln w="28575">
              <a:solidFill>
                <a:srgbClr val="EDB9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b="1" lang="zh-CN" sz="2400">
                <a:solidFill>
                  <a:srgbClr val="EDB92E"/>
                </a:solidFill>
              </a:endParaRPr>
            </a:p>
          </p:txBody>
        </p:sp>
        <p:sp>
          <p:nvSpPr>
            <p:cNvPr id="18" name="MH_Other_2"/>
            <p:cNvSpPr/>
            <p:nvPr>
              <p:custDataLst>
                <p:tags r:id="rId4"/>
              </p:custDataLst>
            </p:nvPr>
          </p:nvSpPr>
          <p:spPr>
            <a:xfrm>
              <a:off x="7236673" y="1561649"/>
              <a:ext cx="1028468" cy="1028467"/>
            </a:xfrm>
            <a:prstGeom prst="ellipse">
              <a:avLst/>
            </a:prstGeom>
            <a:noFill/>
            <a:ln w="12700">
              <a:solidFill>
                <a:srgbClr val="EDB92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2533" name="组合 10"/>
          <p:cNvGrpSpPr/>
          <p:nvPr/>
        </p:nvGrpSpPr>
        <p:grpSpPr>
          <a:xfrm>
            <a:off x="6900863" y="3371850"/>
            <a:ext cx="1028700" cy="1027113"/>
            <a:chOff x="6901165" y="3429000"/>
            <a:chExt cx="1028468" cy="1026677"/>
          </a:xfrm>
        </p:grpSpPr>
        <p:sp>
          <p:nvSpPr>
            <p:cNvPr id="23" name="MH_Other_3"/>
            <p:cNvSpPr/>
            <p:nvPr>
              <p:custDataLst>
                <p:tags r:id="rId5"/>
              </p:custDataLst>
            </p:nvPr>
          </p:nvSpPr>
          <p:spPr>
            <a:xfrm>
              <a:off x="6963063" y="3490887"/>
              <a:ext cx="904671" cy="902904"/>
            </a:xfrm>
            <a:prstGeom prst="ellipse">
              <a:avLst/>
            </a:prstGeom>
            <a:noFill/>
            <a:ln w="28575">
              <a:solidFill>
                <a:srgbClr val="009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b="1" lang="zh-CN" sz="2400">
                <a:solidFill>
                  <a:srgbClr val="009989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5" name="MH_Other_4"/>
            <p:cNvSpPr/>
            <p:nvPr>
              <p:custDataLst>
                <p:tags r:id="rId6"/>
              </p:custDataLst>
            </p:nvPr>
          </p:nvSpPr>
          <p:spPr>
            <a:xfrm>
              <a:off x="6901165" y="3429000"/>
              <a:ext cx="1028468" cy="1026677"/>
            </a:xfrm>
            <a:prstGeom prst="ellipse">
              <a:avLst/>
            </a:prstGeom>
            <a:noFill/>
            <a:ln w="12700">
              <a:solidFill>
                <a:srgbClr val="0099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2534" name="组合 11"/>
          <p:cNvGrpSpPr/>
          <p:nvPr/>
        </p:nvGrpSpPr>
        <p:grpSpPr>
          <a:xfrm>
            <a:off x="6554788" y="5180013"/>
            <a:ext cx="1028700" cy="1028700"/>
            <a:chOff x="6554571" y="5180061"/>
            <a:chExt cx="1028468" cy="1028467"/>
          </a:xfrm>
        </p:grpSpPr>
        <p:sp>
          <p:nvSpPr>
            <p:cNvPr id="33" name="MH_Other_5"/>
            <p:cNvSpPr/>
            <p:nvPr>
              <p:custDataLst>
                <p:tags r:id="rId7"/>
              </p:custDataLst>
            </p:nvPr>
          </p:nvSpPr>
          <p:spPr>
            <a:xfrm>
              <a:off x="6616469" y="5241959"/>
              <a:ext cx="904671" cy="904670"/>
            </a:xfrm>
            <a:prstGeom prst="ellipse">
              <a:avLst/>
            </a:prstGeom>
            <a:noFill/>
            <a:ln w="28575">
              <a:solidFill>
                <a:srgbClr val="F85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b="1" lang="zh-CN" sz="2400">
                <a:solidFill>
                  <a:srgbClr val="F8593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MH_Other_6"/>
            <p:cNvSpPr/>
            <p:nvPr>
              <p:custDataLst>
                <p:tags r:id="rId8"/>
              </p:custDataLst>
            </p:nvPr>
          </p:nvSpPr>
          <p:spPr>
            <a:xfrm>
              <a:off x="6554571" y="5180061"/>
              <a:ext cx="1028468" cy="1028467"/>
            </a:xfrm>
            <a:prstGeom prst="ellipse">
              <a:avLst/>
            </a:prstGeom>
            <a:noFill/>
            <a:ln w="12700">
              <a:solidFill>
                <a:srgbClr val="F859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43" name="矩形 42"/>
          <p:cNvSpPr/>
          <p:nvPr/>
        </p:nvSpPr>
        <p:spPr bwMode="auto">
          <a:xfrm>
            <a:off x="693738" y="1670050"/>
            <a:ext cx="6407150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altLang="en-US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成立于2007年，是国内领先的专业PPT设计和培训公司。7年专业PPT制作经验，700件经典PPT案例</a:t>
            </a:r>
          </a:p>
        </p:txBody>
      </p:sp>
      <p:sp>
        <p:nvSpPr>
          <p:cNvPr id="44" name="矩形 43"/>
          <p:cNvSpPr/>
          <p:nvPr/>
        </p:nvSpPr>
        <p:spPr bwMode="auto">
          <a:xfrm>
            <a:off x="693738" y="3478213"/>
            <a:ext cx="6091237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altLang="en-US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成立于2007年，是国内领先的专业PPT设计和培训公司。7年专业PPT制作经验</a:t>
            </a:r>
          </a:p>
        </p:txBody>
      </p:sp>
      <p:sp>
        <p:nvSpPr>
          <p:cNvPr id="45" name="矩形 44"/>
          <p:cNvSpPr/>
          <p:nvPr/>
        </p:nvSpPr>
        <p:spPr bwMode="auto">
          <a:xfrm>
            <a:off x="693738" y="5287963"/>
            <a:ext cx="5753100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altLang="en-US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成立于2007年，是国内领先的专业PPT设计和培训公司。7年专业PPT制作经验</a:t>
            </a:r>
          </a:p>
        </p:txBody>
      </p:sp>
      <p:sp>
        <p:nvSpPr>
          <p:cNvPr id="47" name="KSO_Shape"/>
          <p:cNvSpPr/>
          <p:nvPr/>
        </p:nvSpPr>
        <p:spPr bwMode="auto">
          <a:xfrm>
            <a:off x="7534275" y="1858963"/>
            <a:ext cx="433388" cy="434975"/>
          </a:xfrm>
          <a:custGeom>
            <a:gdLst>
              <a:gd fmla="*/ 366124 w 1611313" name="T0"/>
              <a:gd fmla="*/ 1610945 h 1611313" name="T1"/>
              <a:gd fmla="*/ 489434 w 1611313" name="T2"/>
              <a:gd fmla="*/ 1727064 h 1611313" name="T3"/>
              <a:gd fmla="*/ 599113 w 1611313" name="T4"/>
              <a:gd fmla="*/ 1611260 h 1611313" name="T5"/>
              <a:gd fmla="*/ 599113 w 1611313" name="T6"/>
              <a:gd fmla="*/ 1952659 h 1611313" name="T7"/>
              <a:gd fmla="*/ 366124 w 1611313" name="T8"/>
              <a:gd fmla="*/ 1952659 h 1611313" name="T9"/>
              <a:gd fmla="*/ 1027366 w 1611313" name="T10"/>
              <a:gd fmla="*/ 1324703 h 1611313" name="T11"/>
              <a:gd fmla="*/ 1156381 w 1611313" name="T12"/>
              <a:gd fmla="*/ 1446550 h 1611313" name="T13"/>
              <a:gd fmla="*/ 1252430 w 1611313" name="T14"/>
              <a:gd fmla="*/ 1537618 h 1611313" name="T15"/>
              <a:gd fmla="*/ 1260354 w 1611313" name="T16"/>
              <a:gd fmla="*/ 1529368 h 1611313" name="T17"/>
              <a:gd fmla="*/ 1260354 w 1611313" name="T18"/>
              <a:gd fmla="*/ 1952661 h 1611313" name="T19"/>
              <a:gd fmla="*/ 1027366 w 1611313" name="T20"/>
              <a:gd fmla="*/ 1952661 h 1611313" name="T21"/>
              <a:gd fmla="*/ 929733 w 1611313" name="T22"/>
              <a:gd fmla="*/ 1260353 h 1611313" name="T23"/>
              <a:gd fmla="*/ 929733 w 1611313" name="T24"/>
              <a:gd fmla="*/ 1952659 h 1611313" name="T25"/>
              <a:gd fmla="*/ 696745 w 1611313" name="T26"/>
              <a:gd fmla="*/ 1952659 h 1611313" name="T27"/>
              <a:gd fmla="*/ 696745 w 1611313" name="T28"/>
              <a:gd fmla="*/ 1507605 h 1611313" name="T29"/>
              <a:gd fmla="*/ 1590975 w 1611313" name="T30"/>
              <a:gd fmla="*/ 1180471 h 1611313" name="T31"/>
              <a:gd fmla="*/ 1590975 w 1611313" name="T32"/>
              <a:gd fmla="*/ 1952659 h 1611313" name="T33"/>
              <a:gd fmla="*/ 1357986 w 1611313" name="T34"/>
              <a:gd fmla="*/ 1952659 h 1611313" name="T35"/>
              <a:gd fmla="*/ 1357986 w 1611313" name="T36"/>
              <a:gd fmla="*/ 1427204 h 1611313" name="T37"/>
              <a:gd fmla="*/ 1846571 w 1611313" name="T38"/>
              <a:gd fmla="*/ 909762 h 1611313" name="T39"/>
              <a:gd fmla="*/ 1921595 w 1611313" name="T40"/>
              <a:gd fmla="*/ 980386 h 1611313" name="T41"/>
              <a:gd fmla="*/ 1921595 w 1611313" name="T42"/>
              <a:gd fmla="*/ 1952659 h 1611313" name="T43"/>
              <a:gd fmla="*/ 1688608 w 1611313" name="T44"/>
              <a:gd fmla="*/ 1952659 h 1611313" name="T45"/>
              <a:gd fmla="*/ 1688608 w 1611313" name="T46"/>
              <a:gd fmla="*/ 1077614 h 1611313" name="T47"/>
              <a:gd fmla="*/ 1369516 w 1611313" name="T48"/>
              <a:gd fmla="*/ 201924 h 1611313" name="T49"/>
              <a:gd fmla="*/ 1966622 w 1611313" name="T50"/>
              <a:gd fmla="*/ 256445 h 1611313" name="T51"/>
              <a:gd fmla="*/ 2048074 w 1611313" name="T52"/>
              <a:gd fmla="*/ 848901 h 1611313" name="T53"/>
              <a:gd fmla="*/ 1846503 w 1611313" name="T54"/>
              <a:gd fmla="*/ 655536 h 1611313" name="T55"/>
              <a:gd fmla="*/ 1253200 w 1611313" name="T56"/>
              <a:gd fmla="*/ 1284446 h 1611313" name="T57"/>
              <a:gd fmla="*/ 1157170 w 1611313" name="T58"/>
              <a:gd fmla="*/ 1193787 h 1611313" name="T59"/>
              <a:gd fmla="*/ 977783 w 1611313" name="T60"/>
              <a:gd fmla="*/ 1024514 h 1611313" name="T61"/>
              <a:gd fmla="*/ 944188 w 1611313" name="T62"/>
              <a:gd fmla="*/ 992815 h 1611313" name="T63"/>
              <a:gd fmla="*/ 490970 w 1611313" name="T64"/>
              <a:gd fmla="*/ 1473371 h 1611313" name="T65"/>
              <a:gd fmla="*/ 215237 w 1611313" name="T66"/>
              <a:gd fmla="*/ 1213123 h 1611313" name="T67"/>
              <a:gd fmla="*/ 668454 w 1611313" name="T68"/>
              <a:gd fmla="*/ 732565 h 1611313" name="T69"/>
              <a:gd fmla="*/ 793961 w 1611313" name="T70"/>
              <a:gd fmla="*/ 599429 h 1611313" name="T71"/>
              <a:gd fmla="*/ 919784 w 1611313" name="T72"/>
              <a:gd fmla="*/ 466293 h 1611313" name="T73"/>
              <a:gd fmla="*/ 1228796 w 1611313" name="T74"/>
              <a:gd fmla="*/ 757924 h 1611313" name="T75"/>
              <a:gd fmla="*/ 1570770 w 1611313" name="T76"/>
              <a:gd fmla="*/ 395287 h 1611313" name="T77"/>
              <a:gd fmla="*/ 0 w 1611313" name="T78"/>
              <a:gd fmla="*/ 0 h 1611313" name="T79"/>
              <a:gd fmla="*/ 96958 w 1611313" name="T80"/>
              <a:gd fmla="*/ 0 h 1611313" name="T81"/>
              <a:gd fmla="*/ 96958 w 1611313" name="T82"/>
              <a:gd fmla="*/ 2155273 h 1611313" name="T83"/>
              <a:gd fmla="*/ 2252216 w 1611313" name="T84"/>
              <a:gd fmla="*/ 2155273 h 1611313" name="T85"/>
              <a:gd fmla="*/ 2252216 w 1611313" name="T86"/>
              <a:gd fmla="*/ 2252216 h 1611313" name="T87"/>
              <a:gd fmla="*/ 96958 w 1611313" name="T88"/>
              <a:gd fmla="*/ 2252216 h 1611313" name="T89"/>
              <a:gd fmla="*/ 0 w 1611313" name="T90"/>
              <a:gd fmla="*/ 2252216 h 1611313" name="T91"/>
              <a:gd fmla="*/ 0 w 1611313" name="T92"/>
              <a:gd fmla="*/ 2155273 h 1611313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b" l="0" r="r" t="0"/>
            <a:pathLst>
              <a:path h="1611313" w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rgbClr val="EDB92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8" name="KSO_Shape"/>
          <p:cNvSpPr/>
          <p:nvPr/>
        </p:nvSpPr>
        <p:spPr bwMode="auto">
          <a:xfrm>
            <a:off x="7256463" y="3644900"/>
            <a:ext cx="317500" cy="481013"/>
          </a:xfrm>
          <a:custGeom>
            <a:gdLst>
              <a:gd fmla="*/ 523549 w 1017588" name="T0"/>
              <a:gd fmla="*/ 1727615 h 1541463" name="T1"/>
              <a:gd fmla="*/ 500286 w 1017588" name="T2"/>
              <a:gd fmla="*/ 1754797 h 1541463" name="T3"/>
              <a:gd fmla="*/ 514299 w 1017588" name="T4"/>
              <a:gd fmla="*/ 1785062 h 1541463" name="T5"/>
              <a:gd fmla="*/ 565870 w 1017588" name="T6"/>
              <a:gd fmla="*/ 1799914 h 1541463" name="T7"/>
              <a:gd fmla="*/ 727866 w 1017588" name="T8"/>
              <a:gd fmla="*/ 1792908 h 1541463" name="T9"/>
              <a:gd fmla="*/ 755894 w 1017588" name="T10"/>
              <a:gd fmla="*/ 1767127 h 1541463" name="T11"/>
              <a:gd fmla="*/ 746644 w 1017588" name="T12"/>
              <a:gd fmla="*/ 1736302 h 1541463" name="T13"/>
              <a:gd fmla="*/ 699840 w 1017588" name="T14"/>
              <a:gd fmla="*/ 1718928 h 1541463" name="T15"/>
              <a:gd fmla="*/ 676426 w 1017588" name="T16"/>
              <a:gd fmla="*/ 1022988 h 1541463" name="T17"/>
              <a:gd fmla="*/ 599649 w 1017588" name="T18"/>
              <a:gd fmla="*/ 995802 h 1541463" name="T19"/>
              <a:gd fmla="*/ 553373 w 1017588" name="T20"/>
              <a:gd fmla="*/ 800995 h 1541463" name="T21"/>
              <a:gd fmla="*/ 485472 w 1017588" name="T22"/>
              <a:gd fmla="*/ 832354 h 1541463" name="T23"/>
              <a:gd fmla="*/ 596776 w 1017588" name="T24"/>
              <a:gd fmla="*/ 784482 h 1541463" name="T25"/>
              <a:gd fmla="*/ 728604 w 1017588" name="T26"/>
              <a:gd fmla="*/ 580721 h 1541463" name="T27"/>
              <a:gd fmla="*/ 843030 w 1017588" name="T28"/>
              <a:gd fmla="*/ 784482 h 1541463" name="T29"/>
              <a:gd fmla="*/ 843030 w 1017588" name="T30"/>
              <a:gd fmla="*/ 918269 h 1541463" name="T31"/>
              <a:gd fmla="*/ 843030 w 1017588" name="T32"/>
              <a:gd fmla="*/ 1045900 h 1541463" name="T33"/>
              <a:gd fmla="*/ 482521 w 1017588" name="T34"/>
              <a:gd fmla="*/ 1074558 h 1541463" name="T35"/>
              <a:gd fmla="*/ 311872 w 1017588" name="T36"/>
              <a:gd fmla="*/ 1174370 h 1541463" name="T37"/>
              <a:gd fmla="*/ 239632 w 1017588" name="T38"/>
              <a:gd fmla="*/ 174303 h 1541463" name="T39"/>
              <a:gd fmla="*/ 199554 w 1017588" name="T40"/>
              <a:gd fmla="*/ 196161 h 1541463" name="T41"/>
              <a:gd fmla="*/ 170686 w 1017588" name="T42"/>
              <a:gd fmla="*/ 231190 h 1541463" name="T43"/>
              <a:gd fmla="*/ 157232 w 1017588" name="T44"/>
              <a:gd fmla="*/ 275185 h 1541463" name="T45"/>
              <a:gd fmla="*/ 160036 w 1017588" name="T46"/>
              <a:gd fmla="*/ 1511278 h 1541463" name="T47"/>
              <a:gd fmla="*/ 179935 w 1017588" name="T48"/>
              <a:gd fmla="*/ 1552472 h 1541463" name="T49"/>
              <a:gd fmla="*/ 213568 w 1017588" name="T50"/>
              <a:gd fmla="*/ 1582736 h 1541463" name="T51"/>
              <a:gd fmla="*/ 257009 w 1017588" name="T52"/>
              <a:gd fmla="*/ 1598710 h 1541463" name="T53"/>
              <a:gd fmla="*/ 1006177 w 1017588" name="T54"/>
              <a:gd fmla="*/ 1597589 h 1541463" name="T55"/>
              <a:gd fmla="*/ 1048498 w 1017588" name="T56"/>
              <a:gd fmla="*/ 1579934 h 1541463" name="T57"/>
              <a:gd fmla="*/ 1080729 w 1017588" name="T58"/>
              <a:gd fmla="*/ 1547708 h 1541463" name="T59"/>
              <a:gd fmla="*/ 1098106 w 1017588" name="T60"/>
              <a:gd fmla="*/ 1505673 h 1541463" name="T61"/>
              <a:gd fmla="*/ 1099507 w 1017588" name="T62"/>
              <a:gd fmla="*/ 269581 h 1541463" name="T63"/>
              <a:gd fmla="*/ 1083532 w 1017588" name="T64"/>
              <a:gd fmla="*/ 226145 h 1541463" name="T65"/>
              <a:gd fmla="*/ 1053262 w 1017588" name="T66"/>
              <a:gd fmla="*/ 192518 h 1541463" name="T67"/>
              <a:gd fmla="*/ 1011783 w 1017588" name="T68"/>
              <a:gd fmla="*/ 172622 h 1541463" name="T69"/>
              <a:gd fmla="*/ 624727 w 1017588" name="T70"/>
              <a:gd fmla="*/ 43436 h 1541463" name="T71"/>
              <a:gd fmla="*/ 598662 w 1017588" name="T72"/>
              <a:gd fmla="*/ 57447 h 1541463" name="T73"/>
              <a:gd fmla="*/ 589973 w 1017588" name="T74"/>
              <a:gd fmla="*/ 86311 h 1541463" name="T75"/>
              <a:gd fmla="*/ 603706 w 1017588" name="T76"/>
              <a:gd fmla="*/ 112372 h 1541463" name="T77"/>
              <a:gd fmla="*/ 632574 w 1017588" name="T78"/>
              <a:gd fmla="*/ 120780 h 1541463" name="T79"/>
              <a:gd fmla="*/ 658359 w 1017588" name="T80"/>
              <a:gd fmla="*/ 107048 h 1541463" name="T81"/>
              <a:gd fmla="*/ 667048 w 1017588" name="T82"/>
              <a:gd fmla="*/ 78184 h 1541463" name="T83"/>
              <a:gd fmla="*/ 653314 w 1017588" name="T84"/>
              <a:gd fmla="*/ 52123 h 1541463" name="T85"/>
              <a:gd fmla="*/ 144340 w 1017588" name="T86"/>
              <a:gd fmla="*/ 0 h 1541463" name="T87"/>
              <a:gd fmla="*/ 1150237 w 1017588" name="T88"/>
              <a:gd fmla="*/ 6725 h 1541463" name="T89"/>
              <a:gd fmla="*/ 1202086 w 1017588" name="T90"/>
              <a:gd fmla="*/ 34749 h 1541463" name="T91"/>
              <a:gd fmla="*/ 1239083 w 1017588" name="T92"/>
              <a:gd fmla="*/ 79586 h 1541463" name="T93"/>
              <a:gd fmla="*/ 1256740 w 1017588" name="T94"/>
              <a:gd fmla="*/ 136752 h 1541463" name="T95"/>
              <a:gd fmla="*/ 1252536 w 1017588" name="T96"/>
              <a:gd fmla="*/ 1790947 h 1541463" name="T97"/>
              <a:gd fmla="*/ 1227312 w 1017588" name="T98"/>
              <a:gd fmla="*/ 1843910 h 1541463" name="T99"/>
              <a:gd fmla="*/ 1184149 w 1017588" name="T100"/>
              <a:gd fmla="*/ 1883142 h 1541463" name="T101"/>
              <a:gd fmla="*/ 1128095 w 1017588" name="T102"/>
              <a:gd fmla="*/ 1903319 h 1541463" name="T103"/>
              <a:gd fmla="*/ 121638 w 1017588" name="T104"/>
              <a:gd fmla="*/ 1901918 h 1541463" name="T105"/>
              <a:gd fmla="*/ 66985 w 1017588" name="T106"/>
              <a:gd fmla="*/ 1879219 h 1541463" name="T107"/>
              <a:gd fmla="*/ 25785 w 1017588" name="T108"/>
              <a:gd fmla="*/ 1838025 h 1541463" name="T109"/>
              <a:gd fmla="*/ 2802 w 1017588" name="T110"/>
              <a:gd fmla="*/ 1783381 h 1541463" name="T111"/>
              <a:gd fmla="*/ 1682 w 1017588" name="T112"/>
              <a:gd fmla="*/ 128905 h 1541463" name="T113"/>
              <a:gd fmla="*/ 21861 w 1017588" name="T114"/>
              <a:gd fmla="*/ 73141 h 1541463" name="T115"/>
              <a:gd fmla="*/ 60820 w 1017588" name="T116"/>
              <a:gd fmla="*/ 30266 h 1541463" name="T117"/>
              <a:gd fmla="*/ 114071 w 1017588" name="T118"/>
              <a:gd fmla="*/ 4764 h 1541463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541463" w="1017588">
                <a:moveTo>
                  <a:pt x="465468" y="1390219"/>
                </a:moveTo>
                <a:lnTo>
                  <a:pt x="457983" y="1390446"/>
                </a:lnTo>
                <a:lnTo>
                  <a:pt x="450951" y="1390900"/>
                </a:lnTo>
                <a:lnTo>
                  <a:pt x="444826" y="1391807"/>
                </a:lnTo>
                <a:lnTo>
                  <a:pt x="438702" y="1392940"/>
                </a:lnTo>
                <a:lnTo>
                  <a:pt x="433258" y="1394528"/>
                </a:lnTo>
                <a:lnTo>
                  <a:pt x="428267" y="1396115"/>
                </a:lnTo>
                <a:lnTo>
                  <a:pt x="423731" y="1397929"/>
                </a:lnTo>
                <a:lnTo>
                  <a:pt x="419648" y="1399970"/>
                </a:lnTo>
                <a:lnTo>
                  <a:pt x="416245" y="1402464"/>
                </a:lnTo>
                <a:lnTo>
                  <a:pt x="413069" y="1404958"/>
                </a:lnTo>
                <a:lnTo>
                  <a:pt x="410574" y="1407452"/>
                </a:lnTo>
                <a:lnTo>
                  <a:pt x="408533" y="1410627"/>
                </a:lnTo>
                <a:lnTo>
                  <a:pt x="406718" y="1413575"/>
                </a:lnTo>
                <a:lnTo>
                  <a:pt x="405584" y="1416749"/>
                </a:lnTo>
                <a:lnTo>
                  <a:pt x="404903" y="1419924"/>
                </a:lnTo>
                <a:lnTo>
                  <a:pt x="404676" y="1423325"/>
                </a:lnTo>
                <a:lnTo>
                  <a:pt x="404903" y="1426726"/>
                </a:lnTo>
                <a:lnTo>
                  <a:pt x="405584" y="1429901"/>
                </a:lnTo>
                <a:lnTo>
                  <a:pt x="406718" y="1433302"/>
                </a:lnTo>
                <a:lnTo>
                  <a:pt x="408533" y="1436250"/>
                </a:lnTo>
                <a:lnTo>
                  <a:pt x="410574" y="1439198"/>
                </a:lnTo>
                <a:lnTo>
                  <a:pt x="413069" y="1441919"/>
                </a:lnTo>
                <a:lnTo>
                  <a:pt x="416245" y="1444413"/>
                </a:lnTo>
                <a:lnTo>
                  <a:pt x="419648" y="1446907"/>
                </a:lnTo>
                <a:lnTo>
                  <a:pt x="423731" y="1448948"/>
                </a:lnTo>
                <a:lnTo>
                  <a:pt x="428267" y="1450762"/>
                </a:lnTo>
                <a:lnTo>
                  <a:pt x="433258" y="1452349"/>
                </a:lnTo>
                <a:lnTo>
                  <a:pt x="438702" y="1453937"/>
                </a:lnTo>
                <a:lnTo>
                  <a:pt x="444826" y="1455071"/>
                </a:lnTo>
                <a:lnTo>
                  <a:pt x="450951" y="1455751"/>
                </a:lnTo>
                <a:lnTo>
                  <a:pt x="457983" y="1456431"/>
                </a:lnTo>
                <a:lnTo>
                  <a:pt x="465468" y="1456431"/>
                </a:lnTo>
                <a:lnTo>
                  <a:pt x="551893" y="1456431"/>
                </a:lnTo>
                <a:lnTo>
                  <a:pt x="559379" y="1456431"/>
                </a:lnTo>
                <a:lnTo>
                  <a:pt x="566411" y="1455751"/>
                </a:lnTo>
                <a:lnTo>
                  <a:pt x="572762" y="1455071"/>
                </a:lnTo>
                <a:lnTo>
                  <a:pt x="578887" y="1453937"/>
                </a:lnTo>
                <a:lnTo>
                  <a:pt x="584104" y="1452349"/>
                </a:lnTo>
                <a:lnTo>
                  <a:pt x="589094" y="1450762"/>
                </a:lnTo>
                <a:lnTo>
                  <a:pt x="593858" y="1448948"/>
                </a:lnTo>
                <a:lnTo>
                  <a:pt x="597714" y="1446907"/>
                </a:lnTo>
                <a:lnTo>
                  <a:pt x="601343" y="1444413"/>
                </a:lnTo>
                <a:lnTo>
                  <a:pt x="604292" y="1441919"/>
                </a:lnTo>
                <a:lnTo>
                  <a:pt x="606788" y="1439198"/>
                </a:lnTo>
                <a:lnTo>
                  <a:pt x="609056" y="1436250"/>
                </a:lnTo>
                <a:lnTo>
                  <a:pt x="610644" y="1433302"/>
                </a:lnTo>
                <a:lnTo>
                  <a:pt x="611778" y="1429901"/>
                </a:lnTo>
                <a:lnTo>
                  <a:pt x="612458" y="1426726"/>
                </a:lnTo>
                <a:lnTo>
                  <a:pt x="612685" y="1423325"/>
                </a:lnTo>
                <a:lnTo>
                  <a:pt x="612458" y="1419924"/>
                </a:lnTo>
                <a:lnTo>
                  <a:pt x="611778" y="1416749"/>
                </a:lnTo>
                <a:lnTo>
                  <a:pt x="610644" y="1413575"/>
                </a:lnTo>
                <a:lnTo>
                  <a:pt x="609056" y="1410627"/>
                </a:lnTo>
                <a:lnTo>
                  <a:pt x="606788" y="1407452"/>
                </a:lnTo>
                <a:lnTo>
                  <a:pt x="604292" y="1404958"/>
                </a:lnTo>
                <a:lnTo>
                  <a:pt x="601343" y="1402464"/>
                </a:lnTo>
                <a:lnTo>
                  <a:pt x="597714" y="1399970"/>
                </a:lnTo>
                <a:lnTo>
                  <a:pt x="593858" y="1397929"/>
                </a:lnTo>
                <a:lnTo>
                  <a:pt x="589094" y="1396115"/>
                </a:lnTo>
                <a:lnTo>
                  <a:pt x="584104" y="1394528"/>
                </a:lnTo>
                <a:lnTo>
                  <a:pt x="578887" y="1392940"/>
                </a:lnTo>
                <a:lnTo>
                  <a:pt x="572762" y="1391807"/>
                </a:lnTo>
                <a:lnTo>
                  <a:pt x="566411" y="1390900"/>
                </a:lnTo>
                <a:lnTo>
                  <a:pt x="559379" y="1390446"/>
                </a:lnTo>
                <a:lnTo>
                  <a:pt x="551893" y="1390219"/>
                </a:lnTo>
                <a:lnTo>
                  <a:pt x="465468" y="1390219"/>
                </a:lnTo>
                <a:close/>
                <a:moveTo>
                  <a:pt x="547461" y="827768"/>
                </a:moveTo>
                <a:lnTo>
                  <a:pt x="519798" y="846308"/>
                </a:lnTo>
                <a:lnTo>
                  <a:pt x="559944" y="846308"/>
                </a:lnTo>
                <a:lnTo>
                  <a:pt x="551997" y="834345"/>
                </a:lnTo>
                <a:lnTo>
                  <a:pt x="547461" y="827768"/>
                </a:lnTo>
                <a:close/>
                <a:moveTo>
                  <a:pt x="564727" y="755943"/>
                </a:moveTo>
                <a:lnTo>
                  <a:pt x="598942" y="808038"/>
                </a:lnTo>
                <a:lnTo>
                  <a:pt x="679127" y="755943"/>
                </a:lnTo>
                <a:lnTo>
                  <a:pt x="564727" y="755943"/>
                </a:lnTo>
                <a:close/>
                <a:moveTo>
                  <a:pt x="273918" y="755943"/>
                </a:moveTo>
                <a:lnTo>
                  <a:pt x="273918" y="846308"/>
                </a:lnTo>
                <a:lnTo>
                  <a:pt x="425020" y="846308"/>
                </a:lnTo>
                <a:lnTo>
                  <a:pt x="485322" y="805770"/>
                </a:lnTo>
                <a:lnTo>
                  <a:pt x="524556" y="779916"/>
                </a:lnTo>
                <a:lnTo>
                  <a:pt x="561586" y="755943"/>
                </a:lnTo>
                <a:lnTo>
                  <a:pt x="411666" y="755943"/>
                </a:lnTo>
                <a:lnTo>
                  <a:pt x="370497" y="842963"/>
                </a:lnTo>
                <a:lnTo>
                  <a:pt x="323850" y="818756"/>
                </a:lnTo>
                <a:lnTo>
                  <a:pt x="353355" y="755943"/>
                </a:lnTo>
                <a:lnTo>
                  <a:pt x="273918" y="755943"/>
                </a:lnTo>
                <a:close/>
                <a:moveTo>
                  <a:pt x="447869" y="648139"/>
                </a:moveTo>
                <a:lnTo>
                  <a:pt x="471036" y="659260"/>
                </a:lnTo>
                <a:lnTo>
                  <a:pt x="476469" y="648139"/>
                </a:lnTo>
                <a:lnTo>
                  <a:pt x="447869" y="648139"/>
                </a:lnTo>
                <a:close/>
                <a:moveTo>
                  <a:pt x="273918" y="648139"/>
                </a:moveTo>
                <a:lnTo>
                  <a:pt x="273918" y="743033"/>
                </a:lnTo>
                <a:lnTo>
                  <a:pt x="359419" y="743033"/>
                </a:lnTo>
                <a:lnTo>
                  <a:pt x="372308" y="715592"/>
                </a:lnTo>
                <a:lnTo>
                  <a:pt x="392914" y="673513"/>
                </a:lnTo>
                <a:lnTo>
                  <a:pt x="405067" y="648139"/>
                </a:lnTo>
                <a:lnTo>
                  <a:pt x="273918" y="648139"/>
                </a:lnTo>
                <a:close/>
                <a:moveTo>
                  <a:pt x="273918" y="548715"/>
                </a:moveTo>
                <a:lnTo>
                  <a:pt x="273918" y="634777"/>
                </a:lnTo>
                <a:lnTo>
                  <a:pt x="411466" y="634777"/>
                </a:lnTo>
                <a:lnTo>
                  <a:pt x="413068" y="631433"/>
                </a:lnTo>
                <a:lnTo>
                  <a:pt x="420034" y="634777"/>
                </a:lnTo>
                <a:lnTo>
                  <a:pt x="482997" y="634777"/>
                </a:lnTo>
                <a:lnTo>
                  <a:pt x="525042" y="548715"/>
                </a:lnTo>
                <a:lnTo>
                  <a:pt x="273918" y="548715"/>
                </a:lnTo>
                <a:close/>
                <a:moveTo>
                  <a:pt x="252412" y="469900"/>
                </a:moveTo>
                <a:lnTo>
                  <a:pt x="273918" y="469900"/>
                </a:lnTo>
                <a:lnTo>
                  <a:pt x="273918" y="535353"/>
                </a:lnTo>
                <a:lnTo>
                  <a:pt x="507374" y="535353"/>
                </a:lnTo>
                <a:lnTo>
                  <a:pt x="474433" y="518541"/>
                </a:lnTo>
                <a:lnTo>
                  <a:pt x="589691" y="469900"/>
                </a:lnTo>
                <a:lnTo>
                  <a:pt x="606435" y="535353"/>
                </a:lnTo>
                <a:lnTo>
                  <a:pt x="682527" y="535353"/>
                </a:lnTo>
                <a:lnTo>
                  <a:pt x="682527" y="548715"/>
                </a:lnTo>
                <a:lnTo>
                  <a:pt x="609854" y="548715"/>
                </a:lnTo>
                <a:lnTo>
                  <a:pt x="620713" y="591163"/>
                </a:lnTo>
                <a:lnTo>
                  <a:pt x="568406" y="564693"/>
                </a:lnTo>
                <a:lnTo>
                  <a:pt x="534887" y="634777"/>
                </a:lnTo>
                <a:lnTo>
                  <a:pt x="682301" y="634777"/>
                </a:lnTo>
                <a:lnTo>
                  <a:pt x="682301" y="648139"/>
                </a:lnTo>
                <a:lnTo>
                  <a:pt x="528496" y="648139"/>
                </a:lnTo>
                <a:lnTo>
                  <a:pt x="490284" y="728035"/>
                </a:lnTo>
                <a:lnTo>
                  <a:pt x="478282" y="722380"/>
                </a:lnTo>
                <a:lnTo>
                  <a:pt x="444316" y="705864"/>
                </a:lnTo>
                <a:lnTo>
                  <a:pt x="437070" y="702245"/>
                </a:lnTo>
                <a:lnTo>
                  <a:pt x="417773" y="743033"/>
                </a:lnTo>
                <a:lnTo>
                  <a:pt x="682301" y="743033"/>
                </a:lnTo>
                <a:lnTo>
                  <a:pt x="682301" y="753881"/>
                </a:lnTo>
                <a:lnTo>
                  <a:pt x="705758" y="738641"/>
                </a:lnTo>
                <a:lnTo>
                  <a:pt x="674461" y="688975"/>
                </a:lnTo>
                <a:lnTo>
                  <a:pt x="798513" y="706438"/>
                </a:lnTo>
                <a:lnTo>
                  <a:pt x="762681" y="826634"/>
                </a:lnTo>
                <a:lnTo>
                  <a:pt x="731385" y="776968"/>
                </a:lnTo>
                <a:lnTo>
                  <a:pt x="626904" y="846308"/>
                </a:lnTo>
                <a:lnTo>
                  <a:pt x="682301" y="846308"/>
                </a:lnTo>
                <a:lnTo>
                  <a:pt x="682301" y="859670"/>
                </a:lnTo>
                <a:lnTo>
                  <a:pt x="606771" y="859670"/>
                </a:lnTo>
                <a:lnTo>
                  <a:pt x="580345" y="877207"/>
                </a:lnTo>
                <a:lnTo>
                  <a:pt x="573088" y="866095"/>
                </a:lnTo>
                <a:lnTo>
                  <a:pt x="568820" y="859670"/>
                </a:lnTo>
                <a:lnTo>
                  <a:pt x="499859" y="859670"/>
                </a:lnTo>
                <a:lnTo>
                  <a:pt x="418193" y="914400"/>
                </a:lnTo>
                <a:lnTo>
                  <a:pt x="390525" y="869497"/>
                </a:lnTo>
                <a:lnTo>
                  <a:pt x="405143" y="859670"/>
                </a:lnTo>
                <a:lnTo>
                  <a:pt x="273918" y="859670"/>
                </a:lnTo>
                <a:lnTo>
                  <a:pt x="273918" y="950261"/>
                </a:lnTo>
                <a:lnTo>
                  <a:pt x="754062" y="950261"/>
                </a:lnTo>
                <a:lnTo>
                  <a:pt x="754062" y="971550"/>
                </a:lnTo>
                <a:lnTo>
                  <a:pt x="273918" y="971550"/>
                </a:lnTo>
                <a:lnTo>
                  <a:pt x="252412" y="971550"/>
                </a:lnTo>
                <a:lnTo>
                  <a:pt x="252412" y="950261"/>
                </a:lnTo>
                <a:lnTo>
                  <a:pt x="252412" y="469900"/>
                </a:lnTo>
                <a:close/>
                <a:moveTo>
                  <a:pt x="222527" y="136732"/>
                </a:moveTo>
                <a:lnTo>
                  <a:pt x="217536" y="136959"/>
                </a:lnTo>
                <a:lnTo>
                  <a:pt x="212546" y="137185"/>
                </a:lnTo>
                <a:lnTo>
                  <a:pt x="208009" y="137866"/>
                </a:lnTo>
                <a:lnTo>
                  <a:pt x="203246" y="138773"/>
                </a:lnTo>
                <a:lnTo>
                  <a:pt x="198482" y="139680"/>
                </a:lnTo>
                <a:lnTo>
                  <a:pt x="193945" y="141040"/>
                </a:lnTo>
                <a:lnTo>
                  <a:pt x="189409" y="142628"/>
                </a:lnTo>
                <a:lnTo>
                  <a:pt x="185326" y="144442"/>
                </a:lnTo>
                <a:lnTo>
                  <a:pt x="181016" y="146256"/>
                </a:lnTo>
                <a:lnTo>
                  <a:pt x="176706" y="148296"/>
                </a:lnTo>
                <a:lnTo>
                  <a:pt x="172850" y="150791"/>
                </a:lnTo>
                <a:lnTo>
                  <a:pt x="168767" y="153058"/>
                </a:lnTo>
                <a:lnTo>
                  <a:pt x="165137" y="155779"/>
                </a:lnTo>
                <a:lnTo>
                  <a:pt x="161508" y="158727"/>
                </a:lnTo>
                <a:lnTo>
                  <a:pt x="158105" y="161675"/>
                </a:lnTo>
                <a:lnTo>
                  <a:pt x="154703" y="164849"/>
                </a:lnTo>
                <a:lnTo>
                  <a:pt x="151527" y="168251"/>
                </a:lnTo>
                <a:lnTo>
                  <a:pt x="148578" y="171425"/>
                </a:lnTo>
                <a:lnTo>
                  <a:pt x="145629" y="175280"/>
                </a:lnTo>
                <a:lnTo>
                  <a:pt x="143134" y="178908"/>
                </a:lnTo>
                <a:lnTo>
                  <a:pt x="140639" y="182989"/>
                </a:lnTo>
                <a:lnTo>
                  <a:pt x="138144" y="187071"/>
                </a:lnTo>
                <a:lnTo>
                  <a:pt x="136102" y="190926"/>
                </a:lnTo>
                <a:lnTo>
                  <a:pt x="134287" y="195461"/>
                </a:lnTo>
                <a:lnTo>
                  <a:pt x="132246" y="199542"/>
                </a:lnTo>
                <a:lnTo>
                  <a:pt x="130885" y="204077"/>
                </a:lnTo>
                <a:lnTo>
                  <a:pt x="129524" y="208612"/>
                </a:lnTo>
                <a:lnTo>
                  <a:pt x="128616" y="213148"/>
                </a:lnTo>
                <a:lnTo>
                  <a:pt x="127709" y="218136"/>
                </a:lnTo>
                <a:lnTo>
                  <a:pt x="127255" y="222671"/>
                </a:lnTo>
                <a:lnTo>
                  <a:pt x="126802" y="227660"/>
                </a:lnTo>
                <a:lnTo>
                  <a:pt x="126802" y="232648"/>
                </a:lnTo>
                <a:lnTo>
                  <a:pt x="126802" y="1198840"/>
                </a:lnTo>
                <a:lnTo>
                  <a:pt x="126802" y="1203829"/>
                </a:lnTo>
                <a:lnTo>
                  <a:pt x="127255" y="1208591"/>
                </a:lnTo>
                <a:lnTo>
                  <a:pt x="127709" y="1213579"/>
                </a:lnTo>
                <a:lnTo>
                  <a:pt x="128616" y="1218341"/>
                </a:lnTo>
                <a:lnTo>
                  <a:pt x="129524" y="1222876"/>
                </a:lnTo>
                <a:lnTo>
                  <a:pt x="130885" y="1227411"/>
                </a:lnTo>
                <a:lnTo>
                  <a:pt x="132246" y="1231946"/>
                </a:lnTo>
                <a:lnTo>
                  <a:pt x="134287" y="1236254"/>
                </a:lnTo>
                <a:lnTo>
                  <a:pt x="136102" y="1240563"/>
                </a:lnTo>
                <a:lnTo>
                  <a:pt x="138144" y="1244418"/>
                </a:lnTo>
                <a:lnTo>
                  <a:pt x="140639" y="1248726"/>
                </a:lnTo>
                <a:lnTo>
                  <a:pt x="143134" y="1252354"/>
                </a:lnTo>
                <a:lnTo>
                  <a:pt x="145629" y="1256209"/>
                </a:lnTo>
                <a:lnTo>
                  <a:pt x="148578" y="1259837"/>
                </a:lnTo>
                <a:lnTo>
                  <a:pt x="151527" y="1263465"/>
                </a:lnTo>
                <a:lnTo>
                  <a:pt x="154703" y="1266639"/>
                </a:lnTo>
                <a:lnTo>
                  <a:pt x="158105" y="1269814"/>
                </a:lnTo>
                <a:lnTo>
                  <a:pt x="161508" y="1272762"/>
                </a:lnTo>
                <a:lnTo>
                  <a:pt x="165137" y="1275709"/>
                </a:lnTo>
                <a:lnTo>
                  <a:pt x="168767" y="1278430"/>
                </a:lnTo>
                <a:lnTo>
                  <a:pt x="172850" y="1280698"/>
                </a:lnTo>
                <a:lnTo>
                  <a:pt x="176706" y="1283192"/>
                </a:lnTo>
                <a:lnTo>
                  <a:pt x="181016" y="1285233"/>
                </a:lnTo>
                <a:lnTo>
                  <a:pt x="185326" y="1287274"/>
                </a:lnTo>
                <a:lnTo>
                  <a:pt x="189409" y="1288861"/>
                </a:lnTo>
                <a:lnTo>
                  <a:pt x="193945" y="1290448"/>
                </a:lnTo>
                <a:lnTo>
                  <a:pt x="198482" y="1291809"/>
                </a:lnTo>
                <a:lnTo>
                  <a:pt x="203246" y="1292716"/>
                </a:lnTo>
                <a:lnTo>
                  <a:pt x="208009" y="1293623"/>
                </a:lnTo>
                <a:lnTo>
                  <a:pt x="212546" y="1294303"/>
                </a:lnTo>
                <a:lnTo>
                  <a:pt x="217536" y="1294530"/>
                </a:lnTo>
                <a:lnTo>
                  <a:pt x="222527" y="1294757"/>
                </a:lnTo>
                <a:lnTo>
                  <a:pt x="795062" y="1294757"/>
                </a:lnTo>
                <a:lnTo>
                  <a:pt x="799825" y="1294530"/>
                </a:lnTo>
                <a:lnTo>
                  <a:pt x="804816" y="1294303"/>
                </a:lnTo>
                <a:lnTo>
                  <a:pt x="809579" y="1293623"/>
                </a:lnTo>
                <a:lnTo>
                  <a:pt x="814343" y="1292716"/>
                </a:lnTo>
                <a:lnTo>
                  <a:pt x="818880" y="1291809"/>
                </a:lnTo>
                <a:lnTo>
                  <a:pt x="823643" y="1290448"/>
                </a:lnTo>
                <a:lnTo>
                  <a:pt x="827953" y="1288861"/>
                </a:lnTo>
                <a:lnTo>
                  <a:pt x="832263" y="1287274"/>
                </a:lnTo>
                <a:lnTo>
                  <a:pt x="836573" y="1285233"/>
                </a:lnTo>
                <a:lnTo>
                  <a:pt x="840656" y="1283192"/>
                </a:lnTo>
                <a:lnTo>
                  <a:pt x="844512" y="1280698"/>
                </a:lnTo>
                <a:lnTo>
                  <a:pt x="848595" y="1278430"/>
                </a:lnTo>
                <a:lnTo>
                  <a:pt x="852451" y="1275709"/>
                </a:lnTo>
                <a:lnTo>
                  <a:pt x="856081" y="1272762"/>
                </a:lnTo>
                <a:lnTo>
                  <a:pt x="859256" y="1269814"/>
                </a:lnTo>
                <a:lnTo>
                  <a:pt x="862886" y="1266639"/>
                </a:lnTo>
                <a:lnTo>
                  <a:pt x="865835" y="1263465"/>
                </a:lnTo>
                <a:lnTo>
                  <a:pt x="869010" y="1259837"/>
                </a:lnTo>
                <a:lnTo>
                  <a:pt x="871732" y="1256209"/>
                </a:lnTo>
                <a:lnTo>
                  <a:pt x="874681" y="1252354"/>
                </a:lnTo>
                <a:lnTo>
                  <a:pt x="876950" y="1248726"/>
                </a:lnTo>
                <a:lnTo>
                  <a:pt x="879218" y="1244418"/>
                </a:lnTo>
                <a:lnTo>
                  <a:pt x="881260" y="1240563"/>
                </a:lnTo>
                <a:lnTo>
                  <a:pt x="883301" y="1236254"/>
                </a:lnTo>
                <a:lnTo>
                  <a:pt x="885116" y="1231946"/>
                </a:lnTo>
                <a:lnTo>
                  <a:pt x="886477" y="1227411"/>
                </a:lnTo>
                <a:lnTo>
                  <a:pt x="887838" y="1222876"/>
                </a:lnTo>
                <a:lnTo>
                  <a:pt x="888745" y="1218341"/>
                </a:lnTo>
                <a:lnTo>
                  <a:pt x="889879" y="1213579"/>
                </a:lnTo>
                <a:lnTo>
                  <a:pt x="890560" y="1208591"/>
                </a:lnTo>
                <a:lnTo>
                  <a:pt x="890787" y="1203829"/>
                </a:lnTo>
                <a:lnTo>
                  <a:pt x="891014" y="1198840"/>
                </a:lnTo>
                <a:lnTo>
                  <a:pt x="891014" y="232648"/>
                </a:lnTo>
                <a:lnTo>
                  <a:pt x="890787" y="227660"/>
                </a:lnTo>
                <a:lnTo>
                  <a:pt x="890560" y="222671"/>
                </a:lnTo>
                <a:lnTo>
                  <a:pt x="889879" y="218136"/>
                </a:lnTo>
                <a:lnTo>
                  <a:pt x="888745" y="213148"/>
                </a:lnTo>
                <a:lnTo>
                  <a:pt x="887838" y="208612"/>
                </a:lnTo>
                <a:lnTo>
                  <a:pt x="886477" y="204077"/>
                </a:lnTo>
                <a:lnTo>
                  <a:pt x="885116" y="199542"/>
                </a:lnTo>
                <a:lnTo>
                  <a:pt x="883301" y="195461"/>
                </a:lnTo>
                <a:lnTo>
                  <a:pt x="881260" y="190926"/>
                </a:lnTo>
                <a:lnTo>
                  <a:pt x="879218" y="187071"/>
                </a:lnTo>
                <a:lnTo>
                  <a:pt x="876950" y="182989"/>
                </a:lnTo>
                <a:lnTo>
                  <a:pt x="874681" y="178908"/>
                </a:lnTo>
                <a:lnTo>
                  <a:pt x="871732" y="175280"/>
                </a:lnTo>
                <a:lnTo>
                  <a:pt x="869010" y="171425"/>
                </a:lnTo>
                <a:lnTo>
                  <a:pt x="865835" y="168251"/>
                </a:lnTo>
                <a:lnTo>
                  <a:pt x="862886" y="164849"/>
                </a:lnTo>
                <a:lnTo>
                  <a:pt x="859256" y="161675"/>
                </a:lnTo>
                <a:lnTo>
                  <a:pt x="856081" y="158727"/>
                </a:lnTo>
                <a:lnTo>
                  <a:pt x="852451" y="155779"/>
                </a:lnTo>
                <a:lnTo>
                  <a:pt x="848595" y="153058"/>
                </a:lnTo>
                <a:lnTo>
                  <a:pt x="844512" y="150791"/>
                </a:lnTo>
                <a:lnTo>
                  <a:pt x="840656" y="148296"/>
                </a:lnTo>
                <a:lnTo>
                  <a:pt x="836573" y="146256"/>
                </a:lnTo>
                <a:lnTo>
                  <a:pt x="832263" y="144442"/>
                </a:lnTo>
                <a:lnTo>
                  <a:pt x="827953" y="142628"/>
                </a:lnTo>
                <a:lnTo>
                  <a:pt x="823643" y="141040"/>
                </a:lnTo>
                <a:lnTo>
                  <a:pt x="818880" y="139680"/>
                </a:lnTo>
                <a:lnTo>
                  <a:pt x="814343" y="138773"/>
                </a:lnTo>
                <a:lnTo>
                  <a:pt x="809579" y="137866"/>
                </a:lnTo>
                <a:lnTo>
                  <a:pt x="804816" y="137185"/>
                </a:lnTo>
                <a:lnTo>
                  <a:pt x="799825" y="136959"/>
                </a:lnTo>
                <a:lnTo>
                  <a:pt x="795062" y="136732"/>
                </a:lnTo>
                <a:lnTo>
                  <a:pt x="222527" y="136732"/>
                </a:lnTo>
                <a:close/>
                <a:moveTo>
                  <a:pt x="508567" y="34920"/>
                </a:moveTo>
                <a:lnTo>
                  <a:pt x="505619" y="35147"/>
                </a:lnTo>
                <a:lnTo>
                  <a:pt x="502216" y="35600"/>
                </a:lnTo>
                <a:lnTo>
                  <a:pt x="499494" y="36507"/>
                </a:lnTo>
                <a:lnTo>
                  <a:pt x="496545" y="37414"/>
                </a:lnTo>
                <a:lnTo>
                  <a:pt x="493596" y="39002"/>
                </a:lnTo>
                <a:lnTo>
                  <a:pt x="491101" y="40362"/>
                </a:lnTo>
                <a:lnTo>
                  <a:pt x="488606" y="42176"/>
                </a:lnTo>
                <a:lnTo>
                  <a:pt x="486337" y="44217"/>
                </a:lnTo>
                <a:lnTo>
                  <a:pt x="484523" y="46484"/>
                </a:lnTo>
                <a:lnTo>
                  <a:pt x="482708" y="48979"/>
                </a:lnTo>
                <a:lnTo>
                  <a:pt x="480893" y="51473"/>
                </a:lnTo>
                <a:lnTo>
                  <a:pt x="479759" y="54421"/>
                </a:lnTo>
                <a:lnTo>
                  <a:pt x="478625" y="57142"/>
                </a:lnTo>
                <a:lnTo>
                  <a:pt x="477944" y="60090"/>
                </a:lnTo>
                <a:lnTo>
                  <a:pt x="477491" y="63264"/>
                </a:lnTo>
                <a:lnTo>
                  <a:pt x="477264" y="66439"/>
                </a:lnTo>
                <a:lnTo>
                  <a:pt x="477491" y="69840"/>
                </a:lnTo>
                <a:lnTo>
                  <a:pt x="477944" y="72788"/>
                </a:lnTo>
                <a:lnTo>
                  <a:pt x="478625" y="75962"/>
                </a:lnTo>
                <a:lnTo>
                  <a:pt x="479759" y="78683"/>
                </a:lnTo>
                <a:lnTo>
                  <a:pt x="480893" y="81404"/>
                </a:lnTo>
                <a:lnTo>
                  <a:pt x="482708" y="84125"/>
                </a:lnTo>
                <a:lnTo>
                  <a:pt x="484523" y="86620"/>
                </a:lnTo>
                <a:lnTo>
                  <a:pt x="486337" y="88660"/>
                </a:lnTo>
                <a:lnTo>
                  <a:pt x="488606" y="90928"/>
                </a:lnTo>
                <a:lnTo>
                  <a:pt x="491101" y="92742"/>
                </a:lnTo>
                <a:lnTo>
                  <a:pt x="493596" y="94103"/>
                </a:lnTo>
                <a:lnTo>
                  <a:pt x="496545" y="95463"/>
                </a:lnTo>
                <a:lnTo>
                  <a:pt x="499494" y="96370"/>
                </a:lnTo>
                <a:lnTo>
                  <a:pt x="502216" y="97277"/>
                </a:lnTo>
                <a:lnTo>
                  <a:pt x="505619" y="97731"/>
                </a:lnTo>
                <a:lnTo>
                  <a:pt x="508567" y="97731"/>
                </a:lnTo>
                <a:lnTo>
                  <a:pt x="511970" y="97731"/>
                </a:lnTo>
                <a:lnTo>
                  <a:pt x="515146" y="97277"/>
                </a:lnTo>
                <a:lnTo>
                  <a:pt x="517868" y="96370"/>
                </a:lnTo>
                <a:lnTo>
                  <a:pt x="521043" y="95463"/>
                </a:lnTo>
                <a:lnTo>
                  <a:pt x="523765" y="94103"/>
                </a:lnTo>
                <a:lnTo>
                  <a:pt x="526487" y="92742"/>
                </a:lnTo>
                <a:lnTo>
                  <a:pt x="528756" y="90928"/>
                </a:lnTo>
                <a:lnTo>
                  <a:pt x="531024" y="88660"/>
                </a:lnTo>
                <a:lnTo>
                  <a:pt x="532839" y="86620"/>
                </a:lnTo>
                <a:lnTo>
                  <a:pt x="534880" y="84125"/>
                </a:lnTo>
                <a:lnTo>
                  <a:pt x="536468" y="81404"/>
                </a:lnTo>
                <a:lnTo>
                  <a:pt x="537602" y="78683"/>
                </a:lnTo>
                <a:lnTo>
                  <a:pt x="538737" y="75962"/>
                </a:lnTo>
                <a:lnTo>
                  <a:pt x="539417" y="72788"/>
                </a:lnTo>
                <a:lnTo>
                  <a:pt x="539871" y="69840"/>
                </a:lnTo>
                <a:lnTo>
                  <a:pt x="540098" y="66439"/>
                </a:lnTo>
                <a:lnTo>
                  <a:pt x="539871" y="63264"/>
                </a:lnTo>
                <a:lnTo>
                  <a:pt x="539417" y="60090"/>
                </a:lnTo>
                <a:lnTo>
                  <a:pt x="538737" y="57142"/>
                </a:lnTo>
                <a:lnTo>
                  <a:pt x="537602" y="54421"/>
                </a:lnTo>
                <a:lnTo>
                  <a:pt x="536468" y="51473"/>
                </a:lnTo>
                <a:lnTo>
                  <a:pt x="534880" y="48979"/>
                </a:lnTo>
                <a:lnTo>
                  <a:pt x="532839" y="46484"/>
                </a:lnTo>
                <a:lnTo>
                  <a:pt x="531024" y="44217"/>
                </a:lnTo>
                <a:lnTo>
                  <a:pt x="528756" y="42176"/>
                </a:lnTo>
                <a:lnTo>
                  <a:pt x="526487" y="40362"/>
                </a:lnTo>
                <a:lnTo>
                  <a:pt x="523765" y="39002"/>
                </a:lnTo>
                <a:lnTo>
                  <a:pt x="521043" y="37414"/>
                </a:lnTo>
                <a:lnTo>
                  <a:pt x="517868" y="36507"/>
                </a:lnTo>
                <a:lnTo>
                  <a:pt x="515146" y="35600"/>
                </a:lnTo>
                <a:lnTo>
                  <a:pt x="511970" y="35147"/>
                </a:lnTo>
                <a:lnTo>
                  <a:pt x="508567" y="34920"/>
                </a:lnTo>
                <a:close/>
                <a:moveTo>
                  <a:pt x="116821" y="0"/>
                </a:moveTo>
                <a:lnTo>
                  <a:pt x="123172" y="0"/>
                </a:lnTo>
                <a:lnTo>
                  <a:pt x="894189" y="0"/>
                </a:lnTo>
                <a:lnTo>
                  <a:pt x="900541" y="0"/>
                </a:lnTo>
                <a:lnTo>
                  <a:pt x="906892" y="454"/>
                </a:lnTo>
                <a:lnTo>
                  <a:pt x="913017" y="1361"/>
                </a:lnTo>
                <a:lnTo>
                  <a:pt x="919141" y="2495"/>
                </a:lnTo>
                <a:lnTo>
                  <a:pt x="925039" y="3855"/>
                </a:lnTo>
                <a:lnTo>
                  <a:pt x="930937" y="5442"/>
                </a:lnTo>
                <a:lnTo>
                  <a:pt x="936608" y="7483"/>
                </a:lnTo>
                <a:lnTo>
                  <a:pt x="942279" y="9751"/>
                </a:lnTo>
                <a:lnTo>
                  <a:pt x="947723" y="12245"/>
                </a:lnTo>
                <a:lnTo>
                  <a:pt x="952940" y="14739"/>
                </a:lnTo>
                <a:lnTo>
                  <a:pt x="958384" y="17914"/>
                </a:lnTo>
                <a:lnTo>
                  <a:pt x="963147" y="21088"/>
                </a:lnTo>
                <a:lnTo>
                  <a:pt x="968138" y="24490"/>
                </a:lnTo>
                <a:lnTo>
                  <a:pt x="972901" y="28118"/>
                </a:lnTo>
                <a:lnTo>
                  <a:pt x="977211" y="32199"/>
                </a:lnTo>
                <a:lnTo>
                  <a:pt x="981521" y="36054"/>
                </a:lnTo>
                <a:lnTo>
                  <a:pt x="985377" y="40362"/>
                </a:lnTo>
                <a:lnTo>
                  <a:pt x="989461" y="44670"/>
                </a:lnTo>
                <a:lnTo>
                  <a:pt x="993317" y="49432"/>
                </a:lnTo>
                <a:lnTo>
                  <a:pt x="996492" y="54421"/>
                </a:lnTo>
                <a:lnTo>
                  <a:pt x="999668" y="59183"/>
                </a:lnTo>
                <a:lnTo>
                  <a:pt x="1002844" y="64398"/>
                </a:lnTo>
                <a:lnTo>
                  <a:pt x="1005339" y="69840"/>
                </a:lnTo>
                <a:lnTo>
                  <a:pt x="1008061" y="75282"/>
                </a:lnTo>
                <a:lnTo>
                  <a:pt x="1010103" y="80724"/>
                </a:lnTo>
                <a:lnTo>
                  <a:pt x="1012144" y="86620"/>
                </a:lnTo>
                <a:lnTo>
                  <a:pt x="1013732" y="92515"/>
                </a:lnTo>
                <a:lnTo>
                  <a:pt x="1015093" y="98638"/>
                </a:lnTo>
                <a:lnTo>
                  <a:pt x="1016227" y="104306"/>
                </a:lnTo>
                <a:lnTo>
                  <a:pt x="1017135" y="110655"/>
                </a:lnTo>
                <a:lnTo>
                  <a:pt x="1017588" y="117004"/>
                </a:lnTo>
                <a:lnTo>
                  <a:pt x="1017588" y="123354"/>
                </a:lnTo>
                <a:lnTo>
                  <a:pt x="1017588" y="1418337"/>
                </a:lnTo>
                <a:lnTo>
                  <a:pt x="1017588" y="1424686"/>
                </a:lnTo>
                <a:lnTo>
                  <a:pt x="1017135" y="1431035"/>
                </a:lnTo>
                <a:lnTo>
                  <a:pt x="1016227" y="1436930"/>
                </a:lnTo>
                <a:lnTo>
                  <a:pt x="1015093" y="1443053"/>
                </a:lnTo>
                <a:lnTo>
                  <a:pt x="1013732" y="1449175"/>
                </a:lnTo>
                <a:lnTo>
                  <a:pt x="1012144" y="1455071"/>
                </a:lnTo>
                <a:lnTo>
                  <a:pt x="1010103" y="1460739"/>
                </a:lnTo>
                <a:lnTo>
                  <a:pt x="1008061" y="1466181"/>
                </a:lnTo>
                <a:lnTo>
                  <a:pt x="1005339" y="1471850"/>
                </a:lnTo>
                <a:lnTo>
                  <a:pt x="1002844" y="1477065"/>
                </a:lnTo>
                <a:lnTo>
                  <a:pt x="999668" y="1482054"/>
                </a:lnTo>
                <a:lnTo>
                  <a:pt x="996492" y="1487269"/>
                </a:lnTo>
                <a:lnTo>
                  <a:pt x="993317" y="1492031"/>
                </a:lnTo>
                <a:lnTo>
                  <a:pt x="989461" y="1496566"/>
                </a:lnTo>
                <a:lnTo>
                  <a:pt x="985377" y="1501101"/>
                </a:lnTo>
                <a:lnTo>
                  <a:pt x="981521" y="1505636"/>
                </a:lnTo>
                <a:lnTo>
                  <a:pt x="977211" y="1509491"/>
                </a:lnTo>
                <a:lnTo>
                  <a:pt x="972901" y="1513573"/>
                </a:lnTo>
                <a:lnTo>
                  <a:pt x="968138" y="1516974"/>
                </a:lnTo>
                <a:lnTo>
                  <a:pt x="963147" y="1520602"/>
                </a:lnTo>
                <a:lnTo>
                  <a:pt x="958384" y="1523776"/>
                </a:lnTo>
                <a:lnTo>
                  <a:pt x="952940" y="1526724"/>
                </a:lnTo>
                <a:lnTo>
                  <a:pt x="947723" y="1529445"/>
                </a:lnTo>
                <a:lnTo>
                  <a:pt x="942279" y="1531940"/>
                </a:lnTo>
                <a:lnTo>
                  <a:pt x="936608" y="1533980"/>
                </a:lnTo>
                <a:lnTo>
                  <a:pt x="930937" y="1536021"/>
                </a:lnTo>
                <a:lnTo>
                  <a:pt x="925039" y="1537835"/>
                </a:lnTo>
                <a:lnTo>
                  <a:pt x="919141" y="1538969"/>
                </a:lnTo>
                <a:lnTo>
                  <a:pt x="913017" y="1540103"/>
                </a:lnTo>
                <a:lnTo>
                  <a:pt x="906892" y="1540783"/>
                </a:lnTo>
                <a:lnTo>
                  <a:pt x="900541" y="1541236"/>
                </a:lnTo>
                <a:lnTo>
                  <a:pt x="894189" y="1541463"/>
                </a:lnTo>
                <a:lnTo>
                  <a:pt x="123172" y="1541463"/>
                </a:lnTo>
                <a:lnTo>
                  <a:pt x="116821" y="1541236"/>
                </a:lnTo>
                <a:lnTo>
                  <a:pt x="110696" y="1540783"/>
                </a:lnTo>
                <a:lnTo>
                  <a:pt x="104572" y="1540103"/>
                </a:lnTo>
                <a:lnTo>
                  <a:pt x="98447" y="1538969"/>
                </a:lnTo>
                <a:lnTo>
                  <a:pt x="92323" y="1537835"/>
                </a:lnTo>
                <a:lnTo>
                  <a:pt x="86425" y="1536021"/>
                </a:lnTo>
                <a:lnTo>
                  <a:pt x="80981" y="1533980"/>
                </a:lnTo>
                <a:lnTo>
                  <a:pt x="75310" y="1531940"/>
                </a:lnTo>
                <a:lnTo>
                  <a:pt x="69639" y="1529445"/>
                </a:lnTo>
                <a:lnTo>
                  <a:pt x="64422" y="1526724"/>
                </a:lnTo>
                <a:lnTo>
                  <a:pt x="59204" y="1523776"/>
                </a:lnTo>
                <a:lnTo>
                  <a:pt x="54214" y="1520602"/>
                </a:lnTo>
                <a:lnTo>
                  <a:pt x="49224" y="1516974"/>
                </a:lnTo>
                <a:lnTo>
                  <a:pt x="44687" y="1513573"/>
                </a:lnTo>
                <a:lnTo>
                  <a:pt x="40150" y="1509491"/>
                </a:lnTo>
                <a:lnTo>
                  <a:pt x="35840" y="1505636"/>
                </a:lnTo>
                <a:lnTo>
                  <a:pt x="31984" y="1501101"/>
                </a:lnTo>
                <a:lnTo>
                  <a:pt x="27901" y="1496566"/>
                </a:lnTo>
                <a:lnTo>
                  <a:pt x="24272" y="1492031"/>
                </a:lnTo>
                <a:lnTo>
                  <a:pt x="20869" y="1487269"/>
                </a:lnTo>
                <a:lnTo>
                  <a:pt x="17693" y="1482054"/>
                </a:lnTo>
                <a:lnTo>
                  <a:pt x="14744" y="1477065"/>
                </a:lnTo>
                <a:lnTo>
                  <a:pt x="12022" y="1471850"/>
                </a:lnTo>
                <a:lnTo>
                  <a:pt x="9527" y="1466181"/>
                </a:lnTo>
                <a:lnTo>
                  <a:pt x="7486" y="1460739"/>
                </a:lnTo>
                <a:lnTo>
                  <a:pt x="5217" y="1455071"/>
                </a:lnTo>
                <a:lnTo>
                  <a:pt x="3630" y="1449175"/>
                </a:lnTo>
                <a:lnTo>
                  <a:pt x="2268" y="1443053"/>
                </a:lnTo>
                <a:lnTo>
                  <a:pt x="1361" y="1436930"/>
                </a:lnTo>
                <a:lnTo>
                  <a:pt x="454" y="1431035"/>
                </a:lnTo>
                <a:lnTo>
                  <a:pt x="0" y="1424686"/>
                </a:lnTo>
                <a:lnTo>
                  <a:pt x="0" y="1418337"/>
                </a:lnTo>
                <a:lnTo>
                  <a:pt x="0" y="123354"/>
                </a:lnTo>
                <a:lnTo>
                  <a:pt x="0" y="117004"/>
                </a:lnTo>
                <a:lnTo>
                  <a:pt x="454" y="110655"/>
                </a:lnTo>
                <a:lnTo>
                  <a:pt x="1361" y="104306"/>
                </a:lnTo>
                <a:lnTo>
                  <a:pt x="2268" y="98638"/>
                </a:lnTo>
                <a:lnTo>
                  <a:pt x="3630" y="92515"/>
                </a:lnTo>
                <a:lnTo>
                  <a:pt x="5217" y="86620"/>
                </a:lnTo>
                <a:lnTo>
                  <a:pt x="7486" y="80724"/>
                </a:lnTo>
                <a:lnTo>
                  <a:pt x="9527" y="75282"/>
                </a:lnTo>
                <a:lnTo>
                  <a:pt x="12022" y="69840"/>
                </a:lnTo>
                <a:lnTo>
                  <a:pt x="14744" y="64398"/>
                </a:lnTo>
                <a:lnTo>
                  <a:pt x="17693" y="59183"/>
                </a:lnTo>
                <a:lnTo>
                  <a:pt x="20869" y="54421"/>
                </a:lnTo>
                <a:lnTo>
                  <a:pt x="24272" y="49432"/>
                </a:lnTo>
                <a:lnTo>
                  <a:pt x="27901" y="44670"/>
                </a:lnTo>
                <a:lnTo>
                  <a:pt x="31984" y="40362"/>
                </a:lnTo>
                <a:lnTo>
                  <a:pt x="35840" y="36054"/>
                </a:lnTo>
                <a:lnTo>
                  <a:pt x="40150" y="32199"/>
                </a:lnTo>
                <a:lnTo>
                  <a:pt x="44687" y="28118"/>
                </a:lnTo>
                <a:lnTo>
                  <a:pt x="49224" y="24490"/>
                </a:lnTo>
                <a:lnTo>
                  <a:pt x="54214" y="21088"/>
                </a:lnTo>
                <a:lnTo>
                  <a:pt x="59204" y="17914"/>
                </a:lnTo>
                <a:lnTo>
                  <a:pt x="64422" y="14739"/>
                </a:lnTo>
                <a:lnTo>
                  <a:pt x="69639" y="12245"/>
                </a:lnTo>
                <a:lnTo>
                  <a:pt x="75310" y="9751"/>
                </a:lnTo>
                <a:lnTo>
                  <a:pt x="80981" y="7483"/>
                </a:lnTo>
                <a:lnTo>
                  <a:pt x="86425" y="5442"/>
                </a:lnTo>
                <a:lnTo>
                  <a:pt x="92323" y="3855"/>
                </a:lnTo>
                <a:lnTo>
                  <a:pt x="98447" y="2495"/>
                </a:lnTo>
                <a:lnTo>
                  <a:pt x="104572" y="1361"/>
                </a:lnTo>
                <a:lnTo>
                  <a:pt x="110696" y="454"/>
                </a:lnTo>
                <a:lnTo>
                  <a:pt x="116821" y="0"/>
                </a:lnTo>
                <a:close/>
              </a:path>
            </a:pathLst>
          </a:custGeom>
          <a:solidFill>
            <a:srgbClr val="00998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6840538" y="5475288"/>
            <a:ext cx="455612" cy="438150"/>
          </a:xfrm>
          <a:custGeom>
            <a:rect b="b" l="0" r="r" t="0"/>
            <a:pathLst>
              <a:path h="2133600" w="2217738">
                <a:moveTo>
                  <a:pt x="264726" y="2054225"/>
                </a:moveTo>
                <a:lnTo>
                  <a:pt x="1954996" y="2054225"/>
                </a:lnTo>
                <a:lnTo>
                  <a:pt x="1960156" y="2054622"/>
                </a:lnTo>
                <a:lnTo>
                  <a:pt x="1964920" y="2055019"/>
                </a:lnTo>
                <a:lnTo>
                  <a:pt x="1969286" y="2056210"/>
                </a:lnTo>
                <a:lnTo>
                  <a:pt x="1973653" y="2057400"/>
                </a:lnTo>
                <a:lnTo>
                  <a:pt x="1978019" y="2058988"/>
                </a:lnTo>
                <a:lnTo>
                  <a:pt x="1981989" y="2061369"/>
                </a:lnTo>
                <a:lnTo>
                  <a:pt x="1985959" y="2063353"/>
                </a:lnTo>
                <a:lnTo>
                  <a:pt x="1989134" y="2066131"/>
                </a:lnTo>
                <a:lnTo>
                  <a:pt x="1992310" y="2068910"/>
                </a:lnTo>
                <a:lnTo>
                  <a:pt x="1995089" y="2071688"/>
                </a:lnTo>
                <a:lnTo>
                  <a:pt x="1997470" y="2074863"/>
                </a:lnTo>
                <a:lnTo>
                  <a:pt x="1999455" y="2078435"/>
                </a:lnTo>
                <a:lnTo>
                  <a:pt x="2001440" y="2082403"/>
                </a:lnTo>
                <a:lnTo>
                  <a:pt x="2002631" y="2085975"/>
                </a:lnTo>
                <a:lnTo>
                  <a:pt x="2003028" y="2089944"/>
                </a:lnTo>
                <a:lnTo>
                  <a:pt x="2003425" y="2093913"/>
                </a:lnTo>
                <a:lnTo>
                  <a:pt x="2003028" y="2098278"/>
                </a:lnTo>
                <a:lnTo>
                  <a:pt x="2002631" y="2101850"/>
                </a:lnTo>
                <a:lnTo>
                  <a:pt x="2001440" y="2105819"/>
                </a:lnTo>
                <a:lnTo>
                  <a:pt x="1999455" y="2108994"/>
                </a:lnTo>
                <a:lnTo>
                  <a:pt x="1997470" y="2112566"/>
                </a:lnTo>
                <a:lnTo>
                  <a:pt x="1995089" y="2116138"/>
                </a:lnTo>
                <a:lnTo>
                  <a:pt x="1992310" y="2119313"/>
                </a:lnTo>
                <a:lnTo>
                  <a:pt x="1989134" y="2122091"/>
                </a:lnTo>
                <a:lnTo>
                  <a:pt x="1985959" y="2124472"/>
                </a:lnTo>
                <a:lnTo>
                  <a:pt x="1981989" y="2126853"/>
                </a:lnTo>
                <a:lnTo>
                  <a:pt x="1978019" y="2128838"/>
                </a:lnTo>
                <a:lnTo>
                  <a:pt x="1973653" y="2130822"/>
                </a:lnTo>
                <a:lnTo>
                  <a:pt x="1969286" y="2132013"/>
                </a:lnTo>
                <a:lnTo>
                  <a:pt x="1964920" y="2132806"/>
                </a:lnTo>
                <a:lnTo>
                  <a:pt x="1960156" y="2133203"/>
                </a:lnTo>
                <a:lnTo>
                  <a:pt x="1954996" y="2133600"/>
                </a:lnTo>
                <a:lnTo>
                  <a:pt x="264726" y="2133600"/>
                </a:lnTo>
                <a:lnTo>
                  <a:pt x="259566" y="2133203"/>
                </a:lnTo>
                <a:lnTo>
                  <a:pt x="254802" y="2132806"/>
                </a:lnTo>
                <a:lnTo>
                  <a:pt x="250436" y="2132013"/>
                </a:lnTo>
                <a:lnTo>
                  <a:pt x="246069" y="2130822"/>
                </a:lnTo>
                <a:lnTo>
                  <a:pt x="241306" y="2128838"/>
                </a:lnTo>
                <a:lnTo>
                  <a:pt x="237733" y="2126853"/>
                </a:lnTo>
                <a:lnTo>
                  <a:pt x="233763" y="2124472"/>
                </a:lnTo>
                <a:lnTo>
                  <a:pt x="230588" y="2122091"/>
                </a:lnTo>
                <a:lnTo>
                  <a:pt x="227015" y="2119313"/>
                </a:lnTo>
                <a:lnTo>
                  <a:pt x="224236" y="2116138"/>
                </a:lnTo>
                <a:lnTo>
                  <a:pt x="222251" y="2112566"/>
                </a:lnTo>
                <a:lnTo>
                  <a:pt x="219870" y="2108994"/>
                </a:lnTo>
                <a:lnTo>
                  <a:pt x="218282" y="2105819"/>
                </a:lnTo>
                <a:lnTo>
                  <a:pt x="217091" y="2101850"/>
                </a:lnTo>
                <a:lnTo>
                  <a:pt x="216297" y="2098278"/>
                </a:lnTo>
                <a:lnTo>
                  <a:pt x="215900" y="2093913"/>
                </a:lnTo>
                <a:lnTo>
                  <a:pt x="216297" y="2089944"/>
                </a:lnTo>
                <a:lnTo>
                  <a:pt x="217091" y="2085975"/>
                </a:lnTo>
                <a:lnTo>
                  <a:pt x="218282" y="2082403"/>
                </a:lnTo>
                <a:lnTo>
                  <a:pt x="219870" y="2078435"/>
                </a:lnTo>
                <a:lnTo>
                  <a:pt x="222251" y="2074863"/>
                </a:lnTo>
                <a:lnTo>
                  <a:pt x="224236" y="2071688"/>
                </a:lnTo>
                <a:lnTo>
                  <a:pt x="227015" y="2068910"/>
                </a:lnTo>
                <a:lnTo>
                  <a:pt x="230588" y="2066131"/>
                </a:lnTo>
                <a:lnTo>
                  <a:pt x="233763" y="2063353"/>
                </a:lnTo>
                <a:lnTo>
                  <a:pt x="237733" y="2061369"/>
                </a:lnTo>
                <a:lnTo>
                  <a:pt x="241306" y="2058988"/>
                </a:lnTo>
                <a:lnTo>
                  <a:pt x="246069" y="2057400"/>
                </a:lnTo>
                <a:lnTo>
                  <a:pt x="250436" y="2056210"/>
                </a:lnTo>
                <a:lnTo>
                  <a:pt x="254802" y="2055019"/>
                </a:lnTo>
                <a:lnTo>
                  <a:pt x="259566" y="2054622"/>
                </a:lnTo>
                <a:lnTo>
                  <a:pt x="264726" y="2054225"/>
                </a:lnTo>
                <a:close/>
                <a:moveTo>
                  <a:pt x="259566" y="1952625"/>
                </a:moveTo>
                <a:lnTo>
                  <a:pt x="264726" y="1952625"/>
                </a:lnTo>
                <a:lnTo>
                  <a:pt x="1954996" y="1952625"/>
                </a:lnTo>
                <a:lnTo>
                  <a:pt x="1960156" y="1952625"/>
                </a:lnTo>
                <a:lnTo>
                  <a:pt x="1964920" y="1953423"/>
                </a:lnTo>
                <a:lnTo>
                  <a:pt x="1969286" y="1954220"/>
                </a:lnTo>
                <a:lnTo>
                  <a:pt x="1973653" y="1955417"/>
                </a:lnTo>
                <a:lnTo>
                  <a:pt x="1978019" y="1957411"/>
                </a:lnTo>
                <a:lnTo>
                  <a:pt x="1981989" y="1959007"/>
                </a:lnTo>
                <a:lnTo>
                  <a:pt x="1985959" y="1961799"/>
                </a:lnTo>
                <a:lnTo>
                  <a:pt x="1989134" y="1963793"/>
                </a:lnTo>
                <a:lnTo>
                  <a:pt x="1992310" y="1966984"/>
                </a:lnTo>
                <a:lnTo>
                  <a:pt x="1995089" y="1970175"/>
                </a:lnTo>
                <a:lnTo>
                  <a:pt x="1997470" y="1973366"/>
                </a:lnTo>
                <a:lnTo>
                  <a:pt x="1999455" y="1976956"/>
                </a:lnTo>
                <a:lnTo>
                  <a:pt x="2001440" y="1980147"/>
                </a:lnTo>
                <a:lnTo>
                  <a:pt x="2002631" y="1984136"/>
                </a:lnTo>
                <a:lnTo>
                  <a:pt x="2003028" y="1988124"/>
                </a:lnTo>
                <a:lnTo>
                  <a:pt x="2003425" y="1992113"/>
                </a:lnTo>
                <a:lnTo>
                  <a:pt x="2003028" y="1996501"/>
                </a:lnTo>
                <a:lnTo>
                  <a:pt x="2002631" y="2000489"/>
                </a:lnTo>
                <a:lnTo>
                  <a:pt x="2001440" y="2004079"/>
                </a:lnTo>
                <a:lnTo>
                  <a:pt x="1999455" y="2007669"/>
                </a:lnTo>
                <a:lnTo>
                  <a:pt x="1997470" y="2011259"/>
                </a:lnTo>
                <a:lnTo>
                  <a:pt x="1995089" y="2014848"/>
                </a:lnTo>
                <a:lnTo>
                  <a:pt x="1992310" y="2017641"/>
                </a:lnTo>
                <a:lnTo>
                  <a:pt x="1989134" y="2020433"/>
                </a:lnTo>
                <a:lnTo>
                  <a:pt x="1985959" y="2023225"/>
                </a:lnTo>
                <a:lnTo>
                  <a:pt x="1981989" y="2025219"/>
                </a:lnTo>
                <a:lnTo>
                  <a:pt x="1978019" y="2027612"/>
                </a:lnTo>
                <a:lnTo>
                  <a:pt x="1973653" y="2028809"/>
                </a:lnTo>
                <a:lnTo>
                  <a:pt x="1969286" y="2030006"/>
                </a:lnTo>
                <a:lnTo>
                  <a:pt x="1964920" y="2031601"/>
                </a:lnTo>
                <a:lnTo>
                  <a:pt x="1960156" y="2032000"/>
                </a:lnTo>
                <a:lnTo>
                  <a:pt x="1954996" y="2032000"/>
                </a:lnTo>
                <a:lnTo>
                  <a:pt x="264726" y="2032000"/>
                </a:lnTo>
                <a:lnTo>
                  <a:pt x="259566" y="2032000"/>
                </a:lnTo>
                <a:lnTo>
                  <a:pt x="254802" y="2031601"/>
                </a:lnTo>
                <a:lnTo>
                  <a:pt x="250436" y="2030006"/>
                </a:lnTo>
                <a:lnTo>
                  <a:pt x="246069" y="2028809"/>
                </a:lnTo>
                <a:lnTo>
                  <a:pt x="241306" y="2027612"/>
                </a:lnTo>
                <a:lnTo>
                  <a:pt x="237733" y="2025219"/>
                </a:lnTo>
                <a:lnTo>
                  <a:pt x="233763" y="2023225"/>
                </a:lnTo>
                <a:lnTo>
                  <a:pt x="230588" y="2020433"/>
                </a:lnTo>
                <a:lnTo>
                  <a:pt x="227015" y="2017641"/>
                </a:lnTo>
                <a:lnTo>
                  <a:pt x="224236" y="2014848"/>
                </a:lnTo>
                <a:lnTo>
                  <a:pt x="222251" y="2011259"/>
                </a:lnTo>
                <a:lnTo>
                  <a:pt x="219870" y="2007669"/>
                </a:lnTo>
                <a:lnTo>
                  <a:pt x="218282" y="2004079"/>
                </a:lnTo>
                <a:lnTo>
                  <a:pt x="217091" y="2000489"/>
                </a:lnTo>
                <a:lnTo>
                  <a:pt x="216297" y="1996501"/>
                </a:lnTo>
                <a:lnTo>
                  <a:pt x="215900" y="1992113"/>
                </a:lnTo>
                <a:lnTo>
                  <a:pt x="216297" y="1988124"/>
                </a:lnTo>
                <a:lnTo>
                  <a:pt x="217091" y="1984136"/>
                </a:lnTo>
                <a:lnTo>
                  <a:pt x="218282" y="1980147"/>
                </a:lnTo>
                <a:lnTo>
                  <a:pt x="219870" y="1976956"/>
                </a:lnTo>
                <a:lnTo>
                  <a:pt x="222251" y="1973366"/>
                </a:lnTo>
                <a:lnTo>
                  <a:pt x="224236" y="1970175"/>
                </a:lnTo>
                <a:lnTo>
                  <a:pt x="227015" y="1966984"/>
                </a:lnTo>
                <a:lnTo>
                  <a:pt x="230588" y="1963793"/>
                </a:lnTo>
                <a:lnTo>
                  <a:pt x="233763" y="1961799"/>
                </a:lnTo>
                <a:lnTo>
                  <a:pt x="237733" y="1959007"/>
                </a:lnTo>
                <a:lnTo>
                  <a:pt x="241306" y="1957411"/>
                </a:lnTo>
                <a:lnTo>
                  <a:pt x="246069" y="1955417"/>
                </a:lnTo>
                <a:lnTo>
                  <a:pt x="250436" y="1954220"/>
                </a:lnTo>
                <a:lnTo>
                  <a:pt x="254802" y="1953423"/>
                </a:lnTo>
                <a:lnTo>
                  <a:pt x="259566" y="1952625"/>
                </a:lnTo>
                <a:close/>
                <a:moveTo>
                  <a:pt x="259566" y="1851025"/>
                </a:moveTo>
                <a:lnTo>
                  <a:pt x="264726" y="1851025"/>
                </a:lnTo>
                <a:lnTo>
                  <a:pt x="1954996" y="1851025"/>
                </a:lnTo>
                <a:lnTo>
                  <a:pt x="1960156" y="1851025"/>
                </a:lnTo>
                <a:lnTo>
                  <a:pt x="1964920" y="1851823"/>
                </a:lnTo>
                <a:lnTo>
                  <a:pt x="1969286" y="1853019"/>
                </a:lnTo>
                <a:lnTo>
                  <a:pt x="1973653" y="1854216"/>
                </a:lnTo>
                <a:lnTo>
                  <a:pt x="1978019" y="1855811"/>
                </a:lnTo>
                <a:lnTo>
                  <a:pt x="1981989" y="1857806"/>
                </a:lnTo>
                <a:lnTo>
                  <a:pt x="1985959" y="1860199"/>
                </a:lnTo>
                <a:lnTo>
                  <a:pt x="1989134" y="1862592"/>
                </a:lnTo>
                <a:lnTo>
                  <a:pt x="1992310" y="1865783"/>
                </a:lnTo>
                <a:lnTo>
                  <a:pt x="1995089" y="1868575"/>
                </a:lnTo>
                <a:lnTo>
                  <a:pt x="1997470" y="1871766"/>
                </a:lnTo>
                <a:lnTo>
                  <a:pt x="1999455" y="1875356"/>
                </a:lnTo>
                <a:lnTo>
                  <a:pt x="2001440" y="1878946"/>
                </a:lnTo>
                <a:lnTo>
                  <a:pt x="2002631" y="1882934"/>
                </a:lnTo>
                <a:lnTo>
                  <a:pt x="2003028" y="1886923"/>
                </a:lnTo>
                <a:lnTo>
                  <a:pt x="2003425" y="1890912"/>
                </a:lnTo>
                <a:lnTo>
                  <a:pt x="2003028" y="1895299"/>
                </a:lnTo>
                <a:lnTo>
                  <a:pt x="2002631" y="1898889"/>
                </a:lnTo>
                <a:lnTo>
                  <a:pt x="2001440" y="1902878"/>
                </a:lnTo>
                <a:lnTo>
                  <a:pt x="1999455" y="1906069"/>
                </a:lnTo>
                <a:lnTo>
                  <a:pt x="1997470" y="1909659"/>
                </a:lnTo>
                <a:lnTo>
                  <a:pt x="1995089" y="1913248"/>
                </a:lnTo>
                <a:lnTo>
                  <a:pt x="1992310" y="1916439"/>
                </a:lnTo>
                <a:lnTo>
                  <a:pt x="1989134" y="1918833"/>
                </a:lnTo>
                <a:lnTo>
                  <a:pt x="1985959" y="1921625"/>
                </a:lnTo>
                <a:lnTo>
                  <a:pt x="1981989" y="1924018"/>
                </a:lnTo>
                <a:lnTo>
                  <a:pt x="1978019" y="1926012"/>
                </a:lnTo>
                <a:lnTo>
                  <a:pt x="1973653" y="1927209"/>
                </a:lnTo>
                <a:lnTo>
                  <a:pt x="1969286" y="1928804"/>
                </a:lnTo>
                <a:lnTo>
                  <a:pt x="1964920" y="1930001"/>
                </a:lnTo>
                <a:lnTo>
                  <a:pt x="1960156" y="1930400"/>
                </a:lnTo>
                <a:lnTo>
                  <a:pt x="1954996" y="1930400"/>
                </a:lnTo>
                <a:lnTo>
                  <a:pt x="264726" y="1930400"/>
                </a:lnTo>
                <a:lnTo>
                  <a:pt x="259566" y="1930400"/>
                </a:lnTo>
                <a:lnTo>
                  <a:pt x="254802" y="1930001"/>
                </a:lnTo>
                <a:lnTo>
                  <a:pt x="250436" y="1928804"/>
                </a:lnTo>
                <a:lnTo>
                  <a:pt x="246069" y="1927209"/>
                </a:lnTo>
                <a:lnTo>
                  <a:pt x="241306" y="1926012"/>
                </a:lnTo>
                <a:lnTo>
                  <a:pt x="237733" y="1924018"/>
                </a:lnTo>
                <a:lnTo>
                  <a:pt x="233763" y="1921625"/>
                </a:lnTo>
                <a:lnTo>
                  <a:pt x="230588" y="1918833"/>
                </a:lnTo>
                <a:lnTo>
                  <a:pt x="227015" y="1916439"/>
                </a:lnTo>
                <a:lnTo>
                  <a:pt x="224236" y="1913248"/>
                </a:lnTo>
                <a:lnTo>
                  <a:pt x="222251" y="1909659"/>
                </a:lnTo>
                <a:lnTo>
                  <a:pt x="219870" y="1906069"/>
                </a:lnTo>
                <a:lnTo>
                  <a:pt x="218282" y="1902878"/>
                </a:lnTo>
                <a:lnTo>
                  <a:pt x="217091" y="1898889"/>
                </a:lnTo>
                <a:lnTo>
                  <a:pt x="216297" y="1895299"/>
                </a:lnTo>
                <a:lnTo>
                  <a:pt x="215900" y="1890912"/>
                </a:lnTo>
                <a:lnTo>
                  <a:pt x="216297" y="1886923"/>
                </a:lnTo>
                <a:lnTo>
                  <a:pt x="217091" y="1882934"/>
                </a:lnTo>
                <a:lnTo>
                  <a:pt x="218282" y="1878946"/>
                </a:lnTo>
                <a:lnTo>
                  <a:pt x="219870" y="1875356"/>
                </a:lnTo>
                <a:lnTo>
                  <a:pt x="222251" y="1871766"/>
                </a:lnTo>
                <a:lnTo>
                  <a:pt x="224236" y="1868575"/>
                </a:lnTo>
                <a:lnTo>
                  <a:pt x="227015" y="1865783"/>
                </a:lnTo>
                <a:lnTo>
                  <a:pt x="230588" y="1862592"/>
                </a:lnTo>
                <a:lnTo>
                  <a:pt x="233763" y="1860199"/>
                </a:lnTo>
                <a:lnTo>
                  <a:pt x="237733" y="1857806"/>
                </a:lnTo>
                <a:lnTo>
                  <a:pt x="241306" y="1855811"/>
                </a:lnTo>
                <a:lnTo>
                  <a:pt x="246069" y="1854216"/>
                </a:lnTo>
                <a:lnTo>
                  <a:pt x="250436" y="1853019"/>
                </a:lnTo>
                <a:lnTo>
                  <a:pt x="254802" y="1851823"/>
                </a:lnTo>
                <a:lnTo>
                  <a:pt x="259566" y="1851025"/>
                </a:lnTo>
                <a:close/>
                <a:moveTo>
                  <a:pt x="558571" y="627063"/>
                </a:moveTo>
                <a:lnTo>
                  <a:pt x="563363" y="627063"/>
                </a:lnTo>
                <a:lnTo>
                  <a:pt x="568555" y="627063"/>
                </a:lnTo>
                <a:lnTo>
                  <a:pt x="573348" y="627461"/>
                </a:lnTo>
                <a:lnTo>
                  <a:pt x="578140" y="627858"/>
                </a:lnTo>
                <a:lnTo>
                  <a:pt x="582932" y="629449"/>
                </a:lnTo>
                <a:lnTo>
                  <a:pt x="591719" y="631835"/>
                </a:lnTo>
                <a:lnTo>
                  <a:pt x="600505" y="635413"/>
                </a:lnTo>
                <a:lnTo>
                  <a:pt x="608892" y="639787"/>
                </a:lnTo>
                <a:lnTo>
                  <a:pt x="616879" y="645354"/>
                </a:lnTo>
                <a:lnTo>
                  <a:pt x="624068" y="651318"/>
                </a:lnTo>
                <a:lnTo>
                  <a:pt x="631256" y="658475"/>
                </a:lnTo>
                <a:lnTo>
                  <a:pt x="637247" y="666030"/>
                </a:lnTo>
                <a:lnTo>
                  <a:pt x="642439" y="673584"/>
                </a:lnTo>
                <a:lnTo>
                  <a:pt x="647631" y="682730"/>
                </a:lnTo>
                <a:lnTo>
                  <a:pt x="651624" y="692272"/>
                </a:lnTo>
                <a:lnTo>
                  <a:pt x="654420" y="701815"/>
                </a:lnTo>
                <a:lnTo>
                  <a:pt x="656816" y="712153"/>
                </a:lnTo>
                <a:lnTo>
                  <a:pt x="658414" y="722491"/>
                </a:lnTo>
                <a:lnTo>
                  <a:pt x="658813" y="733625"/>
                </a:lnTo>
                <a:lnTo>
                  <a:pt x="658414" y="743962"/>
                </a:lnTo>
                <a:lnTo>
                  <a:pt x="656816" y="754698"/>
                </a:lnTo>
                <a:lnTo>
                  <a:pt x="654420" y="765036"/>
                </a:lnTo>
                <a:lnTo>
                  <a:pt x="651624" y="774976"/>
                </a:lnTo>
                <a:lnTo>
                  <a:pt x="647631" y="784122"/>
                </a:lnTo>
                <a:lnTo>
                  <a:pt x="642439" y="792869"/>
                </a:lnTo>
                <a:lnTo>
                  <a:pt x="637247" y="801219"/>
                </a:lnTo>
                <a:lnTo>
                  <a:pt x="631256" y="808774"/>
                </a:lnTo>
                <a:lnTo>
                  <a:pt x="624068" y="815533"/>
                </a:lnTo>
                <a:lnTo>
                  <a:pt x="616879" y="821498"/>
                </a:lnTo>
                <a:lnTo>
                  <a:pt x="608892" y="826667"/>
                </a:lnTo>
                <a:lnTo>
                  <a:pt x="600505" y="831438"/>
                </a:lnTo>
                <a:lnTo>
                  <a:pt x="591719" y="835017"/>
                </a:lnTo>
                <a:lnTo>
                  <a:pt x="582932" y="837800"/>
                </a:lnTo>
                <a:lnTo>
                  <a:pt x="578140" y="838595"/>
                </a:lnTo>
                <a:lnTo>
                  <a:pt x="573348" y="838993"/>
                </a:lnTo>
                <a:lnTo>
                  <a:pt x="568555" y="839390"/>
                </a:lnTo>
                <a:lnTo>
                  <a:pt x="563363" y="839788"/>
                </a:lnTo>
                <a:lnTo>
                  <a:pt x="558571" y="839390"/>
                </a:lnTo>
                <a:lnTo>
                  <a:pt x="553778" y="838993"/>
                </a:lnTo>
                <a:lnTo>
                  <a:pt x="548986" y="838595"/>
                </a:lnTo>
                <a:lnTo>
                  <a:pt x="544593" y="837800"/>
                </a:lnTo>
                <a:lnTo>
                  <a:pt x="535407" y="835017"/>
                </a:lnTo>
                <a:lnTo>
                  <a:pt x="526621" y="831438"/>
                </a:lnTo>
                <a:lnTo>
                  <a:pt x="518234" y="826667"/>
                </a:lnTo>
                <a:lnTo>
                  <a:pt x="510646" y="821498"/>
                </a:lnTo>
                <a:lnTo>
                  <a:pt x="503058" y="815533"/>
                </a:lnTo>
                <a:lnTo>
                  <a:pt x="496269" y="808774"/>
                </a:lnTo>
                <a:lnTo>
                  <a:pt x="492126" y="803549"/>
                </a:lnTo>
                <a:lnTo>
                  <a:pt x="492126" y="1749822"/>
                </a:lnTo>
                <a:lnTo>
                  <a:pt x="491728" y="1754982"/>
                </a:lnTo>
                <a:lnTo>
                  <a:pt x="491331" y="1760141"/>
                </a:lnTo>
                <a:lnTo>
                  <a:pt x="490138" y="1764904"/>
                </a:lnTo>
                <a:lnTo>
                  <a:pt x="488548" y="1769666"/>
                </a:lnTo>
                <a:lnTo>
                  <a:pt x="486957" y="1774825"/>
                </a:lnTo>
                <a:lnTo>
                  <a:pt x="484174" y="1778794"/>
                </a:lnTo>
                <a:lnTo>
                  <a:pt x="482186" y="1783160"/>
                </a:lnTo>
                <a:lnTo>
                  <a:pt x="479006" y="1786732"/>
                </a:lnTo>
                <a:lnTo>
                  <a:pt x="475825" y="1789907"/>
                </a:lnTo>
                <a:lnTo>
                  <a:pt x="472246" y="1793082"/>
                </a:lnTo>
                <a:lnTo>
                  <a:pt x="468271" y="1795860"/>
                </a:lnTo>
                <a:lnTo>
                  <a:pt x="464295" y="1797844"/>
                </a:lnTo>
                <a:lnTo>
                  <a:pt x="460716" y="1799828"/>
                </a:lnTo>
                <a:lnTo>
                  <a:pt x="455945" y="1801019"/>
                </a:lnTo>
                <a:lnTo>
                  <a:pt x="451572" y="1801416"/>
                </a:lnTo>
                <a:lnTo>
                  <a:pt x="446801" y="1801813"/>
                </a:lnTo>
                <a:lnTo>
                  <a:pt x="316391" y="1801813"/>
                </a:lnTo>
                <a:lnTo>
                  <a:pt x="312017" y="1801416"/>
                </a:lnTo>
                <a:lnTo>
                  <a:pt x="307644" y="1801019"/>
                </a:lnTo>
                <a:lnTo>
                  <a:pt x="303270" y="1799828"/>
                </a:lnTo>
                <a:lnTo>
                  <a:pt x="298499" y="1797844"/>
                </a:lnTo>
                <a:lnTo>
                  <a:pt x="294921" y="1795860"/>
                </a:lnTo>
                <a:lnTo>
                  <a:pt x="291343" y="1793082"/>
                </a:lnTo>
                <a:lnTo>
                  <a:pt x="287764" y="1789907"/>
                </a:lnTo>
                <a:lnTo>
                  <a:pt x="284584" y="1786732"/>
                </a:lnTo>
                <a:lnTo>
                  <a:pt x="281403" y="1783160"/>
                </a:lnTo>
                <a:lnTo>
                  <a:pt x="279017" y="1778794"/>
                </a:lnTo>
                <a:lnTo>
                  <a:pt x="276632" y="1774825"/>
                </a:lnTo>
                <a:lnTo>
                  <a:pt x="275041" y="1769666"/>
                </a:lnTo>
                <a:lnTo>
                  <a:pt x="273053" y="1764904"/>
                </a:lnTo>
                <a:lnTo>
                  <a:pt x="272258" y="1760141"/>
                </a:lnTo>
                <a:lnTo>
                  <a:pt x="271463" y="1754982"/>
                </a:lnTo>
                <a:lnTo>
                  <a:pt x="271463" y="1749822"/>
                </a:lnTo>
                <a:lnTo>
                  <a:pt x="271463" y="803989"/>
                </a:lnTo>
                <a:lnTo>
                  <a:pt x="267660" y="808774"/>
                </a:lnTo>
                <a:lnTo>
                  <a:pt x="260857" y="815533"/>
                </a:lnTo>
                <a:lnTo>
                  <a:pt x="253253" y="821498"/>
                </a:lnTo>
                <a:lnTo>
                  <a:pt x="245249" y="826667"/>
                </a:lnTo>
                <a:lnTo>
                  <a:pt x="237645" y="831438"/>
                </a:lnTo>
                <a:lnTo>
                  <a:pt x="228440" y="835017"/>
                </a:lnTo>
                <a:lnTo>
                  <a:pt x="219235" y="837800"/>
                </a:lnTo>
                <a:lnTo>
                  <a:pt x="214433" y="838595"/>
                </a:lnTo>
                <a:lnTo>
                  <a:pt x="210030" y="838993"/>
                </a:lnTo>
                <a:lnTo>
                  <a:pt x="205228" y="839390"/>
                </a:lnTo>
                <a:lnTo>
                  <a:pt x="200425" y="839788"/>
                </a:lnTo>
                <a:lnTo>
                  <a:pt x="195222" y="839390"/>
                </a:lnTo>
                <a:lnTo>
                  <a:pt x="190420" y="838993"/>
                </a:lnTo>
                <a:lnTo>
                  <a:pt x="185617" y="838595"/>
                </a:lnTo>
                <a:lnTo>
                  <a:pt x="180815" y="837800"/>
                </a:lnTo>
                <a:lnTo>
                  <a:pt x="171610" y="835017"/>
                </a:lnTo>
                <a:lnTo>
                  <a:pt x="163206" y="831438"/>
                </a:lnTo>
                <a:lnTo>
                  <a:pt x="154801" y="826667"/>
                </a:lnTo>
                <a:lnTo>
                  <a:pt x="146797" y="821498"/>
                </a:lnTo>
                <a:lnTo>
                  <a:pt x="139193" y="815533"/>
                </a:lnTo>
                <a:lnTo>
                  <a:pt x="132389" y="808774"/>
                </a:lnTo>
                <a:lnTo>
                  <a:pt x="126386" y="801219"/>
                </a:lnTo>
                <a:lnTo>
                  <a:pt x="121184" y="792869"/>
                </a:lnTo>
                <a:lnTo>
                  <a:pt x="115981" y="784122"/>
                </a:lnTo>
                <a:lnTo>
                  <a:pt x="112379" y="774976"/>
                </a:lnTo>
                <a:lnTo>
                  <a:pt x="109177" y="765036"/>
                </a:lnTo>
                <a:lnTo>
                  <a:pt x="106376" y="754698"/>
                </a:lnTo>
                <a:lnTo>
                  <a:pt x="105175" y="743962"/>
                </a:lnTo>
                <a:lnTo>
                  <a:pt x="104775" y="733625"/>
                </a:lnTo>
                <a:lnTo>
                  <a:pt x="105175" y="722491"/>
                </a:lnTo>
                <a:lnTo>
                  <a:pt x="106376" y="712153"/>
                </a:lnTo>
                <a:lnTo>
                  <a:pt x="109177" y="701815"/>
                </a:lnTo>
                <a:lnTo>
                  <a:pt x="112379" y="692273"/>
                </a:lnTo>
                <a:lnTo>
                  <a:pt x="115981" y="682730"/>
                </a:lnTo>
                <a:lnTo>
                  <a:pt x="121184" y="673585"/>
                </a:lnTo>
                <a:lnTo>
                  <a:pt x="126386" y="666030"/>
                </a:lnTo>
                <a:lnTo>
                  <a:pt x="132389" y="658475"/>
                </a:lnTo>
                <a:lnTo>
                  <a:pt x="139193" y="651318"/>
                </a:lnTo>
                <a:lnTo>
                  <a:pt x="146797" y="645354"/>
                </a:lnTo>
                <a:lnTo>
                  <a:pt x="154801" y="639787"/>
                </a:lnTo>
                <a:lnTo>
                  <a:pt x="163206" y="635413"/>
                </a:lnTo>
                <a:lnTo>
                  <a:pt x="171610" y="631835"/>
                </a:lnTo>
                <a:lnTo>
                  <a:pt x="180815" y="629449"/>
                </a:lnTo>
                <a:lnTo>
                  <a:pt x="185617" y="627859"/>
                </a:lnTo>
                <a:lnTo>
                  <a:pt x="190420" y="627461"/>
                </a:lnTo>
                <a:lnTo>
                  <a:pt x="195222" y="627063"/>
                </a:lnTo>
                <a:lnTo>
                  <a:pt x="197222" y="627063"/>
                </a:lnTo>
                <a:lnTo>
                  <a:pt x="200394" y="627063"/>
                </a:lnTo>
                <a:lnTo>
                  <a:pt x="200425" y="627063"/>
                </a:lnTo>
                <a:lnTo>
                  <a:pt x="205228" y="627063"/>
                </a:lnTo>
                <a:lnTo>
                  <a:pt x="558570" y="627063"/>
                </a:lnTo>
                <a:lnTo>
                  <a:pt x="558571" y="627063"/>
                </a:lnTo>
                <a:close/>
                <a:moveTo>
                  <a:pt x="922944" y="627063"/>
                </a:moveTo>
                <a:lnTo>
                  <a:pt x="927696" y="627063"/>
                </a:lnTo>
                <a:lnTo>
                  <a:pt x="932449" y="627063"/>
                </a:lnTo>
                <a:lnTo>
                  <a:pt x="932450" y="627063"/>
                </a:lnTo>
                <a:lnTo>
                  <a:pt x="1286688" y="627063"/>
                </a:lnTo>
                <a:lnTo>
                  <a:pt x="1286689" y="627063"/>
                </a:lnTo>
                <a:lnTo>
                  <a:pt x="1291432" y="627063"/>
                </a:lnTo>
                <a:lnTo>
                  <a:pt x="1296174" y="627063"/>
                </a:lnTo>
                <a:lnTo>
                  <a:pt x="1300917" y="627461"/>
                </a:lnTo>
                <a:lnTo>
                  <a:pt x="1306054" y="627858"/>
                </a:lnTo>
                <a:lnTo>
                  <a:pt x="1310402" y="629449"/>
                </a:lnTo>
                <a:lnTo>
                  <a:pt x="1319492" y="631835"/>
                </a:lnTo>
                <a:lnTo>
                  <a:pt x="1328187" y="635413"/>
                </a:lnTo>
                <a:lnTo>
                  <a:pt x="1336486" y="639787"/>
                </a:lnTo>
                <a:lnTo>
                  <a:pt x="1343995" y="645353"/>
                </a:lnTo>
                <a:lnTo>
                  <a:pt x="1351504" y="651318"/>
                </a:lnTo>
                <a:lnTo>
                  <a:pt x="1357828" y="658475"/>
                </a:lnTo>
                <a:lnTo>
                  <a:pt x="1364151" y="666030"/>
                </a:lnTo>
                <a:lnTo>
                  <a:pt x="1369684" y="673584"/>
                </a:lnTo>
                <a:lnTo>
                  <a:pt x="1374427" y="682729"/>
                </a:lnTo>
                <a:lnTo>
                  <a:pt x="1378379" y="692272"/>
                </a:lnTo>
                <a:lnTo>
                  <a:pt x="1381541" y="701815"/>
                </a:lnTo>
                <a:lnTo>
                  <a:pt x="1383912" y="712153"/>
                </a:lnTo>
                <a:lnTo>
                  <a:pt x="1385493" y="722491"/>
                </a:lnTo>
                <a:lnTo>
                  <a:pt x="1385888" y="733624"/>
                </a:lnTo>
                <a:lnTo>
                  <a:pt x="1385493" y="743962"/>
                </a:lnTo>
                <a:lnTo>
                  <a:pt x="1383912" y="754698"/>
                </a:lnTo>
                <a:lnTo>
                  <a:pt x="1381541" y="765036"/>
                </a:lnTo>
                <a:lnTo>
                  <a:pt x="1378379" y="774976"/>
                </a:lnTo>
                <a:lnTo>
                  <a:pt x="1374427" y="784122"/>
                </a:lnTo>
                <a:lnTo>
                  <a:pt x="1369684" y="792869"/>
                </a:lnTo>
                <a:lnTo>
                  <a:pt x="1364151" y="801219"/>
                </a:lnTo>
                <a:lnTo>
                  <a:pt x="1357828" y="808774"/>
                </a:lnTo>
                <a:lnTo>
                  <a:pt x="1351504" y="815533"/>
                </a:lnTo>
                <a:lnTo>
                  <a:pt x="1343995" y="821498"/>
                </a:lnTo>
                <a:lnTo>
                  <a:pt x="1336486" y="826667"/>
                </a:lnTo>
                <a:lnTo>
                  <a:pt x="1328187" y="831438"/>
                </a:lnTo>
                <a:lnTo>
                  <a:pt x="1319492" y="835017"/>
                </a:lnTo>
                <a:lnTo>
                  <a:pt x="1310402" y="837800"/>
                </a:lnTo>
                <a:lnTo>
                  <a:pt x="1306054" y="838595"/>
                </a:lnTo>
                <a:lnTo>
                  <a:pt x="1300917" y="838993"/>
                </a:lnTo>
                <a:lnTo>
                  <a:pt x="1296174" y="839390"/>
                </a:lnTo>
                <a:lnTo>
                  <a:pt x="1291432" y="839788"/>
                </a:lnTo>
                <a:lnTo>
                  <a:pt x="1286689" y="839390"/>
                </a:lnTo>
                <a:lnTo>
                  <a:pt x="1281946" y="838993"/>
                </a:lnTo>
                <a:lnTo>
                  <a:pt x="1277204" y="838595"/>
                </a:lnTo>
                <a:lnTo>
                  <a:pt x="1272066" y="837800"/>
                </a:lnTo>
                <a:lnTo>
                  <a:pt x="1263371" y="835017"/>
                </a:lnTo>
                <a:lnTo>
                  <a:pt x="1254676" y="831438"/>
                </a:lnTo>
                <a:lnTo>
                  <a:pt x="1246377" y="826667"/>
                </a:lnTo>
                <a:lnTo>
                  <a:pt x="1238473" y="821498"/>
                </a:lnTo>
                <a:lnTo>
                  <a:pt x="1231754" y="815533"/>
                </a:lnTo>
                <a:lnTo>
                  <a:pt x="1224640" y="808774"/>
                </a:lnTo>
                <a:lnTo>
                  <a:pt x="1219201" y="802275"/>
                </a:lnTo>
                <a:lnTo>
                  <a:pt x="1219201" y="1749822"/>
                </a:lnTo>
                <a:lnTo>
                  <a:pt x="1218804" y="1754982"/>
                </a:lnTo>
                <a:lnTo>
                  <a:pt x="1218407" y="1760141"/>
                </a:lnTo>
                <a:lnTo>
                  <a:pt x="1216820" y="1764904"/>
                </a:lnTo>
                <a:lnTo>
                  <a:pt x="1215629" y="1769666"/>
                </a:lnTo>
                <a:lnTo>
                  <a:pt x="1213248" y="1774825"/>
                </a:lnTo>
                <a:lnTo>
                  <a:pt x="1211263" y="1778794"/>
                </a:lnTo>
                <a:lnTo>
                  <a:pt x="1208485" y="1783160"/>
                </a:lnTo>
                <a:lnTo>
                  <a:pt x="1206104" y="1786732"/>
                </a:lnTo>
                <a:lnTo>
                  <a:pt x="1202532" y="1789907"/>
                </a:lnTo>
                <a:lnTo>
                  <a:pt x="1198960" y="1793082"/>
                </a:lnTo>
                <a:lnTo>
                  <a:pt x="1195388" y="1795860"/>
                </a:lnTo>
                <a:lnTo>
                  <a:pt x="1191420" y="1797844"/>
                </a:lnTo>
                <a:lnTo>
                  <a:pt x="1187451" y="1799828"/>
                </a:lnTo>
                <a:lnTo>
                  <a:pt x="1183085" y="1801019"/>
                </a:lnTo>
                <a:lnTo>
                  <a:pt x="1178720" y="1801416"/>
                </a:lnTo>
                <a:lnTo>
                  <a:pt x="1173957" y="1801813"/>
                </a:lnTo>
                <a:lnTo>
                  <a:pt x="1043385" y="1801813"/>
                </a:lnTo>
                <a:lnTo>
                  <a:pt x="1038622" y="1801416"/>
                </a:lnTo>
                <a:lnTo>
                  <a:pt x="1034257" y="1801019"/>
                </a:lnTo>
                <a:lnTo>
                  <a:pt x="1030288" y="1799828"/>
                </a:lnTo>
                <a:lnTo>
                  <a:pt x="1025922" y="1797844"/>
                </a:lnTo>
                <a:lnTo>
                  <a:pt x="1021954" y="1795860"/>
                </a:lnTo>
                <a:lnTo>
                  <a:pt x="1018382" y="1793082"/>
                </a:lnTo>
                <a:lnTo>
                  <a:pt x="1015207" y="1789907"/>
                </a:lnTo>
                <a:lnTo>
                  <a:pt x="1012032" y="1786732"/>
                </a:lnTo>
                <a:lnTo>
                  <a:pt x="1008857" y="1783160"/>
                </a:lnTo>
                <a:lnTo>
                  <a:pt x="1006079" y="1778794"/>
                </a:lnTo>
                <a:lnTo>
                  <a:pt x="1004094" y="1774825"/>
                </a:lnTo>
                <a:lnTo>
                  <a:pt x="1002110" y="1769666"/>
                </a:lnTo>
                <a:lnTo>
                  <a:pt x="1000522" y="1764904"/>
                </a:lnTo>
                <a:lnTo>
                  <a:pt x="999729" y="1760141"/>
                </a:lnTo>
                <a:lnTo>
                  <a:pt x="998935" y="1754982"/>
                </a:lnTo>
                <a:lnTo>
                  <a:pt x="998538" y="1749822"/>
                </a:lnTo>
                <a:lnTo>
                  <a:pt x="998538" y="804112"/>
                </a:lnTo>
                <a:lnTo>
                  <a:pt x="994628" y="808774"/>
                </a:lnTo>
                <a:lnTo>
                  <a:pt x="987895" y="815533"/>
                </a:lnTo>
                <a:lnTo>
                  <a:pt x="980766" y="821498"/>
                </a:lnTo>
                <a:lnTo>
                  <a:pt x="972846" y="826667"/>
                </a:lnTo>
                <a:lnTo>
                  <a:pt x="964529" y="831438"/>
                </a:lnTo>
                <a:lnTo>
                  <a:pt x="955816" y="835017"/>
                </a:lnTo>
                <a:lnTo>
                  <a:pt x="947103" y="837800"/>
                </a:lnTo>
                <a:lnTo>
                  <a:pt x="942350" y="838595"/>
                </a:lnTo>
                <a:lnTo>
                  <a:pt x="937598" y="838993"/>
                </a:lnTo>
                <a:lnTo>
                  <a:pt x="932449" y="839390"/>
                </a:lnTo>
                <a:lnTo>
                  <a:pt x="927696" y="839788"/>
                </a:lnTo>
                <a:lnTo>
                  <a:pt x="922944" y="839390"/>
                </a:lnTo>
                <a:lnTo>
                  <a:pt x="918191" y="838993"/>
                </a:lnTo>
                <a:lnTo>
                  <a:pt x="913439" y="838595"/>
                </a:lnTo>
                <a:lnTo>
                  <a:pt x="909082" y="837800"/>
                </a:lnTo>
                <a:lnTo>
                  <a:pt x="899577" y="835017"/>
                </a:lnTo>
                <a:lnTo>
                  <a:pt x="890864" y="831438"/>
                </a:lnTo>
                <a:lnTo>
                  <a:pt x="882547" y="826667"/>
                </a:lnTo>
                <a:lnTo>
                  <a:pt x="875419" y="821498"/>
                </a:lnTo>
                <a:lnTo>
                  <a:pt x="867894" y="815533"/>
                </a:lnTo>
                <a:lnTo>
                  <a:pt x="861161" y="808774"/>
                </a:lnTo>
                <a:lnTo>
                  <a:pt x="855220" y="801219"/>
                </a:lnTo>
                <a:lnTo>
                  <a:pt x="849280" y="792869"/>
                </a:lnTo>
                <a:lnTo>
                  <a:pt x="844923" y="784122"/>
                </a:lnTo>
                <a:lnTo>
                  <a:pt x="840567" y="774976"/>
                </a:lnTo>
                <a:lnTo>
                  <a:pt x="837398" y="765036"/>
                </a:lnTo>
                <a:lnTo>
                  <a:pt x="835418" y="754698"/>
                </a:lnTo>
                <a:lnTo>
                  <a:pt x="834230" y="743962"/>
                </a:lnTo>
                <a:lnTo>
                  <a:pt x="833438" y="733625"/>
                </a:lnTo>
                <a:lnTo>
                  <a:pt x="834230" y="722491"/>
                </a:lnTo>
                <a:lnTo>
                  <a:pt x="835418" y="712153"/>
                </a:lnTo>
                <a:lnTo>
                  <a:pt x="837398" y="701815"/>
                </a:lnTo>
                <a:lnTo>
                  <a:pt x="840567" y="692272"/>
                </a:lnTo>
                <a:lnTo>
                  <a:pt x="844923" y="682729"/>
                </a:lnTo>
                <a:lnTo>
                  <a:pt x="849280" y="673584"/>
                </a:lnTo>
                <a:lnTo>
                  <a:pt x="855220" y="666030"/>
                </a:lnTo>
                <a:lnTo>
                  <a:pt x="861161" y="658475"/>
                </a:lnTo>
                <a:lnTo>
                  <a:pt x="867894" y="651318"/>
                </a:lnTo>
                <a:lnTo>
                  <a:pt x="875419" y="645354"/>
                </a:lnTo>
                <a:lnTo>
                  <a:pt x="882547" y="639787"/>
                </a:lnTo>
                <a:lnTo>
                  <a:pt x="890864" y="635413"/>
                </a:lnTo>
                <a:lnTo>
                  <a:pt x="899577" y="631835"/>
                </a:lnTo>
                <a:lnTo>
                  <a:pt x="909082" y="629449"/>
                </a:lnTo>
                <a:lnTo>
                  <a:pt x="913439" y="627858"/>
                </a:lnTo>
                <a:lnTo>
                  <a:pt x="918191" y="627461"/>
                </a:lnTo>
                <a:lnTo>
                  <a:pt x="922944" y="627063"/>
                </a:lnTo>
                <a:close/>
                <a:moveTo>
                  <a:pt x="1650227" y="627063"/>
                </a:moveTo>
                <a:lnTo>
                  <a:pt x="1654970" y="627063"/>
                </a:lnTo>
                <a:lnTo>
                  <a:pt x="1659712" y="627063"/>
                </a:lnTo>
                <a:lnTo>
                  <a:pt x="1659713" y="627063"/>
                </a:lnTo>
                <a:lnTo>
                  <a:pt x="2013555" y="627063"/>
                </a:lnTo>
                <a:lnTo>
                  <a:pt x="2013556" y="627063"/>
                </a:lnTo>
                <a:lnTo>
                  <a:pt x="2018705" y="627063"/>
                </a:lnTo>
                <a:lnTo>
                  <a:pt x="2023457" y="627063"/>
                </a:lnTo>
                <a:lnTo>
                  <a:pt x="2028210" y="627461"/>
                </a:lnTo>
                <a:lnTo>
                  <a:pt x="2032566" y="627858"/>
                </a:lnTo>
                <a:lnTo>
                  <a:pt x="2037319" y="629449"/>
                </a:lnTo>
                <a:lnTo>
                  <a:pt x="2046824" y="631834"/>
                </a:lnTo>
                <a:lnTo>
                  <a:pt x="2055141" y="635413"/>
                </a:lnTo>
                <a:lnTo>
                  <a:pt x="2063458" y="639787"/>
                </a:lnTo>
                <a:lnTo>
                  <a:pt x="2071378" y="645353"/>
                </a:lnTo>
                <a:lnTo>
                  <a:pt x="2078507" y="651318"/>
                </a:lnTo>
                <a:lnTo>
                  <a:pt x="2085240" y="658475"/>
                </a:lnTo>
                <a:lnTo>
                  <a:pt x="2091181" y="666029"/>
                </a:lnTo>
                <a:lnTo>
                  <a:pt x="2096725" y="673584"/>
                </a:lnTo>
                <a:lnTo>
                  <a:pt x="2101478" y="682729"/>
                </a:lnTo>
                <a:lnTo>
                  <a:pt x="2105438" y="692272"/>
                </a:lnTo>
                <a:lnTo>
                  <a:pt x="2109003" y="701815"/>
                </a:lnTo>
                <a:lnTo>
                  <a:pt x="2110983" y="712153"/>
                </a:lnTo>
                <a:lnTo>
                  <a:pt x="2112567" y="722491"/>
                </a:lnTo>
                <a:lnTo>
                  <a:pt x="2112963" y="733624"/>
                </a:lnTo>
                <a:lnTo>
                  <a:pt x="2112567" y="743962"/>
                </a:lnTo>
                <a:lnTo>
                  <a:pt x="2110983" y="754698"/>
                </a:lnTo>
                <a:lnTo>
                  <a:pt x="2109003" y="765036"/>
                </a:lnTo>
                <a:lnTo>
                  <a:pt x="2105438" y="774976"/>
                </a:lnTo>
                <a:lnTo>
                  <a:pt x="2101478" y="784122"/>
                </a:lnTo>
                <a:lnTo>
                  <a:pt x="2096725" y="792869"/>
                </a:lnTo>
                <a:lnTo>
                  <a:pt x="2091181" y="801219"/>
                </a:lnTo>
                <a:lnTo>
                  <a:pt x="2085240" y="808774"/>
                </a:lnTo>
                <a:lnTo>
                  <a:pt x="2078507" y="815533"/>
                </a:lnTo>
                <a:lnTo>
                  <a:pt x="2071378" y="821498"/>
                </a:lnTo>
                <a:lnTo>
                  <a:pt x="2063458" y="826667"/>
                </a:lnTo>
                <a:lnTo>
                  <a:pt x="2055141" y="831438"/>
                </a:lnTo>
                <a:lnTo>
                  <a:pt x="2046824" y="835017"/>
                </a:lnTo>
                <a:lnTo>
                  <a:pt x="2037319" y="837800"/>
                </a:lnTo>
                <a:lnTo>
                  <a:pt x="2032566" y="838595"/>
                </a:lnTo>
                <a:lnTo>
                  <a:pt x="2028210" y="838993"/>
                </a:lnTo>
                <a:lnTo>
                  <a:pt x="2023457" y="839390"/>
                </a:lnTo>
                <a:lnTo>
                  <a:pt x="2018705" y="839788"/>
                </a:lnTo>
                <a:lnTo>
                  <a:pt x="2013556" y="839390"/>
                </a:lnTo>
                <a:lnTo>
                  <a:pt x="2008407" y="838993"/>
                </a:lnTo>
                <a:lnTo>
                  <a:pt x="2004051" y="838595"/>
                </a:lnTo>
                <a:lnTo>
                  <a:pt x="1999298" y="837800"/>
                </a:lnTo>
                <a:lnTo>
                  <a:pt x="1990189" y="835017"/>
                </a:lnTo>
                <a:lnTo>
                  <a:pt x="1981872" y="831438"/>
                </a:lnTo>
                <a:lnTo>
                  <a:pt x="1973556" y="826667"/>
                </a:lnTo>
                <a:lnTo>
                  <a:pt x="1965635" y="821498"/>
                </a:lnTo>
                <a:lnTo>
                  <a:pt x="1958110" y="815533"/>
                </a:lnTo>
                <a:lnTo>
                  <a:pt x="1951773" y="808774"/>
                </a:lnTo>
                <a:lnTo>
                  <a:pt x="1946276" y="802221"/>
                </a:lnTo>
                <a:lnTo>
                  <a:pt x="1946276" y="1749822"/>
                </a:lnTo>
                <a:lnTo>
                  <a:pt x="1946276" y="1754982"/>
                </a:lnTo>
                <a:lnTo>
                  <a:pt x="1945481" y="1760141"/>
                </a:lnTo>
                <a:lnTo>
                  <a:pt x="1944686" y="1764904"/>
                </a:lnTo>
                <a:lnTo>
                  <a:pt x="1943095" y="1769666"/>
                </a:lnTo>
                <a:lnTo>
                  <a:pt x="1941107" y="1774825"/>
                </a:lnTo>
                <a:lnTo>
                  <a:pt x="1939119" y="1778794"/>
                </a:lnTo>
                <a:lnTo>
                  <a:pt x="1936336" y="1783160"/>
                </a:lnTo>
                <a:lnTo>
                  <a:pt x="1933156" y="1786732"/>
                </a:lnTo>
                <a:lnTo>
                  <a:pt x="1930372" y="1789907"/>
                </a:lnTo>
                <a:lnTo>
                  <a:pt x="1926794" y="1793082"/>
                </a:lnTo>
                <a:lnTo>
                  <a:pt x="1923216" y="1795860"/>
                </a:lnTo>
                <a:lnTo>
                  <a:pt x="1919240" y="1797844"/>
                </a:lnTo>
                <a:lnTo>
                  <a:pt x="1914866" y="1799828"/>
                </a:lnTo>
                <a:lnTo>
                  <a:pt x="1910493" y="1801019"/>
                </a:lnTo>
                <a:lnTo>
                  <a:pt x="1906119" y="1801416"/>
                </a:lnTo>
                <a:lnTo>
                  <a:pt x="1901746" y="1801813"/>
                </a:lnTo>
                <a:lnTo>
                  <a:pt x="1770541" y="1801813"/>
                </a:lnTo>
                <a:lnTo>
                  <a:pt x="1766167" y="1801416"/>
                </a:lnTo>
                <a:lnTo>
                  <a:pt x="1761794" y="1801019"/>
                </a:lnTo>
                <a:lnTo>
                  <a:pt x="1757420" y="1799828"/>
                </a:lnTo>
                <a:lnTo>
                  <a:pt x="1753444" y="1797844"/>
                </a:lnTo>
                <a:lnTo>
                  <a:pt x="1749468" y="1795860"/>
                </a:lnTo>
                <a:lnTo>
                  <a:pt x="1745493" y="1793082"/>
                </a:lnTo>
                <a:lnTo>
                  <a:pt x="1741914" y="1789907"/>
                </a:lnTo>
                <a:lnTo>
                  <a:pt x="1738734" y="1786732"/>
                </a:lnTo>
                <a:lnTo>
                  <a:pt x="1735950" y="1783160"/>
                </a:lnTo>
                <a:lnTo>
                  <a:pt x="1733565" y="1778794"/>
                </a:lnTo>
                <a:lnTo>
                  <a:pt x="1731179" y="1774825"/>
                </a:lnTo>
                <a:lnTo>
                  <a:pt x="1729191" y="1769666"/>
                </a:lnTo>
                <a:lnTo>
                  <a:pt x="1727999" y="1764904"/>
                </a:lnTo>
                <a:lnTo>
                  <a:pt x="1726408" y="1760141"/>
                </a:lnTo>
                <a:lnTo>
                  <a:pt x="1726011" y="1754982"/>
                </a:lnTo>
                <a:lnTo>
                  <a:pt x="1725613" y="1749822"/>
                </a:lnTo>
                <a:lnTo>
                  <a:pt x="1725613" y="803700"/>
                </a:lnTo>
                <a:lnTo>
                  <a:pt x="1721366" y="808774"/>
                </a:lnTo>
                <a:lnTo>
                  <a:pt x="1714647" y="815533"/>
                </a:lnTo>
                <a:lnTo>
                  <a:pt x="1707928" y="821498"/>
                </a:lnTo>
                <a:lnTo>
                  <a:pt x="1700024" y="826667"/>
                </a:lnTo>
                <a:lnTo>
                  <a:pt x="1691725" y="831438"/>
                </a:lnTo>
                <a:lnTo>
                  <a:pt x="1683030" y="835017"/>
                </a:lnTo>
                <a:lnTo>
                  <a:pt x="1673940" y="837800"/>
                </a:lnTo>
                <a:lnTo>
                  <a:pt x="1669197" y="838595"/>
                </a:lnTo>
                <a:lnTo>
                  <a:pt x="1664455" y="838993"/>
                </a:lnTo>
                <a:lnTo>
                  <a:pt x="1659712" y="839390"/>
                </a:lnTo>
                <a:lnTo>
                  <a:pt x="1654970" y="839788"/>
                </a:lnTo>
                <a:lnTo>
                  <a:pt x="1650227" y="839390"/>
                </a:lnTo>
                <a:lnTo>
                  <a:pt x="1645484" y="838993"/>
                </a:lnTo>
                <a:lnTo>
                  <a:pt x="1640347" y="838595"/>
                </a:lnTo>
                <a:lnTo>
                  <a:pt x="1635604" y="837800"/>
                </a:lnTo>
                <a:lnTo>
                  <a:pt x="1626909" y="835017"/>
                </a:lnTo>
                <a:lnTo>
                  <a:pt x="1618214" y="831438"/>
                </a:lnTo>
                <a:lnTo>
                  <a:pt x="1609915" y="826667"/>
                </a:lnTo>
                <a:lnTo>
                  <a:pt x="1602011" y="821498"/>
                </a:lnTo>
                <a:lnTo>
                  <a:pt x="1594897" y="815533"/>
                </a:lnTo>
                <a:lnTo>
                  <a:pt x="1588178" y="808774"/>
                </a:lnTo>
                <a:lnTo>
                  <a:pt x="1581855" y="801219"/>
                </a:lnTo>
                <a:lnTo>
                  <a:pt x="1576717" y="792869"/>
                </a:lnTo>
                <a:lnTo>
                  <a:pt x="1571974" y="784122"/>
                </a:lnTo>
                <a:lnTo>
                  <a:pt x="1568022" y="774976"/>
                </a:lnTo>
                <a:lnTo>
                  <a:pt x="1564860" y="765036"/>
                </a:lnTo>
                <a:lnTo>
                  <a:pt x="1562094" y="754698"/>
                </a:lnTo>
                <a:lnTo>
                  <a:pt x="1560908" y="743962"/>
                </a:lnTo>
                <a:lnTo>
                  <a:pt x="1560513" y="733624"/>
                </a:lnTo>
                <a:lnTo>
                  <a:pt x="1560908" y="722491"/>
                </a:lnTo>
                <a:lnTo>
                  <a:pt x="1562094" y="712153"/>
                </a:lnTo>
                <a:lnTo>
                  <a:pt x="1564860" y="701815"/>
                </a:lnTo>
                <a:lnTo>
                  <a:pt x="1568022" y="692272"/>
                </a:lnTo>
                <a:lnTo>
                  <a:pt x="1571974" y="682729"/>
                </a:lnTo>
                <a:lnTo>
                  <a:pt x="1576717" y="673584"/>
                </a:lnTo>
                <a:lnTo>
                  <a:pt x="1581855" y="666029"/>
                </a:lnTo>
                <a:lnTo>
                  <a:pt x="1588178" y="658475"/>
                </a:lnTo>
                <a:lnTo>
                  <a:pt x="1594897" y="651318"/>
                </a:lnTo>
                <a:lnTo>
                  <a:pt x="1602011" y="645353"/>
                </a:lnTo>
                <a:lnTo>
                  <a:pt x="1609915" y="639787"/>
                </a:lnTo>
                <a:lnTo>
                  <a:pt x="1618214" y="635413"/>
                </a:lnTo>
                <a:lnTo>
                  <a:pt x="1626909" y="631834"/>
                </a:lnTo>
                <a:lnTo>
                  <a:pt x="1635604" y="629449"/>
                </a:lnTo>
                <a:lnTo>
                  <a:pt x="1640347" y="627858"/>
                </a:lnTo>
                <a:lnTo>
                  <a:pt x="1645484" y="627461"/>
                </a:lnTo>
                <a:lnTo>
                  <a:pt x="1650227" y="627063"/>
                </a:lnTo>
                <a:close/>
                <a:moveTo>
                  <a:pt x="1109068" y="0"/>
                </a:moveTo>
                <a:lnTo>
                  <a:pt x="1663204" y="293093"/>
                </a:lnTo>
                <a:lnTo>
                  <a:pt x="2217738" y="585788"/>
                </a:lnTo>
                <a:lnTo>
                  <a:pt x="1109068" y="585788"/>
                </a:lnTo>
                <a:lnTo>
                  <a:pt x="0" y="585788"/>
                </a:lnTo>
                <a:lnTo>
                  <a:pt x="554534" y="293093"/>
                </a:lnTo>
                <a:lnTo>
                  <a:pt x="1109068" y="0"/>
                </a:lnTo>
                <a:close/>
              </a:path>
            </a:pathLst>
          </a:custGeom>
          <a:solidFill>
            <a:srgbClr val="F8593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6" name="任意多边形 25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00" id="2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6" nodeType="after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500" id="28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8" nodeType="after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500" id="4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50" nodeType="after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500" id="52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2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3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938" y="0"/>
            <a:ext cx="12192000" cy="685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椭圆 6"/>
          <p:cNvSpPr/>
          <p:nvPr/>
        </p:nvSpPr>
        <p:spPr bwMode="auto">
          <a:xfrm>
            <a:off x="5395913" y="1668463"/>
            <a:ext cx="1400175" cy="1400175"/>
          </a:xfrm>
          <a:prstGeom prst="ellipse">
            <a:avLst/>
          </a:prstGeom>
          <a:solidFill>
            <a:srgbClr val="A3A948">
              <a:alpha val="85000"/>
            </a:srgbClr>
          </a:solidFill>
          <a:ln>
            <a:noFill/>
          </a:ln>
          <a:effectLst>
            <a:outerShdw algn="tl" blurRad="635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558" name="KSO_Shape"/>
          <p:cNvSpPr/>
          <p:nvPr/>
        </p:nvSpPr>
        <p:spPr bwMode="auto">
          <a:xfrm flipV="1">
            <a:off x="5611813" y="1952625"/>
            <a:ext cx="968375" cy="831850"/>
          </a:xfrm>
          <a:custGeom>
            <a:gdLst>
              <a:gd fmla="*/ 0 w 12766676" name="T0"/>
              <a:gd fmla="*/ 0 h 10934699" name="T1"/>
              <a:gd fmla="*/ 0 w 12766676" name="T2"/>
              <a:gd fmla="*/ 0 h 10934699" name="T3"/>
              <a:gd fmla="*/ 0 w 12766676" name="T4"/>
              <a:gd fmla="*/ 0 h 10934699" name="T5"/>
              <a:gd fmla="*/ 0 w 12766676" name="T6"/>
              <a:gd fmla="*/ 0 h 10934699" name="T7"/>
              <a:gd fmla="*/ 0 w 12766676" name="T8"/>
              <a:gd fmla="*/ 0 h 10934699" name="T9"/>
              <a:gd fmla="*/ 0 w 12766676" name="T10"/>
              <a:gd fmla="*/ 0 h 10934699" name="T11"/>
              <a:gd fmla="*/ 0 w 12766676" name="T12"/>
              <a:gd fmla="*/ 0 h 10934699" name="T13"/>
              <a:gd fmla="*/ 0 w 12766676" name="T14"/>
              <a:gd fmla="*/ 0 h 10934699" name="T15"/>
              <a:gd fmla="*/ 0 w 12766676" name="T16"/>
              <a:gd fmla="*/ 0 h 10934699" name="T17"/>
              <a:gd fmla="*/ 0 w 12766676" name="T18"/>
              <a:gd fmla="*/ 0 h 10934699" name="T19"/>
              <a:gd fmla="*/ 0 w 12766676" name="T20"/>
              <a:gd fmla="*/ 0 h 10934699" name="T21"/>
              <a:gd fmla="*/ 0 w 12766676" name="T22"/>
              <a:gd fmla="*/ 0 h 10934699" name="T23"/>
              <a:gd fmla="*/ 0 w 12766676" name="T24"/>
              <a:gd fmla="*/ 0 h 10934699" name="T25"/>
              <a:gd fmla="*/ 0 w 12766676" name="T26"/>
              <a:gd fmla="*/ 0 h 10934699" name="T27"/>
              <a:gd fmla="*/ 0 w 12766676" name="T28"/>
              <a:gd fmla="*/ 0 h 10934699" name="T29"/>
              <a:gd fmla="*/ 0 w 12766676" name="T30"/>
              <a:gd fmla="*/ 0 h 10934699" name="T31"/>
              <a:gd fmla="*/ 0 w 12766676" name="T32"/>
              <a:gd fmla="*/ 0 h 10934699" name="T33"/>
              <a:gd fmla="*/ 0 w 12766676" name="T34"/>
              <a:gd fmla="*/ 0 h 10934699" name="T35"/>
              <a:gd fmla="*/ 0 w 12766676" name="T36"/>
              <a:gd fmla="*/ 0 h 10934699" name="T37"/>
              <a:gd fmla="*/ 0 w 12766676" name="T38"/>
              <a:gd fmla="*/ 0 h 10934699" name="T39"/>
              <a:gd fmla="*/ 0 w 12766676" name="T40"/>
              <a:gd fmla="*/ 0 h 10934699" name="T41"/>
              <a:gd fmla="*/ 0 w 12766676" name="T42"/>
              <a:gd fmla="*/ 0 h 10934699" name="T43"/>
              <a:gd fmla="*/ 0 w 12766676" name="T44"/>
              <a:gd fmla="*/ 0 h 10934699" name="T45"/>
              <a:gd fmla="*/ 0 w 12766676" name="T46"/>
              <a:gd fmla="*/ 0 h 10934699" name="T47"/>
              <a:gd fmla="*/ 0 w 12766676" name="T48"/>
              <a:gd fmla="*/ 0 h 10934699" name="T49"/>
              <a:gd fmla="*/ 0 w 12766676" name="T50"/>
              <a:gd fmla="*/ 0 h 10934699" name="T51"/>
              <a:gd fmla="*/ 0 w 12766676" name="T52"/>
              <a:gd fmla="*/ 0 h 10934699" name="T53"/>
              <a:gd fmla="*/ 0 w 12766676" name="T54"/>
              <a:gd fmla="*/ 0 h 10934699" name="T55"/>
              <a:gd fmla="*/ 0 w 12766676" name="T56"/>
              <a:gd fmla="*/ 0 h 10934699" name="T57"/>
              <a:gd fmla="*/ 0 w 12766676" name="T58"/>
              <a:gd fmla="*/ 0 h 10934699" name="T59"/>
              <a:gd fmla="*/ 0 w 12766676" name="T60"/>
              <a:gd fmla="*/ 0 h 10934699" name="T61"/>
              <a:gd fmla="*/ 0 w 12766676" name="T62"/>
              <a:gd fmla="*/ 0 h 10934699" name="T63"/>
              <a:gd fmla="*/ 0 w 12766676" name="T64"/>
              <a:gd fmla="*/ 0 h 10934699" name="T65"/>
              <a:gd fmla="*/ 0 w 12766676" name="T66"/>
              <a:gd fmla="*/ 0 h 10934699" name="T67"/>
              <a:gd fmla="*/ 0 w 12766676" name="T68"/>
              <a:gd fmla="*/ 0 h 10934699" name="T69"/>
              <a:gd fmla="*/ 0 w 12766676" name="T70"/>
              <a:gd fmla="*/ 0 h 10934699" name="T71"/>
              <a:gd fmla="*/ 0 w 12766676" name="T72"/>
              <a:gd fmla="*/ 0 h 10934699" name="T73"/>
              <a:gd fmla="*/ 0 w 12766676" name="T74"/>
              <a:gd fmla="*/ 0 h 10934699" name="T75"/>
              <a:gd fmla="*/ 0 w 12766676" name="T76"/>
              <a:gd fmla="*/ 0 h 10934699" name="T77"/>
              <a:gd fmla="*/ 0 w 12766676" name="T78"/>
              <a:gd fmla="*/ 0 h 10934699" name="T79"/>
              <a:gd fmla="*/ 0 w 12766676" name="T80"/>
              <a:gd fmla="*/ 0 h 10934699" name="T81"/>
              <a:gd fmla="*/ 0 w 12766676" name="T82"/>
              <a:gd fmla="*/ 0 h 10934699" name="T83"/>
              <a:gd fmla="*/ 0 w 12766676" name="T84"/>
              <a:gd fmla="*/ 0 h 10934699" name="T85"/>
              <a:gd fmla="*/ 0 w 12766676" name="T86"/>
              <a:gd fmla="*/ 0 h 10934699" name="T87"/>
              <a:gd fmla="*/ 0 w 12766676" name="T88"/>
              <a:gd fmla="*/ 0 h 10934699" name="T89"/>
              <a:gd fmla="*/ 0 w 12766676" name="T90"/>
              <a:gd fmla="*/ 0 h 10934699" name="T91"/>
              <a:gd fmla="*/ 0 w 12766676" name="T92"/>
              <a:gd fmla="*/ 0 h 10934699" name="T93"/>
              <a:gd fmla="*/ 0 w 12766676" name="T94"/>
              <a:gd fmla="*/ 0 h 10934699" name="T95"/>
              <a:gd fmla="*/ 0 w 12766676" name="T96"/>
              <a:gd fmla="*/ 0 h 10934699" name="T97"/>
              <a:gd fmla="*/ 0 w 12766676" name="T98"/>
              <a:gd fmla="*/ 0 h 10934699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10934699" w="12766676">
                <a:moveTo>
                  <a:pt x="6043613" y="8131174"/>
                </a:moveTo>
                <a:lnTo>
                  <a:pt x="6723063" y="8131174"/>
                </a:lnTo>
                <a:lnTo>
                  <a:pt x="6723063" y="10934699"/>
                </a:lnTo>
                <a:lnTo>
                  <a:pt x="6043613" y="10934699"/>
                </a:lnTo>
                <a:lnTo>
                  <a:pt x="6043613" y="8131174"/>
                </a:lnTo>
                <a:close/>
                <a:moveTo>
                  <a:pt x="8464551" y="7481887"/>
                </a:moveTo>
                <a:lnTo>
                  <a:pt x="9867901" y="9910762"/>
                </a:lnTo>
                <a:lnTo>
                  <a:pt x="9278939" y="10247312"/>
                </a:lnTo>
                <a:lnTo>
                  <a:pt x="7875588" y="7820025"/>
                </a:lnTo>
                <a:lnTo>
                  <a:pt x="8464551" y="7481887"/>
                </a:lnTo>
                <a:close/>
                <a:moveTo>
                  <a:pt x="4297364" y="7481887"/>
                </a:moveTo>
                <a:lnTo>
                  <a:pt x="4887914" y="7820025"/>
                </a:lnTo>
                <a:lnTo>
                  <a:pt x="3482976" y="10247312"/>
                </a:lnTo>
                <a:lnTo>
                  <a:pt x="2894013" y="9910762"/>
                </a:lnTo>
                <a:lnTo>
                  <a:pt x="4297364" y="7481887"/>
                </a:lnTo>
                <a:close/>
                <a:moveTo>
                  <a:pt x="9650413" y="6043612"/>
                </a:moveTo>
                <a:lnTo>
                  <a:pt x="12079288" y="7446962"/>
                </a:lnTo>
                <a:lnTo>
                  <a:pt x="11741151" y="8037512"/>
                </a:lnTo>
                <a:lnTo>
                  <a:pt x="9309100" y="6637337"/>
                </a:lnTo>
                <a:lnTo>
                  <a:pt x="9650413" y="6043612"/>
                </a:lnTo>
                <a:close/>
                <a:moveTo>
                  <a:pt x="3111501" y="6043612"/>
                </a:moveTo>
                <a:lnTo>
                  <a:pt x="3452813" y="6632575"/>
                </a:lnTo>
                <a:lnTo>
                  <a:pt x="1025525" y="8037512"/>
                </a:lnTo>
                <a:lnTo>
                  <a:pt x="682625" y="7446962"/>
                </a:lnTo>
                <a:lnTo>
                  <a:pt x="3111501" y="6043612"/>
                </a:lnTo>
                <a:close/>
                <a:moveTo>
                  <a:pt x="9958388" y="4211638"/>
                </a:moveTo>
                <a:lnTo>
                  <a:pt x="12766676" y="4211638"/>
                </a:lnTo>
                <a:lnTo>
                  <a:pt x="12766676" y="4891088"/>
                </a:lnTo>
                <a:lnTo>
                  <a:pt x="9958388" y="4891088"/>
                </a:lnTo>
                <a:lnTo>
                  <a:pt x="9958388" y="4211638"/>
                </a:lnTo>
                <a:close/>
                <a:moveTo>
                  <a:pt x="0" y="4211637"/>
                </a:moveTo>
                <a:lnTo>
                  <a:pt x="2803525" y="4211637"/>
                </a:lnTo>
                <a:lnTo>
                  <a:pt x="2803525" y="4891087"/>
                </a:lnTo>
                <a:lnTo>
                  <a:pt x="0" y="4891087"/>
                </a:lnTo>
                <a:lnTo>
                  <a:pt x="0" y="4211637"/>
                </a:lnTo>
                <a:close/>
                <a:moveTo>
                  <a:pt x="6381460" y="1186307"/>
                </a:moveTo>
                <a:cubicBezTo>
                  <a:pt x="6171222" y="1186307"/>
                  <a:pt x="5964738" y="1208832"/>
                  <a:pt x="5765762" y="1246373"/>
                </a:cubicBezTo>
                <a:cubicBezTo>
                  <a:pt x="5765762" y="1246373"/>
                  <a:pt x="5765762" y="1832018"/>
                  <a:pt x="5765762" y="1948396"/>
                </a:cubicBezTo>
                <a:cubicBezTo>
                  <a:pt x="5765762" y="2481483"/>
                  <a:pt x="5457912" y="2744273"/>
                  <a:pt x="5273953" y="2849389"/>
                </a:cubicBezTo>
                <a:cubicBezTo>
                  <a:pt x="4703304" y="3187261"/>
                  <a:pt x="4346649" y="3840480"/>
                  <a:pt x="4346649" y="4557520"/>
                </a:cubicBezTo>
                <a:cubicBezTo>
                  <a:pt x="4346649" y="5680005"/>
                  <a:pt x="5262690" y="6592260"/>
                  <a:pt x="6381460" y="6592260"/>
                </a:cubicBezTo>
                <a:cubicBezTo>
                  <a:pt x="7503986" y="6592260"/>
                  <a:pt x="8416274" y="5680005"/>
                  <a:pt x="8416274" y="4557520"/>
                </a:cubicBezTo>
                <a:cubicBezTo>
                  <a:pt x="8416274" y="3840480"/>
                  <a:pt x="8063372" y="3187261"/>
                  <a:pt x="7492724" y="2849389"/>
                </a:cubicBezTo>
                <a:cubicBezTo>
                  <a:pt x="7308765" y="2744273"/>
                  <a:pt x="7000915" y="2481483"/>
                  <a:pt x="7000915" y="1948396"/>
                </a:cubicBezTo>
                <a:cubicBezTo>
                  <a:pt x="7000915" y="1749427"/>
                  <a:pt x="7000915" y="1246373"/>
                  <a:pt x="7000915" y="1246373"/>
                </a:cubicBezTo>
                <a:cubicBezTo>
                  <a:pt x="6798184" y="1208832"/>
                  <a:pt x="6595454" y="1186307"/>
                  <a:pt x="6381460" y="1186307"/>
                </a:cubicBezTo>
                <a:close/>
                <a:moveTo>
                  <a:pt x="6381460" y="0"/>
                </a:moveTo>
                <a:cubicBezTo>
                  <a:pt x="6835727" y="0"/>
                  <a:pt x="7271222" y="63821"/>
                  <a:pt x="7680437" y="187707"/>
                </a:cubicBezTo>
                <a:cubicBezTo>
                  <a:pt x="7680437" y="187707"/>
                  <a:pt x="7680437" y="1696869"/>
                  <a:pt x="7680437" y="1948396"/>
                </a:cubicBezTo>
                <a:cubicBezTo>
                  <a:pt x="7680437" y="2079791"/>
                  <a:pt x="7714225" y="2192415"/>
                  <a:pt x="7834362" y="2263744"/>
                </a:cubicBezTo>
                <a:cubicBezTo>
                  <a:pt x="8611495" y="2717994"/>
                  <a:pt x="9099550" y="3592707"/>
                  <a:pt x="9099550" y="4557520"/>
                </a:cubicBezTo>
                <a:cubicBezTo>
                  <a:pt x="9099550" y="6055418"/>
                  <a:pt x="7879413" y="7275512"/>
                  <a:pt x="6381460" y="7275512"/>
                </a:cubicBezTo>
                <a:cubicBezTo>
                  <a:pt x="4883509" y="7275512"/>
                  <a:pt x="3667126" y="6055418"/>
                  <a:pt x="3667126" y="4557520"/>
                </a:cubicBezTo>
                <a:cubicBezTo>
                  <a:pt x="3667126" y="3592707"/>
                  <a:pt x="4155181" y="2717994"/>
                  <a:pt x="4928560" y="2263744"/>
                </a:cubicBezTo>
                <a:cubicBezTo>
                  <a:pt x="5052451" y="2192415"/>
                  <a:pt x="5086240" y="2079791"/>
                  <a:pt x="5086240" y="1948396"/>
                </a:cubicBezTo>
                <a:cubicBezTo>
                  <a:pt x="5086240" y="1621787"/>
                  <a:pt x="5086240" y="187707"/>
                  <a:pt x="5086240" y="187707"/>
                </a:cubicBezTo>
                <a:cubicBezTo>
                  <a:pt x="5499209" y="63821"/>
                  <a:pt x="5934704" y="0"/>
                  <a:pt x="6381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altLang="en-US" lang="zh-CN"/>
          </a:p>
        </p:txBody>
      </p:sp>
      <p:sp>
        <p:nvSpPr>
          <p:cNvPr id="8" name="文本框 1"/>
          <p:cNvSpPr txBox="1"/>
          <p:nvPr/>
        </p:nvSpPr>
        <p:spPr bwMode="auto">
          <a:xfrm>
            <a:off x="3644900" y="3373438"/>
            <a:ext cx="4902200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3756025" y="4156075"/>
            <a:ext cx="4679950" cy="0"/>
          </a:xfrm>
          <a:prstGeom prst="line">
            <a:avLst/>
          </a:prstGeom>
          <a:ln cmpd="thinThick"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11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3558"/>
      <p:bldP grpId="0" spid="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7" name="组合 2"/>
          <p:cNvGrpSpPr/>
          <p:nvPr/>
        </p:nvGrpSpPr>
        <p:grpSpPr>
          <a:xfrm>
            <a:off x="4505188" y="2182418"/>
            <a:ext cx="3242632" cy="3241212"/>
            <a:chOff x="4377802" y="1986290"/>
            <a:chExt cx="3436397" cy="3435207"/>
          </a:xfrm>
          <a:effectLst>
            <a:outerShdw algn="ctr" blurRad="63500" rotWithShape="0" sx="103000" sy="103000">
              <a:prstClr val="black">
                <a:alpha val="20000"/>
              </a:prstClr>
            </a:outerShdw>
          </a:effectLst>
        </p:grpSpPr>
        <p:sp>
          <p:nvSpPr>
            <p:cNvPr id="11" name="MH_SubTitle_3"/>
            <p:cNvSpPr/>
            <p:nvPr/>
          </p:nvSpPr>
          <p:spPr>
            <a:xfrm>
              <a:off x="5240999" y="3709605"/>
              <a:ext cx="1712644" cy="1711118"/>
            </a:xfrm>
            <a:prstGeom prst="diamond">
              <a:avLst/>
            </a:prstGeom>
            <a:solidFill>
              <a:srgbClr val="CE1836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r>
                <a:rPr altLang="en-US" b="1" kern="0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12" name="MH_SubTitle_4"/>
            <p:cNvSpPr/>
            <p:nvPr/>
          </p:nvSpPr>
          <p:spPr>
            <a:xfrm>
              <a:off x="4377947" y="2848157"/>
              <a:ext cx="1712644" cy="1712801"/>
            </a:xfrm>
            <a:prstGeom prst="diamond">
              <a:avLst/>
            </a:prstGeom>
            <a:solidFill>
              <a:srgbClr val="F85931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r>
                <a:rPr altLang="en-US" b="1" kern="0" lang="zh-CN" spc="3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13" name="MH_SubTitle_2"/>
            <p:cNvSpPr/>
            <p:nvPr/>
          </p:nvSpPr>
          <p:spPr>
            <a:xfrm>
              <a:off x="6102369" y="2848157"/>
              <a:ext cx="1712644" cy="1712801"/>
            </a:xfrm>
            <a:prstGeom prst="diamond">
              <a:avLst/>
            </a:prstGeom>
            <a:solidFill>
              <a:srgbClr val="009989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r>
                <a:rPr altLang="en-US" b="1" kern="0" lang="zh-CN" spc="3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14" name="MH_SubTitle_1"/>
            <p:cNvSpPr/>
            <p:nvPr/>
          </p:nvSpPr>
          <p:spPr>
            <a:xfrm>
              <a:off x="5239316" y="1986709"/>
              <a:ext cx="1712644" cy="1711118"/>
            </a:xfrm>
            <a:prstGeom prst="diamond">
              <a:avLst/>
            </a:prstGeom>
            <a:solidFill>
              <a:srgbClr val="EDB92E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r>
                <a:rPr altLang="en-US" b="1" kern="0" lang="zh-CN" spc="3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15" name="MH_Other_1"/>
            <p:cNvSpPr/>
            <p:nvPr/>
          </p:nvSpPr>
          <p:spPr>
            <a:xfrm>
              <a:off x="6102369" y="3511068"/>
              <a:ext cx="381896" cy="381931"/>
            </a:xfrm>
            <a:custGeom>
              <a:gdLst>
                <a:gd fmla="*/ 254559 w 509117" name="connsiteX0"/>
                <a:gd fmla="*/ 0 h 509118" name="connsiteY0"/>
                <a:gd fmla="*/ 509117 w 509117" name="connsiteX1"/>
                <a:gd fmla="*/ 254559 h 509118" name="connsiteY1"/>
                <a:gd fmla="*/ 254559 w 509117" name="connsiteX2"/>
                <a:gd fmla="*/ 509118 h 509118" name="connsiteY2"/>
                <a:gd fmla="*/ 0 w 509117" name="connsiteX3"/>
                <a:gd fmla="*/ 254559 h 50911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09117" w="509117">
                  <a:moveTo>
                    <a:pt x="254559" y="0"/>
                  </a:moveTo>
                  <a:lnTo>
                    <a:pt x="509117" y="254559"/>
                  </a:lnTo>
                  <a:lnTo>
                    <a:pt x="254559" y="509118"/>
                  </a:lnTo>
                  <a:lnTo>
                    <a:pt x="0" y="254559"/>
                  </a:lnTo>
                  <a:close/>
                </a:path>
              </a:pathLst>
            </a:custGeom>
            <a:solidFill>
              <a:srgbClr val="008E8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altLang="zh-CN" b="1" kern="0" lang="en-US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2</a:t>
              </a:r>
            </a:p>
          </p:txBody>
        </p:sp>
        <p:sp>
          <p:nvSpPr>
            <p:cNvPr id="16" name="MH_Other_2"/>
            <p:cNvSpPr/>
            <p:nvPr/>
          </p:nvSpPr>
          <p:spPr>
            <a:xfrm>
              <a:off x="5905532" y="3315896"/>
              <a:ext cx="380214" cy="381931"/>
            </a:xfrm>
            <a:custGeom>
              <a:gdLst>
                <a:gd fmla="*/ 254559 w 509117" name="connsiteX0"/>
                <a:gd fmla="*/ 0 h 509117" name="connsiteY0"/>
                <a:gd fmla="*/ 509117 w 509117" name="connsiteX1"/>
                <a:gd fmla="*/ 254558 h 509117" name="connsiteY1"/>
                <a:gd fmla="*/ 254559 w 509117" name="connsiteX2"/>
                <a:gd fmla="*/ 509117 h 509117" name="connsiteY2"/>
                <a:gd fmla="*/ 0 w 509117" name="connsiteX3"/>
                <a:gd fmla="*/ 254558 h 50911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09117" w="509117">
                  <a:moveTo>
                    <a:pt x="254559" y="0"/>
                  </a:moveTo>
                  <a:lnTo>
                    <a:pt x="509117" y="254558"/>
                  </a:lnTo>
                  <a:lnTo>
                    <a:pt x="254559" y="509117"/>
                  </a:lnTo>
                  <a:lnTo>
                    <a:pt x="0" y="254558"/>
                  </a:lnTo>
                  <a:close/>
                </a:path>
              </a:pathLst>
            </a:custGeom>
            <a:solidFill>
              <a:srgbClr val="D8A412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altLang="zh-CN" b="1" kern="0" lang="en-US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1</a:t>
              </a:r>
            </a:p>
          </p:txBody>
        </p:sp>
        <p:sp>
          <p:nvSpPr>
            <p:cNvPr id="17" name="MH_Other_3"/>
            <p:cNvSpPr/>
            <p:nvPr/>
          </p:nvSpPr>
          <p:spPr>
            <a:xfrm>
              <a:off x="5907215" y="3709605"/>
              <a:ext cx="380214" cy="380249"/>
            </a:xfrm>
            <a:custGeom>
              <a:gdLst>
                <a:gd fmla="*/ 254559 w 509118" name="connsiteX0"/>
                <a:gd fmla="*/ 0 h 509117" name="connsiteY0"/>
                <a:gd fmla="*/ 509118 w 509118" name="connsiteX1"/>
                <a:gd fmla="*/ 254559 h 509117" name="connsiteY1"/>
                <a:gd fmla="*/ 254559 w 509118" name="connsiteX2"/>
                <a:gd fmla="*/ 509117 h 509117" name="connsiteY2"/>
                <a:gd fmla="*/ 0 w 509118" name="connsiteX3"/>
                <a:gd fmla="*/ 254559 h 50911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09117" w="509117">
                  <a:moveTo>
                    <a:pt x="254559" y="0"/>
                  </a:moveTo>
                  <a:lnTo>
                    <a:pt x="509118" y="254559"/>
                  </a:lnTo>
                  <a:lnTo>
                    <a:pt x="254559" y="509117"/>
                  </a:lnTo>
                  <a:lnTo>
                    <a:pt x="0" y="254559"/>
                  </a:lnTo>
                  <a:close/>
                </a:path>
              </a:pathLst>
            </a:custGeom>
            <a:solidFill>
              <a:srgbClr val="C3173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altLang="zh-CN" b="1" kern="0" lang="en-US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3</a:t>
              </a:r>
            </a:p>
          </p:txBody>
        </p:sp>
        <p:sp>
          <p:nvSpPr>
            <p:cNvPr id="18" name="MH_Other_4"/>
            <p:cNvSpPr/>
            <p:nvPr/>
          </p:nvSpPr>
          <p:spPr>
            <a:xfrm>
              <a:off x="5708696" y="3516115"/>
              <a:ext cx="381896" cy="381932"/>
            </a:xfrm>
            <a:custGeom>
              <a:gdLst>
                <a:gd fmla="*/ 254558 w 509117" name="connsiteX0"/>
                <a:gd fmla="*/ 0 h 509118" name="connsiteY0"/>
                <a:gd fmla="*/ 509117 w 509117" name="connsiteX1"/>
                <a:gd fmla="*/ 254559 h 509118" name="connsiteY1"/>
                <a:gd fmla="*/ 254558 w 509117" name="connsiteX2"/>
                <a:gd fmla="*/ 509118 h 509118" name="connsiteY2"/>
                <a:gd fmla="*/ 0 w 509117" name="connsiteX3"/>
                <a:gd fmla="*/ 254559 h 50911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09117" w="509117">
                  <a:moveTo>
                    <a:pt x="254558" y="0"/>
                  </a:moveTo>
                  <a:lnTo>
                    <a:pt x="509117" y="254559"/>
                  </a:lnTo>
                  <a:lnTo>
                    <a:pt x="254558" y="509118"/>
                  </a:lnTo>
                  <a:lnTo>
                    <a:pt x="0" y="254559"/>
                  </a:lnTo>
                  <a:close/>
                </a:path>
              </a:pathLst>
            </a:custGeom>
            <a:solidFill>
              <a:srgbClr val="F74319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altLang="zh-CN" b="1" kern="0" lang="en-US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4</a:t>
              </a:r>
            </a:p>
          </p:txBody>
        </p:sp>
      </p:grpSp>
      <p:sp>
        <p:nvSpPr>
          <p:cNvPr id="5" name="矩形 4"/>
          <p:cNvSpPr/>
          <p:nvPr/>
        </p:nvSpPr>
        <p:spPr bwMode="auto">
          <a:xfrm>
            <a:off x="4186238" y="5405438"/>
            <a:ext cx="3879850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7781924" y="3397250"/>
            <a:ext cx="3686175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en-US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723900" y="3414713"/>
            <a:ext cx="3789363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altLang="en-US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4186238" y="1370013"/>
            <a:ext cx="3879850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</a:t>
            </a:r>
          </a:p>
        </p:txBody>
      </p:sp>
      <p:sp>
        <p:nvSpPr>
          <p:cNvPr id="20" name="任意多边形 19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4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500" id="16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3"/>
      <p:bldP grpId="0" spid="25"/>
      <p:bldP grpId="0" spid="26"/>
      <p:bldP grpId="0" spid="2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019300" y="1635125"/>
            <a:ext cx="8153400" cy="2720975"/>
            <a:chOff x="2019300" y="1635125"/>
            <a:chExt cx="8153400" cy="2720975"/>
          </a:xfrm>
        </p:grpSpPr>
        <p:sp>
          <p:nvSpPr>
            <p:cNvPr id="19" name="MH_SubTitle_3"/>
            <p:cNvSpPr/>
            <p:nvPr>
              <p:custDataLst>
                <p:tags r:id="rId2"/>
              </p:custDataLst>
            </p:nvPr>
          </p:nvSpPr>
          <p:spPr>
            <a:xfrm>
              <a:off x="7908925" y="2076450"/>
              <a:ext cx="1844675" cy="1846263"/>
            </a:xfrm>
            <a:custGeom>
              <a:gdLst>
                <a:gd fmla="*/ 692680 w 1385360" name="connsiteX0"/>
                <a:gd fmla="*/ 0 h 1385360" name="connsiteY0"/>
                <a:gd fmla="*/ 1385360 w 1385360" name="connsiteX1"/>
                <a:gd fmla="*/ 692679 h 1385360" name="connsiteY1"/>
                <a:gd fmla="*/ 692680 w 1385360" name="connsiteX2"/>
                <a:gd fmla="*/ 1385360 h 1385360" name="connsiteY2"/>
                <a:gd fmla="*/ 0 w 1385360" name="connsiteX3"/>
                <a:gd fmla="*/ 692680 h 138536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385360" w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F85931"/>
            </a:solidFill>
            <a:ln>
              <a:noFill/>
            </a:ln>
            <a:effectLst>
              <a:outerShdw algn="ctr" blurRad="63500" rotWithShape="0" sx="103000" sy="10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r>
                <a:rPr altLang="en-US" b="1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21" name="MH_SubTitle_2"/>
            <p:cNvSpPr/>
            <p:nvPr>
              <p:custDataLst>
                <p:tags r:id="rId3"/>
              </p:custDataLst>
            </p:nvPr>
          </p:nvSpPr>
          <p:spPr>
            <a:xfrm>
              <a:off x="5164138" y="2076450"/>
              <a:ext cx="1847850" cy="1846263"/>
            </a:xfrm>
            <a:custGeom>
              <a:gdLst>
                <a:gd fmla="*/ 692680 w 1385360" name="connsiteX0"/>
                <a:gd fmla="*/ 0 h 1385360" name="connsiteY0"/>
                <a:gd fmla="*/ 1385360 w 1385360" name="connsiteX1"/>
                <a:gd fmla="*/ 692679 h 1385360" name="connsiteY1"/>
                <a:gd fmla="*/ 692680 w 1385360" name="connsiteX2"/>
                <a:gd fmla="*/ 1385360 h 1385360" name="connsiteY2"/>
                <a:gd fmla="*/ 0 w 1385360" name="connsiteX3"/>
                <a:gd fmla="*/ 692680 h 138536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385360" w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009989"/>
            </a:solidFill>
            <a:ln>
              <a:noFill/>
            </a:ln>
            <a:effectLst>
              <a:outerShdw algn="ctr" blurRad="63500" rotWithShape="0" sx="103000" sy="10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r>
                <a:rPr altLang="en-US" b="1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 </a:t>
              </a:r>
            </a:p>
          </p:txBody>
        </p:sp>
        <p:sp>
          <p:nvSpPr>
            <p:cNvPr id="22" name="MH_SubTitle_1"/>
            <p:cNvSpPr/>
            <p:nvPr>
              <p:custDataLst>
                <p:tags r:id="rId4"/>
              </p:custDataLst>
            </p:nvPr>
          </p:nvSpPr>
          <p:spPr>
            <a:xfrm>
              <a:off x="2400300" y="2076450"/>
              <a:ext cx="1847850" cy="1846263"/>
            </a:xfrm>
            <a:custGeom>
              <a:gdLst>
                <a:gd fmla="*/ 692680 w 1385360" name="connsiteX0"/>
                <a:gd fmla="*/ 0 h 1385360" name="connsiteY0"/>
                <a:gd fmla="*/ 1385360 w 1385360" name="connsiteX1"/>
                <a:gd fmla="*/ 692679 h 1385360" name="connsiteY1"/>
                <a:gd fmla="*/ 692680 w 1385360" name="connsiteX2"/>
                <a:gd fmla="*/ 1385360 h 1385360" name="connsiteY2"/>
                <a:gd fmla="*/ 0 w 1385360" name="connsiteX3"/>
                <a:gd fmla="*/ 692680 h 138536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385360" w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A3A948"/>
            </a:solidFill>
            <a:ln>
              <a:noFill/>
            </a:ln>
            <a:effectLst>
              <a:outerShdw algn="ctr" blurRad="63500" rotWithShape="0" sx="103000" sy="10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r>
                <a:rPr altLang="en-US" b="1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27" name="MH_Other_1"/>
            <p:cNvSpPr/>
            <p:nvPr>
              <p:custDataLst>
                <p:tags r:id="rId5"/>
              </p:custDataLst>
            </p:nvPr>
          </p:nvSpPr>
          <p:spPr bwMode="auto">
            <a:xfrm>
              <a:off x="2019300" y="1635125"/>
              <a:ext cx="5213350" cy="2720975"/>
            </a:xfrm>
            <a:custGeom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b="b" l="0" r="r" t="0"/>
              <a:pathLst>
                <a:path h="814" w="1558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cap="flat" cmpd="sng" w="25400">
              <a:solidFill>
                <a:srgbClr val="A3A948"/>
              </a:solidFill>
              <a:prstDash val="solid"/>
              <a:round/>
            </a:ln>
            <a:effectLst/>
          </p:spPr>
          <p:txBody>
            <a:bodyPr anchor="ctr" bIns="0" lIns="0" rIns="0" tIns="0" wrap="none"/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9pPr>
            </a:lstStyle>
            <a:p>
              <a:pPr>
                <a:defRPr/>
              </a:pPr>
              <a:endParaRPr altLang="en-US" lang="zh-CN" sz="975">
                <a:latin typeface="+mn-ea"/>
                <a:ea typeface="+mn-ea"/>
              </a:endParaRPr>
            </a:p>
          </p:txBody>
        </p:sp>
        <p:sp>
          <p:nvSpPr>
            <p:cNvPr id="28" name="MH_Other_2"/>
            <p:cNvSpPr/>
            <p:nvPr>
              <p:custDataLst>
                <p:tags r:id="rId6"/>
              </p:custDataLst>
            </p:nvPr>
          </p:nvSpPr>
          <p:spPr bwMode="auto">
            <a:xfrm flipH="1" flipV="1">
              <a:off x="4959350" y="1635125"/>
              <a:ext cx="5213350" cy="2720975"/>
            </a:xfrm>
            <a:custGeom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b="b" l="0" r="r" t="0"/>
              <a:pathLst>
                <a:path h="814" w="1558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cap="flat" cmpd="sng" w="25400">
              <a:solidFill>
                <a:srgbClr val="009989"/>
              </a:solidFill>
              <a:prstDash val="solid"/>
              <a:round/>
            </a:ln>
            <a:effectLst/>
          </p:spPr>
          <p:txBody>
            <a:bodyPr anchor="ctr" bIns="0" lIns="0" rIns="0" tIns="0" wrap="none"/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9pPr>
            </a:lstStyle>
            <a:p>
              <a:pPr>
                <a:defRPr/>
              </a:pPr>
              <a:endParaRPr altLang="en-US" lang="zh-CN" sz="975">
                <a:latin typeface="+mn-ea"/>
                <a:ea typeface="+mn-ea"/>
              </a:endParaRPr>
            </a:p>
          </p:txBody>
        </p:sp>
        <p:sp>
          <p:nvSpPr>
            <p:cNvPr id="29" name="MH_Other_3"/>
            <p:cNvSpPr/>
            <p:nvPr>
              <p:custDataLst>
                <p:tags r:id="rId7"/>
              </p:custDataLst>
            </p:nvPr>
          </p:nvSpPr>
          <p:spPr>
            <a:xfrm>
              <a:off x="3151188" y="2222500"/>
              <a:ext cx="347662" cy="346075"/>
            </a:xfrm>
            <a:custGeom>
              <a:gdLst>
                <a:gd fmla="*/ 130460 w 260920" name="connsiteX0"/>
                <a:gd fmla="*/ 0 h 260921" name="connsiteY0"/>
                <a:gd fmla="*/ 260920 w 260920" name="connsiteX1"/>
                <a:gd fmla="*/ 130461 h 260921" name="connsiteY1"/>
                <a:gd fmla="*/ 130460 w 260920" name="connsiteX2"/>
                <a:gd fmla="*/ 260921 h 260921" name="connsiteY2"/>
                <a:gd fmla="*/ 0 w 260920" name="connsiteX3"/>
                <a:gd fmla="*/ 130460 h 26092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60921" w="260920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1400">
                  <a:solidFill>
                    <a:srgbClr val="73737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1</a:t>
              </a:r>
            </a:p>
          </p:txBody>
        </p:sp>
        <p:sp>
          <p:nvSpPr>
            <p:cNvPr id="30" name="MH_Other_4"/>
            <p:cNvSpPr/>
            <p:nvPr>
              <p:custDataLst>
                <p:tags r:id="rId8"/>
              </p:custDataLst>
            </p:nvPr>
          </p:nvSpPr>
          <p:spPr>
            <a:xfrm>
              <a:off x="5916613" y="2222500"/>
              <a:ext cx="346075" cy="346075"/>
            </a:xfrm>
            <a:custGeom>
              <a:gdLst>
                <a:gd fmla="*/ 130460 w 260920" name="connsiteX0"/>
                <a:gd fmla="*/ 0 h 260921" name="connsiteY0"/>
                <a:gd fmla="*/ 260920 w 260920" name="connsiteX1"/>
                <a:gd fmla="*/ 130461 h 260921" name="connsiteY1"/>
                <a:gd fmla="*/ 130460 w 260920" name="connsiteX2"/>
                <a:gd fmla="*/ 260921 h 260921" name="connsiteY2"/>
                <a:gd fmla="*/ 0 w 260920" name="connsiteX3"/>
                <a:gd fmla="*/ 130460 h 26092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60921" w="260920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1400">
                  <a:solidFill>
                    <a:srgbClr val="73737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2</a:t>
              </a:r>
            </a:p>
          </p:txBody>
        </p:sp>
        <p:sp>
          <p:nvSpPr>
            <p:cNvPr id="31" name="MH_Other_5"/>
            <p:cNvSpPr/>
            <p:nvPr>
              <p:custDataLst>
                <p:tags r:id="rId9"/>
              </p:custDataLst>
            </p:nvPr>
          </p:nvSpPr>
          <p:spPr>
            <a:xfrm>
              <a:off x="8648700" y="2222500"/>
              <a:ext cx="347663" cy="346075"/>
            </a:xfrm>
            <a:custGeom>
              <a:gdLst>
                <a:gd fmla="*/ 130460 w 260920" name="connsiteX0"/>
                <a:gd fmla="*/ 0 h 260921" name="connsiteY0"/>
                <a:gd fmla="*/ 260920 w 260920" name="connsiteX1"/>
                <a:gd fmla="*/ 130461 h 260921" name="connsiteY1"/>
                <a:gd fmla="*/ 130460 w 260920" name="connsiteX2"/>
                <a:gd fmla="*/ 260921 h 260921" name="connsiteY2"/>
                <a:gd fmla="*/ 0 w 260920" name="connsiteX3"/>
                <a:gd fmla="*/ 130460 h 26092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60921" w="260920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1400">
                  <a:solidFill>
                    <a:srgbClr val="73737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3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87563" y="4460875"/>
            <a:ext cx="7981950" cy="1385888"/>
            <a:chOff x="2087563" y="4460875"/>
            <a:chExt cx="7981950" cy="1385888"/>
          </a:xfrm>
        </p:grpSpPr>
        <p:sp>
          <p:nvSpPr>
            <p:cNvPr id="32" name="矩形 31"/>
            <p:cNvSpPr/>
            <p:nvPr/>
          </p:nvSpPr>
          <p:spPr>
            <a:xfrm>
              <a:off x="2087563" y="4460874"/>
              <a:ext cx="2474912" cy="135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成立于2007年，是国内领先的专业PPT设计和培训公司, 7年专业PPT制作经验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40288" y="4460874"/>
              <a:ext cx="2474912" cy="135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成立于2007年，是国内领先的专业PPT设计和培训公司, 7年专业PPT制作经验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7593014" y="4460874"/>
              <a:ext cx="2476500" cy="135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成立于2007年，是国内领先的专业PPT设计和培训公司, 7年专业PPT制作经验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4702175" y="4505325"/>
              <a:ext cx="0" cy="1341438"/>
            </a:xfrm>
            <a:prstGeom prst="line">
              <a:avLst/>
            </a:prstGeom>
            <a:ln>
              <a:solidFill>
                <a:srgbClr val="A3A94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7454900" y="4505325"/>
              <a:ext cx="0" cy="1341438"/>
            </a:xfrm>
            <a:prstGeom prst="line">
              <a:avLst/>
            </a:prstGeom>
            <a:ln>
              <a:solidFill>
                <a:srgbClr val="0099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任意多边形 24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1512888"/>
            <a:ext cx="10861675" cy="4251325"/>
            <a:chOff x="550863" y="1512888"/>
            <a:chExt cx="10861675" cy="4250549"/>
          </a:xfrm>
        </p:grpSpPr>
        <p:grpSp>
          <p:nvGrpSpPr>
            <p:cNvPr id="8" name="组合 7"/>
            <p:cNvGrpSpPr/>
            <p:nvPr/>
          </p:nvGrpSpPr>
          <p:grpSpPr>
            <a:xfrm>
              <a:off x="4146551" y="1815325"/>
              <a:ext cx="3654425" cy="3948112"/>
              <a:chOff x="4230688" y="1801813"/>
              <a:chExt cx="3654425" cy="3948112"/>
            </a:xfrm>
            <a:effectLst>
              <a:outerShdw algn="t" blurRad="63500" dir="5400000" dist="50800" rotWithShape="0">
                <a:prstClr val="black">
                  <a:alpha val="20000"/>
                </a:prstClr>
              </a:outerShdw>
            </a:effectLst>
          </p:grpSpPr>
          <p:sp>
            <p:nvSpPr>
              <p:cNvPr id="17" name="MH_Other_6"/>
              <p:cNvSpPr/>
              <p:nvPr/>
            </p:nvSpPr>
            <p:spPr>
              <a:xfrm>
                <a:off x="5943600" y="1801813"/>
                <a:ext cx="1941513" cy="1219200"/>
              </a:xfrm>
              <a:prstGeom prst="bentArrow">
                <a:avLst>
                  <a:gd fmla="val 18510" name="adj1"/>
                  <a:gd fmla="val 25000" name="adj2"/>
                  <a:gd fmla="val 25000" name="adj3"/>
                  <a:gd fmla="val 27631" name="adj4"/>
                </a:avLst>
              </a:prstGeom>
              <a:solidFill>
                <a:srgbClr val="A3A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dir="t" rig="threeP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MH_Other_7"/>
              <p:cNvSpPr/>
              <p:nvPr/>
            </p:nvSpPr>
            <p:spPr>
              <a:xfrm flipH="1">
                <a:off x="4230688" y="2484438"/>
                <a:ext cx="1941512" cy="1219200"/>
              </a:xfrm>
              <a:prstGeom prst="bentArrow">
                <a:avLst>
                  <a:gd fmla="val 18510" name="adj1"/>
                  <a:gd fmla="val 25000" name="adj2"/>
                  <a:gd fmla="val 25000" name="adj3"/>
                  <a:gd fmla="val 27631" name="adj4"/>
                </a:avLst>
              </a:prstGeom>
              <a:solidFill>
                <a:srgbClr val="EDB9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dir="t" rig="threeP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MH_Other_8"/>
              <p:cNvSpPr/>
              <p:nvPr/>
            </p:nvSpPr>
            <p:spPr>
              <a:xfrm>
                <a:off x="5943600" y="3167063"/>
                <a:ext cx="1941513" cy="1217612"/>
              </a:xfrm>
              <a:prstGeom prst="bentArrow">
                <a:avLst>
                  <a:gd fmla="val 18510" name="adj1"/>
                  <a:gd fmla="val 25000" name="adj2"/>
                  <a:gd fmla="val 25000" name="adj3"/>
                  <a:gd fmla="val 27631" name="adj4"/>
                </a:avLst>
              </a:prstGeom>
              <a:solidFill>
                <a:srgbClr val="F85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dir="t" rig="threeP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MH_Other_9"/>
              <p:cNvSpPr/>
              <p:nvPr/>
            </p:nvSpPr>
            <p:spPr>
              <a:xfrm flipH="1">
                <a:off x="4230688" y="3848100"/>
                <a:ext cx="1941512" cy="1219200"/>
              </a:xfrm>
              <a:prstGeom prst="bentArrow">
                <a:avLst>
                  <a:gd fmla="val 18510" name="adj1"/>
                  <a:gd fmla="val 25000" name="adj2"/>
                  <a:gd fmla="val 25000" name="adj3"/>
                  <a:gd fmla="val 27631" name="adj4"/>
                </a:avLst>
              </a:prstGeom>
              <a:solidFill>
                <a:srgbClr val="CE1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dir="t" rig="threeP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MH_Other_10"/>
              <p:cNvSpPr/>
              <p:nvPr/>
            </p:nvSpPr>
            <p:spPr>
              <a:xfrm>
                <a:off x="5943600" y="4530725"/>
                <a:ext cx="1941513" cy="1219200"/>
              </a:xfrm>
              <a:prstGeom prst="bentArrow">
                <a:avLst>
                  <a:gd fmla="val 18510" name="adj1"/>
                  <a:gd fmla="val 25000" name="adj2"/>
                  <a:gd fmla="val 25000" name="adj3"/>
                  <a:gd fmla="val 27631" name="adj4"/>
                </a:avLst>
              </a:prstGeom>
              <a:solidFill>
                <a:srgbClr val="009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dir="t" rig="threeP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 bwMode="auto">
            <a:xfrm>
              <a:off x="8037514" y="1893818"/>
              <a:ext cx="3375025" cy="7252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37514" y="1512888"/>
              <a:ext cx="1127125" cy="44797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defRPr/>
              </a:pPr>
              <a:r>
                <a:rPr altLang="en-US" b="1" lang="zh-CN" smtClean="0">
                  <a:solidFill>
                    <a:srgbClr val="A3A948"/>
                  </a:solidFill>
                </a:rPr>
                <a:t>关键词</a:t>
              </a: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8037514" y="3304848"/>
              <a:ext cx="3375025" cy="7252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7514" y="2923917"/>
              <a:ext cx="1127125" cy="44797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defRPr/>
              </a:pPr>
              <a:r>
                <a:rPr altLang="en-US" b="1" lang="zh-CN" smtClean="0">
                  <a:solidFill>
                    <a:srgbClr val="F85931"/>
                  </a:solidFill>
                </a:rPr>
                <a:t>关键词</a:t>
              </a: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8037514" y="4682546"/>
              <a:ext cx="3375025" cy="7252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7514" y="4303204"/>
              <a:ext cx="1127125" cy="44797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defRPr/>
              </a:pPr>
              <a:r>
                <a:rPr altLang="en-US" b="1" lang="zh-CN" smtClean="0">
                  <a:solidFill>
                    <a:srgbClr val="009989"/>
                  </a:solidFill>
                </a:rPr>
                <a:t>关键词</a:t>
              </a: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550863" y="2600127"/>
              <a:ext cx="3414712" cy="7252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38450" y="2219196"/>
              <a:ext cx="1127125" cy="44797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r">
                <a:defRPr/>
              </a:pPr>
              <a:r>
                <a:rPr altLang="en-US" b="1" lang="zh-CN" smtClean="0">
                  <a:solidFill>
                    <a:srgbClr val="EDB92E"/>
                  </a:solidFill>
                </a:rPr>
                <a:t>关键词</a:t>
              </a: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550863" y="3996872"/>
              <a:ext cx="3414712" cy="7252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38450" y="3615941"/>
              <a:ext cx="1127125" cy="44797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r">
                <a:defRPr/>
              </a:pPr>
              <a:r>
                <a:rPr altLang="en-US" b="1" lang="zh-CN" smtClean="0">
                  <a:solidFill>
                    <a:srgbClr val="CE1836"/>
                  </a:solidFill>
                </a:rPr>
                <a:t>关键词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15099" y="4982531"/>
              <a:ext cx="685800" cy="365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zh-CN" b="1" lang="en-US"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15099" y="3627052"/>
              <a:ext cx="685800" cy="365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zh-CN" b="1" lang="en-US"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15099" y="2219196"/>
              <a:ext cx="685800" cy="365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zh-CN" b="1" lang="en-US"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75200" y="4293681"/>
              <a:ext cx="685800" cy="365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zh-CN" b="1" lang="en-US"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75200" y="2922331"/>
              <a:ext cx="685800" cy="365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zh-CN" b="1" lang="en-US"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59" name="任意多边形 58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0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椭圆 28"/>
          <p:cNvSpPr/>
          <p:nvPr/>
        </p:nvSpPr>
        <p:spPr>
          <a:xfrm>
            <a:off x="730250" y="1644650"/>
            <a:ext cx="4510088" cy="4510088"/>
          </a:xfrm>
          <a:prstGeom prst="ellipse">
            <a:avLst/>
          </a:prstGeom>
          <a:solidFill>
            <a:srgbClr val="009989"/>
          </a:solidFill>
          <a:ln>
            <a:noFill/>
          </a:ln>
          <a:effectLst>
            <a:outerShdw algn="ctr" blurRad="76200" rotWithShape="0" sx="102000" sy="102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rgbClr val="009989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169988" y="2525713"/>
            <a:ext cx="3630612" cy="3629025"/>
          </a:xfrm>
          <a:prstGeom prst="ellipse">
            <a:avLst/>
          </a:prstGeom>
          <a:solidFill>
            <a:srgbClr val="CE1836"/>
          </a:solidFill>
          <a:ln>
            <a:noFill/>
          </a:ln>
          <a:effectLst>
            <a:outerShdw algn="ctr" blurRad="76200" rotWithShape="0" sx="102000" sy="102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1674813" y="3533775"/>
            <a:ext cx="2620962" cy="2620963"/>
          </a:xfrm>
          <a:prstGeom prst="ellipse">
            <a:avLst/>
          </a:prstGeom>
          <a:solidFill>
            <a:srgbClr val="EDB92E"/>
          </a:solidFill>
          <a:ln>
            <a:noFill/>
          </a:ln>
          <a:effectLst>
            <a:outerShdw algn="ctr" blurRad="76200" rotWithShape="0" sx="102000" sy="102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" name="椭圆 1"/>
          <p:cNvSpPr/>
          <p:nvPr/>
        </p:nvSpPr>
        <p:spPr>
          <a:xfrm>
            <a:off x="2157413" y="4498975"/>
            <a:ext cx="1655762" cy="1655763"/>
          </a:xfrm>
          <a:prstGeom prst="ellipse">
            <a:avLst/>
          </a:prstGeom>
          <a:solidFill>
            <a:srgbClr val="A3A948"/>
          </a:solidFill>
          <a:ln>
            <a:noFill/>
          </a:ln>
          <a:effectLst>
            <a:outerShdw algn="ctr" blurRad="76200" rotWithShape="0" sx="102000" sy="102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3946525" y="2019300"/>
            <a:ext cx="2144713" cy="0"/>
          </a:xfrm>
          <a:prstGeom prst="line">
            <a:avLst/>
          </a:prstGeom>
          <a:ln w="12700">
            <a:solidFill>
              <a:srgbClr val="F74319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946525" y="3078163"/>
            <a:ext cx="2144713" cy="0"/>
          </a:xfrm>
          <a:prstGeom prst="line">
            <a:avLst/>
          </a:prstGeom>
          <a:ln w="12700">
            <a:solidFill>
              <a:srgbClr val="F74319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930650" y="4135438"/>
            <a:ext cx="2160588" cy="0"/>
          </a:xfrm>
          <a:prstGeom prst="line">
            <a:avLst/>
          </a:prstGeom>
          <a:ln w="12700">
            <a:solidFill>
              <a:srgbClr val="F74319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586163" y="5327650"/>
            <a:ext cx="2505075" cy="0"/>
          </a:xfrm>
          <a:prstGeom prst="line">
            <a:avLst/>
          </a:prstGeom>
          <a:ln w="12700">
            <a:solidFill>
              <a:srgbClr val="F74319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8" name="组合 12"/>
          <p:cNvGrpSpPr/>
          <p:nvPr/>
        </p:nvGrpSpPr>
        <p:grpSpPr>
          <a:xfrm>
            <a:off x="2386013" y="4989513"/>
            <a:ext cx="1200150" cy="674687"/>
            <a:chOff x="2385241" y="4766592"/>
            <a:chExt cx="1200150" cy="673938"/>
          </a:xfrm>
        </p:grpSpPr>
        <p:sp>
          <p:nvSpPr>
            <p:cNvPr id="11" name="TextBox 10"/>
            <p:cNvSpPr txBox="1"/>
            <p:nvPr/>
          </p:nvSpPr>
          <p:spPr>
            <a:xfrm>
              <a:off x="2385241" y="4766592"/>
              <a:ext cx="1200150" cy="3653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85241" y="5071054"/>
              <a:ext cx="1200150" cy="3653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2493804" y="3940175"/>
            <a:ext cx="982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en-US" lang="zh-CN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7" name="矩形 46"/>
          <p:cNvSpPr/>
          <p:nvPr/>
        </p:nvSpPr>
        <p:spPr>
          <a:xfrm>
            <a:off x="2493804" y="2890838"/>
            <a:ext cx="982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en-US" lang="zh-CN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50" name="矩形 49"/>
          <p:cNvSpPr/>
          <p:nvPr/>
        </p:nvSpPr>
        <p:spPr>
          <a:xfrm>
            <a:off x="2493804" y="1839913"/>
            <a:ext cx="982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en-US" lang="zh-CN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53" name="矩形 52"/>
          <p:cNvSpPr/>
          <p:nvPr/>
        </p:nvSpPr>
        <p:spPr bwMode="auto">
          <a:xfrm>
            <a:off x="6591299" y="1658938"/>
            <a:ext cx="4829175" cy="725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</a:t>
            </a:r>
          </a:p>
        </p:txBody>
      </p:sp>
      <p:sp>
        <p:nvSpPr>
          <p:cNvPr id="58" name="矩形 57"/>
          <p:cNvSpPr/>
          <p:nvPr/>
        </p:nvSpPr>
        <p:spPr bwMode="auto">
          <a:xfrm>
            <a:off x="6591299" y="2760663"/>
            <a:ext cx="4829175" cy="725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</a:t>
            </a:r>
          </a:p>
        </p:txBody>
      </p:sp>
      <p:sp>
        <p:nvSpPr>
          <p:cNvPr id="59" name="矩形 58"/>
          <p:cNvSpPr/>
          <p:nvPr/>
        </p:nvSpPr>
        <p:spPr bwMode="auto">
          <a:xfrm>
            <a:off x="6591299" y="3860800"/>
            <a:ext cx="4829175" cy="725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</a:t>
            </a:r>
          </a:p>
        </p:txBody>
      </p:sp>
      <p:sp>
        <p:nvSpPr>
          <p:cNvPr id="60" name="矩形 59"/>
          <p:cNvSpPr/>
          <p:nvPr/>
        </p:nvSpPr>
        <p:spPr bwMode="auto">
          <a:xfrm>
            <a:off x="6591299" y="4960938"/>
            <a:ext cx="4829175" cy="725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成立于2007年，是国内领先的专业PPT设计和培训公司</a:t>
            </a:r>
          </a:p>
        </p:txBody>
      </p:sp>
      <p:sp>
        <p:nvSpPr>
          <p:cNvPr id="62" name="任意多边形 61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3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3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4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6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6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28"/>
      <p:bldP grpId="0" spid="27"/>
      <p:bldP grpId="0" spid="2"/>
      <p:bldP grpId="0" spid="21"/>
      <p:bldP grpId="0" spid="47"/>
      <p:bldP grpId="0" spid="50"/>
      <p:bldP grpId="0" spid="53"/>
      <p:bldP grpId="0" spid="58"/>
      <p:bldP grpId="0" spid="59"/>
      <p:bldP grpId="0" spid="60"/>
      <p:bldP grpId="0" spid="63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694036" y="1805031"/>
            <a:ext cx="3942754" cy="3933739"/>
            <a:chOff x="713086" y="1805031"/>
            <a:chExt cx="3942754" cy="3933739"/>
          </a:xfrm>
          <a:effectLst>
            <a:outerShdw algn="tl" blurRad="50800" dir="2700000" dist="50800" rotWithShape="0">
              <a:prstClr val="black">
                <a:alpha val="20000"/>
              </a:prstClr>
            </a:outerShdw>
          </a:effectLst>
        </p:grpSpPr>
        <p:sp>
          <p:nvSpPr>
            <p:cNvPr id="25" name="MH_Other_1"/>
            <p:cNvSpPr/>
            <p:nvPr/>
          </p:nvSpPr>
          <p:spPr>
            <a:xfrm rot="16200000">
              <a:off x="2402838" y="3485769"/>
              <a:ext cx="2253001" cy="2253002"/>
            </a:xfrm>
            <a:prstGeom prst="teardrop">
              <a:avLst/>
            </a:prstGeom>
            <a:solidFill>
              <a:srgbClr val="009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36000" rIns="108000" tIns="36000" vert="vert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3600"/>
            </a:p>
          </p:txBody>
        </p:sp>
        <p:sp>
          <p:nvSpPr>
            <p:cNvPr id="30" name="MH_Other_2"/>
            <p:cNvSpPr/>
            <p:nvPr/>
          </p:nvSpPr>
          <p:spPr>
            <a:xfrm rot="10800000">
              <a:off x="2402838" y="1805031"/>
              <a:ext cx="1604138" cy="1601883"/>
            </a:xfrm>
            <a:prstGeom prst="teardrop">
              <a:avLst/>
            </a:prstGeom>
            <a:solidFill>
              <a:srgbClr val="CE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Ins="36000" tIns="36000" vert="vert27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4000"/>
            </a:p>
          </p:txBody>
        </p:sp>
        <p:sp>
          <p:nvSpPr>
            <p:cNvPr id="31" name="MH_Other_3"/>
            <p:cNvSpPr/>
            <p:nvPr/>
          </p:nvSpPr>
          <p:spPr>
            <a:xfrm>
              <a:off x="722098" y="3485770"/>
              <a:ext cx="1601885" cy="1604137"/>
            </a:xfrm>
            <a:prstGeom prst="teardrop">
              <a:avLst/>
            </a:prstGeom>
            <a:solidFill>
              <a:srgbClr val="EDB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Ins="108000" tIns="7200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3600"/>
            </a:p>
          </p:txBody>
        </p:sp>
        <p:sp>
          <p:nvSpPr>
            <p:cNvPr id="35" name="MH_Other_4"/>
            <p:cNvSpPr/>
            <p:nvPr/>
          </p:nvSpPr>
          <p:spPr>
            <a:xfrm rot="5400000">
              <a:off x="713086" y="1820801"/>
              <a:ext cx="1601885" cy="1601885"/>
            </a:xfrm>
            <a:prstGeom prst="teardrop">
              <a:avLst/>
            </a:prstGeom>
            <a:solidFill>
              <a:srgbClr val="F8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108000" rIns="0" tIns="36000" vert="vert27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3600"/>
            </a:p>
          </p:txBody>
        </p:sp>
        <p:sp>
          <p:nvSpPr>
            <p:cNvPr id="36" name="MH_Other_5"/>
            <p:cNvSpPr>
              <a:spLocks noEditPoints="1"/>
            </p:cNvSpPr>
            <p:nvPr/>
          </p:nvSpPr>
          <p:spPr bwMode="auto">
            <a:xfrm>
              <a:off x="1192976" y="3891310"/>
              <a:ext cx="660129" cy="709695"/>
            </a:xfrm>
            <a:custGeom>
              <a:gdLst>
                <a:gd fmla="*/ 2147483646 w 67" name="T0"/>
                <a:gd fmla="*/ 2147483646 h 72" name="T1"/>
                <a:gd fmla="*/ 2147483646 w 67" name="T2"/>
                <a:gd fmla="*/ 2147483646 h 72" name="T3"/>
                <a:gd fmla="*/ 2147483646 w 67" name="T4"/>
                <a:gd fmla="*/ 2147483646 h 72" name="T5"/>
                <a:gd fmla="*/ 0 w 67" name="T6"/>
                <a:gd fmla="*/ 2147483646 h 72" name="T7"/>
                <a:gd fmla="*/ 0 w 67" name="T8"/>
                <a:gd fmla="*/ 2147483646 h 72" name="T9"/>
                <a:gd fmla="*/ 2147483646 w 67" name="T10"/>
                <a:gd fmla="*/ 2147483646 h 72" name="T11"/>
                <a:gd fmla="*/ 2147483646 w 67" name="T12"/>
                <a:gd fmla="*/ 2147483646 h 72" name="T13"/>
                <a:gd fmla="*/ 2147483646 w 67" name="T14"/>
                <a:gd fmla="*/ 2147483646 h 72" name="T15"/>
                <a:gd fmla="*/ 2147483646 w 67" name="T16"/>
                <a:gd fmla="*/ 0 h 72" name="T17"/>
                <a:gd fmla="*/ 2147483646 w 67" name="T18"/>
                <a:gd fmla="*/ 0 h 72" name="T19"/>
                <a:gd fmla="*/ 2147483646 w 67" name="T20"/>
                <a:gd fmla="*/ 2147483646 h 72" name="T21"/>
                <a:gd fmla="*/ 2147483646 w 67" name="T22"/>
                <a:gd fmla="*/ 2147483646 h 72" name="T23"/>
                <a:gd fmla="*/ 2147483646 w 67" name="T24"/>
                <a:gd fmla="*/ 2147483646 h 72" name="T25"/>
                <a:gd fmla="*/ 2147483646 w 67" name="T26"/>
                <a:gd fmla="*/ 2147483646 h 72" name="T27"/>
                <a:gd fmla="*/ 2147483646 w 67" name="T28"/>
                <a:gd fmla="*/ 0 h 72" name="T29"/>
                <a:gd fmla="*/ 2147483646 w 67" name="T30"/>
                <a:gd fmla="*/ 0 h 72" name="T31"/>
                <a:gd fmla="*/ 2147483646 w 67" name="T32"/>
                <a:gd fmla="*/ 2147483646 h 72" name="T33"/>
                <a:gd fmla="*/ 2147483646 w 67" name="T34"/>
                <a:gd fmla="*/ 2147483646 h 72" name="T35"/>
                <a:gd fmla="*/ 2147483646 w 67" name="T36"/>
                <a:gd fmla="*/ 2147483646 h 72" name="T37"/>
                <a:gd fmla="*/ 2147483646 w 67" name="T38"/>
                <a:gd fmla="*/ 2147483646 h 72" name="T39"/>
                <a:gd fmla="*/ 2147483646 w 67" name="T40"/>
                <a:gd fmla="*/ 2147483646 h 72" name="T41"/>
                <a:gd fmla="*/ 2147483646 w 67" name="T42"/>
                <a:gd fmla="*/ 2147483646 h 72" name="T43"/>
                <a:gd fmla="*/ 2147483646 w 67" name="T44"/>
                <a:gd fmla="*/ 2147483646 h 72" name="T45"/>
                <a:gd fmla="*/ 2147483646 w 67" name="T46"/>
                <a:gd fmla="*/ 2147483646 h 72" name="T47"/>
                <a:gd fmla="*/ 2147483646 w 67" name="T48"/>
                <a:gd fmla="*/ 2147483646 h 72" name="T49"/>
                <a:gd fmla="*/ 2147483646 w 67" name="T50"/>
                <a:gd fmla="*/ 2147483646 h 72" name="T51"/>
                <a:gd fmla="*/ 2147483646 w 67" name="T52"/>
                <a:gd fmla="*/ 2147483646 h 72" name="T53"/>
                <a:gd fmla="*/ 2147483646 w 67" name="T54"/>
                <a:gd fmla="*/ 2147483646 h 72" name="T55"/>
                <a:gd fmla="*/ 2147483646 w 67" name="T56"/>
                <a:gd fmla="*/ 2147483646 h 72" name="T57"/>
                <a:gd fmla="*/ 2147483646 w 67" name="T58"/>
                <a:gd fmla="*/ 2147483646 h 72" name="T59"/>
                <a:gd fmla="*/ 2147483646 w 67" name="T60"/>
                <a:gd fmla="*/ 2147483646 h 72" name="T61"/>
                <a:gd fmla="*/ 2147483646 w 67" name="T62"/>
                <a:gd fmla="*/ 2147483646 h 72" name="T63"/>
                <a:gd fmla="*/ 2147483646 w 67" name="T64"/>
                <a:gd fmla="*/ 2147483646 h 72" name="T65"/>
                <a:gd fmla="*/ 2147483646 w 67" name="T66"/>
                <a:gd fmla="*/ 2147483646 h 72" name="T67"/>
                <a:gd fmla="*/ 2147483646 w 67" name="T68"/>
                <a:gd fmla="*/ 2147483646 h 72" name="T69"/>
                <a:gd fmla="*/ 2147483646 w 67" name="T70"/>
                <a:gd fmla="*/ 2147483646 h 72" name="T71"/>
                <a:gd fmla="*/ 2147483646 w 67" name="T72"/>
                <a:gd fmla="*/ 2147483646 h 72" name="T73"/>
                <a:gd fmla="*/ 2147483646 w 67" name="T74"/>
                <a:gd fmla="*/ 2147483646 h 72" name="T75"/>
                <a:gd fmla="*/ 2147483646 w 67" name="T76"/>
                <a:gd fmla="*/ 2147483646 h 72" name="T77"/>
                <a:gd fmla="*/ 2147483646 w 67" name="T78"/>
                <a:gd fmla="*/ 2147483646 h 72" name="T79"/>
                <a:gd fmla="*/ 2147483646 w 67" name="T80"/>
                <a:gd fmla="*/ 2147483646 h 72" name="T81"/>
                <a:gd fmla="*/ 2147483646 w 67" name="T82"/>
                <a:gd fmla="*/ 2147483646 h 72" name="T83"/>
                <a:gd fmla="*/ 2147483646 w 67" name="T84"/>
                <a:gd fmla="*/ 2147483646 h 72" name="T85"/>
                <a:gd fmla="*/ 2147483646 w 67" name="T86"/>
                <a:gd fmla="*/ 2147483646 h 7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72" w="67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37" name="MH_Other_6"/>
            <p:cNvSpPr>
              <a:spLocks noEditPoints="1"/>
            </p:cNvSpPr>
            <p:nvPr/>
          </p:nvSpPr>
          <p:spPr bwMode="auto">
            <a:xfrm>
              <a:off x="3171112" y="4247284"/>
              <a:ext cx="716455" cy="617322"/>
            </a:xfrm>
            <a:custGeom>
              <a:gdLst>
                <a:gd fmla="*/ 2147483646 w 73" name="T0"/>
                <a:gd fmla="*/ 2147483646 h 63" name="T1"/>
                <a:gd fmla="*/ 2147483646 w 73" name="T2"/>
                <a:gd fmla="*/ 2147483646 h 63" name="T3"/>
                <a:gd fmla="*/ 2147483646 w 73" name="T4"/>
                <a:gd fmla="*/ 2147483646 h 63" name="T5"/>
                <a:gd fmla="*/ 2147483646 w 73" name="T6"/>
                <a:gd fmla="*/ 2147483646 h 63" name="T7"/>
                <a:gd fmla="*/ 2147483646 w 73" name="T8"/>
                <a:gd fmla="*/ 2147483646 h 63" name="T9"/>
                <a:gd fmla="*/ 2147483646 w 73" name="T10"/>
                <a:gd fmla="*/ 2147483646 h 63" name="T11"/>
                <a:gd fmla="*/ 2147483646 w 73" name="T12"/>
                <a:gd fmla="*/ 2147483646 h 63" name="T13"/>
                <a:gd fmla="*/ 2147483646 w 73" name="T14"/>
                <a:gd fmla="*/ 2147483646 h 63" name="T15"/>
                <a:gd fmla="*/ 2147483646 w 73" name="T16"/>
                <a:gd fmla="*/ 2147483646 h 63" name="T17"/>
                <a:gd fmla="*/ 0 w 73" name="T18"/>
                <a:gd fmla="*/ 2147483646 h 63" name="T19"/>
                <a:gd fmla="*/ 0 w 73" name="T20"/>
                <a:gd fmla="*/ 2147483646 h 63" name="T21"/>
                <a:gd fmla="*/ 2147483646 w 73" name="T22"/>
                <a:gd fmla="*/ 0 h 63" name="T23"/>
                <a:gd fmla="*/ 2147483646 w 73" name="T24"/>
                <a:gd fmla="*/ 0 h 63" name="T25"/>
                <a:gd fmla="*/ 2147483646 w 73" name="T26"/>
                <a:gd fmla="*/ 2147483646 h 63" name="T27"/>
                <a:gd fmla="*/ 2147483646 w 73" name="T28"/>
                <a:gd fmla="*/ 2147483646 h 63" name="T29"/>
                <a:gd fmla="*/ 2147483646 w 73" name="T30"/>
                <a:gd fmla="*/ 2147483646 h 63" name="T31"/>
                <a:gd fmla="*/ 2147483646 w 73" name="T32"/>
                <a:gd fmla="*/ 2147483646 h 63" name="T33"/>
                <a:gd fmla="*/ 2147483646 w 73" name="T34"/>
                <a:gd fmla="*/ 2147483646 h 63" name="T35"/>
                <a:gd fmla="*/ 2147483646 w 73" name="T36"/>
                <a:gd fmla="*/ 2147483646 h 63" name="T37"/>
                <a:gd fmla="*/ 2147483646 w 73" name="T38"/>
                <a:gd fmla="*/ 2147483646 h 63" name="T39"/>
                <a:gd fmla="*/ 2147483646 w 73" name="T40"/>
                <a:gd fmla="*/ 2147483646 h 63" name="T41"/>
                <a:gd fmla="*/ 2147483646 w 73" name="T42"/>
                <a:gd fmla="*/ 2147483646 h 63" name="T43"/>
                <a:gd fmla="*/ 2147483646 w 73" name="T44"/>
                <a:gd fmla="*/ 2147483646 h 63" name="T45"/>
                <a:gd fmla="*/ 2147483646 w 73" name="T46"/>
                <a:gd fmla="*/ 2147483646 h 63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62" w="7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38" name="MH_Other_7"/>
            <p:cNvSpPr>
              <a:spLocks noEditPoints="1"/>
            </p:cNvSpPr>
            <p:nvPr/>
          </p:nvSpPr>
          <p:spPr bwMode="auto">
            <a:xfrm>
              <a:off x="2846680" y="2352510"/>
              <a:ext cx="716455" cy="540720"/>
            </a:xfrm>
            <a:custGeom>
              <a:gdLst>
                <a:gd fmla="*/ 2147483646 w 158" name="T0"/>
                <a:gd fmla="*/ 2147483646 h 119" name="T1"/>
                <a:gd fmla="*/ 0 w 158" name="T2"/>
                <a:gd fmla="*/ 2147483646 h 119" name="T3"/>
                <a:gd fmla="*/ 0 w 158" name="T4"/>
                <a:gd fmla="*/ 0 h 119" name="T5"/>
                <a:gd fmla="*/ 2147483646 w 158" name="T6"/>
                <a:gd fmla="*/ 0 h 119" name="T7"/>
                <a:gd fmla="*/ 2147483646 w 158" name="T8"/>
                <a:gd fmla="*/ 2147483646 h 119" name="T9"/>
                <a:gd fmla="*/ 2147483646 w 158" name="T10"/>
                <a:gd fmla="*/ 2147483646 h 119" name="T11"/>
                <a:gd fmla="*/ 2147483646 w 158" name="T12"/>
                <a:gd fmla="*/ 2147483646 h 119" name="T13"/>
                <a:gd fmla="*/ 2147483646 w 158" name="T14"/>
                <a:gd fmla="*/ 2147483646 h 119" name="T15"/>
                <a:gd fmla="*/ 2147483646 w 158" name="T16"/>
                <a:gd fmla="*/ 2147483646 h 119" name="T17"/>
                <a:gd fmla="*/ 2147483646 w 158" name="T18"/>
                <a:gd fmla="*/ 2147483646 h 119" name="T19"/>
                <a:gd fmla="*/ 2147483646 w 158" name="T20"/>
                <a:gd fmla="*/ 2147483646 h 119" name="T21"/>
                <a:gd fmla="*/ 2147483646 w 158" name="T22"/>
                <a:gd fmla="*/ 2147483646 h 119" name="T23"/>
                <a:gd fmla="*/ 2147483646 w 158" name="T24"/>
                <a:gd fmla="*/ 2147483646 h 119" name="T25"/>
                <a:gd fmla="*/ 2147483646 w 158" name="T26"/>
                <a:gd fmla="*/ 2147483646 h 119" name="T27"/>
                <a:gd fmla="*/ 2147483646 w 158" name="T28"/>
                <a:gd fmla="*/ 2147483646 h 119" name="T29"/>
                <a:gd fmla="*/ 2147483646 w 158" name="T30"/>
                <a:gd fmla="*/ 2147483646 h 119" name="T31"/>
                <a:gd fmla="*/ 2147483646 w 158" name="T32"/>
                <a:gd fmla="*/ 2147483646 h 119" name="T33"/>
                <a:gd fmla="*/ 2147483646 w 158" name="T34"/>
                <a:gd fmla="*/ 2147483646 h 119" name="T35"/>
                <a:gd fmla="*/ 2147483646 w 158" name="T36"/>
                <a:gd fmla="*/ 2147483646 h 119" name="T37"/>
                <a:gd fmla="*/ 2147483646 w 158" name="T38"/>
                <a:gd fmla="*/ 2147483646 h 119" name="T39"/>
                <a:gd fmla="*/ 2147483646 w 158" name="T40"/>
                <a:gd fmla="*/ 2147483646 h 119" name="T41"/>
                <a:gd fmla="*/ 2147483646 w 158" name="T42"/>
                <a:gd fmla="*/ 2147483646 h 119" name="T43"/>
                <a:gd fmla="*/ 2147483646 w 158" name="T44"/>
                <a:gd fmla="*/ 2147483646 h 119" name="T45"/>
                <a:gd fmla="*/ 2147483646 w 158" name="T46"/>
                <a:gd fmla="*/ 2147483646 h 119" name="T47"/>
                <a:gd fmla="*/ 2147483646 w 158" name="T48"/>
                <a:gd fmla="*/ 2147483646 h 119" name="T49"/>
                <a:gd fmla="*/ 2147483646 w 158" name="T50"/>
                <a:gd fmla="*/ 2147483646 h 119" name="T51"/>
                <a:gd fmla="*/ 2147483646 w 158" name="T52"/>
                <a:gd fmla="*/ 2147483646 h 119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b" l="0" r="r" t="0"/>
              <a:pathLst>
                <a:path h="119" w="158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40" name="MH_Other_8"/>
            <p:cNvSpPr>
              <a:spLocks noEditPoints="1"/>
            </p:cNvSpPr>
            <p:nvPr/>
          </p:nvSpPr>
          <p:spPr bwMode="auto">
            <a:xfrm>
              <a:off x="1278590" y="2242113"/>
              <a:ext cx="491154" cy="826851"/>
            </a:xfrm>
            <a:custGeom>
              <a:gdLst>
                <a:gd fmla="*/ 2147483646 w 29" name="T0"/>
                <a:gd fmla="*/ 2147483646 h 49" name="T1"/>
                <a:gd fmla="*/ 2147483646 w 29" name="T2"/>
                <a:gd fmla="*/ 2147483646 h 49" name="T3"/>
                <a:gd fmla="*/ 2147483646 w 29" name="T4"/>
                <a:gd fmla="*/ 2147483646 h 49" name="T5"/>
                <a:gd fmla="*/ 0 w 29" name="T6"/>
                <a:gd fmla="*/ 2147483646 h 49" name="T7"/>
                <a:gd fmla="*/ 0 w 29" name="T8"/>
                <a:gd fmla="*/ 2147483646 h 49" name="T9"/>
                <a:gd fmla="*/ 2147483646 w 29" name="T10"/>
                <a:gd fmla="*/ 0 h 49" name="T11"/>
                <a:gd fmla="*/ 2147483646 w 29" name="T12"/>
                <a:gd fmla="*/ 0 h 49" name="T13"/>
                <a:gd fmla="*/ 2147483646 w 29" name="T14"/>
                <a:gd fmla="*/ 2147483646 h 49" name="T15"/>
                <a:gd fmla="*/ 2147483646 w 29" name="T16"/>
                <a:gd fmla="*/ 2147483646 h 49" name="T17"/>
                <a:gd fmla="*/ 2147483646 w 29" name="T18"/>
                <a:gd fmla="*/ 2147483646 h 49" name="T19"/>
                <a:gd fmla="*/ 2147483646 w 29" name="T20"/>
                <a:gd fmla="*/ 2147483646 h 49" name="T21"/>
                <a:gd fmla="*/ 2147483646 w 29" name="T22"/>
                <a:gd fmla="*/ 2147483646 h 49" name="T23"/>
                <a:gd fmla="*/ 2147483646 w 29" name="T24"/>
                <a:gd fmla="*/ 2147483646 h 49" name="T25"/>
                <a:gd fmla="*/ 2147483646 w 29" name="T26"/>
                <a:gd fmla="*/ 2147483646 h 49" name="T27"/>
                <a:gd fmla="*/ 2147483646 w 29" name="T28"/>
                <a:gd fmla="*/ 2147483646 h 49" name="T29"/>
                <a:gd fmla="*/ 2147483646 w 29" name="T30"/>
                <a:gd fmla="*/ 2147483646 h 49" name="T31"/>
                <a:gd fmla="*/ 2147483646 w 29" name="T32"/>
                <a:gd fmla="*/ 2147483646 h 49" name="T33"/>
                <a:gd fmla="*/ 2147483646 w 29" name="T34"/>
                <a:gd fmla="*/ 2147483646 h 49" name="T35"/>
                <a:gd fmla="*/ 2147483646 w 29" name="T36"/>
                <a:gd fmla="*/ 2147483646 h 49" name="T37"/>
                <a:gd fmla="*/ 2147483646 w 29" name="T38"/>
                <a:gd fmla="*/ 2147483646 h 49" name="T39"/>
                <a:gd fmla="*/ 2147483646 w 29" name="T40"/>
                <a:gd fmla="*/ 2147483646 h 49" name="T41"/>
                <a:gd fmla="*/ 2147483646 w 29" name="T42"/>
                <a:gd fmla="*/ 2147483646 h 49" name="T43"/>
                <a:gd fmla="*/ 2147483646 w 29" name="T44"/>
                <a:gd fmla="*/ 2147483646 h 49" name="T45"/>
                <a:gd fmla="*/ 2147483646 w 29" name="T46"/>
                <a:gd fmla="*/ 2147483646 h 49" name="T47"/>
                <a:gd fmla="*/ 2147483646 w 29" name="T48"/>
                <a:gd fmla="*/ 2147483646 h 49" name="T49"/>
                <a:gd fmla="*/ 2147483646 w 29" name="T50"/>
                <a:gd fmla="*/ 2147483646 h 49" name="T51"/>
                <a:gd fmla="*/ 2147483646 w 29" name="T52"/>
                <a:gd fmla="*/ 2147483646 h 49" name="T53"/>
                <a:gd fmla="*/ 2147483646 w 29" name="T54"/>
                <a:gd fmla="*/ 2147483646 h 49" name="T55"/>
                <a:gd fmla="*/ 2147483646 w 29" name="T56"/>
                <a:gd fmla="*/ 2147483646 h 49" name="T57"/>
                <a:gd fmla="*/ 2147483646 w 29" name="T58"/>
                <a:gd fmla="*/ 2147483646 h 49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49" w="28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465763" y="1862138"/>
            <a:ext cx="2663825" cy="1652587"/>
            <a:chOff x="5465763" y="1862138"/>
            <a:chExt cx="2663825" cy="1652587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5929313" y="1862138"/>
              <a:ext cx="1736725" cy="492125"/>
            </a:xfrm>
            <a:prstGeom prst="roundRect">
              <a:avLst/>
            </a:prstGeom>
            <a:solidFill>
              <a:srgbClr val="F8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添加关键词</a:t>
              </a: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5465762" y="2462213"/>
              <a:ext cx="2663825" cy="10424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851900" y="1862138"/>
            <a:ext cx="2663825" cy="1652587"/>
            <a:chOff x="8851900" y="1862138"/>
            <a:chExt cx="2663825" cy="1652587"/>
          </a:xfrm>
        </p:grpSpPr>
        <p:sp>
          <p:nvSpPr>
            <p:cNvPr id="61" name="圆角矩形 60"/>
            <p:cNvSpPr/>
            <p:nvPr/>
          </p:nvSpPr>
          <p:spPr bwMode="auto">
            <a:xfrm>
              <a:off x="9315450" y="1862138"/>
              <a:ext cx="1736725" cy="492125"/>
            </a:xfrm>
            <a:prstGeom prst="roundRect">
              <a:avLst/>
            </a:prstGeom>
            <a:solidFill>
              <a:srgbClr val="CE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添加关键词</a:t>
              </a:r>
            </a:p>
          </p:txBody>
        </p:sp>
        <p:sp>
          <p:nvSpPr>
            <p:cNvPr id="62" name="矩形 61"/>
            <p:cNvSpPr/>
            <p:nvPr/>
          </p:nvSpPr>
          <p:spPr bwMode="auto">
            <a:xfrm>
              <a:off x="8851899" y="2462213"/>
              <a:ext cx="2663825" cy="10424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51900" y="4029075"/>
            <a:ext cx="2663825" cy="1652588"/>
            <a:chOff x="8851900" y="4029075"/>
            <a:chExt cx="2663825" cy="1652588"/>
          </a:xfrm>
        </p:grpSpPr>
        <p:sp>
          <p:nvSpPr>
            <p:cNvPr id="63" name="圆角矩形 62"/>
            <p:cNvSpPr/>
            <p:nvPr/>
          </p:nvSpPr>
          <p:spPr bwMode="auto">
            <a:xfrm>
              <a:off x="9315450" y="4029075"/>
              <a:ext cx="1736725" cy="492125"/>
            </a:xfrm>
            <a:prstGeom prst="roundRect">
              <a:avLst/>
            </a:prstGeom>
            <a:solidFill>
              <a:srgbClr val="EDB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添加关键词</a:t>
              </a: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8851899" y="4629150"/>
              <a:ext cx="2663825" cy="10424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65763" y="4029075"/>
            <a:ext cx="2663825" cy="1652588"/>
            <a:chOff x="5465763" y="4029075"/>
            <a:chExt cx="2663825" cy="1652588"/>
          </a:xfrm>
        </p:grpSpPr>
        <p:sp>
          <p:nvSpPr>
            <p:cNvPr id="65" name="圆角矩形 64"/>
            <p:cNvSpPr/>
            <p:nvPr/>
          </p:nvSpPr>
          <p:spPr bwMode="auto">
            <a:xfrm>
              <a:off x="5929313" y="4029075"/>
              <a:ext cx="1736725" cy="492125"/>
            </a:xfrm>
            <a:prstGeom prst="roundRect">
              <a:avLst/>
            </a:prstGeom>
            <a:solidFill>
              <a:srgbClr val="009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添加关键词</a:t>
              </a: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5465762" y="4629150"/>
              <a:ext cx="2663825" cy="10424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成立于2007年，是国内领先的专业PPT设计和培训公司</a:t>
              </a:r>
            </a:p>
          </p:txBody>
        </p:sp>
      </p:grpSp>
      <p:sp>
        <p:nvSpPr>
          <p:cNvPr id="68" name="任意多边形 67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9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split dir="in"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1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12623800" y="1019175"/>
            <a:ext cx="865188" cy="865188"/>
          </a:xfrm>
          <a:prstGeom prst="ellipse">
            <a:avLst/>
          </a:prstGeom>
          <a:solidFill>
            <a:srgbClr val="F74319">
              <a:alpha val="20000"/>
            </a:srgbClr>
          </a:solidFill>
          <a:ln cmpd="sng" w="111125">
            <a:noFill/>
          </a:ln>
          <a:effectLst>
            <a:outerShdw algn="ctr" blurRad="139700" rotWithShape="0" sx="104000" sy="104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/>
              <a:t>   </a:t>
            </a:r>
          </a:p>
        </p:txBody>
      </p:sp>
      <p:sp>
        <p:nvSpPr>
          <p:cNvPr id="17" name="椭圆 16"/>
          <p:cNvSpPr/>
          <p:nvPr/>
        </p:nvSpPr>
        <p:spPr>
          <a:xfrm>
            <a:off x="1527175" y="528638"/>
            <a:ext cx="490538" cy="490537"/>
          </a:xfrm>
          <a:prstGeom prst="ellipse">
            <a:avLst/>
          </a:prstGeom>
          <a:solidFill>
            <a:srgbClr val="FFC000">
              <a:alpha val="20000"/>
            </a:srgbClr>
          </a:solidFill>
          <a:ln cmpd="sng" w="111125">
            <a:noFill/>
          </a:ln>
          <a:effectLst>
            <a:outerShdw algn="ctr" blurRad="139700" rotWithShape="0" sx="104000" sy="104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1751013" y="-26988"/>
            <a:ext cx="968375" cy="966788"/>
          </a:xfrm>
          <a:prstGeom prst="ellipse">
            <a:avLst/>
          </a:prstGeom>
          <a:solidFill>
            <a:srgbClr val="AC142D">
              <a:alpha val="20000"/>
            </a:srgbClr>
          </a:solidFill>
          <a:ln cmpd="sng" w="111125">
            <a:noFill/>
          </a:ln>
          <a:effectLst>
            <a:outerShdw algn="ctr" blurRad="139700" rotWithShape="0" sx="104000" sy="104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10396538" y="5062538"/>
            <a:ext cx="495300" cy="493712"/>
          </a:xfrm>
          <a:prstGeom prst="ellipse">
            <a:avLst/>
          </a:prstGeom>
          <a:solidFill>
            <a:srgbClr val="EDB92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11204575" y="-915988"/>
            <a:ext cx="431800" cy="431800"/>
          </a:xfrm>
          <a:prstGeom prst="ellipse">
            <a:avLst/>
          </a:prstGeom>
          <a:solidFill>
            <a:srgbClr val="EDB92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9612313" y="4564063"/>
            <a:ext cx="1031875" cy="1031875"/>
          </a:xfrm>
          <a:prstGeom prst="ellipse">
            <a:avLst/>
          </a:prstGeom>
          <a:solidFill>
            <a:srgbClr val="F8593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2019300" y="3213100"/>
            <a:ext cx="431800" cy="431800"/>
          </a:xfrm>
          <a:prstGeom prst="ellipse">
            <a:avLst/>
          </a:prstGeom>
          <a:solidFill>
            <a:srgbClr val="CE18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 flipV="1">
            <a:off x="11010900" y="5873750"/>
            <a:ext cx="238125" cy="239713"/>
          </a:xfrm>
          <a:prstGeom prst="ellipse">
            <a:avLst/>
          </a:prstGeom>
          <a:solidFill>
            <a:srgbClr val="EDB92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3719513" y="939800"/>
            <a:ext cx="4752975" cy="4752975"/>
          </a:xfrm>
          <a:prstGeom prst="ellipse">
            <a:avLst/>
          </a:prstGeom>
          <a:solidFill>
            <a:srgbClr val="008E80">
              <a:alpha val="20000"/>
            </a:srgbClr>
          </a:solidFill>
          <a:ln cmpd="sng" w="111125">
            <a:solidFill>
              <a:schemeClr val="bg1">
                <a:alpha val="50000"/>
              </a:schemeClr>
            </a:solidFill>
          </a:ln>
          <a:effectLst>
            <a:outerShdw algn="ctr" blurRad="139700" rotWithShape="0" sx="104000" sy="104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 flipV="1">
            <a:off x="3614738" y="4419600"/>
            <a:ext cx="433387" cy="431800"/>
          </a:xfrm>
          <a:prstGeom prst="ellipse">
            <a:avLst/>
          </a:prstGeom>
          <a:solidFill>
            <a:srgbClr val="EDB92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 flipV="1">
            <a:off x="-1587500" y="5272088"/>
            <a:ext cx="866775" cy="866775"/>
          </a:xfrm>
          <a:prstGeom prst="ellipse">
            <a:avLst/>
          </a:prstGeom>
          <a:solidFill>
            <a:srgbClr val="F8583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3760788" y="4035425"/>
            <a:ext cx="698500" cy="698500"/>
          </a:xfrm>
          <a:prstGeom prst="ellipse">
            <a:avLst/>
          </a:prstGeom>
          <a:solidFill>
            <a:srgbClr val="F8593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136900" y="2428875"/>
            <a:ext cx="5918200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pc="300" sz="9600">
                <a:solidFill>
                  <a:schemeClr val="bg1"/>
                </a:solidFill>
                <a:latin charset="0" pitchFamily="34" typeface="Impact"/>
                <a:ea charset="-122" pitchFamily="2" typeface="叶根友毛笔行书修正版"/>
              </a:rPr>
              <a:t>THANKS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3136900" y="4700588"/>
            <a:ext cx="5918200" cy="335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pc="300" sz="1600">
                <a:solidFill>
                  <a:schemeClr val="bg1"/>
                </a:solidFill>
                <a:latin charset="-122" pitchFamily="2" typeface="叶根友毛笔行书修正版"/>
                <a:ea charset="-122" pitchFamily="2" typeface="叶根友毛笔行书修正版"/>
              </a:rPr>
              <a:t>BY 点石演示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098925" y="3992563"/>
            <a:ext cx="3968750" cy="0"/>
          </a:xfrm>
          <a:prstGeom prst="line">
            <a:avLst/>
          </a:prstGeom>
          <a:ln cap="flat" cmpd="thinThick" w="73025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dir="in"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6"/>
      <p:bldP grpId="0" spid="18"/>
      <p:bldP grpId="0" spid="19"/>
      <p:bldP grpId="0" spid="20"/>
      <p:bldP grpId="0" spid="24"/>
      <p:bldP grpId="0" spid="9"/>
      <p:bldP grpId="0" spid="29"/>
      <p:bldP grpId="0" spid="30"/>
      <p:bldP grpId="0" spid="28"/>
      <p:bldP grpId="0" spid="4"/>
      <p:bldP grpId="0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文本框 1"/>
          <p:cNvSpPr txBox="1"/>
          <p:nvPr/>
        </p:nvSpPr>
        <p:spPr bwMode="auto">
          <a:xfrm>
            <a:off x="3644900" y="3392488"/>
            <a:ext cx="4902200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  <p:sp>
        <p:nvSpPr>
          <p:cNvPr id="9" name="椭圆 8"/>
          <p:cNvSpPr/>
          <p:nvPr/>
        </p:nvSpPr>
        <p:spPr bwMode="auto">
          <a:xfrm>
            <a:off x="5399088" y="1712913"/>
            <a:ext cx="1393825" cy="1393825"/>
          </a:xfrm>
          <a:prstGeom prst="ellipse">
            <a:avLst/>
          </a:prstGeom>
          <a:solidFill>
            <a:srgbClr val="F85931">
              <a:alpha val="85000"/>
            </a:srgbClr>
          </a:solidFill>
          <a:ln>
            <a:noFill/>
          </a:ln>
          <a:effectLst>
            <a:outerShdw algn="tl" blurRad="635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5807075" y="2033588"/>
            <a:ext cx="577850" cy="752475"/>
          </a:xfrm>
          <a:custGeom>
            <a:gdLst>
              <a:gd fmla="*/ 2147483646 w 5278" name="T0"/>
              <a:gd fmla="*/ 2147483646 h 6863" name="T1"/>
              <a:gd fmla="*/ 2147483646 w 5278" name="T2"/>
              <a:gd fmla="*/ 2147483646 h 6863" name="T3"/>
              <a:gd fmla="*/ 2147483646 w 5278" name="T4"/>
              <a:gd fmla="*/ 2147483646 h 6863" name="T5"/>
              <a:gd fmla="*/ 2147483646 w 5278" name="T6"/>
              <a:gd fmla="*/ 2147483646 h 6863" name="T7"/>
              <a:gd fmla="*/ 2147483646 w 5278" name="T8"/>
              <a:gd fmla="*/ 2147483646 h 6863" name="T9"/>
              <a:gd fmla="*/ 2147483646 w 5278" name="T10"/>
              <a:gd fmla="*/ 2147483646 h 6863" name="T11"/>
              <a:gd fmla="*/ 2147483646 w 5278" name="T12"/>
              <a:gd fmla="*/ 2147483646 h 6863" name="T13"/>
              <a:gd fmla="*/ 2147483646 w 5278" name="T14"/>
              <a:gd fmla="*/ 2147483646 h 6863" name="T15"/>
              <a:gd fmla="*/ 2147483646 w 5278" name="T16"/>
              <a:gd fmla="*/ 2147483646 h 6863" name="T17"/>
              <a:gd fmla="*/ 2147483646 w 5278" name="T18"/>
              <a:gd fmla="*/ 2147483646 h 6863" name="T19"/>
              <a:gd fmla="*/ 2147483646 w 5278" name="T20"/>
              <a:gd fmla="*/ 2147483646 h 6863" name="T21"/>
              <a:gd fmla="*/ 2147483646 w 5278" name="T22"/>
              <a:gd fmla="*/ 2147483646 h 6863" name="T23"/>
              <a:gd fmla="*/ 2147483646 w 5278" name="T24"/>
              <a:gd fmla="*/ 2147483646 h 6863" name="T25"/>
              <a:gd fmla="*/ 2147483646 w 5278" name="T26"/>
              <a:gd fmla="*/ 2147483646 h 6863" name="T27"/>
              <a:gd fmla="*/ 2147483646 w 5278" name="T28"/>
              <a:gd fmla="*/ 2147483646 h 6863" name="T29"/>
              <a:gd fmla="*/ 2147483646 w 5278" name="T30"/>
              <a:gd fmla="*/ 2147483646 h 6863" name="T31"/>
              <a:gd fmla="*/ 2147483646 w 5278" name="T32"/>
              <a:gd fmla="*/ 2147483646 h 6863" name="T33"/>
              <a:gd fmla="*/ 2147483646 w 5278" name="T34"/>
              <a:gd fmla="*/ 2147483646 h 6863" name="T35"/>
              <a:gd fmla="*/ 2147483646 w 5278" name="T36"/>
              <a:gd fmla="*/ 2147483646 h 6863" name="T37"/>
              <a:gd fmla="*/ 2147483646 w 5278" name="T38"/>
              <a:gd fmla="*/ 2147483646 h 6863" name="T39"/>
              <a:gd fmla="*/ 2147483646 w 5278" name="T40"/>
              <a:gd fmla="*/ 2147483646 h 6863" name="T41"/>
              <a:gd fmla="*/ 2147483646 w 5278" name="T42"/>
              <a:gd fmla="*/ 2147483646 h 6863" name="T43"/>
              <a:gd fmla="*/ 2147483646 w 5278" name="T44"/>
              <a:gd fmla="*/ 2147483646 h 6863" name="T45"/>
              <a:gd fmla="*/ 2147483646 w 5278" name="T46"/>
              <a:gd fmla="*/ 2147483646 h 6863" name="T47"/>
              <a:gd fmla="*/ 2147483646 w 5278" name="T48"/>
              <a:gd fmla="*/ 2147483646 h 6863" name="T49"/>
              <a:gd fmla="*/ 2147483646 w 5278" name="T50"/>
              <a:gd fmla="*/ 2147483646 h 6863" name="T51"/>
              <a:gd fmla="*/ 2147483646 w 5278" name="T52"/>
              <a:gd fmla="*/ 2147483646 h 6863" name="T53"/>
              <a:gd fmla="*/ 2147483646 w 5278" name="T54"/>
              <a:gd fmla="*/ 2147483646 h 6863" name="T55"/>
              <a:gd fmla="*/ 2147483646 w 5278" name="T56"/>
              <a:gd fmla="*/ 2147483646 h 6863" name="T57"/>
              <a:gd fmla="*/ 2147483646 w 5278" name="T58"/>
              <a:gd fmla="*/ 2147483646 h 6863" name="T59"/>
              <a:gd fmla="*/ 2147483646 w 5278" name="T60"/>
              <a:gd fmla="*/ 2147483646 h 6863" name="T61"/>
              <a:gd fmla="*/ 2147483646 w 5278" name="T62"/>
              <a:gd fmla="*/ 2147483646 h 6863" name="T63"/>
              <a:gd fmla="*/ 2147483646 w 5278" name="T64"/>
              <a:gd fmla="*/ 2147483646 h 6863" name="T65"/>
              <a:gd fmla="*/ 2147483646 w 5278" name="T66"/>
              <a:gd fmla="*/ 2147483646 h 6863" name="T67"/>
              <a:gd fmla="*/ 2147483646 w 5278" name="T68"/>
              <a:gd fmla="*/ 2147483646 h 6863" name="T69"/>
              <a:gd fmla="*/ 2147483646 w 5278" name="T70"/>
              <a:gd fmla="*/ 2147483646 h 6863" name="T71"/>
              <a:gd fmla="*/ 2147483646 w 5278" name="T72"/>
              <a:gd fmla="*/ 2147483646 h 6863" name="T73"/>
              <a:gd fmla="*/ 2147483646 w 5278" name="T74"/>
              <a:gd fmla="*/ 2147483646 h 6863" name="T75"/>
              <a:gd fmla="*/ 2147483646 w 5278" name="T76"/>
              <a:gd fmla="*/ 2147483646 h 6863" name="T77"/>
              <a:gd fmla="*/ 2147483646 w 5278" name="T78"/>
              <a:gd fmla="*/ 2147483646 h 6863" name="T79"/>
              <a:gd fmla="*/ 2147483646 w 5278" name="T80"/>
              <a:gd fmla="*/ 2147483646 h 6863" name="T81"/>
              <a:gd fmla="*/ 2147483646 w 5278" name="T82"/>
              <a:gd fmla="*/ 2147483646 h 6863" name="T83"/>
              <a:gd fmla="*/ 0 w 5278" name="T84"/>
              <a:gd fmla="*/ 2147483646 h 6863" name="T85"/>
              <a:gd fmla="*/ 2147483646 w 5278" name="T86"/>
              <a:gd fmla="*/ 2147483646 h 6863" name="T87"/>
              <a:gd fmla="*/ 2147483646 w 5278" name="T88"/>
              <a:gd fmla="*/ 2147483646 h 6863" name="T89"/>
              <a:gd fmla="*/ 2147483646 w 5278" name="T90"/>
              <a:gd fmla="*/ 2147483646 h 6863" name="T91"/>
              <a:gd fmla="*/ 2147483646 w 5278" name="T92"/>
              <a:gd fmla="*/ 2147483646 h 6863" name="T93"/>
              <a:gd fmla="*/ 2147483646 w 5278" name="T94"/>
              <a:gd fmla="*/ 2147483646 h 6863" name="T95"/>
              <a:gd fmla="*/ 2147483646 w 5278" name="T96"/>
              <a:gd fmla="*/ 1347340187 h 6863" name="T97"/>
              <a:gd fmla="*/ 2147483646 w 5278" name="T98"/>
              <a:gd fmla="*/ 513294381 h 6863" name="T99"/>
              <a:gd fmla="*/ 2147483646 w 5278" name="T100"/>
              <a:gd fmla="*/ 42761601 h 6863" name="T101"/>
              <a:gd fmla="*/ 2147483646 w 5278" name="T102"/>
              <a:gd fmla="*/ 21419384 h 6863" name="T103"/>
              <a:gd fmla="*/ 2147483646 w 5278" name="T104"/>
              <a:gd fmla="*/ 363589915 h 6863" name="T105"/>
              <a:gd fmla="*/ 2147483646 w 5278" name="T106"/>
              <a:gd fmla="*/ 1133454737 h 6863" name="T107"/>
              <a:gd fmla="*/ 2147483646 w 5278" name="T108"/>
              <a:gd fmla="*/ 2147483646 h 6863" name="T109"/>
              <a:gd fmla="*/ 2147483646 w 5278" name="T110"/>
              <a:gd fmla="*/ 2147483646 h 6863" name="T111"/>
              <a:gd fmla="*/ 2147483646 w 5278" name="T112"/>
              <a:gd fmla="*/ 2147483646 h 6863" name="T113"/>
              <a:gd fmla="*/ 2147483646 w 5278" name="T114"/>
              <a:gd fmla="*/ 2147483646 h 6863" name="T115"/>
              <a:gd fmla="*/ 2147483646 w 5278" name="T116"/>
              <a:gd fmla="*/ 2147483646 h 6863" name="T117"/>
              <a:gd fmla="*/ 2147483646 w 5278" name="T118"/>
              <a:gd fmla="*/ 2147483646 h 6863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6863" w="5278">
                <a:moveTo>
                  <a:pt x="4046" y="5103"/>
                </a:moveTo>
                <a:lnTo>
                  <a:pt x="1054" y="5103"/>
                </a:lnTo>
                <a:lnTo>
                  <a:pt x="1054" y="4927"/>
                </a:lnTo>
                <a:lnTo>
                  <a:pt x="4046" y="4927"/>
                </a:lnTo>
                <a:lnTo>
                  <a:pt x="4046" y="5103"/>
                </a:lnTo>
                <a:close/>
                <a:moveTo>
                  <a:pt x="2814" y="4575"/>
                </a:moveTo>
                <a:lnTo>
                  <a:pt x="1054" y="4575"/>
                </a:lnTo>
                <a:lnTo>
                  <a:pt x="1054" y="4399"/>
                </a:lnTo>
                <a:lnTo>
                  <a:pt x="2814" y="4399"/>
                </a:lnTo>
                <a:lnTo>
                  <a:pt x="2814" y="4575"/>
                </a:lnTo>
                <a:close/>
                <a:moveTo>
                  <a:pt x="3342" y="4047"/>
                </a:moveTo>
                <a:lnTo>
                  <a:pt x="1054" y="4047"/>
                </a:lnTo>
                <a:lnTo>
                  <a:pt x="1054" y="3872"/>
                </a:lnTo>
                <a:lnTo>
                  <a:pt x="3342" y="3872"/>
                </a:lnTo>
                <a:lnTo>
                  <a:pt x="3342" y="4047"/>
                </a:lnTo>
                <a:close/>
                <a:moveTo>
                  <a:pt x="4222" y="3520"/>
                </a:moveTo>
                <a:lnTo>
                  <a:pt x="1054" y="3520"/>
                </a:lnTo>
                <a:lnTo>
                  <a:pt x="1054" y="3344"/>
                </a:lnTo>
                <a:lnTo>
                  <a:pt x="4222" y="3344"/>
                </a:lnTo>
                <a:lnTo>
                  <a:pt x="4222" y="3520"/>
                </a:lnTo>
                <a:close/>
                <a:moveTo>
                  <a:pt x="2814" y="2992"/>
                </a:moveTo>
                <a:lnTo>
                  <a:pt x="1054" y="2992"/>
                </a:lnTo>
                <a:lnTo>
                  <a:pt x="1054" y="2816"/>
                </a:lnTo>
                <a:lnTo>
                  <a:pt x="2814" y="2816"/>
                </a:lnTo>
                <a:lnTo>
                  <a:pt x="2814" y="2992"/>
                </a:lnTo>
                <a:close/>
                <a:moveTo>
                  <a:pt x="4750" y="1056"/>
                </a:moveTo>
                <a:lnTo>
                  <a:pt x="3518" y="1056"/>
                </a:lnTo>
                <a:lnTo>
                  <a:pt x="3620" y="1362"/>
                </a:lnTo>
                <a:lnTo>
                  <a:pt x="3664" y="1373"/>
                </a:lnTo>
                <a:lnTo>
                  <a:pt x="3707" y="1385"/>
                </a:lnTo>
                <a:lnTo>
                  <a:pt x="3747" y="1397"/>
                </a:lnTo>
                <a:lnTo>
                  <a:pt x="3785" y="1412"/>
                </a:lnTo>
                <a:lnTo>
                  <a:pt x="3822" y="1426"/>
                </a:lnTo>
                <a:lnTo>
                  <a:pt x="3856" y="1441"/>
                </a:lnTo>
                <a:lnTo>
                  <a:pt x="3888" y="1458"/>
                </a:lnTo>
                <a:lnTo>
                  <a:pt x="3919" y="1476"/>
                </a:lnTo>
                <a:lnTo>
                  <a:pt x="3948" y="1494"/>
                </a:lnTo>
                <a:lnTo>
                  <a:pt x="3976" y="1513"/>
                </a:lnTo>
                <a:lnTo>
                  <a:pt x="4001" y="1534"/>
                </a:lnTo>
                <a:lnTo>
                  <a:pt x="4025" y="1555"/>
                </a:lnTo>
                <a:lnTo>
                  <a:pt x="4046" y="1577"/>
                </a:lnTo>
                <a:lnTo>
                  <a:pt x="4067" y="1599"/>
                </a:lnTo>
                <a:lnTo>
                  <a:pt x="4086" y="1622"/>
                </a:lnTo>
                <a:lnTo>
                  <a:pt x="4104" y="1646"/>
                </a:lnTo>
                <a:lnTo>
                  <a:pt x="4119" y="1671"/>
                </a:lnTo>
                <a:lnTo>
                  <a:pt x="4134" y="1696"/>
                </a:lnTo>
                <a:lnTo>
                  <a:pt x="4148" y="1723"/>
                </a:lnTo>
                <a:lnTo>
                  <a:pt x="4160" y="1749"/>
                </a:lnTo>
                <a:lnTo>
                  <a:pt x="4171" y="1777"/>
                </a:lnTo>
                <a:lnTo>
                  <a:pt x="4180" y="1805"/>
                </a:lnTo>
                <a:lnTo>
                  <a:pt x="4189" y="1834"/>
                </a:lnTo>
                <a:lnTo>
                  <a:pt x="4196" y="1863"/>
                </a:lnTo>
                <a:lnTo>
                  <a:pt x="4203" y="1892"/>
                </a:lnTo>
                <a:lnTo>
                  <a:pt x="4208" y="1923"/>
                </a:lnTo>
                <a:lnTo>
                  <a:pt x="4213" y="1953"/>
                </a:lnTo>
                <a:lnTo>
                  <a:pt x="4216" y="1984"/>
                </a:lnTo>
                <a:lnTo>
                  <a:pt x="4219" y="2015"/>
                </a:lnTo>
                <a:lnTo>
                  <a:pt x="4221" y="2047"/>
                </a:lnTo>
                <a:lnTo>
                  <a:pt x="4222" y="2078"/>
                </a:lnTo>
                <a:lnTo>
                  <a:pt x="4222" y="2111"/>
                </a:lnTo>
                <a:lnTo>
                  <a:pt x="1054" y="2111"/>
                </a:lnTo>
                <a:lnTo>
                  <a:pt x="1056" y="2081"/>
                </a:lnTo>
                <a:lnTo>
                  <a:pt x="1057" y="2050"/>
                </a:lnTo>
                <a:lnTo>
                  <a:pt x="1058" y="2020"/>
                </a:lnTo>
                <a:lnTo>
                  <a:pt x="1062" y="1990"/>
                </a:lnTo>
                <a:lnTo>
                  <a:pt x="1065" y="1960"/>
                </a:lnTo>
                <a:lnTo>
                  <a:pt x="1070" y="1931"/>
                </a:lnTo>
                <a:lnTo>
                  <a:pt x="1076" y="1902"/>
                </a:lnTo>
                <a:lnTo>
                  <a:pt x="1083" y="1874"/>
                </a:lnTo>
                <a:lnTo>
                  <a:pt x="1092" y="1846"/>
                </a:lnTo>
                <a:lnTo>
                  <a:pt x="1101" y="1819"/>
                </a:lnTo>
                <a:lnTo>
                  <a:pt x="1111" y="1792"/>
                </a:lnTo>
                <a:lnTo>
                  <a:pt x="1123" y="1766"/>
                </a:lnTo>
                <a:lnTo>
                  <a:pt x="1135" y="1740"/>
                </a:lnTo>
                <a:lnTo>
                  <a:pt x="1149" y="1714"/>
                </a:lnTo>
                <a:lnTo>
                  <a:pt x="1165" y="1690"/>
                </a:lnTo>
                <a:lnTo>
                  <a:pt x="1180" y="1665"/>
                </a:lnTo>
                <a:lnTo>
                  <a:pt x="1198" y="1643"/>
                </a:lnTo>
                <a:lnTo>
                  <a:pt x="1217" y="1620"/>
                </a:lnTo>
                <a:lnTo>
                  <a:pt x="1239" y="1597"/>
                </a:lnTo>
                <a:lnTo>
                  <a:pt x="1260" y="1576"/>
                </a:lnTo>
                <a:lnTo>
                  <a:pt x="1284" y="1555"/>
                </a:lnTo>
                <a:lnTo>
                  <a:pt x="1309" y="1535"/>
                </a:lnTo>
                <a:lnTo>
                  <a:pt x="1336" y="1516"/>
                </a:lnTo>
                <a:lnTo>
                  <a:pt x="1363" y="1498"/>
                </a:lnTo>
                <a:lnTo>
                  <a:pt x="1393" y="1480"/>
                </a:lnTo>
                <a:lnTo>
                  <a:pt x="1426" y="1463"/>
                </a:lnTo>
                <a:lnTo>
                  <a:pt x="1458" y="1447"/>
                </a:lnTo>
                <a:lnTo>
                  <a:pt x="1493" y="1432"/>
                </a:lnTo>
                <a:lnTo>
                  <a:pt x="1530" y="1418"/>
                </a:lnTo>
                <a:lnTo>
                  <a:pt x="1568" y="1404"/>
                </a:lnTo>
                <a:lnTo>
                  <a:pt x="1609" y="1392"/>
                </a:lnTo>
                <a:lnTo>
                  <a:pt x="1651" y="1380"/>
                </a:lnTo>
                <a:lnTo>
                  <a:pt x="1758" y="1056"/>
                </a:lnTo>
                <a:lnTo>
                  <a:pt x="526" y="1056"/>
                </a:lnTo>
                <a:lnTo>
                  <a:pt x="526" y="6335"/>
                </a:lnTo>
                <a:lnTo>
                  <a:pt x="4750" y="6335"/>
                </a:lnTo>
                <a:lnTo>
                  <a:pt x="4750" y="1056"/>
                </a:lnTo>
                <a:close/>
                <a:moveTo>
                  <a:pt x="2638" y="265"/>
                </a:moveTo>
                <a:lnTo>
                  <a:pt x="2638" y="265"/>
                </a:lnTo>
                <a:lnTo>
                  <a:pt x="2611" y="266"/>
                </a:lnTo>
                <a:lnTo>
                  <a:pt x="2584" y="269"/>
                </a:lnTo>
                <a:lnTo>
                  <a:pt x="2559" y="275"/>
                </a:lnTo>
                <a:lnTo>
                  <a:pt x="2535" y="285"/>
                </a:lnTo>
                <a:lnTo>
                  <a:pt x="2513" y="296"/>
                </a:lnTo>
                <a:lnTo>
                  <a:pt x="2491" y="309"/>
                </a:lnTo>
                <a:lnTo>
                  <a:pt x="2471" y="324"/>
                </a:lnTo>
                <a:lnTo>
                  <a:pt x="2452" y="341"/>
                </a:lnTo>
                <a:lnTo>
                  <a:pt x="2435" y="360"/>
                </a:lnTo>
                <a:lnTo>
                  <a:pt x="2419" y="381"/>
                </a:lnTo>
                <a:lnTo>
                  <a:pt x="2406" y="402"/>
                </a:lnTo>
                <a:lnTo>
                  <a:pt x="2395" y="425"/>
                </a:lnTo>
                <a:lnTo>
                  <a:pt x="2386" y="449"/>
                </a:lnTo>
                <a:lnTo>
                  <a:pt x="2380" y="474"/>
                </a:lnTo>
                <a:lnTo>
                  <a:pt x="2375" y="500"/>
                </a:lnTo>
                <a:lnTo>
                  <a:pt x="2374" y="528"/>
                </a:lnTo>
                <a:lnTo>
                  <a:pt x="2375" y="554"/>
                </a:lnTo>
                <a:lnTo>
                  <a:pt x="2380" y="581"/>
                </a:lnTo>
                <a:lnTo>
                  <a:pt x="2386" y="606"/>
                </a:lnTo>
                <a:lnTo>
                  <a:pt x="2395" y="631"/>
                </a:lnTo>
                <a:lnTo>
                  <a:pt x="2406" y="654"/>
                </a:lnTo>
                <a:lnTo>
                  <a:pt x="2419" y="675"/>
                </a:lnTo>
                <a:lnTo>
                  <a:pt x="2435" y="696"/>
                </a:lnTo>
                <a:lnTo>
                  <a:pt x="2452" y="715"/>
                </a:lnTo>
                <a:lnTo>
                  <a:pt x="2471" y="732"/>
                </a:lnTo>
                <a:lnTo>
                  <a:pt x="2491" y="747"/>
                </a:lnTo>
                <a:lnTo>
                  <a:pt x="2513" y="760"/>
                </a:lnTo>
                <a:lnTo>
                  <a:pt x="2535" y="771"/>
                </a:lnTo>
                <a:lnTo>
                  <a:pt x="2559" y="779"/>
                </a:lnTo>
                <a:lnTo>
                  <a:pt x="2584" y="787"/>
                </a:lnTo>
                <a:lnTo>
                  <a:pt x="2611" y="790"/>
                </a:lnTo>
                <a:lnTo>
                  <a:pt x="2638" y="791"/>
                </a:lnTo>
                <a:lnTo>
                  <a:pt x="2665" y="790"/>
                </a:lnTo>
                <a:lnTo>
                  <a:pt x="2691" y="787"/>
                </a:lnTo>
                <a:lnTo>
                  <a:pt x="2716" y="779"/>
                </a:lnTo>
                <a:lnTo>
                  <a:pt x="2741" y="771"/>
                </a:lnTo>
                <a:lnTo>
                  <a:pt x="2764" y="760"/>
                </a:lnTo>
                <a:lnTo>
                  <a:pt x="2786" y="747"/>
                </a:lnTo>
                <a:lnTo>
                  <a:pt x="2806" y="732"/>
                </a:lnTo>
                <a:lnTo>
                  <a:pt x="2825" y="715"/>
                </a:lnTo>
                <a:lnTo>
                  <a:pt x="2842" y="696"/>
                </a:lnTo>
                <a:lnTo>
                  <a:pt x="2857" y="675"/>
                </a:lnTo>
                <a:lnTo>
                  <a:pt x="2871" y="654"/>
                </a:lnTo>
                <a:lnTo>
                  <a:pt x="2881" y="631"/>
                </a:lnTo>
                <a:lnTo>
                  <a:pt x="2890" y="606"/>
                </a:lnTo>
                <a:lnTo>
                  <a:pt x="2897" y="581"/>
                </a:lnTo>
                <a:lnTo>
                  <a:pt x="2900" y="554"/>
                </a:lnTo>
                <a:lnTo>
                  <a:pt x="2902" y="528"/>
                </a:lnTo>
                <a:lnTo>
                  <a:pt x="2900" y="500"/>
                </a:lnTo>
                <a:lnTo>
                  <a:pt x="2897" y="474"/>
                </a:lnTo>
                <a:lnTo>
                  <a:pt x="2890" y="449"/>
                </a:lnTo>
                <a:lnTo>
                  <a:pt x="2881" y="425"/>
                </a:lnTo>
                <a:lnTo>
                  <a:pt x="2871" y="402"/>
                </a:lnTo>
                <a:lnTo>
                  <a:pt x="2857" y="381"/>
                </a:lnTo>
                <a:lnTo>
                  <a:pt x="2842" y="360"/>
                </a:lnTo>
                <a:lnTo>
                  <a:pt x="2825" y="341"/>
                </a:lnTo>
                <a:lnTo>
                  <a:pt x="2806" y="324"/>
                </a:lnTo>
                <a:lnTo>
                  <a:pt x="2786" y="309"/>
                </a:lnTo>
                <a:lnTo>
                  <a:pt x="2764" y="296"/>
                </a:lnTo>
                <a:lnTo>
                  <a:pt x="2741" y="285"/>
                </a:lnTo>
                <a:lnTo>
                  <a:pt x="2716" y="275"/>
                </a:lnTo>
                <a:lnTo>
                  <a:pt x="2691" y="269"/>
                </a:lnTo>
                <a:lnTo>
                  <a:pt x="2665" y="266"/>
                </a:lnTo>
                <a:lnTo>
                  <a:pt x="2638" y="265"/>
                </a:lnTo>
                <a:close/>
                <a:moveTo>
                  <a:pt x="0" y="6863"/>
                </a:moveTo>
                <a:lnTo>
                  <a:pt x="0" y="528"/>
                </a:lnTo>
                <a:lnTo>
                  <a:pt x="2110" y="528"/>
                </a:lnTo>
                <a:lnTo>
                  <a:pt x="2110" y="500"/>
                </a:lnTo>
                <a:lnTo>
                  <a:pt x="2113" y="474"/>
                </a:lnTo>
                <a:lnTo>
                  <a:pt x="2116" y="448"/>
                </a:lnTo>
                <a:lnTo>
                  <a:pt x="2121" y="421"/>
                </a:lnTo>
                <a:lnTo>
                  <a:pt x="2127" y="396"/>
                </a:lnTo>
                <a:lnTo>
                  <a:pt x="2134" y="371"/>
                </a:lnTo>
                <a:lnTo>
                  <a:pt x="2143" y="346"/>
                </a:lnTo>
                <a:lnTo>
                  <a:pt x="2152" y="322"/>
                </a:lnTo>
                <a:lnTo>
                  <a:pt x="2162" y="299"/>
                </a:lnTo>
                <a:lnTo>
                  <a:pt x="2174" y="277"/>
                </a:lnTo>
                <a:lnTo>
                  <a:pt x="2187" y="254"/>
                </a:lnTo>
                <a:lnTo>
                  <a:pt x="2200" y="232"/>
                </a:lnTo>
                <a:lnTo>
                  <a:pt x="2216" y="212"/>
                </a:lnTo>
                <a:lnTo>
                  <a:pt x="2231" y="192"/>
                </a:lnTo>
                <a:lnTo>
                  <a:pt x="2248" y="172"/>
                </a:lnTo>
                <a:lnTo>
                  <a:pt x="2265" y="154"/>
                </a:lnTo>
                <a:lnTo>
                  <a:pt x="2283" y="136"/>
                </a:lnTo>
                <a:lnTo>
                  <a:pt x="2302" y="121"/>
                </a:lnTo>
                <a:lnTo>
                  <a:pt x="2322" y="105"/>
                </a:lnTo>
                <a:lnTo>
                  <a:pt x="2343" y="90"/>
                </a:lnTo>
                <a:lnTo>
                  <a:pt x="2364" y="77"/>
                </a:lnTo>
                <a:lnTo>
                  <a:pt x="2387" y="63"/>
                </a:lnTo>
                <a:lnTo>
                  <a:pt x="2410" y="53"/>
                </a:lnTo>
                <a:lnTo>
                  <a:pt x="2432" y="42"/>
                </a:lnTo>
                <a:lnTo>
                  <a:pt x="2456" y="32"/>
                </a:lnTo>
                <a:lnTo>
                  <a:pt x="2481" y="24"/>
                </a:lnTo>
                <a:lnTo>
                  <a:pt x="2507" y="17"/>
                </a:lnTo>
                <a:lnTo>
                  <a:pt x="2532" y="11"/>
                </a:lnTo>
                <a:lnTo>
                  <a:pt x="2558" y="6"/>
                </a:lnTo>
                <a:lnTo>
                  <a:pt x="2584" y="2"/>
                </a:lnTo>
                <a:lnTo>
                  <a:pt x="2611" y="1"/>
                </a:lnTo>
                <a:lnTo>
                  <a:pt x="2638" y="0"/>
                </a:lnTo>
                <a:lnTo>
                  <a:pt x="2665" y="1"/>
                </a:lnTo>
                <a:lnTo>
                  <a:pt x="2692" y="2"/>
                </a:lnTo>
                <a:lnTo>
                  <a:pt x="2718" y="6"/>
                </a:lnTo>
                <a:lnTo>
                  <a:pt x="2745" y="11"/>
                </a:lnTo>
                <a:lnTo>
                  <a:pt x="2770" y="17"/>
                </a:lnTo>
                <a:lnTo>
                  <a:pt x="2795" y="24"/>
                </a:lnTo>
                <a:lnTo>
                  <a:pt x="2820" y="32"/>
                </a:lnTo>
                <a:lnTo>
                  <a:pt x="2844" y="42"/>
                </a:lnTo>
                <a:lnTo>
                  <a:pt x="2867" y="53"/>
                </a:lnTo>
                <a:lnTo>
                  <a:pt x="2890" y="63"/>
                </a:lnTo>
                <a:lnTo>
                  <a:pt x="2912" y="77"/>
                </a:lnTo>
                <a:lnTo>
                  <a:pt x="2934" y="90"/>
                </a:lnTo>
                <a:lnTo>
                  <a:pt x="2954" y="105"/>
                </a:lnTo>
                <a:lnTo>
                  <a:pt x="2975" y="121"/>
                </a:lnTo>
                <a:lnTo>
                  <a:pt x="2994" y="136"/>
                </a:lnTo>
                <a:lnTo>
                  <a:pt x="3012" y="154"/>
                </a:lnTo>
                <a:lnTo>
                  <a:pt x="3030" y="172"/>
                </a:lnTo>
                <a:lnTo>
                  <a:pt x="3045" y="192"/>
                </a:lnTo>
                <a:lnTo>
                  <a:pt x="3062" y="212"/>
                </a:lnTo>
                <a:lnTo>
                  <a:pt x="3076" y="232"/>
                </a:lnTo>
                <a:lnTo>
                  <a:pt x="3090" y="254"/>
                </a:lnTo>
                <a:lnTo>
                  <a:pt x="3103" y="277"/>
                </a:lnTo>
                <a:lnTo>
                  <a:pt x="3115" y="299"/>
                </a:lnTo>
                <a:lnTo>
                  <a:pt x="3126" y="322"/>
                </a:lnTo>
                <a:lnTo>
                  <a:pt x="3134" y="346"/>
                </a:lnTo>
                <a:lnTo>
                  <a:pt x="3142" y="371"/>
                </a:lnTo>
                <a:lnTo>
                  <a:pt x="3149" y="396"/>
                </a:lnTo>
                <a:lnTo>
                  <a:pt x="3155" y="421"/>
                </a:lnTo>
                <a:lnTo>
                  <a:pt x="3160" y="448"/>
                </a:lnTo>
                <a:lnTo>
                  <a:pt x="3164" y="474"/>
                </a:lnTo>
                <a:lnTo>
                  <a:pt x="3166" y="500"/>
                </a:lnTo>
                <a:lnTo>
                  <a:pt x="3166" y="528"/>
                </a:lnTo>
                <a:lnTo>
                  <a:pt x="5278" y="528"/>
                </a:lnTo>
                <a:lnTo>
                  <a:pt x="5278" y="6863"/>
                </a:lnTo>
                <a:lnTo>
                  <a:pt x="0" y="68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  <a:latin typeface="+mn-lt"/>
              <a:ea typeface="+mn-ea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3756025" y="4175125"/>
            <a:ext cx="4679950" cy="0"/>
          </a:xfrm>
          <a:prstGeom prst="line">
            <a:avLst/>
          </a:prstGeom>
          <a:ln cmpd="thinThick"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任意多边形 26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  <p:grpSp>
        <p:nvGrpSpPr>
          <p:cNvPr id="5123" name="组合 2"/>
          <p:cNvGrpSpPr/>
          <p:nvPr/>
        </p:nvGrpSpPr>
        <p:grpSpPr>
          <a:xfrm>
            <a:off x="1241425" y="1573213"/>
            <a:ext cx="4343400" cy="4184650"/>
            <a:chOff x="1008063" y="1557338"/>
            <a:chExt cx="4343400" cy="4184650"/>
          </a:xfrm>
        </p:grpSpPr>
        <p:sp>
          <p:nvSpPr>
            <p:cNvPr id="5" name="空心弧 4"/>
            <p:cNvSpPr/>
            <p:nvPr/>
          </p:nvSpPr>
          <p:spPr bwMode="auto">
            <a:xfrm>
              <a:off x="1443038" y="2076450"/>
              <a:ext cx="3473450" cy="3470275"/>
            </a:xfrm>
            <a:prstGeom prst="blockArc">
              <a:avLst>
                <a:gd fmla="val 11880000" name="adj1"/>
                <a:gd fmla="val 16200000" name="adj2"/>
                <a:gd fmla="val 4637" name="adj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" name="空心弧 5"/>
            <p:cNvSpPr/>
            <p:nvPr/>
          </p:nvSpPr>
          <p:spPr bwMode="auto">
            <a:xfrm>
              <a:off x="1443038" y="2076450"/>
              <a:ext cx="3473450" cy="3470275"/>
            </a:xfrm>
            <a:prstGeom prst="blockArc">
              <a:avLst>
                <a:gd fmla="val 7560000" name="adj1"/>
                <a:gd fmla="val 11880000" name="adj2"/>
                <a:gd fmla="val 4637" name="adj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" name="空心弧 6"/>
            <p:cNvSpPr/>
            <p:nvPr/>
          </p:nvSpPr>
          <p:spPr bwMode="auto">
            <a:xfrm>
              <a:off x="1443038" y="2076450"/>
              <a:ext cx="3473450" cy="3470275"/>
            </a:xfrm>
            <a:prstGeom prst="blockArc">
              <a:avLst>
                <a:gd fmla="val 3240000" name="adj1"/>
                <a:gd fmla="val 7560000" name="adj2"/>
                <a:gd fmla="val 4637" name="adj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8" name="空心弧 7"/>
            <p:cNvSpPr/>
            <p:nvPr/>
          </p:nvSpPr>
          <p:spPr bwMode="auto">
            <a:xfrm>
              <a:off x="1443038" y="2076450"/>
              <a:ext cx="3473450" cy="3470275"/>
            </a:xfrm>
            <a:prstGeom prst="blockArc">
              <a:avLst>
                <a:gd fmla="val 20520000" name="adj1"/>
                <a:gd fmla="val 3240000" name="adj2"/>
                <a:gd fmla="val 4637" name="adj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9" name="空心弧 8"/>
            <p:cNvSpPr/>
            <p:nvPr/>
          </p:nvSpPr>
          <p:spPr bwMode="auto">
            <a:xfrm>
              <a:off x="1443038" y="2076450"/>
              <a:ext cx="3473450" cy="3470275"/>
            </a:xfrm>
            <a:prstGeom prst="blockArc">
              <a:avLst>
                <a:gd fmla="val 16200000" name="adj1"/>
                <a:gd fmla="val 20520000" name="adj2"/>
                <a:gd fmla="val 4637" name="adj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0" name="任意多边形 9"/>
            <p:cNvSpPr/>
            <p:nvPr/>
          </p:nvSpPr>
          <p:spPr bwMode="auto">
            <a:xfrm>
              <a:off x="2381251" y="3013075"/>
              <a:ext cx="1597025" cy="1597025"/>
            </a:xfrm>
            <a:custGeom>
              <a:gdLst>
                <a:gd fmla="*/ 0 w 2051843" name="connsiteX0"/>
                <a:gd fmla="*/ 1025922 h 2051843" name="connsiteY0"/>
                <a:gd fmla="*/ 1025922 w 2051843" name="connsiteX1"/>
                <a:gd fmla="*/ 0 h 2051843" name="connsiteY1"/>
                <a:gd fmla="*/ 2051844 w 2051843" name="connsiteX2"/>
                <a:gd fmla="*/ 1025922 h 2051843" name="connsiteY2"/>
                <a:gd fmla="*/ 1025922 w 2051843" name="connsiteX3"/>
                <a:gd fmla="*/ 2051844 h 2051843" name="connsiteY3"/>
                <a:gd fmla="*/ 0 w 2051843" name="connsiteX4"/>
                <a:gd fmla="*/ 1025922 h 205184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051843" w="2051843">
                  <a:moveTo>
                    <a:pt x="0" y="1025922"/>
                  </a:moveTo>
                  <a:cubicBezTo>
                    <a:pt x="0" y="459321"/>
                    <a:pt x="459321" y="0"/>
                    <a:pt x="1025922" y="0"/>
                  </a:cubicBezTo>
                  <a:cubicBezTo>
                    <a:pt x="1592523" y="0"/>
                    <a:pt x="2051844" y="459321"/>
                    <a:pt x="2051844" y="1025922"/>
                  </a:cubicBezTo>
                  <a:cubicBezTo>
                    <a:pt x="2051844" y="1592523"/>
                    <a:pt x="1592523" y="2051844"/>
                    <a:pt x="1025922" y="2051844"/>
                  </a:cubicBezTo>
                  <a:cubicBezTo>
                    <a:pt x="459321" y="2051844"/>
                    <a:pt x="0" y="1592523"/>
                    <a:pt x="0" y="1025922"/>
                  </a:cubicBezTo>
                  <a:close/>
                </a:path>
              </a:pathLst>
            </a:custGeom>
            <a:solidFill>
              <a:srgbClr val="009989"/>
            </a:solidFill>
            <a:ln>
              <a:noFill/>
            </a:ln>
            <a:effectLst>
              <a:outerShdw algn="ctr" blurRad="63500" rotWithShape="0" sx="106000" sy="10600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357635" lIns="357635" rIns="357635" tIns="357635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pc="300" sz="3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2620963" y="1557338"/>
              <a:ext cx="1117600" cy="1117600"/>
            </a:xfrm>
            <a:custGeom>
              <a:gdLst>
                <a:gd fmla="*/ 0 w 1436290" name="connsiteX0"/>
                <a:gd fmla="*/ 718145 h 1436290" name="connsiteY0"/>
                <a:gd fmla="*/ 718145 w 1436290" name="connsiteX1"/>
                <a:gd fmla="*/ 0 h 1436290" name="connsiteY1"/>
                <a:gd fmla="*/ 1436290 w 1436290" name="connsiteX2"/>
                <a:gd fmla="*/ 718145 h 1436290" name="connsiteY2"/>
                <a:gd fmla="*/ 718145 w 1436290" name="connsiteX3"/>
                <a:gd fmla="*/ 1436290 h 1436290" name="connsiteY3"/>
                <a:gd fmla="*/ 0 w 1436290" name="connsiteX4"/>
                <a:gd fmla="*/ 718145 h 143629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36290" w="1436290">
                  <a:moveTo>
                    <a:pt x="0" y="718145"/>
                  </a:moveTo>
                  <a:cubicBezTo>
                    <a:pt x="0" y="321524"/>
                    <a:pt x="321524" y="0"/>
                    <a:pt x="718145" y="0"/>
                  </a:cubicBezTo>
                  <a:cubicBezTo>
                    <a:pt x="1114766" y="0"/>
                    <a:pt x="1436290" y="321524"/>
                    <a:pt x="1436290" y="718145"/>
                  </a:cubicBezTo>
                  <a:cubicBezTo>
                    <a:pt x="1436290" y="1114766"/>
                    <a:pt x="1114766" y="1436290"/>
                    <a:pt x="718145" y="1436290"/>
                  </a:cubicBezTo>
                  <a:cubicBezTo>
                    <a:pt x="321524" y="1436290"/>
                    <a:pt x="0" y="1114766"/>
                    <a:pt x="0" y="718145"/>
                  </a:cubicBezTo>
                  <a:close/>
                </a:path>
              </a:pathLst>
            </a:custGeom>
            <a:solidFill>
              <a:srgbClr val="A3A948"/>
            </a:solidFill>
            <a:ln>
              <a:noFill/>
            </a:ln>
            <a:effectLst>
              <a:outerShdw algn="tl" blurRad="635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249710" lIns="249710" rIns="249710" tIns="249710"/>
            <a:lstStyle/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pc="300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4233863" y="2728913"/>
              <a:ext cx="1117600" cy="1117600"/>
            </a:xfrm>
            <a:custGeom>
              <a:gdLst>
                <a:gd fmla="*/ 0 w 1436290" name="connsiteX0"/>
                <a:gd fmla="*/ 718145 h 1436290" name="connsiteY0"/>
                <a:gd fmla="*/ 718145 w 1436290" name="connsiteX1"/>
                <a:gd fmla="*/ 0 h 1436290" name="connsiteY1"/>
                <a:gd fmla="*/ 1436290 w 1436290" name="connsiteX2"/>
                <a:gd fmla="*/ 718145 h 1436290" name="connsiteY2"/>
                <a:gd fmla="*/ 718145 w 1436290" name="connsiteX3"/>
                <a:gd fmla="*/ 1436290 h 1436290" name="connsiteY3"/>
                <a:gd fmla="*/ 0 w 1436290" name="connsiteX4"/>
                <a:gd fmla="*/ 718145 h 143629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36290" w="1436290">
                  <a:moveTo>
                    <a:pt x="0" y="718145"/>
                  </a:moveTo>
                  <a:cubicBezTo>
                    <a:pt x="0" y="321524"/>
                    <a:pt x="321524" y="0"/>
                    <a:pt x="718145" y="0"/>
                  </a:cubicBezTo>
                  <a:cubicBezTo>
                    <a:pt x="1114766" y="0"/>
                    <a:pt x="1436290" y="321524"/>
                    <a:pt x="1436290" y="718145"/>
                  </a:cubicBezTo>
                  <a:cubicBezTo>
                    <a:pt x="1436290" y="1114766"/>
                    <a:pt x="1114766" y="1436290"/>
                    <a:pt x="718145" y="1436290"/>
                  </a:cubicBezTo>
                  <a:cubicBezTo>
                    <a:pt x="321524" y="1436290"/>
                    <a:pt x="0" y="1114766"/>
                    <a:pt x="0" y="718145"/>
                  </a:cubicBezTo>
                  <a:close/>
                </a:path>
              </a:pathLst>
            </a:custGeom>
            <a:solidFill>
              <a:srgbClr val="EDB92E"/>
            </a:solidFill>
            <a:ln>
              <a:noFill/>
            </a:ln>
            <a:effectLst>
              <a:outerShdw algn="tl" blurRad="635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249710" lIns="249710" rIns="249710" tIns="249710"/>
            <a:lstStyle/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3617913" y="4624388"/>
              <a:ext cx="1117600" cy="1117600"/>
            </a:xfrm>
            <a:custGeom>
              <a:gdLst>
                <a:gd fmla="*/ 0 w 1436290" name="connsiteX0"/>
                <a:gd fmla="*/ 718145 h 1436290" name="connsiteY0"/>
                <a:gd fmla="*/ 718145 w 1436290" name="connsiteX1"/>
                <a:gd fmla="*/ 0 h 1436290" name="connsiteY1"/>
                <a:gd fmla="*/ 1436290 w 1436290" name="connsiteX2"/>
                <a:gd fmla="*/ 718145 h 1436290" name="connsiteY2"/>
                <a:gd fmla="*/ 718145 w 1436290" name="connsiteX3"/>
                <a:gd fmla="*/ 1436290 h 1436290" name="connsiteY3"/>
                <a:gd fmla="*/ 0 w 1436290" name="connsiteX4"/>
                <a:gd fmla="*/ 718145 h 143629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36290" w="1436290">
                  <a:moveTo>
                    <a:pt x="0" y="718145"/>
                  </a:moveTo>
                  <a:cubicBezTo>
                    <a:pt x="0" y="321524"/>
                    <a:pt x="321524" y="0"/>
                    <a:pt x="718145" y="0"/>
                  </a:cubicBezTo>
                  <a:cubicBezTo>
                    <a:pt x="1114766" y="0"/>
                    <a:pt x="1436290" y="321524"/>
                    <a:pt x="1436290" y="718145"/>
                  </a:cubicBezTo>
                  <a:cubicBezTo>
                    <a:pt x="1436290" y="1114766"/>
                    <a:pt x="1114766" y="1436290"/>
                    <a:pt x="718145" y="1436290"/>
                  </a:cubicBezTo>
                  <a:cubicBezTo>
                    <a:pt x="321524" y="1436290"/>
                    <a:pt x="0" y="1114766"/>
                    <a:pt x="0" y="718145"/>
                  </a:cubicBezTo>
                  <a:close/>
                </a:path>
              </a:pathLst>
            </a:custGeom>
            <a:solidFill>
              <a:srgbClr val="F85931"/>
            </a:solidFill>
            <a:ln>
              <a:noFill/>
            </a:ln>
            <a:effectLst>
              <a:outerShdw algn="tl" blurRad="635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249710" lIns="249710" rIns="249710" tIns="249710"/>
            <a:lstStyle/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>
              <a:off x="1624013" y="4624388"/>
              <a:ext cx="1117600" cy="1117600"/>
            </a:xfrm>
            <a:custGeom>
              <a:gdLst>
                <a:gd fmla="*/ 0 w 1436290" name="connsiteX0"/>
                <a:gd fmla="*/ 718145 h 1436290" name="connsiteY0"/>
                <a:gd fmla="*/ 718145 w 1436290" name="connsiteX1"/>
                <a:gd fmla="*/ 0 h 1436290" name="connsiteY1"/>
                <a:gd fmla="*/ 1436290 w 1436290" name="connsiteX2"/>
                <a:gd fmla="*/ 718145 h 1436290" name="connsiteY2"/>
                <a:gd fmla="*/ 718145 w 1436290" name="connsiteX3"/>
                <a:gd fmla="*/ 1436290 h 1436290" name="connsiteY3"/>
                <a:gd fmla="*/ 0 w 1436290" name="connsiteX4"/>
                <a:gd fmla="*/ 718145 h 143629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36290" w="1436290">
                  <a:moveTo>
                    <a:pt x="0" y="718145"/>
                  </a:moveTo>
                  <a:cubicBezTo>
                    <a:pt x="0" y="321524"/>
                    <a:pt x="321524" y="0"/>
                    <a:pt x="718145" y="0"/>
                  </a:cubicBezTo>
                  <a:cubicBezTo>
                    <a:pt x="1114766" y="0"/>
                    <a:pt x="1436290" y="321524"/>
                    <a:pt x="1436290" y="718145"/>
                  </a:cubicBezTo>
                  <a:cubicBezTo>
                    <a:pt x="1436290" y="1114766"/>
                    <a:pt x="1114766" y="1436290"/>
                    <a:pt x="718145" y="1436290"/>
                  </a:cubicBezTo>
                  <a:cubicBezTo>
                    <a:pt x="321524" y="1436290"/>
                    <a:pt x="0" y="1114766"/>
                    <a:pt x="0" y="718145"/>
                  </a:cubicBezTo>
                  <a:close/>
                </a:path>
              </a:pathLst>
            </a:custGeom>
            <a:solidFill>
              <a:srgbClr val="CE1836"/>
            </a:solidFill>
            <a:ln>
              <a:noFill/>
            </a:ln>
            <a:effectLst>
              <a:outerShdw algn="tl" blurRad="381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249710" lIns="249710" rIns="249710" tIns="249710"/>
            <a:lstStyle/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5" name="任意多边形 14"/>
            <p:cNvSpPr/>
            <p:nvPr/>
          </p:nvSpPr>
          <p:spPr bwMode="auto">
            <a:xfrm>
              <a:off x="1008063" y="2728913"/>
              <a:ext cx="1117600" cy="1117600"/>
            </a:xfrm>
            <a:custGeom>
              <a:gdLst>
                <a:gd fmla="*/ 0 w 1436290" name="connsiteX0"/>
                <a:gd fmla="*/ 718145 h 1436290" name="connsiteY0"/>
                <a:gd fmla="*/ 718145 w 1436290" name="connsiteX1"/>
                <a:gd fmla="*/ 0 h 1436290" name="connsiteY1"/>
                <a:gd fmla="*/ 1436290 w 1436290" name="connsiteX2"/>
                <a:gd fmla="*/ 718145 h 1436290" name="connsiteY2"/>
                <a:gd fmla="*/ 718145 w 1436290" name="connsiteX3"/>
                <a:gd fmla="*/ 1436290 h 1436290" name="connsiteY3"/>
                <a:gd fmla="*/ 0 w 1436290" name="connsiteX4"/>
                <a:gd fmla="*/ 718145 h 143629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36290" w="1436290">
                  <a:moveTo>
                    <a:pt x="0" y="718145"/>
                  </a:moveTo>
                  <a:cubicBezTo>
                    <a:pt x="0" y="321524"/>
                    <a:pt x="321524" y="0"/>
                    <a:pt x="718145" y="0"/>
                  </a:cubicBezTo>
                  <a:cubicBezTo>
                    <a:pt x="1114766" y="0"/>
                    <a:pt x="1436290" y="321524"/>
                    <a:pt x="1436290" y="718145"/>
                  </a:cubicBezTo>
                  <a:cubicBezTo>
                    <a:pt x="1436290" y="1114766"/>
                    <a:pt x="1114766" y="1436290"/>
                    <a:pt x="718145" y="1436290"/>
                  </a:cubicBezTo>
                  <a:cubicBezTo>
                    <a:pt x="321524" y="1436290"/>
                    <a:pt x="0" y="1114766"/>
                    <a:pt x="0" y="71814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275110" lIns="275110" rIns="275110" tIns="275110"/>
            <a:lstStyle/>
            <a:p>
              <a:pPr algn="ctr" defTabSz="2266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497773" y="3571875"/>
              <a:ext cx="1363980" cy="4754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altLang="en-US" b="1" lang="zh-CN" spc="300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2745423" y="1903413"/>
              <a:ext cx="868680" cy="420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altLang="en-US" lang="zh-CN" spc="30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4358324" y="3074988"/>
              <a:ext cx="868680" cy="420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altLang="en-US" lang="zh-CN" spc="30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3742374" y="4970463"/>
              <a:ext cx="868680" cy="420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altLang="en-US" lang="zh-CN" spc="30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  <p:sp>
          <p:nvSpPr>
            <p:cNvPr id="6166" name="矩形 21"/>
            <p:cNvSpPr>
              <a:spLocks noChangeArrowheads="1"/>
            </p:cNvSpPr>
            <p:nvPr/>
          </p:nvSpPr>
          <p:spPr bwMode="auto">
            <a:xfrm>
              <a:off x="1748473" y="4970463"/>
              <a:ext cx="868680" cy="420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377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altLang="en-US" lang="zh-CN" spc="30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  <p:sp>
          <p:nvSpPr>
            <p:cNvPr id="6167" name="矩形 22"/>
            <p:cNvSpPr>
              <a:spLocks noChangeArrowheads="1"/>
            </p:cNvSpPr>
            <p:nvPr/>
          </p:nvSpPr>
          <p:spPr bwMode="auto">
            <a:xfrm>
              <a:off x="1132523" y="3074988"/>
              <a:ext cx="868680" cy="420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377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altLang="en-US" lang="zh-CN" spc="30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6659563" y="1639888"/>
            <a:ext cx="92075" cy="558800"/>
          </a:xfrm>
          <a:prstGeom prst="rect">
            <a:avLst/>
          </a:prstGeom>
          <a:solidFill>
            <a:srgbClr val="A3A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6659563" y="2598738"/>
            <a:ext cx="92075" cy="558800"/>
          </a:xfrm>
          <a:prstGeom prst="rect">
            <a:avLst/>
          </a:prstGeom>
          <a:solidFill>
            <a:srgbClr val="E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6659563" y="3559175"/>
            <a:ext cx="92075" cy="558800"/>
          </a:xfrm>
          <a:prstGeom prst="rect">
            <a:avLst/>
          </a:prstGeom>
          <a:solidFill>
            <a:srgbClr val="F8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6659563" y="4518025"/>
            <a:ext cx="92075" cy="558800"/>
          </a:xfrm>
          <a:prstGeom prst="rect">
            <a:avLst/>
          </a:prstGeom>
          <a:solidFill>
            <a:srgbClr val="CE1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6659563" y="5478463"/>
            <a:ext cx="92075" cy="558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6921499" y="1512888"/>
            <a:ext cx="4575175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7年专业PPT制作经验，700件经典PPT案例100%客户满意率</a:t>
            </a:r>
          </a:p>
        </p:txBody>
      </p:sp>
      <p:sp>
        <p:nvSpPr>
          <p:cNvPr id="31" name="矩形 30"/>
          <p:cNvSpPr/>
          <p:nvPr/>
        </p:nvSpPr>
        <p:spPr>
          <a:xfrm>
            <a:off x="6921499" y="2471738"/>
            <a:ext cx="4575175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7年专业PPT制作经验，700件经典PPT案例100%客户满意率</a:t>
            </a:r>
          </a:p>
        </p:txBody>
      </p:sp>
      <p:sp>
        <p:nvSpPr>
          <p:cNvPr id="32" name="矩形 31"/>
          <p:cNvSpPr/>
          <p:nvPr/>
        </p:nvSpPr>
        <p:spPr>
          <a:xfrm>
            <a:off x="6921499" y="3432175"/>
            <a:ext cx="4575175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7年专业PPT制作经验，700件经典PPT案例100%客户满意率</a:t>
            </a:r>
          </a:p>
        </p:txBody>
      </p:sp>
      <p:sp>
        <p:nvSpPr>
          <p:cNvPr id="33" name="矩形 32"/>
          <p:cNvSpPr/>
          <p:nvPr/>
        </p:nvSpPr>
        <p:spPr>
          <a:xfrm>
            <a:off x="6921499" y="4391025"/>
            <a:ext cx="4575175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7年专业PPT制作经验，700件经典PPT案例100%客户满意率</a:t>
            </a:r>
          </a:p>
        </p:txBody>
      </p:sp>
      <p:sp>
        <p:nvSpPr>
          <p:cNvPr id="34" name="矩形 33"/>
          <p:cNvSpPr/>
          <p:nvPr/>
        </p:nvSpPr>
        <p:spPr>
          <a:xfrm>
            <a:off x="6921499" y="5351463"/>
            <a:ext cx="4575175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7年专业PPT制作经验，700件经典PPT案例100%客户满意率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8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26"/>
      <p:bldP grpId="0" spid="28"/>
      <p:bldP grpId="0" spid="29"/>
      <p:bldP grpId="0" spid="30"/>
      <p:bldP grpId="0" spid="16"/>
      <p:bldP grpId="0" spid="31"/>
      <p:bldP grpId="0" spid="32"/>
      <p:bldP grpId="0" spid="33"/>
      <p:bldP grpId="0" spid="3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1490663" y="4795042"/>
            <a:ext cx="2239962" cy="187325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lumMod val="50000"/>
                  <a:lumOff val="50000"/>
                  <a:alpha val="3800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" name="圆角矩形 3"/>
          <p:cNvSpPr/>
          <p:nvPr/>
        </p:nvSpPr>
        <p:spPr>
          <a:xfrm>
            <a:off x="1574800" y="2382838"/>
            <a:ext cx="260350" cy="2281237"/>
          </a:xfrm>
          <a:prstGeom prst="roundRect">
            <a:avLst>
              <a:gd fmla="val 50000" name="adj"/>
            </a:avLst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" name="圆角矩形 6"/>
          <p:cNvSpPr/>
          <p:nvPr/>
        </p:nvSpPr>
        <p:spPr>
          <a:xfrm>
            <a:off x="3668713" y="2382838"/>
            <a:ext cx="260350" cy="2281237"/>
          </a:xfrm>
          <a:prstGeom prst="roundRect">
            <a:avLst>
              <a:gd fmla="val 50000" name="adj"/>
            </a:avLst>
          </a:prstGeom>
          <a:solidFill>
            <a:srgbClr val="C12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" name="圆角矩形 8"/>
          <p:cNvSpPr/>
          <p:nvPr/>
        </p:nvSpPr>
        <p:spPr>
          <a:xfrm>
            <a:off x="5764213" y="2382838"/>
            <a:ext cx="258762" cy="2281237"/>
          </a:xfrm>
          <a:prstGeom prst="roundRect">
            <a:avLst>
              <a:gd fmla="val 50000" name="adj"/>
            </a:avLst>
          </a:prstGeom>
          <a:solidFill>
            <a:srgbClr val="B98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" name="圆角矩形 10"/>
          <p:cNvSpPr/>
          <p:nvPr/>
        </p:nvSpPr>
        <p:spPr>
          <a:xfrm>
            <a:off x="7858125" y="2382838"/>
            <a:ext cx="258763" cy="2281237"/>
          </a:xfrm>
          <a:prstGeom prst="roundRect">
            <a:avLst>
              <a:gd fmla="val 50000" name="adj"/>
            </a:avLst>
          </a:prstGeom>
          <a:solidFill>
            <a:srgbClr val="B31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" name="左箭头 4"/>
          <p:cNvSpPr/>
          <p:nvPr/>
        </p:nvSpPr>
        <p:spPr>
          <a:xfrm flipH="1">
            <a:off x="1176338" y="2060575"/>
            <a:ext cx="10101262" cy="2905125"/>
          </a:xfrm>
          <a:prstGeom prst="leftArrow">
            <a:avLst>
              <a:gd fmla="val 59445" name="adj1"/>
              <a:gd fmla="val 44147" name="adj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t" blurRad="50800" dir="5400000" dist="508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" name="圆角矩形 1"/>
          <p:cNvSpPr/>
          <p:nvPr/>
        </p:nvSpPr>
        <p:spPr>
          <a:xfrm>
            <a:off x="1649413" y="2382838"/>
            <a:ext cx="1806575" cy="2281237"/>
          </a:xfrm>
          <a:custGeom>
            <a:rect b="b" l="l" r="r" t="t"/>
            <a:pathLst>
              <a:path h="2026920" w="1597704">
                <a:moveTo>
                  <a:pt x="71165" y="0"/>
                </a:moveTo>
                <a:lnTo>
                  <a:pt x="1402123" y="0"/>
                </a:lnTo>
                <a:cubicBezTo>
                  <a:pt x="1510139" y="0"/>
                  <a:pt x="1597704" y="87565"/>
                  <a:pt x="1597704" y="195581"/>
                </a:cubicBezTo>
                <a:lnTo>
                  <a:pt x="1597704" y="1831339"/>
                </a:lnTo>
                <a:cubicBezTo>
                  <a:pt x="1597704" y="1939355"/>
                  <a:pt x="1510139" y="2026920"/>
                  <a:pt x="1402123" y="2026920"/>
                </a:cubicBezTo>
                <a:lnTo>
                  <a:pt x="71165" y="2026920"/>
                </a:lnTo>
                <a:cubicBezTo>
                  <a:pt x="45996" y="2026920"/>
                  <a:pt x="21937" y="2022166"/>
                  <a:pt x="0" y="2013091"/>
                </a:cubicBezTo>
                <a:cubicBezTo>
                  <a:pt x="43812" y="1993123"/>
                  <a:pt x="73704" y="1948743"/>
                  <a:pt x="73704" y="1897380"/>
                </a:cubicBezTo>
                <a:lnTo>
                  <a:pt x="73704" y="129540"/>
                </a:lnTo>
                <a:cubicBezTo>
                  <a:pt x="73704" y="78178"/>
                  <a:pt x="43812" y="33797"/>
                  <a:pt x="0" y="13829"/>
                </a:cubicBezTo>
                <a:cubicBezTo>
                  <a:pt x="21937" y="4755"/>
                  <a:pt x="45996" y="0"/>
                  <a:pt x="7116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9989"/>
              </a:gs>
              <a:gs pos="100000">
                <a:srgbClr val="00BCAA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" name="圆角矩形 1"/>
          <p:cNvSpPr/>
          <p:nvPr/>
        </p:nvSpPr>
        <p:spPr>
          <a:xfrm>
            <a:off x="3743325" y="2382838"/>
            <a:ext cx="1806575" cy="2281237"/>
          </a:xfrm>
          <a:custGeom>
            <a:rect b="b" l="l" r="r" t="t"/>
            <a:pathLst>
              <a:path h="2026920" w="1597704">
                <a:moveTo>
                  <a:pt x="71165" y="0"/>
                </a:moveTo>
                <a:lnTo>
                  <a:pt x="1402123" y="0"/>
                </a:lnTo>
                <a:cubicBezTo>
                  <a:pt x="1510139" y="0"/>
                  <a:pt x="1597704" y="87565"/>
                  <a:pt x="1597704" y="195581"/>
                </a:cubicBezTo>
                <a:lnTo>
                  <a:pt x="1597704" y="1831339"/>
                </a:lnTo>
                <a:cubicBezTo>
                  <a:pt x="1597704" y="1939355"/>
                  <a:pt x="1510139" y="2026920"/>
                  <a:pt x="1402123" y="2026920"/>
                </a:cubicBezTo>
                <a:lnTo>
                  <a:pt x="71165" y="2026920"/>
                </a:lnTo>
                <a:cubicBezTo>
                  <a:pt x="45996" y="2026920"/>
                  <a:pt x="21937" y="2022166"/>
                  <a:pt x="0" y="2013091"/>
                </a:cubicBezTo>
                <a:cubicBezTo>
                  <a:pt x="43812" y="1993123"/>
                  <a:pt x="73704" y="1948743"/>
                  <a:pt x="73704" y="1897380"/>
                </a:cubicBezTo>
                <a:lnTo>
                  <a:pt x="73704" y="129540"/>
                </a:lnTo>
                <a:cubicBezTo>
                  <a:pt x="73704" y="78178"/>
                  <a:pt x="43812" y="33797"/>
                  <a:pt x="0" y="13829"/>
                </a:cubicBezTo>
                <a:cubicBezTo>
                  <a:pt x="21937" y="4755"/>
                  <a:pt x="45996" y="0"/>
                  <a:pt x="71165" y="0"/>
                </a:cubicBezTo>
                <a:close/>
              </a:path>
            </a:pathLst>
          </a:custGeom>
          <a:gradFill flip="none" rotWithShape="1">
            <a:gsLst>
              <a:gs pos="0">
                <a:srgbClr val="F85931"/>
              </a:gs>
              <a:gs pos="100000">
                <a:srgbClr val="F9775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" name="圆角矩形 1"/>
          <p:cNvSpPr/>
          <p:nvPr/>
        </p:nvSpPr>
        <p:spPr>
          <a:xfrm>
            <a:off x="5837238" y="2382838"/>
            <a:ext cx="1806575" cy="2281237"/>
          </a:xfrm>
          <a:custGeom>
            <a:rect b="b" l="l" r="r" t="t"/>
            <a:pathLst>
              <a:path h="2026920" w="1597704">
                <a:moveTo>
                  <a:pt x="71165" y="0"/>
                </a:moveTo>
                <a:lnTo>
                  <a:pt x="1402123" y="0"/>
                </a:lnTo>
                <a:cubicBezTo>
                  <a:pt x="1510139" y="0"/>
                  <a:pt x="1597704" y="87565"/>
                  <a:pt x="1597704" y="195581"/>
                </a:cubicBezTo>
                <a:lnTo>
                  <a:pt x="1597704" y="1831339"/>
                </a:lnTo>
                <a:cubicBezTo>
                  <a:pt x="1597704" y="1939355"/>
                  <a:pt x="1510139" y="2026920"/>
                  <a:pt x="1402123" y="2026920"/>
                </a:cubicBezTo>
                <a:lnTo>
                  <a:pt x="71165" y="2026920"/>
                </a:lnTo>
                <a:cubicBezTo>
                  <a:pt x="45996" y="2026920"/>
                  <a:pt x="21937" y="2022166"/>
                  <a:pt x="0" y="2013091"/>
                </a:cubicBezTo>
                <a:cubicBezTo>
                  <a:pt x="43812" y="1993123"/>
                  <a:pt x="73704" y="1948743"/>
                  <a:pt x="73704" y="1897380"/>
                </a:cubicBezTo>
                <a:lnTo>
                  <a:pt x="73704" y="129540"/>
                </a:lnTo>
                <a:cubicBezTo>
                  <a:pt x="73704" y="78178"/>
                  <a:pt x="43812" y="33797"/>
                  <a:pt x="0" y="13829"/>
                </a:cubicBezTo>
                <a:cubicBezTo>
                  <a:pt x="21937" y="4755"/>
                  <a:pt x="45996" y="0"/>
                  <a:pt x="71165" y="0"/>
                </a:cubicBezTo>
                <a:close/>
              </a:path>
            </a:pathLst>
          </a:custGeom>
          <a:gradFill flip="none" rotWithShape="1">
            <a:gsLst>
              <a:gs pos="0">
                <a:srgbClr val="E3AD13"/>
              </a:gs>
              <a:gs pos="100000">
                <a:srgbClr val="EDB92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圆角矩形 1"/>
          <p:cNvSpPr/>
          <p:nvPr/>
        </p:nvSpPr>
        <p:spPr>
          <a:xfrm>
            <a:off x="7931150" y="2382838"/>
            <a:ext cx="1806575" cy="2281237"/>
          </a:xfrm>
          <a:custGeom>
            <a:rect b="b" l="l" r="r" t="t"/>
            <a:pathLst>
              <a:path h="2026920" w="1597704">
                <a:moveTo>
                  <a:pt x="71165" y="0"/>
                </a:moveTo>
                <a:lnTo>
                  <a:pt x="1402123" y="0"/>
                </a:lnTo>
                <a:cubicBezTo>
                  <a:pt x="1510139" y="0"/>
                  <a:pt x="1597704" y="87565"/>
                  <a:pt x="1597704" y="195581"/>
                </a:cubicBezTo>
                <a:lnTo>
                  <a:pt x="1597704" y="1831339"/>
                </a:lnTo>
                <a:cubicBezTo>
                  <a:pt x="1597704" y="1939355"/>
                  <a:pt x="1510139" y="2026920"/>
                  <a:pt x="1402123" y="2026920"/>
                </a:cubicBezTo>
                <a:lnTo>
                  <a:pt x="71165" y="2026920"/>
                </a:lnTo>
                <a:cubicBezTo>
                  <a:pt x="45996" y="2026920"/>
                  <a:pt x="21937" y="2022166"/>
                  <a:pt x="0" y="2013091"/>
                </a:cubicBezTo>
                <a:cubicBezTo>
                  <a:pt x="43812" y="1993123"/>
                  <a:pt x="73704" y="1948743"/>
                  <a:pt x="73704" y="1897380"/>
                </a:cubicBezTo>
                <a:lnTo>
                  <a:pt x="73704" y="129540"/>
                </a:lnTo>
                <a:cubicBezTo>
                  <a:pt x="73704" y="78178"/>
                  <a:pt x="43812" y="33797"/>
                  <a:pt x="0" y="13829"/>
                </a:cubicBezTo>
                <a:cubicBezTo>
                  <a:pt x="21937" y="4755"/>
                  <a:pt x="45996" y="0"/>
                  <a:pt x="71165" y="0"/>
                </a:cubicBezTo>
                <a:close/>
              </a:path>
            </a:pathLst>
          </a:custGeom>
          <a:gradFill flip="none" rotWithShape="1">
            <a:gsLst>
              <a:gs pos="0">
                <a:srgbClr val="CE1836"/>
              </a:gs>
              <a:gs pos="100000">
                <a:srgbClr val="E8345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1735138" y="2616200"/>
            <a:ext cx="1751012" cy="1779588"/>
            <a:chOff x="1735138" y="2616200"/>
            <a:chExt cx="1751012" cy="1779588"/>
          </a:xfrm>
        </p:grpSpPr>
        <p:sp>
          <p:nvSpPr>
            <p:cNvPr id="18" name="TextBox 17"/>
            <p:cNvSpPr txBox="1"/>
            <p:nvPr/>
          </p:nvSpPr>
          <p:spPr>
            <a:xfrm>
              <a:off x="2092325" y="2992438"/>
              <a:ext cx="1036638" cy="3657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35138" y="3343275"/>
              <a:ext cx="1751012" cy="10424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添加关键文字添加关键文字添加关键文字</a:t>
              </a:r>
            </a:p>
          </p:txBody>
        </p:sp>
        <p:sp>
          <p:nvSpPr>
            <p:cNvPr id="7208" name="KSO_Shape"/>
            <p:cNvSpPr/>
            <p:nvPr/>
          </p:nvSpPr>
          <p:spPr bwMode="auto">
            <a:xfrm>
              <a:off x="2382838" y="2616200"/>
              <a:ext cx="455612" cy="342900"/>
            </a:xfrm>
            <a:custGeom>
              <a:gdLst>
                <a:gd fmla="*/ 2147483646 w 3421" name="T0"/>
                <a:gd fmla="*/ 2147483646 h 2574" name="T1"/>
                <a:gd fmla="*/ 2147483646 w 3421" name="T2"/>
                <a:gd fmla="*/ 2147483646 h 2574" name="T3"/>
                <a:gd fmla="*/ 2147483646 w 3421" name="T4"/>
                <a:gd fmla="*/ 2147483646 h 2574" name="T5"/>
                <a:gd fmla="*/ 2147483646 w 3421" name="T6"/>
                <a:gd fmla="*/ 2147483646 h 2574" name="T7"/>
                <a:gd fmla="*/ 2147483646 w 3421" name="T8"/>
                <a:gd fmla="*/ 2147483646 h 2574" name="T9"/>
                <a:gd fmla="*/ 0 w 3421" name="T10"/>
                <a:gd fmla="*/ 2147483646 h 2574" name="T11"/>
                <a:gd fmla="*/ 0 w 3421" name="T12"/>
                <a:gd fmla="*/ 2147483646 h 2574" name="T13"/>
                <a:gd fmla="*/ 2147483646 w 3421" name="T14"/>
                <a:gd fmla="*/ 2147483646 h 2574" name="T15"/>
                <a:gd fmla="*/ 2147483646 w 3421" name="T16"/>
                <a:gd fmla="*/ 0 h 2574" name="T17"/>
                <a:gd fmla="*/ 2147483646 w 3421" name="T18"/>
                <a:gd fmla="*/ 0 h 2574" name="T19"/>
                <a:gd fmla="*/ 2147483646 w 3421" name="T20"/>
                <a:gd fmla="*/ 2147483646 h 2574" name="T21"/>
                <a:gd fmla="*/ 2147483646 w 3421" name="T22"/>
                <a:gd fmla="*/ 2147483646 h 2574" name="T23"/>
                <a:gd fmla="*/ 2147483646 w 3421" name="T24"/>
                <a:gd fmla="*/ 2147483646 h 2574" name="T25"/>
                <a:gd fmla="*/ 2147483646 w 3421" name="T26"/>
                <a:gd fmla="*/ 2147483646 h 2574" name="T27"/>
                <a:gd fmla="*/ 2147483646 w 3421" name="T28"/>
                <a:gd fmla="*/ 2147483646 h 2574" name="T29"/>
                <a:gd fmla="*/ 2147483646 w 3421" name="T30"/>
                <a:gd fmla="*/ 2147483646 h 2574" name="T31"/>
                <a:gd fmla="*/ 2147483646 w 3421" name="T32"/>
                <a:gd fmla="*/ 2147483646 h 2574" name="T33"/>
                <a:gd fmla="*/ 2147483646 w 3421" name="T34"/>
                <a:gd fmla="*/ 2147483646 h 2574" name="T35"/>
                <a:gd fmla="*/ 2147483646 w 3421" name="T36"/>
                <a:gd fmla="*/ 2147483646 h 2574" name="T37"/>
                <a:gd fmla="*/ 2147483646 w 3421" name="T38"/>
                <a:gd fmla="*/ 2147483646 h 2574" name="T39"/>
                <a:gd fmla="*/ 2147483646 w 3421" name="T40"/>
                <a:gd fmla="*/ 2147483646 h 2574" name="T41"/>
                <a:gd fmla="*/ 2147483646 w 3421" name="T42"/>
                <a:gd fmla="*/ 2147483646 h 2574" name="T43"/>
                <a:gd fmla="*/ 2147483646 w 3421" name="T44"/>
                <a:gd fmla="*/ 2147483646 h 2574" name="T45"/>
                <a:gd fmla="*/ 2147483646 w 3421" name="T46"/>
                <a:gd fmla="*/ 2147483646 h 2574" name="T47"/>
                <a:gd fmla="*/ 2147483646 w 3421" name="T48"/>
                <a:gd fmla="*/ 2147483646 h 2574" name="T49"/>
                <a:gd fmla="*/ 2147483646 w 3421" name="T50"/>
                <a:gd fmla="*/ 2147483646 h 2574" name="T51"/>
                <a:gd fmla="*/ 2147483646 w 3421" name="T52"/>
                <a:gd fmla="*/ 2147483646 h 2574" name="T53"/>
                <a:gd fmla="*/ 2147483646 w 3421" name="T54"/>
                <a:gd fmla="*/ 2147483646 h 2574" name="T55"/>
                <a:gd fmla="*/ 2147483646 w 3421" name="T56"/>
                <a:gd fmla="*/ 2147483646 h 2574" name="T57"/>
                <a:gd fmla="*/ 2147483646 w 3421" name="T58"/>
                <a:gd fmla="*/ 2147483646 h 2574" name="T59"/>
                <a:gd fmla="*/ 2147483646 w 3421" name="T60"/>
                <a:gd fmla="*/ 2147483646 h 2574" name="T61"/>
                <a:gd fmla="*/ 2147483646 w 3421" name="T62"/>
                <a:gd fmla="*/ 2147483646 h 2574" name="T63"/>
                <a:gd fmla="*/ 2147483646 w 3421" name="T64"/>
                <a:gd fmla="*/ 2147483646 h 2574" name="T65"/>
                <a:gd fmla="*/ 2147483646 w 3421" name="T66"/>
                <a:gd fmla="*/ 2147483646 h 2574" name="T67"/>
                <a:gd fmla="*/ 2147483646 w 3421" name="T68"/>
                <a:gd fmla="*/ 2147483646 h 2574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2574" w="3421">
                  <a:moveTo>
                    <a:pt x="3421" y="2361"/>
                  </a:moveTo>
                  <a:cubicBezTo>
                    <a:pt x="3421" y="2441"/>
                    <a:pt x="3405" y="2497"/>
                    <a:pt x="3374" y="2528"/>
                  </a:cubicBezTo>
                  <a:cubicBezTo>
                    <a:pt x="3343" y="2559"/>
                    <a:pt x="3291" y="2574"/>
                    <a:pt x="3219" y="2574"/>
                  </a:cubicBezTo>
                  <a:cubicBezTo>
                    <a:pt x="201" y="2574"/>
                    <a:pt x="201" y="2574"/>
                    <a:pt x="201" y="2574"/>
                  </a:cubicBezTo>
                  <a:cubicBezTo>
                    <a:pt x="146" y="2574"/>
                    <a:pt x="100" y="2559"/>
                    <a:pt x="64" y="2528"/>
                  </a:cubicBezTo>
                  <a:cubicBezTo>
                    <a:pt x="21" y="2490"/>
                    <a:pt x="0" y="2434"/>
                    <a:pt x="0" y="236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42"/>
                    <a:pt x="21" y="96"/>
                    <a:pt x="63" y="57"/>
                  </a:cubicBezTo>
                  <a:cubicBezTo>
                    <a:pt x="105" y="19"/>
                    <a:pt x="151" y="0"/>
                    <a:pt x="201" y="0"/>
                  </a:cubicBezTo>
                  <a:cubicBezTo>
                    <a:pt x="3219" y="0"/>
                    <a:pt x="3219" y="0"/>
                    <a:pt x="3219" y="0"/>
                  </a:cubicBezTo>
                  <a:cubicBezTo>
                    <a:pt x="3286" y="0"/>
                    <a:pt x="3337" y="18"/>
                    <a:pt x="3370" y="54"/>
                  </a:cubicBezTo>
                  <a:cubicBezTo>
                    <a:pt x="3404" y="90"/>
                    <a:pt x="3421" y="137"/>
                    <a:pt x="3421" y="195"/>
                  </a:cubicBezTo>
                  <a:cubicBezTo>
                    <a:pt x="3421" y="2361"/>
                    <a:pt x="3421" y="2361"/>
                    <a:pt x="3421" y="2361"/>
                  </a:cubicBezTo>
                  <a:close/>
                  <a:moveTo>
                    <a:pt x="1095" y="1286"/>
                  </a:moveTo>
                  <a:cubicBezTo>
                    <a:pt x="200" y="402"/>
                    <a:pt x="200" y="402"/>
                    <a:pt x="200" y="402"/>
                  </a:cubicBezTo>
                  <a:cubicBezTo>
                    <a:pt x="200" y="2195"/>
                    <a:pt x="200" y="2195"/>
                    <a:pt x="200" y="2195"/>
                  </a:cubicBezTo>
                  <a:cubicBezTo>
                    <a:pt x="1095" y="1286"/>
                    <a:pt x="1095" y="1286"/>
                    <a:pt x="1095" y="1286"/>
                  </a:cubicBezTo>
                  <a:close/>
                  <a:moveTo>
                    <a:pt x="3078" y="191"/>
                  </a:moveTo>
                  <a:cubicBezTo>
                    <a:pt x="343" y="191"/>
                    <a:pt x="343" y="191"/>
                    <a:pt x="343" y="191"/>
                  </a:cubicBezTo>
                  <a:cubicBezTo>
                    <a:pt x="1489" y="1335"/>
                    <a:pt x="1489" y="1335"/>
                    <a:pt x="1489" y="1335"/>
                  </a:cubicBezTo>
                  <a:cubicBezTo>
                    <a:pt x="1589" y="1435"/>
                    <a:pt x="1663" y="1485"/>
                    <a:pt x="1710" y="1485"/>
                  </a:cubicBezTo>
                  <a:cubicBezTo>
                    <a:pt x="1758" y="1485"/>
                    <a:pt x="1832" y="1435"/>
                    <a:pt x="1932" y="1335"/>
                  </a:cubicBezTo>
                  <a:cubicBezTo>
                    <a:pt x="3078" y="191"/>
                    <a:pt x="3078" y="191"/>
                    <a:pt x="3078" y="191"/>
                  </a:cubicBezTo>
                  <a:close/>
                  <a:moveTo>
                    <a:pt x="3070" y="2359"/>
                  </a:moveTo>
                  <a:cubicBezTo>
                    <a:pt x="2172" y="1461"/>
                    <a:pt x="2172" y="1461"/>
                    <a:pt x="2172" y="1461"/>
                  </a:cubicBezTo>
                  <a:cubicBezTo>
                    <a:pt x="2025" y="1606"/>
                    <a:pt x="2025" y="1606"/>
                    <a:pt x="2025" y="1606"/>
                  </a:cubicBezTo>
                  <a:cubicBezTo>
                    <a:pt x="1940" y="1691"/>
                    <a:pt x="1835" y="1734"/>
                    <a:pt x="1711" y="1734"/>
                  </a:cubicBezTo>
                  <a:cubicBezTo>
                    <a:pt x="1586" y="1734"/>
                    <a:pt x="1481" y="1691"/>
                    <a:pt x="1396" y="1606"/>
                  </a:cubicBezTo>
                  <a:cubicBezTo>
                    <a:pt x="1249" y="1461"/>
                    <a:pt x="1249" y="1461"/>
                    <a:pt x="1249" y="1461"/>
                  </a:cubicBezTo>
                  <a:cubicBezTo>
                    <a:pt x="351" y="2359"/>
                    <a:pt x="351" y="2359"/>
                    <a:pt x="351" y="2359"/>
                  </a:cubicBezTo>
                  <a:cubicBezTo>
                    <a:pt x="3070" y="2359"/>
                    <a:pt x="3070" y="2359"/>
                    <a:pt x="3070" y="2359"/>
                  </a:cubicBezTo>
                  <a:close/>
                  <a:moveTo>
                    <a:pt x="3221" y="2195"/>
                  </a:moveTo>
                  <a:cubicBezTo>
                    <a:pt x="3221" y="402"/>
                    <a:pt x="3221" y="402"/>
                    <a:pt x="3221" y="402"/>
                  </a:cubicBezTo>
                  <a:cubicBezTo>
                    <a:pt x="2326" y="1286"/>
                    <a:pt x="2326" y="1286"/>
                    <a:pt x="2326" y="1286"/>
                  </a:cubicBezTo>
                  <a:cubicBezTo>
                    <a:pt x="3221" y="2195"/>
                    <a:pt x="3221" y="2195"/>
                    <a:pt x="3221" y="2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24288" y="2616200"/>
            <a:ext cx="1751012" cy="1779588"/>
            <a:chOff x="3824288" y="2616200"/>
            <a:chExt cx="1751012" cy="1779588"/>
          </a:xfrm>
        </p:grpSpPr>
        <p:sp>
          <p:nvSpPr>
            <p:cNvPr id="21" name="TextBox 20"/>
            <p:cNvSpPr txBox="1"/>
            <p:nvPr/>
          </p:nvSpPr>
          <p:spPr>
            <a:xfrm>
              <a:off x="4181475" y="2992438"/>
              <a:ext cx="1036638" cy="3657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24288" y="3343275"/>
              <a:ext cx="1751012" cy="10424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添加关键文字添加关键文字添加关键文字</a:t>
              </a:r>
            </a:p>
          </p:txBody>
        </p:sp>
        <p:sp>
          <p:nvSpPr>
            <p:cNvPr id="7205" name="KSO_Shape"/>
            <p:cNvSpPr/>
            <p:nvPr/>
          </p:nvSpPr>
          <p:spPr bwMode="auto">
            <a:xfrm>
              <a:off x="4471988" y="2616200"/>
              <a:ext cx="455612" cy="342900"/>
            </a:xfrm>
            <a:custGeom>
              <a:gdLst>
                <a:gd fmla="*/ 2147483646 w 3421" name="T0"/>
                <a:gd fmla="*/ 2147483646 h 2574" name="T1"/>
                <a:gd fmla="*/ 2147483646 w 3421" name="T2"/>
                <a:gd fmla="*/ 2147483646 h 2574" name="T3"/>
                <a:gd fmla="*/ 2147483646 w 3421" name="T4"/>
                <a:gd fmla="*/ 2147483646 h 2574" name="T5"/>
                <a:gd fmla="*/ 2147483646 w 3421" name="T6"/>
                <a:gd fmla="*/ 2147483646 h 2574" name="T7"/>
                <a:gd fmla="*/ 2147483646 w 3421" name="T8"/>
                <a:gd fmla="*/ 2147483646 h 2574" name="T9"/>
                <a:gd fmla="*/ 0 w 3421" name="T10"/>
                <a:gd fmla="*/ 2147483646 h 2574" name="T11"/>
                <a:gd fmla="*/ 0 w 3421" name="T12"/>
                <a:gd fmla="*/ 2147483646 h 2574" name="T13"/>
                <a:gd fmla="*/ 2147483646 w 3421" name="T14"/>
                <a:gd fmla="*/ 2147483646 h 2574" name="T15"/>
                <a:gd fmla="*/ 2147483646 w 3421" name="T16"/>
                <a:gd fmla="*/ 0 h 2574" name="T17"/>
                <a:gd fmla="*/ 2147483646 w 3421" name="T18"/>
                <a:gd fmla="*/ 0 h 2574" name="T19"/>
                <a:gd fmla="*/ 2147483646 w 3421" name="T20"/>
                <a:gd fmla="*/ 2147483646 h 2574" name="T21"/>
                <a:gd fmla="*/ 2147483646 w 3421" name="T22"/>
                <a:gd fmla="*/ 2147483646 h 2574" name="T23"/>
                <a:gd fmla="*/ 2147483646 w 3421" name="T24"/>
                <a:gd fmla="*/ 2147483646 h 2574" name="T25"/>
                <a:gd fmla="*/ 2147483646 w 3421" name="T26"/>
                <a:gd fmla="*/ 2147483646 h 2574" name="T27"/>
                <a:gd fmla="*/ 2147483646 w 3421" name="T28"/>
                <a:gd fmla="*/ 2147483646 h 2574" name="T29"/>
                <a:gd fmla="*/ 2147483646 w 3421" name="T30"/>
                <a:gd fmla="*/ 2147483646 h 2574" name="T31"/>
                <a:gd fmla="*/ 2147483646 w 3421" name="T32"/>
                <a:gd fmla="*/ 2147483646 h 2574" name="T33"/>
                <a:gd fmla="*/ 2147483646 w 3421" name="T34"/>
                <a:gd fmla="*/ 2147483646 h 2574" name="T35"/>
                <a:gd fmla="*/ 2147483646 w 3421" name="T36"/>
                <a:gd fmla="*/ 2147483646 h 2574" name="T37"/>
                <a:gd fmla="*/ 2147483646 w 3421" name="T38"/>
                <a:gd fmla="*/ 2147483646 h 2574" name="T39"/>
                <a:gd fmla="*/ 2147483646 w 3421" name="T40"/>
                <a:gd fmla="*/ 2147483646 h 2574" name="T41"/>
                <a:gd fmla="*/ 2147483646 w 3421" name="T42"/>
                <a:gd fmla="*/ 2147483646 h 2574" name="T43"/>
                <a:gd fmla="*/ 2147483646 w 3421" name="T44"/>
                <a:gd fmla="*/ 2147483646 h 2574" name="T45"/>
                <a:gd fmla="*/ 2147483646 w 3421" name="T46"/>
                <a:gd fmla="*/ 2147483646 h 2574" name="T47"/>
                <a:gd fmla="*/ 2147483646 w 3421" name="T48"/>
                <a:gd fmla="*/ 2147483646 h 2574" name="T49"/>
                <a:gd fmla="*/ 2147483646 w 3421" name="T50"/>
                <a:gd fmla="*/ 2147483646 h 2574" name="T51"/>
                <a:gd fmla="*/ 2147483646 w 3421" name="T52"/>
                <a:gd fmla="*/ 2147483646 h 2574" name="T53"/>
                <a:gd fmla="*/ 2147483646 w 3421" name="T54"/>
                <a:gd fmla="*/ 2147483646 h 2574" name="T55"/>
                <a:gd fmla="*/ 2147483646 w 3421" name="T56"/>
                <a:gd fmla="*/ 2147483646 h 2574" name="T57"/>
                <a:gd fmla="*/ 2147483646 w 3421" name="T58"/>
                <a:gd fmla="*/ 2147483646 h 2574" name="T59"/>
                <a:gd fmla="*/ 2147483646 w 3421" name="T60"/>
                <a:gd fmla="*/ 2147483646 h 2574" name="T61"/>
                <a:gd fmla="*/ 2147483646 w 3421" name="T62"/>
                <a:gd fmla="*/ 2147483646 h 2574" name="T63"/>
                <a:gd fmla="*/ 2147483646 w 3421" name="T64"/>
                <a:gd fmla="*/ 2147483646 h 2574" name="T65"/>
                <a:gd fmla="*/ 2147483646 w 3421" name="T66"/>
                <a:gd fmla="*/ 2147483646 h 2574" name="T67"/>
                <a:gd fmla="*/ 2147483646 w 3421" name="T68"/>
                <a:gd fmla="*/ 2147483646 h 2574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2574" w="3421">
                  <a:moveTo>
                    <a:pt x="3421" y="2361"/>
                  </a:moveTo>
                  <a:cubicBezTo>
                    <a:pt x="3421" y="2441"/>
                    <a:pt x="3405" y="2497"/>
                    <a:pt x="3374" y="2528"/>
                  </a:cubicBezTo>
                  <a:cubicBezTo>
                    <a:pt x="3343" y="2559"/>
                    <a:pt x="3291" y="2574"/>
                    <a:pt x="3219" y="2574"/>
                  </a:cubicBezTo>
                  <a:cubicBezTo>
                    <a:pt x="201" y="2574"/>
                    <a:pt x="201" y="2574"/>
                    <a:pt x="201" y="2574"/>
                  </a:cubicBezTo>
                  <a:cubicBezTo>
                    <a:pt x="146" y="2574"/>
                    <a:pt x="100" y="2559"/>
                    <a:pt x="64" y="2528"/>
                  </a:cubicBezTo>
                  <a:cubicBezTo>
                    <a:pt x="21" y="2490"/>
                    <a:pt x="0" y="2434"/>
                    <a:pt x="0" y="236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42"/>
                    <a:pt x="21" y="96"/>
                    <a:pt x="63" y="57"/>
                  </a:cubicBezTo>
                  <a:cubicBezTo>
                    <a:pt x="105" y="19"/>
                    <a:pt x="151" y="0"/>
                    <a:pt x="201" y="0"/>
                  </a:cubicBezTo>
                  <a:cubicBezTo>
                    <a:pt x="3219" y="0"/>
                    <a:pt x="3219" y="0"/>
                    <a:pt x="3219" y="0"/>
                  </a:cubicBezTo>
                  <a:cubicBezTo>
                    <a:pt x="3286" y="0"/>
                    <a:pt x="3337" y="18"/>
                    <a:pt x="3370" y="54"/>
                  </a:cubicBezTo>
                  <a:cubicBezTo>
                    <a:pt x="3404" y="90"/>
                    <a:pt x="3421" y="137"/>
                    <a:pt x="3421" y="195"/>
                  </a:cubicBezTo>
                  <a:cubicBezTo>
                    <a:pt x="3421" y="2361"/>
                    <a:pt x="3421" y="2361"/>
                    <a:pt x="3421" y="2361"/>
                  </a:cubicBezTo>
                  <a:close/>
                  <a:moveTo>
                    <a:pt x="1095" y="1286"/>
                  </a:moveTo>
                  <a:cubicBezTo>
                    <a:pt x="200" y="402"/>
                    <a:pt x="200" y="402"/>
                    <a:pt x="200" y="402"/>
                  </a:cubicBezTo>
                  <a:cubicBezTo>
                    <a:pt x="200" y="2195"/>
                    <a:pt x="200" y="2195"/>
                    <a:pt x="200" y="2195"/>
                  </a:cubicBezTo>
                  <a:cubicBezTo>
                    <a:pt x="1095" y="1286"/>
                    <a:pt x="1095" y="1286"/>
                    <a:pt x="1095" y="1286"/>
                  </a:cubicBezTo>
                  <a:close/>
                  <a:moveTo>
                    <a:pt x="3078" y="191"/>
                  </a:moveTo>
                  <a:cubicBezTo>
                    <a:pt x="343" y="191"/>
                    <a:pt x="343" y="191"/>
                    <a:pt x="343" y="191"/>
                  </a:cubicBezTo>
                  <a:cubicBezTo>
                    <a:pt x="1489" y="1335"/>
                    <a:pt x="1489" y="1335"/>
                    <a:pt x="1489" y="1335"/>
                  </a:cubicBezTo>
                  <a:cubicBezTo>
                    <a:pt x="1589" y="1435"/>
                    <a:pt x="1663" y="1485"/>
                    <a:pt x="1710" y="1485"/>
                  </a:cubicBezTo>
                  <a:cubicBezTo>
                    <a:pt x="1758" y="1485"/>
                    <a:pt x="1832" y="1435"/>
                    <a:pt x="1932" y="1335"/>
                  </a:cubicBezTo>
                  <a:cubicBezTo>
                    <a:pt x="3078" y="191"/>
                    <a:pt x="3078" y="191"/>
                    <a:pt x="3078" y="191"/>
                  </a:cubicBezTo>
                  <a:close/>
                  <a:moveTo>
                    <a:pt x="3070" y="2359"/>
                  </a:moveTo>
                  <a:cubicBezTo>
                    <a:pt x="2172" y="1461"/>
                    <a:pt x="2172" y="1461"/>
                    <a:pt x="2172" y="1461"/>
                  </a:cubicBezTo>
                  <a:cubicBezTo>
                    <a:pt x="2025" y="1606"/>
                    <a:pt x="2025" y="1606"/>
                    <a:pt x="2025" y="1606"/>
                  </a:cubicBezTo>
                  <a:cubicBezTo>
                    <a:pt x="1940" y="1691"/>
                    <a:pt x="1835" y="1734"/>
                    <a:pt x="1711" y="1734"/>
                  </a:cubicBezTo>
                  <a:cubicBezTo>
                    <a:pt x="1586" y="1734"/>
                    <a:pt x="1481" y="1691"/>
                    <a:pt x="1396" y="1606"/>
                  </a:cubicBezTo>
                  <a:cubicBezTo>
                    <a:pt x="1249" y="1461"/>
                    <a:pt x="1249" y="1461"/>
                    <a:pt x="1249" y="1461"/>
                  </a:cubicBezTo>
                  <a:cubicBezTo>
                    <a:pt x="351" y="2359"/>
                    <a:pt x="351" y="2359"/>
                    <a:pt x="351" y="2359"/>
                  </a:cubicBezTo>
                  <a:cubicBezTo>
                    <a:pt x="3070" y="2359"/>
                    <a:pt x="3070" y="2359"/>
                    <a:pt x="3070" y="2359"/>
                  </a:cubicBezTo>
                  <a:close/>
                  <a:moveTo>
                    <a:pt x="3221" y="2195"/>
                  </a:moveTo>
                  <a:cubicBezTo>
                    <a:pt x="3221" y="402"/>
                    <a:pt x="3221" y="402"/>
                    <a:pt x="3221" y="402"/>
                  </a:cubicBezTo>
                  <a:cubicBezTo>
                    <a:pt x="2326" y="1286"/>
                    <a:pt x="2326" y="1286"/>
                    <a:pt x="2326" y="1286"/>
                  </a:cubicBezTo>
                  <a:cubicBezTo>
                    <a:pt x="3221" y="2195"/>
                    <a:pt x="3221" y="2195"/>
                    <a:pt x="3221" y="2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18200" y="2616200"/>
            <a:ext cx="1751013" cy="1779588"/>
            <a:chOff x="5918200" y="2616200"/>
            <a:chExt cx="1751013" cy="1779588"/>
          </a:xfrm>
        </p:grpSpPr>
        <p:sp>
          <p:nvSpPr>
            <p:cNvPr id="24" name="TextBox 23"/>
            <p:cNvSpPr txBox="1"/>
            <p:nvPr/>
          </p:nvSpPr>
          <p:spPr>
            <a:xfrm>
              <a:off x="6275388" y="2992438"/>
              <a:ext cx="1036637" cy="3657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18199" y="3343275"/>
              <a:ext cx="1751013" cy="10424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添加关键文字添加关键文字添加关键文字</a:t>
              </a:r>
            </a:p>
          </p:txBody>
        </p:sp>
        <p:sp>
          <p:nvSpPr>
            <p:cNvPr id="7202" name="KSO_Shape"/>
            <p:cNvSpPr/>
            <p:nvPr/>
          </p:nvSpPr>
          <p:spPr bwMode="auto">
            <a:xfrm>
              <a:off x="6565900" y="2616200"/>
              <a:ext cx="455613" cy="342900"/>
            </a:xfrm>
            <a:custGeom>
              <a:gdLst>
                <a:gd fmla="*/ 2147483646 w 3421" name="T0"/>
                <a:gd fmla="*/ 2147483646 h 2574" name="T1"/>
                <a:gd fmla="*/ 2147483646 w 3421" name="T2"/>
                <a:gd fmla="*/ 2147483646 h 2574" name="T3"/>
                <a:gd fmla="*/ 2147483646 w 3421" name="T4"/>
                <a:gd fmla="*/ 2147483646 h 2574" name="T5"/>
                <a:gd fmla="*/ 2147483646 w 3421" name="T6"/>
                <a:gd fmla="*/ 2147483646 h 2574" name="T7"/>
                <a:gd fmla="*/ 2147483646 w 3421" name="T8"/>
                <a:gd fmla="*/ 2147483646 h 2574" name="T9"/>
                <a:gd fmla="*/ 0 w 3421" name="T10"/>
                <a:gd fmla="*/ 2147483646 h 2574" name="T11"/>
                <a:gd fmla="*/ 0 w 3421" name="T12"/>
                <a:gd fmla="*/ 2147483646 h 2574" name="T13"/>
                <a:gd fmla="*/ 2147483646 w 3421" name="T14"/>
                <a:gd fmla="*/ 2147483646 h 2574" name="T15"/>
                <a:gd fmla="*/ 2147483646 w 3421" name="T16"/>
                <a:gd fmla="*/ 0 h 2574" name="T17"/>
                <a:gd fmla="*/ 2147483646 w 3421" name="T18"/>
                <a:gd fmla="*/ 0 h 2574" name="T19"/>
                <a:gd fmla="*/ 2147483646 w 3421" name="T20"/>
                <a:gd fmla="*/ 2147483646 h 2574" name="T21"/>
                <a:gd fmla="*/ 2147483646 w 3421" name="T22"/>
                <a:gd fmla="*/ 2147483646 h 2574" name="T23"/>
                <a:gd fmla="*/ 2147483646 w 3421" name="T24"/>
                <a:gd fmla="*/ 2147483646 h 2574" name="T25"/>
                <a:gd fmla="*/ 2147483646 w 3421" name="T26"/>
                <a:gd fmla="*/ 2147483646 h 2574" name="T27"/>
                <a:gd fmla="*/ 2147483646 w 3421" name="T28"/>
                <a:gd fmla="*/ 2147483646 h 2574" name="T29"/>
                <a:gd fmla="*/ 2147483646 w 3421" name="T30"/>
                <a:gd fmla="*/ 2147483646 h 2574" name="T31"/>
                <a:gd fmla="*/ 2147483646 w 3421" name="T32"/>
                <a:gd fmla="*/ 2147483646 h 2574" name="T33"/>
                <a:gd fmla="*/ 2147483646 w 3421" name="T34"/>
                <a:gd fmla="*/ 2147483646 h 2574" name="T35"/>
                <a:gd fmla="*/ 2147483646 w 3421" name="T36"/>
                <a:gd fmla="*/ 2147483646 h 2574" name="T37"/>
                <a:gd fmla="*/ 2147483646 w 3421" name="T38"/>
                <a:gd fmla="*/ 2147483646 h 2574" name="T39"/>
                <a:gd fmla="*/ 2147483646 w 3421" name="T40"/>
                <a:gd fmla="*/ 2147483646 h 2574" name="T41"/>
                <a:gd fmla="*/ 2147483646 w 3421" name="T42"/>
                <a:gd fmla="*/ 2147483646 h 2574" name="T43"/>
                <a:gd fmla="*/ 2147483646 w 3421" name="T44"/>
                <a:gd fmla="*/ 2147483646 h 2574" name="T45"/>
                <a:gd fmla="*/ 2147483646 w 3421" name="T46"/>
                <a:gd fmla="*/ 2147483646 h 2574" name="T47"/>
                <a:gd fmla="*/ 2147483646 w 3421" name="T48"/>
                <a:gd fmla="*/ 2147483646 h 2574" name="T49"/>
                <a:gd fmla="*/ 2147483646 w 3421" name="T50"/>
                <a:gd fmla="*/ 2147483646 h 2574" name="T51"/>
                <a:gd fmla="*/ 2147483646 w 3421" name="T52"/>
                <a:gd fmla="*/ 2147483646 h 2574" name="T53"/>
                <a:gd fmla="*/ 2147483646 w 3421" name="T54"/>
                <a:gd fmla="*/ 2147483646 h 2574" name="T55"/>
                <a:gd fmla="*/ 2147483646 w 3421" name="T56"/>
                <a:gd fmla="*/ 2147483646 h 2574" name="T57"/>
                <a:gd fmla="*/ 2147483646 w 3421" name="T58"/>
                <a:gd fmla="*/ 2147483646 h 2574" name="T59"/>
                <a:gd fmla="*/ 2147483646 w 3421" name="T60"/>
                <a:gd fmla="*/ 2147483646 h 2574" name="T61"/>
                <a:gd fmla="*/ 2147483646 w 3421" name="T62"/>
                <a:gd fmla="*/ 2147483646 h 2574" name="T63"/>
                <a:gd fmla="*/ 2147483646 w 3421" name="T64"/>
                <a:gd fmla="*/ 2147483646 h 2574" name="T65"/>
                <a:gd fmla="*/ 2147483646 w 3421" name="T66"/>
                <a:gd fmla="*/ 2147483646 h 2574" name="T67"/>
                <a:gd fmla="*/ 2147483646 w 3421" name="T68"/>
                <a:gd fmla="*/ 2147483646 h 2574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2574" w="3421">
                  <a:moveTo>
                    <a:pt x="3421" y="2361"/>
                  </a:moveTo>
                  <a:cubicBezTo>
                    <a:pt x="3421" y="2441"/>
                    <a:pt x="3405" y="2497"/>
                    <a:pt x="3374" y="2528"/>
                  </a:cubicBezTo>
                  <a:cubicBezTo>
                    <a:pt x="3343" y="2559"/>
                    <a:pt x="3291" y="2574"/>
                    <a:pt x="3219" y="2574"/>
                  </a:cubicBezTo>
                  <a:cubicBezTo>
                    <a:pt x="201" y="2574"/>
                    <a:pt x="201" y="2574"/>
                    <a:pt x="201" y="2574"/>
                  </a:cubicBezTo>
                  <a:cubicBezTo>
                    <a:pt x="146" y="2574"/>
                    <a:pt x="100" y="2559"/>
                    <a:pt x="64" y="2528"/>
                  </a:cubicBezTo>
                  <a:cubicBezTo>
                    <a:pt x="21" y="2490"/>
                    <a:pt x="0" y="2434"/>
                    <a:pt x="0" y="236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42"/>
                    <a:pt x="21" y="96"/>
                    <a:pt x="63" y="57"/>
                  </a:cubicBezTo>
                  <a:cubicBezTo>
                    <a:pt x="105" y="19"/>
                    <a:pt x="151" y="0"/>
                    <a:pt x="201" y="0"/>
                  </a:cubicBezTo>
                  <a:cubicBezTo>
                    <a:pt x="3219" y="0"/>
                    <a:pt x="3219" y="0"/>
                    <a:pt x="3219" y="0"/>
                  </a:cubicBezTo>
                  <a:cubicBezTo>
                    <a:pt x="3286" y="0"/>
                    <a:pt x="3337" y="18"/>
                    <a:pt x="3370" y="54"/>
                  </a:cubicBezTo>
                  <a:cubicBezTo>
                    <a:pt x="3404" y="90"/>
                    <a:pt x="3421" y="137"/>
                    <a:pt x="3421" y="195"/>
                  </a:cubicBezTo>
                  <a:cubicBezTo>
                    <a:pt x="3421" y="2361"/>
                    <a:pt x="3421" y="2361"/>
                    <a:pt x="3421" y="2361"/>
                  </a:cubicBezTo>
                  <a:close/>
                  <a:moveTo>
                    <a:pt x="1095" y="1286"/>
                  </a:moveTo>
                  <a:cubicBezTo>
                    <a:pt x="200" y="402"/>
                    <a:pt x="200" y="402"/>
                    <a:pt x="200" y="402"/>
                  </a:cubicBezTo>
                  <a:cubicBezTo>
                    <a:pt x="200" y="2195"/>
                    <a:pt x="200" y="2195"/>
                    <a:pt x="200" y="2195"/>
                  </a:cubicBezTo>
                  <a:cubicBezTo>
                    <a:pt x="1095" y="1286"/>
                    <a:pt x="1095" y="1286"/>
                    <a:pt x="1095" y="1286"/>
                  </a:cubicBezTo>
                  <a:close/>
                  <a:moveTo>
                    <a:pt x="3078" y="191"/>
                  </a:moveTo>
                  <a:cubicBezTo>
                    <a:pt x="343" y="191"/>
                    <a:pt x="343" y="191"/>
                    <a:pt x="343" y="191"/>
                  </a:cubicBezTo>
                  <a:cubicBezTo>
                    <a:pt x="1489" y="1335"/>
                    <a:pt x="1489" y="1335"/>
                    <a:pt x="1489" y="1335"/>
                  </a:cubicBezTo>
                  <a:cubicBezTo>
                    <a:pt x="1589" y="1435"/>
                    <a:pt x="1663" y="1485"/>
                    <a:pt x="1710" y="1485"/>
                  </a:cubicBezTo>
                  <a:cubicBezTo>
                    <a:pt x="1758" y="1485"/>
                    <a:pt x="1832" y="1435"/>
                    <a:pt x="1932" y="1335"/>
                  </a:cubicBezTo>
                  <a:cubicBezTo>
                    <a:pt x="3078" y="191"/>
                    <a:pt x="3078" y="191"/>
                    <a:pt x="3078" y="191"/>
                  </a:cubicBezTo>
                  <a:close/>
                  <a:moveTo>
                    <a:pt x="3070" y="2359"/>
                  </a:moveTo>
                  <a:cubicBezTo>
                    <a:pt x="2172" y="1461"/>
                    <a:pt x="2172" y="1461"/>
                    <a:pt x="2172" y="1461"/>
                  </a:cubicBezTo>
                  <a:cubicBezTo>
                    <a:pt x="2025" y="1606"/>
                    <a:pt x="2025" y="1606"/>
                    <a:pt x="2025" y="1606"/>
                  </a:cubicBezTo>
                  <a:cubicBezTo>
                    <a:pt x="1940" y="1691"/>
                    <a:pt x="1835" y="1734"/>
                    <a:pt x="1711" y="1734"/>
                  </a:cubicBezTo>
                  <a:cubicBezTo>
                    <a:pt x="1586" y="1734"/>
                    <a:pt x="1481" y="1691"/>
                    <a:pt x="1396" y="1606"/>
                  </a:cubicBezTo>
                  <a:cubicBezTo>
                    <a:pt x="1249" y="1461"/>
                    <a:pt x="1249" y="1461"/>
                    <a:pt x="1249" y="1461"/>
                  </a:cubicBezTo>
                  <a:cubicBezTo>
                    <a:pt x="351" y="2359"/>
                    <a:pt x="351" y="2359"/>
                    <a:pt x="351" y="2359"/>
                  </a:cubicBezTo>
                  <a:cubicBezTo>
                    <a:pt x="3070" y="2359"/>
                    <a:pt x="3070" y="2359"/>
                    <a:pt x="3070" y="2359"/>
                  </a:cubicBezTo>
                  <a:close/>
                  <a:moveTo>
                    <a:pt x="3221" y="2195"/>
                  </a:moveTo>
                  <a:cubicBezTo>
                    <a:pt x="3221" y="402"/>
                    <a:pt x="3221" y="402"/>
                    <a:pt x="3221" y="402"/>
                  </a:cubicBezTo>
                  <a:cubicBezTo>
                    <a:pt x="2326" y="1286"/>
                    <a:pt x="2326" y="1286"/>
                    <a:pt x="2326" y="1286"/>
                  </a:cubicBezTo>
                  <a:cubicBezTo>
                    <a:pt x="3221" y="2195"/>
                    <a:pt x="3221" y="2195"/>
                    <a:pt x="3221" y="2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24813" y="2616200"/>
            <a:ext cx="1751012" cy="1779588"/>
            <a:chOff x="8024813" y="2616200"/>
            <a:chExt cx="1751012" cy="1779588"/>
          </a:xfrm>
        </p:grpSpPr>
        <p:sp>
          <p:nvSpPr>
            <p:cNvPr id="27" name="TextBox 26"/>
            <p:cNvSpPr txBox="1"/>
            <p:nvPr/>
          </p:nvSpPr>
          <p:spPr>
            <a:xfrm>
              <a:off x="8381998" y="2992438"/>
              <a:ext cx="1036638" cy="3657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pc="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24814" y="3343275"/>
              <a:ext cx="1751012" cy="10424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altLang="en-US" lang="zh-CN" spc="30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添加关键文字添加关键文字添加关键文字</a:t>
              </a:r>
            </a:p>
          </p:txBody>
        </p:sp>
        <p:sp>
          <p:nvSpPr>
            <p:cNvPr id="7199" name="KSO_Shape"/>
            <p:cNvSpPr/>
            <p:nvPr/>
          </p:nvSpPr>
          <p:spPr bwMode="auto">
            <a:xfrm>
              <a:off x="8672513" y="2616200"/>
              <a:ext cx="455612" cy="342900"/>
            </a:xfrm>
            <a:custGeom>
              <a:gdLst>
                <a:gd fmla="*/ 2147483646 w 3421" name="T0"/>
                <a:gd fmla="*/ 2147483646 h 2574" name="T1"/>
                <a:gd fmla="*/ 2147483646 w 3421" name="T2"/>
                <a:gd fmla="*/ 2147483646 h 2574" name="T3"/>
                <a:gd fmla="*/ 2147483646 w 3421" name="T4"/>
                <a:gd fmla="*/ 2147483646 h 2574" name="T5"/>
                <a:gd fmla="*/ 2147483646 w 3421" name="T6"/>
                <a:gd fmla="*/ 2147483646 h 2574" name="T7"/>
                <a:gd fmla="*/ 2147483646 w 3421" name="T8"/>
                <a:gd fmla="*/ 2147483646 h 2574" name="T9"/>
                <a:gd fmla="*/ 0 w 3421" name="T10"/>
                <a:gd fmla="*/ 2147483646 h 2574" name="T11"/>
                <a:gd fmla="*/ 0 w 3421" name="T12"/>
                <a:gd fmla="*/ 2147483646 h 2574" name="T13"/>
                <a:gd fmla="*/ 2147483646 w 3421" name="T14"/>
                <a:gd fmla="*/ 2147483646 h 2574" name="T15"/>
                <a:gd fmla="*/ 2147483646 w 3421" name="T16"/>
                <a:gd fmla="*/ 0 h 2574" name="T17"/>
                <a:gd fmla="*/ 2147483646 w 3421" name="T18"/>
                <a:gd fmla="*/ 0 h 2574" name="T19"/>
                <a:gd fmla="*/ 2147483646 w 3421" name="T20"/>
                <a:gd fmla="*/ 2147483646 h 2574" name="T21"/>
                <a:gd fmla="*/ 2147483646 w 3421" name="T22"/>
                <a:gd fmla="*/ 2147483646 h 2574" name="T23"/>
                <a:gd fmla="*/ 2147483646 w 3421" name="T24"/>
                <a:gd fmla="*/ 2147483646 h 2574" name="T25"/>
                <a:gd fmla="*/ 2147483646 w 3421" name="T26"/>
                <a:gd fmla="*/ 2147483646 h 2574" name="T27"/>
                <a:gd fmla="*/ 2147483646 w 3421" name="T28"/>
                <a:gd fmla="*/ 2147483646 h 2574" name="T29"/>
                <a:gd fmla="*/ 2147483646 w 3421" name="T30"/>
                <a:gd fmla="*/ 2147483646 h 2574" name="T31"/>
                <a:gd fmla="*/ 2147483646 w 3421" name="T32"/>
                <a:gd fmla="*/ 2147483646 h 2574" name="T33"/>
                <a:gd fmla="*/ 2147483646 w 3421" name="T34"/>
                <a:gd fmla="*/ 2147483646 h 2574" name="T35"/>
                <a:gd fmla="*/ 2147483646 w 3421" name="T36"/>
                <a:gd fmla="*/ 2147483646 h 2574" name="T37"/>
                <a:gd fmla="*/ 2147483646 w 3421" name="T38"/>
                <a:gd fmla="*/ 2147483646 h 2574" name="T39"/>
                <a:gd fmla="*/ 2147483646 w 3421" name="T40"/>
                <a:gd fmla="*/ 2147483646 h 2574" name="T41"/>
                <a:gd fmla="*/ 2147483646 w 3421" name="T42"/>
                <a:gd fmla="*/ 2147483646 h 2574" name="T43"/>
                <a:gd fmla="*/ 2147483646 w 3421" name="T44"/>
                <a:gd fmla="*/ 2147483646 h 2574" name="T45"/>
                <a:gd fmla="*/ 2147483646 w 3421" name="T46"/>
                <a:gd fmla="*/ 2147483646 h 2574" name="T47"/>
                <a:gd fmla="*/ 2147483646 w 3421" name="T48"/>
                <a:gd fmla="*/ 2147483646 h 2574" name="T49"/>
                <a:gd fmla="*/ 2147483646 w 3421" name="T50"/>
                <a:gd fmla="*/ 2147483646 h 2574" name="T51"/>
                <a:gd fmla="*/ 2147483646 w 3421" name="T52"/>
                <a:gd fmla="*/ 2147483646 h 2574" name="T53"/>
                <a:gd fmla="*/ 2147483646 w 3421" name="T54"/>
                <a:gd fmla="*/ 2147483646 h 2574" name="T55"/>
                <a:gd fmla="*/ 2147483646 w 3421" name="T56"/>
                <a:gd fmla="*/ 2147483646 h 2574" name="T57"/>
                <a:gd fmla="*/ 2147483646 w 3421" name="T58"/>
                <a:gd fmla="*/ 2147483646 h 2574" name="T59"/>
                <a:gd fmla="*/ 2147483646 w 3421" name="T60"/>
                <a:gd fmla="*/ 2147483646 h 2574" name="T61"/>
                <a:gd fmla="*/ 2147483646 w 3421" name="T62"/>
                <a:gd fmla="*/ 2147483646 h 2574" name="T63"/>
                <a:gd fmla="*/ 2147483646 w 3421" name="T64"/>
                <a:gd fmla="*/ 2147483646 h 2574" name="T65"/>
                <a:gd fmla="*/ 2147483646 w 3421" name="T66"/>
                <a:gd fmla="*/ 2147483646 h 2574" name="T67"/>
                <a:gd fmla="*/ 2147483646 w 3421" name="T68"/>
                <a:gd fmla="*/ 2147483646 h 2574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2574" w="3421">
                  <a:moveTo>
                    <a:pt x="3421" y="2361"/>
                  </a:moveTo>
                  <a:cubicBezTo>
                    <a:pt x="3421" y="2441"/>
                    <a:pt x="3405" y="2497"/>
                    <a:pt x="3374" y="2528"/>
                  </a:cubicBezTo>
                  <a:cubicBezTo>
                    <a:pt x="3343" y="2559"/>
                    <a:pt x="3291" y="2574"/>
                    <a:pt x="3219" y="2574"/>
                  </a:cubicBezTo>
                  <a:cubicBezTo>
                    <a:pt x="201" y="2574"/>
                    <a:pt x="201" y="2574"/>
                    <a:pt x="201" y="2574"/>
                  </a:cubicBezTo>
                  <a:cubicBezTo>
                    <a:pt x="146" y="2574"/>
                    <a:pt x="100" y="2559"/>
                    <a:pt x="64" y="2528"/>
                  </a:cubicBezTo>
                  <a:cubicBezTo>
                    <a:pt x="21" y="2490"/>
                    <a:pt x="0" y="2434"/>
                    <a:pt x="0" y="236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42"/>
                    <a:pt x="21" y="96"/>
                    <a:pt x="63" y="57"/>
                  </a:cubicBezTo>
                  <a:cubicBezTo>
                    <a:pt x="105" y="19"/>
                    <a:pt x="151" y="0"/>
                    <a:pt x="201" y="0"/>
                  </a:cubicBezTo>
                  <a:cubicBezTo>
                    <a:pt x="3219" y="0"/>
                    <a:pt x="3219" y="0"/>
                    <a:pt x="3219" y="0"/>
                  </a:cubicBezTo>
                  <a:cubicBezTo>
                    <a:pt x="3286" y="0"/>
                    <a:pt x="3337" y="18"/>
                    <a:pt x="3370" y="54"/>
                  </a:cubicBezTo>
                  <a:cubicBezTo>
                    <a:pt x="3404" y="90"/>
                    <a:pt x="3421" y="137"/>
                    <a:pt x="3421" y="195"/>
                  </a:cubicBezTo>
                  <a:cubicBezTo>
                    <a:pt x="3421" y="2361"/>
                    <a:pt x="3421" y="2361"/>
                    <a:pt x="3421" y="2361"/>
                  </a:cubicBezTo>
                  <a:close/>
                  <a:moveTo>
                    <a:pt x="1095" y="1286"/>
                  </a:moveTo>
                  <a:cubicBezTo>
                    <a:pt x="200" y="402"/>
                    <a:pt x="200" y="402"/>
                    <a:pt x="200" y="402"/>
                  </a:cubicBezTo>
                  <a:cubicBezTo>
                    <a:pt x="200" y="2195"/>
                    <a:pt x="200" y="2195"/>
                    <a:pt x="200" y="2195"/>
                  </a:cubicBezTo>
                  <a:cubicBezTo>
                    <a:pt x="1095" y="1286"/>
                    <a:pt x="1095" y="1286"/>
                    <a:pt x="1095" y="1286"/>
                  </a:cubicBezTo>
                  <a:close/>
                  <a:moveTo>
                    <a:pt x="3078" y="191"/>
                  </a:moveTo>
                  <a:cubicBezTo>
                    <a:pt x="343" y="191"/>
                    <a:pt x="343" y="191"/>
                    <a:pt x="343" y="191"/>
                  </a:cubicBezTo>
                  <a:cubicBezTo>
                    <a:pt x="1489" y="1335"/>
                    <a:pt x="1489" y="1335"/>
                    <a:pt x="1489" y="1335"/>
                  </a:cubicBezTo>
                  <a:cubicBezTo>
                    <a:pt x="1589" y="1435"/>
                    <a:pt x="1663" y="1485"/>
                    <a:pt x="1710" y="1485"/>
                  </a:cubicBezTo>
                  <a:cubicBezTo>
                    <a:pt x="1758" y="1485"/>
                    <a:pt x="1832" y="1435"/>
                    <a:pt x="1932" y="1335"/>
                  </a:cubicBezTo>
                  <a:cubicBezTo>
                    <a:pt x="3078" y="191"/>
                    <a:pt x="3078" y="191"/>
                    <a:pt x="3078" y="191"/>
                  </a:cubicBezTo>
                  <a:close/>
                  <a:moveTo>
                    <a:pt x="3070" y="2359"/>
                  </a:moveTo>
                  <a:cubicBezTo>
                    <a:pt x="2172" y="1461"/>
                    <a:pt x="2172" y="1461"/>
                    <a:pt x="2172" y="1461"/>
                  </a:cubicBezTo>
                  <a:cubicBezTo>
                    <a:pt x="2025" y="1606"/>
                    <a:pt x="2025" y="1606"/>
                    <a:pt x="2025" y="1606"/>
                  </a:cubicBezTo>
                  <a:cubicBezTo>
                    <a:pt x="1940" y="1691"/>
                    <a:pt x="1835" y="1734"/>
                    <a:pt x="1711" y="1734"/>
                  </a:cubicBezTo>
                  <a:cubicBezTo>
                    <a:pt x="1586" y="1734"/>
                    <a:pt x="1481" y="1691"/>
                    <a:pt x="1396" y="1606"/>
                  </a:cubicBezTo>
                  <a:cubicBezTo>
                    <a:pt x="1249" y="1461"/>
                    <a:pt x="1249" y="1461"/>
                    <a:pt x="1249" y="1461"/>
                  </a:cubicBezTo>
                  <a:cubicBezTo>
                    <a:pt x="351" y="2359"/>
                    <a:pt x="351" y="2359"/>
                    <a:pt x="351" y="2359"/>
                  </a:cubicBezTo>
                  <a:cubicBezTo>
                    <a:pt x="3070" y="2359"/>
                    <a:pt x="3070" y="2359"/>
                    <a:pt x="3070" y="2359"/>
                  </a:cubicBezTo>
                  <a:close/>
                  <a:moveTo>
                    <a:pt x="3221" y="2195"/>
                  </a:moveTo>
                  <a:cubicBezTo>
                    <a:pt x="3221" y="402"/>
                    <a:pt x="3221" y="402"/>
                    <a:pt x="3221" y="402"/>
                  </a:cubicBezTo>
                  <a:cubicBezTo>
                    <a:pt x="2326" y="1286"/>
                    <a:pt x="2326" y="1286"/>
                    <a:pt x="2326" y="1286"/>
                  </a:cubicBezTo>
                  <a:cubicBezTo>
                    <a:pt x="3221" y="2195"/>
                    <a:pt x="3221" y="2195"/>
                    <a:pt x="3221" y="2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altLang="en-US" lang="zh-CN"/>
            </a:p>
          </p:txBody>
        </p:sp>
      </p:grpSp>
      <p:sp>
        <p:nvSpPr>
          <p:cNvPr id="26" name="椭圆 25"/>
          <p:cNvSpPr/>
          <p:nvPr/>
        </p:nvSpPr>
        <p:spPr>
          <a:xfrm>
            <a:off x="3579813" y="4795042"/>
            <a:ext cx="2239962" cy="187325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lumMod val="50000"/>
                  <a:lumOff val="50000"/>
                  <a:alpha val="3800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>
            <a:off x="5620544" y="4795042"/>
            <a:ext cx="2239962" cy="187325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lumMod val="50000"/>
                  <a:lumOff val="50000"/>
                  <a:alpha val="3800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7714456" y="4795042"/>
            <a:ext cx="2239962" cy="187325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lumMod val="50000"/>
                  <a:lumOff val="50000"/>
                  <a:alpha val="3800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4" name="任意多边形 33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5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9"/>
      <p:bldP grpId="0" spid="11"/>
      <p:bldP grpId="0" spid="5"/>
      <p:bldP grpId="0" spid="3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同侧圆角矩形 5"/>
          <p:cNvSpPr/>
          <p:nvPr/>
        </p:nvSpPr>
        <p:spPr>
          <a:xfrm>
            <a:off x="8359775" y="762000"/>
            <a:ext cx="2552700" cy="3619500"/>
          </a:xfrm>
          <a:prstGeom prst="round2SameRect">
            <a:avLst/>
          </a:prstGeom>
          <a:solidFill>
            <a:srgbClr val="F8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3" name="同侧圆角矩形 32"/>
          <p:cNvSpPr/>
          <p:nvPr/>
        </p:nvSpPr>
        <p:spPr>
          <a:xfrm>
            <a:off x="4802188" y="1466850"/>
            <a:ext cx="2552700" cy="2914650"/>
          </a:xfrm>
          <a:prstGeom prst="round2SameRect">
            <a:avLst/>
          </a:prstGeom>
          <a:solidFill>
            <a:srgbClr val="E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4" name="同侧圆角矩形 33"/>
          <p:cNvSpPr/>
          <p:nvPr/>
        </p:nvSpPr>
        <p:spPr>
          <a:xfrm>
            <a:off x="1279525" y="2057400"/>
            <a:ext cx="2552700" cy="2324100"/>
          </a:xfrm>
          <a:prstGeom prst="round2SameRect">
            <a:avLst/>
          </a:prstGeom>
          <a:solidFill>
            <a:srgbClr val="A0A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174" name="矩形 34"/>
          <p:cNvSpPr>
            <a:spLocks noChangeArrowheads="1"/>
          </p:cNvSpPr>
          <p:nvPr/>
        </p:nvSpPr>
        <p:spPr bwMode="auto">
          <a:xfrm>
            <a:off x="8359774" y="1235075"/>
            <a:ext cx="2552700" cy="11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7年专业PPT制作经验700件经典PPT案例100%客户满意率</a:t>
            </a:r>
          </a:p>
        </p:txBody>
      </p:sp>
      <p:sp>
        <p:nvSpPr>
          <p:cNvPr id="7175" name="矩形 35"/>
          <p:cNvSpPr>
            <a:spLocks noChangeArrowheads="1"/>
          </p:cNvSpPr>
          <p:nvPr/>
        </p:nvSpPr>
        <p:spPr bwMode="auto">
          <a:xfrm>
            <a:off x="4802188" y="1935163"/>
            <a:ext cx="2552700" cy="11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7年专业PPT制作经验700件经典PPT案例100%客户满意率</a:t>
            </a:r>
          </a:p>
        </p:txBody>
      </p:sp>
      <p:sp>
        <p:nvSpPr>
          <p:cNvPr id="7176" name="矩形 36"/>
          <p:cNvSpPr>
            <a:spLocks noChangeArrowheads="1"/>
          </p:cNvSpPr>
          <p:nvPr/>
        </p:nvSpPr>
        <p:spPr bwMode="auto">
          <a:xfrm>
            <a:off x="1279525" y="2533650"/>
            <a:ext cx="2552700" cy="11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7年专业PPT制作经验700件经典PPT案例100%客户满意率</a:t>
            </a:r>
          </a:p>
        </p:txBody>
      </p:sp>
      <p:sp>
        <p:nvSpPr>
          <p:cNvPr id="41" name="任意多边形 40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7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4381500"/>
            <a:ext cx="12192000" cy="2476500"/>
          </a:xfrm>
          <a:prstGeom prst="rect">
            <a:avLst/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7177" name="组合 6"/>
          <p:cNvGrpSpPr/>
          <p:nvPr/>
        </p:nvGrpSpPr>
        <p:grpSpPr>
          <a:xfrm>
            <a:off x="1808163" y="4581525"/>
            <a:ext cx="1495425" cy="1676400"/>
            <a:chOff x="1808163" y="4581128"/>
            <a:chExt cx="1495425" cy="1676797"/>
          </a:xfrm>
        </p:grpSpPr>
        <p:sp>
          <p:nvSpPr>
            <p:cNvPr id="40" name="椭圆 39"/>
            <p:cNvSpPr/>
            <p:nvPr/>
          </p:nvSpPr>
          <p:spPr>
            <a:xfrm>
              <a:off x="1933327" y="4581128"/>
              <a:ext cx="1245096" cy="1245096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innerShdw blurRad="38100" dir="13500000" dist="381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2111375" y="4758970"/>
              <a:ext cx="889000" cy="889211"/>
            </a:xfrm>
            <a:prstGeom prst="ellipse">
              <a:avLst/>
            </a:prstGeom>
            <a:solidFill>
              <a:srgbClr val="A0A6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8225" name="KSO_Shape"/>
            <p:cNvSpPr/>
            <p:nvPr/>
          </p:nvSpPr>
          <p:spPr bwMode="auto">
            <a:xfrm>
              <a:off x="2328863" y="4999038"/>
              <a:ext cx="455612" cy="409575"/>
            </a:xfrm>
            <a:custGeom>
              <a:gdLst>
                <a:gd fmla="*/ 2147483646 w 3133" name="T0"/>
                <a:gd fmla="*/ 2147483646 h 2809" name="T1"/>
                <a:gd fmla="*/ 2147483646 w 3133" name="T2"/>
                <a:gd fmla="*/ 2147483646 h 2809" name="T3"/>
                <a:gd fmla="*/ 2147483646 w 3133" name="T4"/>
                <a:gd fmla="*/ 2147483646 h 2809" name="T5"/>
                <a:gd fmla="*/ 2147483646 w 3133" name="T6"/>
                <a:gd fmla="*/ 2147483646 h 2809" name="T7"/>
                <a:gd fmla="*/ 2147483646 w 3133" name="T8"/>
                <a:gd fmla="*/ 2147483646 h 2809" name="T9"/>
                <a:gd fmla="*/ 2147483646 w 3133" name="T10"/>
                <a:gd fmla="*/ 2147483646 h 2809" name="T11"/>
                <a:gd fmla="*/ 2147483646 w 3133" name="T12"/>
                <a:gd fmla="*/ 2147483646 h 2809" name="T13"/>
                <a:gd fmla="*/ 2147483646 w 3133" name="T14"/>
                <a:gd fmla="*/ 2147483646 h 2809" name="T15"/>
                <a:gd fmla="*/ 2147483646 w 3133" name="T16"/>
                <a:gd fmla="*/ 2147483646 h 2809" name="T17"/>
                <a:gd fmla="*/ 2147483646 w 3133" name="T18"/>
                <a:gd fmla="*/ 2147483646 h 2809" name="T19"/>
                <a:gd fmla="*/ 2147483646 w 3133" name="T20"/>
                <a:gd fmla="*/ 2147483646 h 2809" name="T21"/>
                <a:gd fmla="*/ 2147483646 w 3133" name="T22"/>
                <a:gd fmla="*/ 2147483646 h 2809" name="T23"/>
                <a:gd fmla="*/ 2147483646 w 3133" name="T24"/>
                <a:gd fmla="*/ 2147483646 h 2809" name="T25"/>
                <a:gd fmla="*/ 2147483646 w 3133" name="T26"/>
                <a:gd fmla="*/ 0 h 2809" name="T27"/>
                <a:gd fmla="*/ 2147483646 w 3133" name="T28"/>
                <a:gd fmla="*/ 0 h 2809" name="T29"/>
                <a:gd fmla="*/ 0 w 3133" name="T30"/>
                <a:gd fmla="*/ 2147483646 h 2809" name="T31"/>
                <a:gd fmla="*/ 0 w 3133" name="T32"/>
                <a:gd fmla="*/ 2147483646 h 2809" name="T33"/>
                <a:gd fmla="*/ 2147483646 w 3133" name="T34"/>
                <a:gd fmla="*/ 2147483646 h 2809" name="T35"/>
                <a:gd fmla="*/ 2147483646 w 3133" name="T36"/>
                <a:gd fmla="*/ 2147483646 h 2809" name="T37"/>
                <a:gd fmla="*/ 2147483646 w 3133" name="T38"/>
                <a:gd fmla="*/ 2147483646 h 2809" name="T39"/>
                <a:gd fmla="*/ 2147483646 w 3133" name="T40"/>
                <a:gd fmla="*/ 2147483646 h 2809" name="T41"/>
                <a:gd fmla="*/ 2147483646 w 3133" name="T42"/>
                <a:gd fmla="*/ 2147483646 h 2809" name="T43"/>
                <a:gd fmla="*/ 2147483646 w 3133" name="T44"/>
                <a:gd fmla="*/ 2147483646 h 2809" name="T45"/>
                <a:gd fmla="*/ 2147483646 w 3133" name="T46"/>
                <a:gd fmla="*/ 2147483646 h 2809" name="T47"/>
                <a:gd fmla="*/ 2147483646 w 3133" name="T48"/>
                <a:gd fmla="*/ 2147483646 h 2809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b" l="0" r="r" t="0"/>
              <a:pathLst>
                <a:path h="2809" w="3133">
                  <a:moveTo>
                    <a:pt x="2914" y="937"/>
                  </a:moveTo>
                  <a:cubicBezTo>
                    <a:pt x="1093" y="937"/>
                    <a:pt x="1093" y="937"/>
                    <a:pt x="1093" y="937"/>
                  </a:cubicBezTo>
                  <a:cubicBezTo>
                    <a:pt x="975" y="937"/>
                    <a:pt x="892" y="1039"/>
                    <a:pt x="872" y="1117"/>
                  </a:cubicBezTo>
                  <a:cubicBezTo>
                    <a:pt x="845" y="1225"/>
                    <a:pt x="564" y="2300"/>
                    <a:pt x="553" y="2335"/>
                  </a:cubicBezTo>
                  <a:cubicBezTo>
                    <a:pt x="527" y="2415"/>
                    <a:pt x="450" y="2457"/>
                    <a:pt x="379" y="2446"/>
                  </a:cubicBezTo>
                  <a:cubicBezTo>
                    <a:pt x="322" y="2437"/>
                    <a:pt x="253" y="2379"/>
                    <a:pt x="279" y="2282"/>
                  </a:cubicBezTo>
                  <a:cubicBezTo>
                    <a:pt x="304" y="2186"/>
                    <a:pt x="570" y="1174"/>
                    <a:pt x="598" y="1066"/>
                  </a:cubicBezTo>
                  <a:cubicBezTo>
                    <a:pt x="647" y="872"/>
                    <a:pt x="791" y="729"/>
                    <a:pt x="1021" y="729"/>
                  </a:cubicBezTo>
                  <a:cubicBezTo>
                    <a:pt x="2706" y="729"/>
                    <a:pt x="2706" y="729"/>
                    <a:pt x="2706" y="729"/>
                  </a:cubicBezTo>
                  <a:cubicBezTo>
                    <a:pt x="2706" y="520"/>
                    <a:pt x="2706" y="520"/>
                    <a:pt x="2706" y="520"/>
                  </a:cubicBezTo>
                  <a:cubicBezTo>
                    <a:pt x="2706" y="405"/>
                    <a:pt x="2613" y="312"/>
                    <a:pt x="2498" y="312"/>
                  </a:cubicBezTo>
                  <a:cubicBezTo>
                    <a:pt x="1152" y="312"/>
                    <a:pt x="1152" y="312"/>
                    <a:pt x="1152" y="312"/>
                  </a:cubicBezTo>
                  <a:cubicBezTo>
                    <a:pt x="1006" y="93"/>
                    <a:pt x="1006" y="93"/>
                    <a:pt x="1006" y="93"/>
                  </a:cubicBezTo>
                  <a:cubicBezTo>
                    <a:pt x="967" y="35"/>
                    <a:pt x="902" y="0"/>
                    <a:pt x="833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93" y="0"/>
                    <a:pt x="0" y="93"/>
                    <a:pt x="0" y="208"/>
                  </a:cubicBezTo>
                  <a:cubicBezTo>
                    <a:pt x="0" y="2522"/>
                    <a:pt x="0" y="2522"/>
                    <a:pt x="0" y="2522"/>
                  </a:cubicBezTo>
                  <a:cubicBezTo>
                    <a:pt x="0" y="2627"/>
                    <a:pt x="78" y="2715"/>
                    <a:pt x="182" y="2729"/>
                  </a:cubicBezTo>
                  <a:cubicBezTo>
                    <a:pt x="615" y="2784"/>
                    <a:pt x="987" y="2809"/>
                    <a:pt x="1353" y="2809"/>
                  </a:cubicBezTo>
                  <a:cubicBezTo>
                    <a:pt x="1719" y="2809"/>
                    <a:pt x="2091" y="2784"/>
                    <a:pt x="2524" y="2729"/>
                  </a:cubicBezTo>
                  <a:cubicBezTo>
                    <a:pt x="2538" y="2727"/>
                    <a:pt x="2551" y="2724"/>
                    <a:pt x="2563" y="2720"/>
                  </a:cubicBezTo>
                  <a:cubicBezTo>
                    <a:pt x="2637" y="2704"/>
                    <a:pt x="2698" y="2651"/>
                    <a:pt x="2719" y="2576"/>
                  </a:cubicBezTo>
                  <a:cubicBezTo>
                    <a:pt x="3115" y="1202"/>
                    <a:pt x="3115" y="1202"/>
                    <a:pt x="3115" y="1202"/>
                  </a:cubicBezTo>
                  <a:cubicBezTo>
                    <a:pt x="3133" y="1139"/>
                    <a:pt x="3120" y="1072"/>
                    <a:pt x="3081" y="1019"/>
                  </a:cubicBezTo>
                  <a:cubicBezTo>
                    <a:pt x="3041" y="967"/>
                    <a:pt x="2980" y="937"/>
                    <a:pt x="2914" y="9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altLang="en-US" lang="zh-C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08163" y="5887950"/>
              <a:ext cx="1495425" cy="3658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7178" name="组合 7"/>
          <p:cNvGrpSpPr/>
          <p:nvPr/>
        </p:nvGrpSpPr>
        <p:grpSpPr>
          <a:xfrm>
            <a:off x="5348288" y="4581525"/>
            <a:ext cx="1495425" cy="1676400"/>
            <a:chOff x="5348288" y="4581128"/>
            <a:chExt cx="1495425" cy="1676797"/>
          </a:xfrm>
        </p:grpSpPr>
        <p:sp>
          <p:nvSpPr>
            <p:cNvPr id="42" name="椭圆 41"/>
            <p:cNvSpPr/>
            <p:nvPr/>
          </p:nvSpPr>
          <p:spPr>
            <a:xfrm>
              <a:off x="5473453" y="4581128"/>
              <a:ext cx="1245096" cy="1245096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innerShdw blurRad="38100" dir="13500000" dist="381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>
              <a:off x="5651500" y="4758970"/>
              <a:ext cx="889000" cy="889211"/>
            </a:xfrm>
            <a:prstGeom prst="ellipse">
              <a:avLst/>
            </a:prstGeom>
            <a:solidFill>
              <a:srgbClr val="EDB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48288" y="5887950"/>
              <a:ext cx="1495425" cy="3658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46" name="KSO_Shape"/>
            <p:cNvSpPr/>
            <p:nvPr/>
          </p:nvSpPr>
          <p:spPr bwMode="auto">
            <a:xfrm>
              <a:off x="5929313" y="4987624"/>
              <a:ext cx="333375" cy="431902"/>
            </a:xfrm>
            <a:custGeom>
              <a:gdLst>
                <a:gd fmla="*/ 614595 w 911225" name="T0"/>
                <a:gd fmla="*/ 1458090 h 1184275" name="T1"/>
                <a:gd fmla="*/ 638020 w 911225" name="T2"/>
                <a:gd fmla="*/ 1606919 h 1184275" name="T3"/>
                <a:gd fmla="*/ 844163 w 911225" name="T4"/>
                <a:gd fmla="*/ 1600541 h 1184275" name="T5"/>
                <a:gd fmla="*/ 851830 w 911225" name="T6"/>
                <a:gd fmla="*/ 1447885 h 1184275" name="T7"/>
                <a:gd fmla="*/ 292177 w 911225" name="T8"/>
                <a:gd fmla="*/ 1429176 h 1184275" name="T9"/>
                <a:gd fmla="*/ 251289 w 911225" name="T10"/>
                <a:gd fmla="*/ 1461918 h 1184275" name="T11"/>
                <a:gd fmla="*/ 278547 w 911225" name="T12"/>
                <a:gd fmla="*/ 1608619 h 1184275" name="T13"/>
                <a:gd fmla="*/ 483840 w 911225" name="T14"/>
                <a:gd fmla="*/ 1597990 h 1184275" name="T15"/>
                <a:gd fmla="*/ 486821 w 911225" name="T16"/>
                <a:gd fmla="*/ 1444909 h 1184275" name="T17"/>
                <a:gd fmla="*/ 1013676 w 911225" name="T18"/>
                <a:gd fmla="*/ 1427049 h 1184275" name="T19"/>
                <a:gd fmla="*/ 972788 w 911225" name="T20"/>
                <a:gd fmla="*/ 1459366 h 1184275" name="T21"/>
                <a:gd fmla="*/ 1000473 w 911225" name="T22"/>
                <a:gd fmla="*/ 1606494 h 1184275" name="T23"/>
                <a:gd fmla="*/ 1205765 w 911225" name="T24"/>
                <a:gd fmla="*/ 1595863 h 1184275" name="T25"/>
                <a:gd fmla="*/ 1208320 w 911225" name="T26"/>
                <a:gd fmla="*/ 1443208 h 1184275" name="T27"/>
                <a:gd fmla="*/ 646113 w 911225" name="T28"/>
                <a:gd fmla="*/ 1150229 h 1184275" name="T29"/>
                <a:gd fmla="*/ 613744 w 911225" name="T30"/>
                <a:gd fmla="*/ 1294380 h 1184275" name="T31"/>
                <a:gd fmla="*/ 650372 w 911225" name="T32"/>
                <a:gd fmla="*/ 1330523 h 1184275" name="T33"/>
                <a:gd fmla="*/ 851830 w 911225" name="T34"/>
                <a:gd fmla="*/ 1311814 h 1184275" name="T35"/>
                <a:gd fmla="*/ 844163 w 911225" name="T36"/>
                <a:gd fmla="*/ 1159584 h 1184275" name="T37"/>
                <a:gd fmla="*/ 278547 w 911225" name="T38"/>
                <a:gd fmla="*/ 1151505 h 1184275" name="T39"/>
                <a:gd fmla="*/ 251289 w 911225" name="T40"/>
                <a:gd fmla="*/ 1298632 h 1184275" name="T41"/>
                <a:gd fmla="*/ 292177 w 911225" name="T42"/>
                <a:gd fmla="*/ 1330950 h 1184275" name="T43"/>
                <a:gd fmla="*/ 490654 w 911225" name="T44"/>
                <a:gd fmla="*/ 1308838 h 1184275" name="T45"/>
                <a:gd fmla="*/ 477875 w 911225" name="T46"/>
                <a:gd fmla="*/ 1157033 h 1184275" name="T47"/>
                <a:gd fmla="*/ 1000473 w 911225" name="T48"/>
                <a:gd fmla="*/ 1149378 h 1184275" name="T49"/>
                <a:gd fmla="*/ 972788 w 911225" name="T50"/>
                <a:gd fmla="*/ 1296080 h 1184275" name="T51"/>
                <a:gd fmla="*/ 1013676 w 911225" name="T52"/>
                <a:gd fmla="*/ 1328823 h 1184275" name="T53"/>
                <a:gd fmla="*/ 1212153 w 911225" name="T54"/>
                <a:gd fmla="*/ 1306287 h 1184275" name="T55"/>
                <a:gd fmla="*/ 1199376 w 911225" name="T56"/>
                <a:gd fmla="*/ 1154907 h 1184275" name="T57"/>
                <a:gd fmla="*/ 638020 w 911225" name="T58"/>
                <a:gd fmla="*/ 862777 h 1184275" name="T59"/>
                <a:gd fmla="*/ 614595 w 911225" name="T60"/>
                <a:gd fmla="*/ 1012031 h 1184275" name="T61"/>
                <a:gd fmla="*/ 660167 w 911225" name="T62"/>
                <a:gd fmla="*/ 1040947 h 1184275" name="T63"/>
                <a:gd fmla="*/ 855663 w 911225" name="T64"/>
                <a:gd fmla="*/ 1015433 h 1184275" name="T65"/>
                <a:gd fmla="*/ 837348 w 911225" name="T66"/>
                <a:gd fmla="*/ 864904 h 1184275" name="T67"/>
                <a:gd fmla="*/ 271308 w 911225" name="T68"/>
                <a:gd fmla="*/ 864904 h 1184275" name="T69"/>
                <a:gd fmla="*/ 252568 w 911225" name="T70"/>
                <a:gd fmla="*/ 1015433 h 1184275" name="T71"/>
                <a:gd fmla="*/ 448488 w 911225" name="T72"/>
                <a:gd fmla="*/ 1040947 h 1184275" name="T73"/>
                <a:gd fmla="*/ 493635 w 911225" name="T74"/>
                <a:gd fmla="*/ 1012031 h 1184275" name="T75"/>
                <a:gd fmla="*/ 470210 w 911225" name="T76"/>
                <a:gd fmla="*/ 862777 h 1184275" name="T77"/>
                <a:gd fmla="*/ 985567 w 911225" name="T78"/>
                <a:gd fmla="*/ 866606 h 1184275" name="T79"/>
                <a:gd fmla="*/ 977899 w 911225" name="T80"/>
                <a:gd fmla="*/ 1019260 h 1184275" name="T81"/>
                <a:gd fmla="*/ 1179357 w 911225" name="T82"/>
                <a:gd fmla="*/ 1037969 h 1184275" name="T83"/>
                <a:gd fmla="*/ 1216412 w 911225" name="T84"/>
                <a:gd fmla="*/ 1001826 h 1184275" name="T85"/>
                <a:gd fmla="*/ 1183617 w 911225" name="T86"/>
                <a:gd fmla="*/ 857675 h 1184275" name="T87"/>
                <a:gd fmla="*/ 969382 w 911225" name="T88"/>
                <a:gd fmla="*/ 568523 h 1184275" name="T89"/>
                <a:gd fmla="*/ 969382 w 911225" name="T90"/>
                <a:gd fmla="*/ 649316 h 1184275" name="T91"/>
                <a:gd fmla="*/ 1241116 w 911225" name="T92"/>
                <a:gd fmla="*/ 667601 h 1184275" name="T93"/>
                <a:gd fmla="*/ 1266244 w 911225" name="T94"/>
                <a:gd fmla="*/ 596164 h 1184275" name="T95"/>
                <a:gd fmla="*/ 1224931 w 911225" name="T96"/>
                <a:gd fmla="*/ 545987 h 1184275" name="T97"/>
                <a:gd fmla="*/ 1247078 w 911225" name="T98"/>
                <a:gd fmla="*/ 224718 h 1184275" name="T99"/>
                <a:gd fmla="*/ 1200695 w 911225" name="T100"/>
                <a:gd fmla="*/ 411984 h 1184275" name="T101"/>
                <a:gd fmla="*/ 1183560 w 911225" name="T102"/>
                <a:gd fmla="*/ 214078 h 1184275" name="T103"/>
                <a:gd fmla="*/ 166959 w 911225" name="T104"/>
                <a:gd fmla="*/ 174767 h 1184275" name="T105"/>
                <a:gd fmla="*/ 140126 w 911225" name="T106"/>
                <a:gd fmla="*/ 401836 h 1184275" name="T107"/>
                <a:gd fmla="*/ 1261986 w 911225" name="T108"/>
                <a:gd fmla="*/ 445210 h 1184275" name="T109"/>
                <a:gd fmla="*/ 1328002 w 911225" name="T110"/>
                <a:gd fmla="*/ 395883 h 1184275" name="T111"/>
                <a:gd fmla="*/ 1293928 w 911225" name="T112"/>
                <a:gd fmla="*/ 171790 h 1184275" name="T113"/>
                <a:gd fmla="*/ 1426814 w 911225" name="T114"/>
                <a:gd fmla="*/ 15307 h 1184275" name="T115"/>
                <a:gd fmla="*/ 1463017 w 911225" name="T116"/>
                <a:gd fmla="*/ 1842068 h 1184275" name="T117"/>
                <a:gd fmla="*/ 89868 w 911225" name="T118"/>
                <a:gd fmla="*/ 1905000 h 1184275" name="T119"/>
                <a:gd fmla="*/ 2130 w 911225" name="T120"/>
                <a:gd fmla="*/ 1833988 h 1184275" name="T121"/>
                <a:gd fmla="*/ 46850 w 911225" name="T122"/>
                <a:gd fmla="*/ 11056 h 118427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1184275" w="911225">
                  <a:moveTo>
                    <a:pt x="406929" y="888471"/>
                  </a:moveTo>
                  <a:lnTo>
                    <a:pt x="404019" y="888735"/>
                  </a:lnTo>
                  <a:lnTo>
                    <a:pt x="401373" y="889264"/>
                  </a:lnTo>
                  <a:lnTo>
                    <a:pt x="398727" y="890321"/>
                  </a:lnTo>
                  <a:lnTo>
                    <a:pt x="396346" y="891114"/>
                  </a:lnTo>
                  <a:lnTo>
                    <a:pt x="393965" y="892172"/>
                  </a:lnTo>
                  <a:lnTo>
                    <a:pt x="391848" y="893758"/>
                  </a:lnTo>
                  <a:lnTo>
                    <a:pt x="389467" y="894815"/>
                  </a:lnTo>
                  <a:lnTo>
                    <a:pt x="387615" y="896666"/>
                  </a:lnTo>
                  <a:lnTo>
                    <a:pt x="386027" y="898252"/>
                  </a:lnTo>
                  <a:lnTo>
                    <a:pt x="384969" y="900102"/>
                  </a:lnTo>
                  <a:lnTo>
                    <a:pt x="383646" y="902217"/>
                  </a:lnTo>
                  <a:lnTo>
                    <a:pt x="382852" y="904067"/>
                  </a:lnTo>
                  <a:lnTo>
                    <a:pt x="381794" y="906446"/>
                  </a:lnTo>
                  <a:lnTo>
                    <a:pt x="381529" y="908826"/>
                  </a:lnTo>
                  <a:lnTo>
                    <a:pt x="381265" y="910940"/>
                  </a:lnTo>
                  <a:lnTo>
                    <a:pt x="381265" y="979142"/>
                  </a:lnTo>
                  <a:lnTo>
                    <a:pt x="381529" y="981257"/>
                  </a:lnTo>
                  <a:lnTo>
                    <a:pt x="381794" y="983636"/>
                  </a:lnTo>
                  <a:lnTo>
                    <a:pt x="382852" y="985751"/>
                  </a:lnTo>
                  <a:lnTo>
                    <a:pt x="383646" y="987865"/>
                  </a:lnTo>
                  <a:lnTo>
                    <a:pt x="384969" y="989980"/>
                  </a:lnTo>
                  <a:lnTo>
                    <a:pt x="386027" y="991831"/>
                  </a:lnTo>
                  <a:lnTo>
                    <a:pt x="387615" y="993417"/>
                  </a:lnTo>
                  <a:lnTo>
                    <a:pt x="389467" y="995003"/>
                  </a:lnTo>
                  <a:lnTo>
                    <a:pt x="391848" y="996589"/>
                  </a:lnTo>
                  <a:lnTo>
                    <a:pt x="393965" y="997646"/>
                  </a:lnTo>
                  <a:lnTo>
                    <a:pt x="396346" y="998968"/>
                  </a:lnTo>
                  <a:lnTo>
                    <a:pt x="398727" y="1000025"/>
                  </a:lnTo>
                  <a:lnTo>
                    <a:pt x="401373" y="1000554"/>
                  </a:lnTo>
                  <a:lnTo>
                    <a:pt x="404019" y="1001083"/>
                  </a:lnTo>
                  <a:lnTo>
                    <a:pt x="406929" y="1001611"/>
                  </a:lnTo>
                  <a:lnTo>
                    <a:pt x="410104" y="1001876"/>
                  </a:lnTo>
                  <a:lnTo>
                    <a:pt x="504031" y="1001876"/>
                  </a:lnTo>
                  <a:lnTo>
                    <a:pt x="507206" y="1001611"/>
                  </a:lnTo>
                  <a:lnTo>
                    <a:pt x="509852" y="1001083"/>
                  </a:lnTo>
                  <a:lnTo>
                    <a:pt x="512762" y="1000554"/>
                  </a:lnTo>
                  <a:lnTo>
                    <a:pt x="515144" y="1000025"/>
                  </a:lnTo>
                  <a:lnTo>
                    <a:pt x="517525" y="998968"/>
                  </a:lnTo>
                  <a:lnTo>
                    <a:pt x="520171" y="997646"/>
                  </a:lnTo>
                  <a:lnTo>
                    <a:pt x="522287" y="996589"/>
                  </a:lnTo>
                  <a:lnTo>
                    <a:pt x="524404" y="995003"/>
                  </a:lnTo>
                  <a:lnTo>
                    <a:pt x="526256" y="993417"/>
                  </a:lnTo>
                  <a:lnTo>
                    <a:pt x="527844" y="991831"/>
                  </a:lnTo>
                  <a:lnTo>
                    <a:pt x="529167" y="989980"/>
                  </a:lnTo>
                  <a:lnTo>
                    <a:pt x="530489" y="987865"/>
                  </a:lnTo>
                  <a:lnTo>
                    <a:pt x="531548" y="985751"/>
                  </a:lnTo>
                  <a:lnTo>
                    <a:pt x="532342" y="983636"/>
                  </a:lnTo>
                  <a:lnTo>
                    <a:pt x="532606" y="981257"/>
                  </a:lnTo>
                  <a:lnTo>
                    <a:pt x="532871" y="979142"/>
                  </a:lnTo>
                  <a:lnTo>
                    <a:pt x="532871" y="910940"/>
                  </a:lnTo>
                  <a:lnTo>
                    <a:pt x="532606" y="908826"/>
                  </a:lnTo>
                  <a:lnTo>
                    <a:pt x="532342" y="906446"/>
                  </a:lnTo>
                  <a:lnTo>
                    <a:pt x="531548" y="904067"/>
                  </a:lnTo>
                  <a:lnTo>
                    <a:pt x="530489" y="902217"/>
                  </a:lnTo>
                  <a:lnTo>
                    <a:pt x="529167" y="900102"/>
                  </a:lnTo>
                  <a:lnTo>
                    <a:pt x="527844" y="898252"/>
                  </a:lnTo>
                  <a:lnTo>
                    <a:pt x="526256" y="896666"/>
                  </a:lnTo>
                  <a:lnTo>
                    <a:pt x="524404" y="894815"/>
                  </a:lnTo>
                  <a:lnTo>
                    <a:pt x="522287" y="893758"/>
                  </a:lnTo>
                  <a:lnTo>
                    <a:pt x="520171" y="892172"/>
                  </a:lnTo>
                  <a:lnTo>
                    <a:pt x="517525" y="891114"/>
                  </a:lnTo>
                  <a:lnTo>
                    <a:pt x="515144" y="890321"/>
                  </a:lnTo>
                  <a:lnTo>
                    <a:pt x="512762" y="889264"/>
                  </a:lnTo>
                  <a:lnTo>
                    <a:pt x="509852" y="888735"/>
                  </a:lnTo>
                  <a:lnTo>
                    <a:pt x="507206" y="888471"/>
                  </a:lnTo>
                  <a:lnTo>
                    <a:pt x="504031" y="888471"/>
                  </a:lnTo>
                  <a:lnTo>
                    <a:pt x="410104" y="888471"/>
                  </a:lnTo>
                  <a:lnTo>
                    <a:pt x="406929" y="888471"/>
                  </a:lnTo>
                  <a:close/>
                  <a:moveTo>
                    <a:pt x="181504" y="888471"/>
                  </a:moveTo>
                  <a:lnTo>
                    <a:pt x="178594" y="888735"/>
                  </a:lnTo>
                  <a:lnTo>
                    <a:pt x="175948" y="889264"/>
                  </a:lnTo>
                  <a:lnTo>
                    <a:pt x="173037" y="890321"/>
                  </a:lnTo>
                  <a:lnTo>
                    <a:pt x="170656" y="891114"/>
                  </a:lnTo>
                  <a:lnTo>
                    <a:pt x="168540" y="892172"/>
                  </a:lnTo>
                  <a:lnTo>
                    <a:pt x="166158" y="893758"/>
                  </a:lnTo>
                  <a:lnTo>
                    <a:pt x="164042" y="894815"/>
                  </a:lnTo>
                  <a:lnTo>
                    <a:pt x="162190" y="896666"/>
                  </a:lnTo>
                  <a:lnTo>
                    <a:pt x="160602" y="898252"/>
                  </a:lnTo>
                  <a:lnTo>
                    <a:pt x="159015" y="900102"/>
                  </a:lnTo>
                  <a:lnTo>
                    <a:pt x="157956" y="902217"/>
                  </a:lnTo>
                  <a:lnTo>
                    <a:pt x="156898" y="904067"/>
                  </a:lnTo>
                  <a:lnTo>
                    <a:pt x="156369" y="906446"/>
                  </a:lnTo>
                  <a:lnTo>
                    <a:pt x="156104" y="908826"/>
                  </a:lnTo>
                  <a:lnTo>
                    <a:pt x="155575" y="910940"/>
                  </a:lnTo>
                  <a:lnTo>
                    <a:pt x="155575" y="979142"/>
                  </a:lnTo>
                  <a:lnTo>
                    <a:pt x="156104" y="981257"/>
                  </a:lnTo>
                  <a:lnTo>
                    <a:pt x="156369" y="983636"/>
                  </a:lnTo>
                  <a:lnTo>
                    <a:pt x="156898" y="985751"/>
                  </a:lnTo>
                  <a:lnTo>
                    <a:pt x="157956" y="987865"/>
                  </a:lnTo>
                  <a:lnTo>
                    <a:pt x="159015" y="989980"/>
                  </a:lnTo>
                  <a:lnTo>
                    <a:pt x="160602" y="991831"/>
                  </a:lnTo>
                  <a:lnTo>
                    <a:pt x="162190" y="993417"/>
                  </a:lnTo>
                  <a:lnTo>
                    <a:pt x="164042" y="995003"/>
                  </a:lnTo>
                  <a:lnTo>
                    <a:pt x="166158" y="996589"/>
                  </a:lnTo>
                  <a:lnTo>
                    <a:pt x="168540" y="997646"/>
                  </a:lnTo>
                  <a:lnTo>
                    <a:pt x="170656" y="998968"/>
                  </a:lnTo>
                  <a:lnTo>
                    <a:pt x="173037" y="1000025"/>
                  </a:lnTo>
                  <a:lnTo>
                    <a:pt x="175948" y="1000554"/>
                  </a:lnTo>
                  <a:lnTo>
                    <a:pt x="178594" y="1001083"/>
                  </a:lnTo>
                  <a:lnTo>
                    <a:pt x="181504" y="1001611"/>
                  </a:lnTo>
                  <a:lnTo>
                    <a:pt x="184150" y="1001876"/>
                  </a:lnTo>
                  <a:lnTo>
                    <a:pt x="278606" y="1001876"/>
                  </a:lnTo>
                  <a:lnTo>
                    <a:pt x="281517" y="1001611"/>
                  </a:lnTo>
                  <a:lnTo>
                    <a:pt x="284427" y="1001083"/>
                  </a:lnTo>
                  <a:lnTo>
                    <a:pt x="287073" y="1000554"/>
                  </a:lnTo>
                  <a:lnTo>
                    <a:pt x="289719" y="1000025"/>
                  </a:lnTo>
                  <a:lnTo>
                    <a:pt x="292100" y="998968"/>
                  </a:lnTo>
                  <a:lnTo>
                    <a:pt x="294746" y="997646"/>
                  </a:lnTo>
                  <a:lnTo>
                    <a:pt x="296862" y="996589"/>
                  </a:lnTo>
                  <a:lnTo>
                    <a:pt x="298979" y="995003"/>
                  </a:lnTo>
                  <a:lnTo>
                    <a:pt x="300567" y="993417"/>
                  </a:lnTo>
                  <a:lnTo>
                    <a:pt x="302419" y="991831"/>
                  </a:lnTo>
                  <a:lnTo>
                    <a:pt x="303742" y="989980"/>
                  </a:lnTo>
                  <a:lnTo>
                    <a:pt x="304800" y="987865"/>
                  </a:lnTo>
                  <a:lnTo>
                    <a:pt x="305858" y="985751"/>
                  </a:lnTo>
                  <a:lnTo>
                    <a:pt x="306652" y="983636"/>
                  </a:lnTo>
                  <a:lnTo>
                    <a:pt x="307181" y="981257"/>
                  </a:lnTo>
                  <a:lnTo>
                    <a:pt x="307446" y="979142"/>
                  </a:lnTo>
                  <a:lnTo>
                    <a:pt x="307446" y="910940"/>
                  </a:lnTo>
                  <a:lnTo>
                    <a:pt x="307181" y="908826"/>
                  </a:lnTo>
                  <a:lnTo>
                    <a:pt x="306652" y="906446"/>
                  </a:lnTo>
                  <a:lnTo>
                    <a:pt x="305858" y="904067"/>
                  </a:lnTo>
                  <a:lnTo>
                    <a:pt x="304800" y="902217"/>
                  </a:lnTo>
                  <a:lnTo>
                    <a:pt x="303742" y="900102"/>
                  </a:lnTo>
                  <a:lnTo>
                    <a:pt x="302419" y="898252"/>
                  </a:lnTo>
                  <a:lnTo>
                    <a:pt x="300567" y="896666"/>
                  </a:lnTo>
                  <a:lnTo>
                    <a:pt x="298979" y="894815"/>
                  </a:lnTo>
                  <a:lnTo>
                    <a:pt x="296862" y="893758"/>
                  </a:lnTo>
                  <a:lnTo>
                    <a:pt x="294746" y="892172"/>
                  </a:lnTo>
                  <a:lnTo>
                    <a:pt x="292100" y="891114"/>
                  </a:lnTo>
                  <a:lnTo>
                    <a:pt x="289719" y="890321"/>
                  </a:lnTo>
                  <a:lnTo>
                    <a:pt x="287073" y="889264"/>
                  </a:lnTo>
                  <a:lnTo>
                    <a:pt x="284427" y="888735"/>
                  </a:lnTo>
                  <a:lnTo>
                    <a:pt x="281517" y="888471"/>
                  </a:lnTo>
                  <a:lnTo>
                    <a:pt x="278606" y="888471"/>
                  </a:lnTo>
                  <a:lnTo>
                    <a:pt x="184150" y="888471"/>
                  </a:lnTo>
                  <a:lnTo>
                    <a:pt x="181504" y="888471"/>
                  </a:lnTo>
                  <a:close/>
                  <a:moveTo>
                    <a:pt x="632619" y="886885"/>
                  </a:moveTo>
                  <a:lnTo>
                    <a:pt x="629708" y="887149"/>
                  </a:lnTo>
                  <a:lnTo>
                    <a:pt x="626798" y="887413"/>
                  </a:lnTo>
                  <a:lnTo>
                    <a:pt x="624152" y="888206"/>
                  </a:lnTo>
                  <a:lnTo>
                    <a:pt x="621506" y="888735"/>
                  </a:lnTo>
                  <a:lnTo>
                    <a:pt x="619125" y="889528"/>
                  </a:lnTo>
                  <a:lnTo>
                    <a:pt x="616479" y="890850"/>
                  </a:lnTo>
                  <a:lnTo>
                    <a:pt x="614362" y="892172"/>
                  </a:lnTo>
                  <a:lnTo>
                    <a:pt x="612246" y="893758"/>
                  </a:lnTo>
                  <a:lnTo>
                    <a:pt x="610658" y="895079"/>
                  </a:lnTo>
                  <a:lnTo>
                    <a:pt x="608806" y="897194"/>
                  </a:lnTo>
                  <a:lnTo>
                    <a:pt x="607483" y="899045"/>
                  </a:lnTo>
                  <a:lnTo>
                    <a:pt x="606425" y="900895"/>
                  </a:lnTo>
                  <a:lnTo>
                    <a:pt x="605367" y="903010"/>
                  </a:lnTo>
                  <a:lnTo>
                    <a:pt x="604573" y="905125"/>
                  </a:lnTo>
                  <a:lnTo>
                    <a:pt x="604308" y="907239"/>
                  </a:lnTo>
                  <a:lnTo>
                    <a:pt x="604308" y="909883"/>
                  </a:lnTo>
                  <a:lnTo>
                    <a:pt x="604308" y="977556"/>
                  </a:lnTo>
                  <a:lnTo>
                    <a:pt x="604308" y="980199"/>
                  </a:lnTo>
                  <a:lnTo>
                    <a:pt x="604573" y="982314"/>
                  </a:lnTo>
                  <a:lnTo>
                    <a:pt x="605367" y="984429"/>
                  </a:lnTo>
                  <a:lnTo>
                    <a:pt x="606425" y="986544"/>
                  </a:lnTo>
                  <a:lnTo>
                    <a:pt x="607483" y="988394"/>
                  </a:lnTo>
                  <a:lnTo>
                    <a:pt x="608806" y="990244"/>
                  </a:lnTo>
                  <a:lnTo>
                    <a:pt x="610658" y="992095"/>
                  </a:lnTo>
                  <a:lnTo>
                    <a:pt x="612246" y="993681"/>
                  </a:lnTo>
                  <a:lnTo>
                    <a:pt x="614362" y="995267"/>
                  </a:lnTo>
                  <a:lnTo>
                    <a:pt x="616479" y="996589"/>
                  </a:lnTo>
                  <a:lnTo>
                    <a:pt x="619125" y="997382"/>
                  </a:lnTo>
                  <a:lnTo>
                    <a:pt x="621506" y="998704"/>
                  </a:lnTo>
                  <a:lnTo>
                    <a:pt x="624152" y="999232"/>
                  </a:lnTo>
                  <a:lnTo>
                    <a:pt x="626798" y="1000025"/>
                  </a:lnTo>
                  <a:lnTo>
                    <a:pt x="629708" y="1000290"/>
                  </a:lnTo>
                  <a:lnTo>
                    <a:pt x="632619" y="1000290"/>
                  </a:lnTo>
                  <a:lnTo>
                    <a:pt x="726810" y="1000290"/>
                  </a:lnTo>
                  <a:lnTo>
                    <a:pt x="729721" y="1000290"/>
                  </a:lnTo>
                  <a:lnTo>
                    <a:pt x="732631" y="1000025"/>
                  </a:lnTo>
                  <a:lnTo>
                    <a:pt x="735277" y="999232"/>
                  </a:lnTo>
                  <a:lnTo>
                    <a:pt x="737923" y="998704"/>
                  </a:lnTo>
                  <a:lnTo>
                    <a:pt x="740304" y="997382"/>
                  </a:lnTo>
                  <a:lnTo>
                    <a:pt x="742950" y="996589"/>
                  </a:lnTo>
                  <a:lnTo>
                    <a:pt x="745067" y="995267"/>
                  </a:lnTo>
                  <a:lnTo>
                    <a:pt x="747183" y="993681"/>
                  </a:lnTo>
                  <a:lnTo>
                    <a:pt x="749036" y="992095"/>
                  </a:lnTo>
                  <a:lnTo>
                    <a:pt x="750623" y="990244"/>
                  </a:lnTo>
                  <a:lnTo>
                    <a:pt x="751946" y="988394"/>
                  </a:lnTo>
                  <a:lnTo>
                    <a:pt x="753004" y="986544"/>
                  </a:lnTo>
                  <a:lnTo>
                    <a:pt x="754063" y="984429"/>
                  </a:lnTo>
                  <a:lnTo>
                    <a:pt x="754856" y="982314"/>
                  </a:lnTo>
                  <a:lnTo>
                    <a:pt x="755121" y="980199"/>
                  </a:lnTo>
                  <a:lnTo>
                    <a:pt x="755650" y="977556"/>
                  </a:lnTo>
                  <a:lnTo>
                    <a:pt x="755650" y="909883"/>
                  </a:lnTo>
                  <a:lnTo>
                    <a:pt x="755121" y="907239"/>
                  </a:lnTo>
                  <a:lnTo>
                    <a:pt x="754856" y="905125"/>
                  </a:lnTo>
                  <a:lnTo>
                    <a:pt x="754063" y="903010"/>
                  </a:lnTo>
                  <a:lnTo>
                    <a:pt x="753004" y="900895"/>
                  </a:lnTo>
                  <a:lnTo>
                    <a:pt x="751946" y="899045"/>
                  </a:lnTo>
                  <a:lnTo>
                    <a:pt x="750623" y="897194"/>
                  </a:lnTo>
                  <a:lnTo>
                    <a:pt x="749036" y="895079"/>
                  </a:lnTo>
                  <a:lnTo>
                    <a:pt x="747183" y="893758"/>
                  </a:lnTo>
                  <a:lnTo>
                    <a:pt x="745067" y="892172"/>
                  </a:lnTo>
                  <a:lnTo>
                    <a:pt x="742950" y="890850"/>
                  </a:lnTo>
                  <a:lnTo>
                    <a:pt x="740304" y="889528"/>
                  </a:lnTo>
                  <a:lnTo>
                    <a:pt x="737923" y="888735"/>
                  </a:lnTo>
                  <a:lnTo>
                    <a:pt x="735277" y="888206"/>
                  </a:lnTo>
                  <a:lnTo>
                    <a:pt x="732631" y="887413"/>
                  </a:lnTo>
                  <a:lnTo>
                    <a:pt x="729721" y="887149"/>
                  </a:lnTo>
                  <a:lnTo>
                    <a:pt x="726810" y="886885"/>
                  </a:lnTo>
                  <a:lnTo>
                    <a:pt x="632619" y="886885"/>
                  </a:lnTo>
                  <a:close/>
                  <a:moveTo>
                    <a:pt x="406929" y="714266"/>
                  </a:moveTo>
                  <a:lnTo>
                    <a:pt x="404019" y="714530"/>
                  </a:lnTo>
                  <a:lnTo>
                    <a:pt x="401373" y="715059"/>
                  </a:lnTo>
                  <a:lnTo>
                    <a:pt x="398727" y="715852"/>
                  </a:lnTo>
                  <a:lnTo>
                    <a:pt x="396346" y="716909"/>
                  </a:lnTo>
                  <a:lnTo>
                    <a:pt x="393965" y="717967"/>
                  </a:lnTo>
                  <a:lnTo>
                    <a:pt x="391848" y="719289"/>
                  </a:lnTo>
                  <a:lnTo>
                    <a:pt x="389467" y="720875"/>
                  </a:lnTo>
                  <a:lnTo>
                    <a:pt x="387615" y="722196"/>
                  </a:lnTo>
                  <a:lnTo>
                    <a:pt x="386027" y="724047"/>
                  </a:lnTo>
                  <a:lnTo>
                    <a:pt x="384969" y="725897"/>
                  </a:lnTo>
                  <a:lnTo>
                    <a:pt x="383646" y="727748"/>
                  </a:lnTo>
                  <a:lnTo>
                    <a:pt x="382852" y="730127"/>
                  </a:lnTo>
                  <a:lnTo>
                    <a:pt x="381794" y="732242"/>
                  </a:lnTo>
                  <a:lnTo>
                    <a:pt x="381529" y="734356"/>
                  </a:lnTo>
                  <a:lnTo>
                    <a:pt x="381265" y="736736"/>
                  </a:lnTo>
                  <a:lnTo>
                    <a:pt x="381265" y="804673"/>
                  </a:lnTo>
                  <a:lnTo>
                    <a:pt x="381529" y="807316"/>
                  </a:lnTo>
                  <a:lnTo>
                    <a:pt x="381794" y="809431"/>
                  </a:lnTo>
                  <a:lnTo>
                    <a:pt x="382852" y="811546"/>
                  </a:lnTo>
                  <a:lnTo>
                    <a:pt x="383646" y="813661"/>
                  </a:lnTo>
                  <a:lnTo>
                    <a:pt x="384969" y="815511"/>
                  </a:lnTo>
                  <a:lnTo>
                    <a:pt x="386027" y="817361"/>
                  </a:lnTo>
                  <a:lnTo>
                    <a:pt x="387615" y="819212"/>
                  </a:lnTo>
                  <a:lnTo>
                    <a:pt x="389467" y="820798"/>
                  </a:lnTo>
                  <a:lnTo>
                    <a:pt x="391848" y="822384"/>
                  </a:lnTo>
                  <a:lnTo>
                    <a:pt x="393965" y="823706"/>
                  </a:lnTo>
                  <a:lnTo>
                    <a:pt x="396346" y="824763"/>
                  </a:lnTo>
                  <a:lnTo>
                    <a:pt x="398727" y="825821"/>
                  </a:lnTo>
                  <a:lnTo>
                    <a:pt x="401373" y="826349"/>
                  </a:lnTo>
                  <a:lnTo>
                    <a:pt x="404019" y="827142"/>
                  </a:lnTo>
                  <a:lnTo>
                    <a:pt x="406929" y="827407"/>
                  </a:lnTo>
                  <a:lnTo>
                    <a:pt x="410104" y="827671"/>
                  </a:lnTo>
                  <a:lnTo>
                    <a:pt x="504031" y="827671"/>
                  </a:lnTo>
                  <a:lnTo>
                    <a:pt x="507206" y="827407"/>
                  </a:lnTo>
                  <a:lnTo>
                    <a:pt x="509852" y="827142"/>
                  </a:lnTo>
                  <a:lnTo>
                    <a:pt x="512762" y="826349"/>
                  </a:lnTo>
                  <a:lnTo>
                    <a:pt x="515144" y="825821"/>
                  </a:lnTo>
                  <a:lnTo>
                    <a:pt x="517525" y="824763"/>
                  </a:lnTo>
                  <a:lnTo>
                    <a:pt x="520171" y="823706"/>
                  </a:lnTo>
                  <a:lnTo>
                    <a:pt x="522287" y="822384"/>
                  </a:lnTo>
                  <a:lnTo>
                    <a:pt x="524404" y="820798"/>
                  </a:lnTo>
                  <a:lnTo>
                    <a:pt x="526256" y="819212"/>
                  </a:lnTo>
                  <a:lnTo>
                    <a:pt x="527844" y="817361"/>
                  </a:lnTo>
                  <a:lnTo>
                    <a:pt x="529167" y="815511"/>
                  </a:lnTo>
                  <a:lnTo>
                    <a:pt x="530489" y="813661"/>
                  </a:lnTo>
                  <a:lnTo>
                    <a:pt x="531548" y="811546"/>
                  </a:lnTo>
                  <a:lnTo>
                    <a:pt x="532342" y="809431"/>
                  </a:lnTo>
                  <a:lnTo>
                    <a:pt x="532606" y="807316"/>
                  </a:lnTo>
                  <a:lnTo>
                    <a:pt x="532871" y="804673"/>
                  </a:lnTo>
                  <a:lnTo>
                    <a:pt x="532871" y="736736"/>
                  </a:lnTo>
                  <a:lnTo>
                    <a:pt x="532606" y="734356"/>
                  </a:lnTo>
                  <a:lnTo>
                    <a:pt x="532342" y="732242"/>
                  </a:lnTo>
                  <a:lnTo>
                    <a:pt x="531548" y="730127"/>
                  </a:lnTo>
                  <a:lnTo>
                    <a:pt x="530489" y="727748"/>
                  </a:lnTo>
                  <a:lnTo>
                    <a:pt x="529167" y="725897"/>
                  </a:lnTo>
                  <a:lnTo>
                    <a:pt x="527844" y="724047"/>
                  </a:lnTo>
                  <a:lnTo>
                    <a:pt x="526256" y="722196"/>
                  </a:lnTo>
                  <a:lnTo>
                    <a:pt x="524404" y="720875"/>
                  </a:lnTo>
                  <a:lnTo>
                    <a:pt x="522287" y="719289"/>
                  </a:lnTo>
                  <a:lnTo>
                    <a:pt x="520171" y="717967"/>
                  </a:lnTo>
                  <a:lnTo>
                    <a:pt x="517525" y="716909"/>
                  </a:lnTo>
                  <a:lnTo>
                    <a:pt x="515144" y="715852"/>
                  </a:lnTo>
                  <a:lnTo>
                    <a:pt x="512762" y="715059"/>
                  </a:lnTo>
                  <a:lnTo>
                    <a:pt x="509852" y="714530"/>
                  </a:lnTo>
                  <a:lnTo>
                    <a:pt x="507206" y="714266"/>
                  </a:lnTo>
                  <a:lnTo>
                    <a:pt x="504031" y="714266"/>
                  </a:lnTo>
                  <a:lnTo>
                    <a:pt x="410104" y="714266"/>
                  </a:lnTo>
                  <a:lnTo>
                    <a:pt x="406929" y="714266"/>
                  </a:lnTo>
                  <a:close/>
                  <a:moveTo>
                    <a:pt x="181504" y="714266"/>
                  </a:moveTo>
                  <a:lnTo>
                    <a:pt x="178594" y="714530"/>
                  </a:lnTo>
                  <a:lnTo>
                    <a:pt x="175948" y="715059"/>
                  </a:lnTo>
                  <a:lnTo>
                    <a:pt x="173037" y="715852"/>
                  </a:lnTo>
                  <a:lnTo>
                    <a:pt x="170656" y="716909"/>
                  </a:lnTo>
                  <a:lnTo>
                    <a:pt x="168540" y="717967"/>
                  </a:lnTo>
                  <a:lnTo>
                    <a:pt x="166158" y="719289"/>
                  </a:lnTo>
                  <a:lnTo>
                    <a:pt x="164042" y="720875"/>
                  </a:lnTo>
                  <a:lnTo>
                    <a:pt x="162190" y="722196"/>
                  </a:lnTo>
                  <a:lnTo>
                    <a:pt x="160602" y="724047"/>
                  </a:lnTo>
                  <a:lnTo>
                    <a:pt x="159015" y="725897"/>
                  </a:lnTo>
                  <a:lnTo>
                    <a:pt x="157956" y="727748"/>
                  </a:lnTo>
                  <a:lnTo>
                    <a:pt x="156898" y="730127"/>
                  </a:lnTo>
                  <a:lnTo>
                    <a:pt x="156369" y="732242"/>
                  </a:lnTo>
                  <a:lnTo>
                    <a:pt x="156104" y="734356"/>
                  </a:lnTo>
                  <a:lnTo>
                    <a:pt x="155575" y="736736"/>
                  </a:lnTo>
                  <a:lnTo>
                    <a:pt x="155575" y="804673"/>
                  </a:lnTo>
                  <a:lnTo>
                    <a:pt x="156104" y="807316"/>
                  </a:lnTo>
                  <a:lnTo>
                    <a:pt x="156369" y="809431"/>
                  </a:lnTo>
                  <a:lnTo>
                    <a:pt x="156898" y="811546"/>
                  </a:lnTo>
                  <a:lnTo>
                    <a:pt x="157956" y="813661"/>
                  </a:lnTo>
                  <a:lnTo>
                    <a:pt x="159015" y="815511"/>
                  </a:lnTo>
                  <a:lnTo>
                    <a:pt x="160602" y="817361"/>
                  </a:lnTo>
                  <a:lnTo>
                    <a:pt x="162190" y="819212"/>
                  </a:lnTo>
                  <a:lnTo>
                    <a:pt x="164042" y="820798"/>
                  </a:lnTo>
                  <a:lnTo>
                    <a:pt x="166158" y="822384"/>
                  </a:lnTo>
                  <a:lnTo>
                    <a:pt x="168540" y="823706"/>
                  </a:lnTo>
                  <a:lnTo>
                    <a:pt x="170656" y="824763"/>
                  </a:lnTo>
                  <a:lnTo>
                    <a:pt x="173037" y="825821"/>
                  </a:lnTo>
                  <a:lnTo>
                    <a:pt x="175948" y="826349"/>
                  </a:lnTo>
                  <a:lnTo>
                    <a:pt x="178594" y="827142"/>
                  </a:lnTo>
                  <a:lnTo>
                    <a:pt x="181504" y="827407"/>
                  </a:lnTo>
                  <a:lnTo>
                    <a:pt x="184150" y="827671"/>
                  </a:lnTo>
                  <a:lnTo>
                    <a:pt x="278606" y="827671"/>
                  </a:lnTo>
                  <a:lnTo>
                    <a:pt x="281517" y="827407"/>
                  </a:lnTo>
                  <a:lnTo>
                    <a:pt x="284427" y="827142"/>
                  </a:lnTo>
                  <a:lnTo>
                    <a:pt x="287073" y="826349"/>
                  </a:lnTo>
                  <a:lnTo>
                    <a:pt x="289719" y="825821"/>
                  </a:lnTo>
                  <a:lnTo>
                    <a:pt x="292100" y="824763"/>
                  </a:lnTo>
                  <a:lnTo>
                    <a:pt x="294746" y="823706"/>
                  </a:lnTo>
                  <a:lnTo>
                    <a:pt x="296862" y="822384"/>
                  </a:lnTo>
                  <a:lnTo>
                    <a:pt x="298979" y="820798"/>
                  </a:lnTo>
                  <a:lnTo>
                    <a:pt x="300567" y="819212"/>
                  </a:lnTo>
                  <a:lnTo>
                    <a:pt x="302419" y="817361"/>
                  </a:lnTo>
                  <a:lnTo>
                    <a:pt x="303742" y="815511"/>
                  </a:lnTo>
                  <a:lnTo>
                    <a:pt x="304800" y="813661"/>
                  </a:lnTo>
                  <a:lnTo>
                    <a:pt x="305858" y="811546"/>
                  </a:lnTo>
                  <a:lnTo>
                    <a:pt x="306652" y="809431"/>
                  </a:lnTo>
                  <a:lnTo>
                    <a:pt x="307181" y="807316"/>
                  </a:lnTo>
                  <a:lnTo>
                    <a:pt x="307446" y="804673"/>
                  </a:lnTo>
                  <a:lnTo>
                    <a:pt x="307446" y="736736"/>
                  </a:lnTo>
                  <a:lnTo>
                    <a:pt x="307181" y="734356"/>
                  </a:lnTo>
                  <a:lnTo>
                    <a:pt x="306652" y="732242"/>
                  </a:lnTo>
                  <a:lnTo>
                    <a:pt x="305858" y="730127"/>
                  </a:lnTo>
                  <a:lnTo>
                    <a:pt x="304800" y="727748"/>
                  </a:lnTo>
                  <a:lnTo>
                    <a:pt x="303742" y="725897"/>
                  </a:lnTo>
                  <a:lnTo>
                    <a:pt x="302419" y="724047"/>
                  </a:lnTo>
                  <a:lnTo>
                    <a:pt x="300567" y="722196"/>
                  </a:lnTo>
                  <a:lnTo>
                    <a:pt x="298979" y="720875"/>
                  </a:lnTo>
                  <a:lnTo>
                    <a:pt x="296862" y="719289"/>
                  </a:lnTo>
                  <a:lnTo>
                    <a:pt x="294746" y="717967"/>
                  </a:lnTo>
                  <a:lnTo>
                    <a:pt x="292100" y="716909"/>
                  </a:lnTo>
                  <a:lnTo>
                    <a:pt x="289719" y="715852"/>
                  </a:lnTo>
                  <a:lnTo>
                    <a:pt x="287073" y="715059"/>
                  </a:lnTo>
                  <a:lnTo>
                    <a:pt x="284427" y="714530"/>
                  </a:lnTo>
                  <a:lnTo>
                    <a:pt x="281517" y="714266"/>
                  </a:lnTo>
                  <a:lnTo>
                    <a:pt x="278606" y="714266"/>
                  </a:lnTo>
                  <a:lnTo>
                    <a:pt x="184150" y="714266"/>
                  </a:lnTo>
                  <a:lnTo>
                    <a:pt x="181504" y="714266"/>
                  </a:lnTo>
                  <a:close/>
                  <a:moveTo>
                    <a:pt x="632619" y="712680"/>
                  </a:moveTo>
                  <a:lnTo>
                    <a:pt x="629708" y="712944"/>
                  </a:lnTo>
                  <a:lnTo>
                    <a:pt x="626798" y="713209"/>
                  </a:lnTo>
                  <a:lnTo>
                    <a:pt x="624152" y="713737"/>
                  </a:lnTo>
                  <a:lnTo>
                    <a:pt x="621506" y="714530"/>
                  </a:lnTo>
                  <a:lnTo>
                    <a:pt x="619125" y="715588"/>
                  </a:lnTo>
                  <a:lnTo>
                    <a:pt x="616479" y="716645"/>
                  </a:lnTo>
                  <a:lnTo>
                    <a:pt x="614362" y="717967"/>
                  </a:lnTo>
                  <a:lnTo>
                    <a:pt x="612246" y="719553"/>
                  </a:lnTo>
                  <a:lnTo>
                    <a:pt x="610658" y="721139"/>
                  </a:lnTo>
                  <a:lnTo>
                    <a:pt x="608806" y="722725"/>
                  </a:lnTo>
                  <a:lnTo>
                    <a:pt x="607483" y="724840"/>
                  </a:lnTo>
                  <a:lnTo>
                    <a:pt x="606425" y="726690"/>
                  </a:lnTo>
                  <a:lnTo>
                    <a:pt x="605367" y="728805"/>
                  </a:lnTo>
                  <a:lnTo>
                    <a:pt x="604573" y="730920"/>
                  </a:lnTo>
                  <a:lnTo>
                    <a:pt x="604308" y="733035"/>
                  </a:lnTo>
                  <a:lnTo>
                    <a:pt x="604308" y="735414"/>
                  </a:lnTo>
                  <a:lnTo>
                    <a:pt x="604308" y="803615"/>
                  </a:lnTo>
                  <a:lnTo>
                    <a:pt x="604308" y="805730"/>
                  </a:lnTo>
                  <a:lnTo>
                    <a:pt x="604573" y="808109"/>
                  </a:lnTo>
                  <a:lnTo>
                    <a:pt x="605367" y="810224"/>
                  </a:lnTo>
                  <a:lnTo>
                    <a:pt x="606425" y="812075"/>
                  </a:lnTo>
                  <a:lnTo>
                    <a:pt x="607483" y="814454"/>
                  </a:lnTo>
                  <a:lnTo>
                    <a:pt x="608806" y="816304"/>
                  </a:lnTo>
                  <a:lnTo>
                    <a:pt x="610658" y="817626"/>
                  </a:lnTo>
                  <a:lnTo>
                    <a:pt x="612246" y="819476"/>
                  </a:lnTo>
                  <a:lnTo>
                    <a:pt x="614362" y="820798"/>
                  </a:lnTo>
                  <a:lnTo>
                    <a:pt x="616479" y="822120"/>
                  </a:lnTo>
                  <a:lnTo>
                    <a:pt x="619125" y="823441"/>
                  </a:lnTo>
                  <a:lnTo>
                    <a:pt x="621506" y="824234"/>
                  </a:lnTo>
                  <a:lnTo>
                    <a:pt x="624152" y="825292"/>
                  </a:lnTo>
                  <a:lnTo>
                    <a:pt x="626798" y="825556"/>
                  </a:lnTo>
                  <a:lnTo>
                    <a:pt x="629708" y="826085"/>
                  </a:lnTo>
                  <a:lnTo>
                    <a:pt x="632619" y="826085"/>
                  </a:lnTo>
                  <a:lnTo>
                    <a:pt x="726810" y="826085"/>
                  </a:lnTo>
                  <a:lnTo>
                    <a:pt x="729721" y="826085"/>
                  </a:lnTo>
                  <a:lnTo>
                    <a:pt x="732631" y="825556"/>
                  </a:lnTo>
                  <a:lnTo>
                    <a:pt x="735277" y="825292"/>
                  </a:lnTo>
                  <a:lnTo>
                    <a:pt x="737923" y="824234"/>
                  </a:lnTo>
                  <a:lnTo>
                    <a:pt x="740304" y="823441"/>
                  </a:lnTo>
                  <a:lnTo>
                    <a:pt x="742950" y="822120"/>
                  </a:lnTo>
                  <a:lnTo>
                    <a:pt x="745067" y="820798"/>
                  </a:lnTo>
                  <a:lnTo>
                    <a:pt x="747183" y="819476"/>
                  </a:lnTo>
                  <a:lnTo>
                    <a:pt x="749036" y="817626"/>
                  </a:lnTo>
                  <a:lnTo>
                    <a:pt x="750623" y="816304"/>
                  </a:lnTo>
                  <a:lnTo>
                    <a:pt x="751946" y="814454"/>
                  </a:lnTo>
                  <a:lnTo>
                    <a:pt x="753004" y="812075"/>
                  </a:lnTo>
                  <a:lnTo>
                    <a:pt x="754063" y="810224"/>
                  </a:lnTo>
                  <a:lnTo>
                    <a:pt x="754856" y="808109"/>
                  </a:lnTo>
                  <a:lnTo>
                    <a:pt x="755121" y="805730"/>
                  </a:lnTo>
                  <a:lnTo>
                    <a:pt x="755650" y="803615"/>
                  </a:lnTo>
                  <a:lnTo>
                    <a:pt x="755650" y="735414"/>
                  </a:lnTo>
                  <a:lnTo>
                    <a:pt x="755121" y="733035"/>
                  </a:lnTo>
                  <a:lnTo>
                    <a:pt x="754856" y="730920"/>
                  </a:lnTo>
                  <a:lnTo>
                    <a:pt x="754063" y="728805"/>
                  </a:lnTo>
                  <a:lnTo>
                    <a:pt x="753004" y="726690"/>
                  </a:lnTo>
                  <a:lnTo>
                    <a:pt x="751946" y="724840"/>
                  </a:lnTo>
                  <a:lnTo>
                    <a:pt x="750623" y="722725"/>
                  </a:lnTo>
                  <a:lnTo>
                    <a:pt x="749036" y="721139"/>
                  </a:lnTo>
                  <a:lnTo>
                    <a:pt x="747183" y="719553"/>
                  </a:lnTo>
                  <a:lnTo>
                    <a:pt x="745067" y="717967"/>
                  </a:lnTo>
                  <a:lnTo>
                    <a:pt x="742950" y="716645"/>
                  </a:lnTo>
                  <a:lnTo>
                    <a:pt x="740304" y="715588"/>
                  </a:lnTo>
                  <a:lnTo>
                    <a:pt x="737923" y="714530"/>
                  </a:lnTo>
                  <a:lnTo>
                    <a:pt x="735277" y="713737"/>
                  </a:lnTo>
                  <a:lnTo>
                    <a:pt x="732631" y="713209"/>
                  </a:lnTo>
                  <a:lnTo>
                    <a:pt x="729721" y="712944"/>
                  </a:lnTo>
                  <a:lnTo>
                    <a:pt x="726810" y="712680"/>
                  </a:lnTo>
                  <a:lnTo>
                    <a:pt x="632619" y="712680"/>
                  </a:lnTo>
                  <a:close/>
                  <a:moveTo>
                    <a:pt x="410104" y="533717"/>
                  </a:moveTo>
                  <a:lnTo>
                    <a:pt x="406929" y="533981"/>
                  </a:lnTo>
                  <a:lnTo>
                    <a:pt x="404019" y="534246"/>
                  </a:lnTo>
                  <a:lnTo>
                    <a:pt x="401373" y="534774"/>
                  </a:lnTo>
                  <a:lnTo>
                    <a:pt x="398727" y="535567"/>
                  </a:lnTo>
                  <a:lnTo>
                    <a:pt x="396346" y="536360"/>
                  </a:lnTo>
                  <a:lnTo>
                    <a:pt x="393965" y="537682"/>
                  </a:lnTo>
                  <a:lnTo>
                    <a:pt x="391848" y="538740"/>
                  </a:lnTo>
                  <a:lnTo>
                    <a:pt x="389467" y="540326"/>
                  </a:lnTo>
                  <a:lnTo>
                    <a:pt x="387615" y="541912"/>
                  </a:lnTo>
                  <a:lnTo>
                    <a:pt x="386027" y="543498"/>
                  </a:lnTo>
                  <a:lnTo>
                    <a:pt x="384969" y="545613"/>
                  </a:lnTo>
                  <a:lnTo>
                    <a:pt x="383646" y="547463"/>
                  </a:lnTo>
                  <a:lnTo>
                    <a:pt x="382852" y="549578"/>
                  </a:lnTo>
                  <a:lnTo>
                    <a:pt x="381794" y="551957"/>
                  </a:lnTo>
                  <a:lnTo>
                    <a:pt x="381529" y="554072"/>
                  </a:lnTo>
                  <a:lnTo>
                    <a:pt x="381265" y="556186"/>
                  </a:lnTo>
                  <a:lnTo>
                    <a:pt x="381265" y="624388"/>
                  </a:lnTo>
                  <a:lnTo>
                    <a:pt x="381529" y="626503"/>
                  </a:lnTo>
                  <a:lnTo>
                    <a:pt x="381794" y="629146"/>
                  </a:lnTo>
                  <a:lnTo>
                    <a:pt x="382852" y="631261"/>
                  </a:lnTo>
                  <a:lnTo>
                    <a:pt x="383646" y="633111"/>
                  </a:lnTo>
                  <a:lnTo>
                    <a:pt x="384969" y="635226"/>
                  </a:lnTo>
                  <a:lnTo>
                    <a:pt x="386027" y="637077"/>
                  </a:lnTo>
                  <a:lnTo>
                    <a:pt x="387615" y="638663"/>
                  </a:lnTo>
                  <a:lnTo>
                    <a:pt x="389467" y="640249"/>
                  </a:lnTo>
                  <a:lnTo>
                    <a:pt x="391848" y="641835"/>
                  </a:lnTo>
                  <a:lnTo>
                    <a:pt x="393965" y="642892"/>
                  </a:lnTo>
                  <a:lnTo>
                    <a:pt x="396346" y="644214"/>
                  </a:lnTo>
                  <a:lnTo>
                    <a:pt x="398727" y="645271"/>
                  </a:lnTo>
                  <a:lnTo>
                    <a:pt x="401373" y="646064"/>
                  </a:lnTo>
                  <a:lnTo>
                    <a:pt x="404019" y="646329"/>
                  </a:lnTo>
                  <a:lnTo>
                    <a:pt x="406929" y="647122"/>
                  </a:lnTo>
                  <a:lnTo>
                    <a:pt x="410104" y="647122"/>
                  </a:lnTo>
                  <a:lnTo>
                    <a:pt x="504031" y="647122"/>
                  </a:lnTo>
                  <a:lnTo>
                    <a:pt x="507206" y="647122"/>
                  </a:lnTo>
                  <a:lnTo>
                    <a:pt x="509852" y="646329"/>
                  </a:lnTo>
                  <a:lnTo>
                    <a:pt x="512762" y="646064"/>
                  </a:lnTo>
                  <a:lnTo>
                    <a:pt x="515144" y="645271"/>
                  </a:lnTo>
                  <a:lnTo>
                    <a:pt x="517525" y="644214"/>
                  </a:lnTo>
                  <a:lnTo>
                    <a:pt x="520171" y="642892"/>
                  </a:lnTo>
                  <a:lnTo>
                    <a:pt x="522287" y="641835"/>
                  </a:lnTo>
                  <a:lnTo>
                    <a:pt x="524404" y="640249"/>
                  </a:lnTo>
                  <a:lnTo>
                    <a:pt x="526256" y="638663"/>
                  </a:lnTo>
                  <a:lnTo>
                    <a:pt x="527844" y="637077"/>
                  </a:lnTo>
                  <a:lnTo>
                    <a:pt x="529167" y="635226"/>
                  </a:lnTo>
                  <a:lnTo>
                    <a:pt x="530489" y="633111"/>
                  </a:lnTo>
                  <a:lnTo>
                    <a:pt x="531548" y="631261"/>
                  </a:lnTo>
                  <a:lnTo>
                    <a:pt x="532342" y="629146"/>
                  </a:lnTo>
                  <a:lnTo>
                    <a:pt x="532606" y="626503"/>
                  </a:lnTo>
                  <a:lnTo>
                    <a:pt x="532871" y="624388"/>
                  </a:lnTo>
                  <a:lnTo>
                    <a:pt x="532871" y="556186"/>
                  </a:lnTo>
                  <a:lnTo>
                    <a:pt x="532606" y="554072"/>
                  </a:lnTo>
                  <a:lnTo>
                    <a:pt x="532342" y="551957"/>
                  </a:lnTo>
                  <a:lnTo>
                    <a:pt x="531548" y="549578"/>
                  </a:lnTo>
                  <a:lnTo>
                    <a:pt x="530489" y="547463"/>
                  </a:lnTo>
                  <a:lnTo>
                    <a:pt x="529167" y="545613"/>
                  </a:lnTo>
                  <a:lnTo>
                    <a:pt x="527844" y="543498"/>
                  </a:lnTo>
                  <a:lnTo>
                    <a:pt x="526256" y="541912"/>
                  </a:lnTo>
                  <a:lnTo>
                    <a:pt x="524404" y="540326"/>
                  </a:lnTo>
                  <a:lnTo>
                    <a:pt x="522287" y="538740"/>
                  </a:lnTo>
                  <a:lnTo>
                    <a:pt x="520171" y="537682"/>
                  </a:lnTo>
                  <a:lnTo>
                    <a:pt x="517525" y="536360"/>
                  </a:lnTo>
                  <a:lnTo>
                    <a:pt x="515144" y="535567"/>
                  </a:lnTo>
                  <a:lnTo>
                    <a:pt x="512762" y="534774"/>
                  </a:lnTo>
                  <a:lnTo>
                    <a:pt x="509852" y="534246"/>
                  </a:lnTo>
                  <a:lnTo>
                    <a:pt x="507206" y="533981"/>
                  </a:lnTo>
                  <a:lnTo>
                    <a:pt x="504031" y="533717"/>
                  </a:lnTo>
                  <a:lnTo>
                    <a:pt x="410104" y="533717"/>
                  </a:lnTo>
                  <a:close/>
                  <a:moveTo>
                    <a:pt x="184150" y="533717"/>
                  </a:moveTo>
                  <a:lnTo>
                    <a:pt x="181504" y="533981"/>
                  </a:lnTo>
                  <a:lnTo>
                    <a:pt x="178594" y="534246"/>
                  </a:lnTo>
                  <a:lnTo>
                    <a:pt x="175948" y="534774"/>
                  </a:lnTo>
                  <a:lnTo>
                    <a:pt x="173037" y="535567"/>
                  </a:lnTo>
                  <a:lnTo>
                    <a:pt x="170656" y="536360"/>
                  </a:lnTo>
                  <a:lnTo>
                    <a:pt x="168540" y="537682"/>
                  </a:lnTo>
                  <a:lnTo>
                    <a:pt x="166158" y="538740"/>
                  </a:lnTo>
                  <a:lnTo>
                    <a:pt x="164042" y="540326"/>
                  </a:lnTo>
                  <a:lnTo>
                    <a:pt x="162190" y="541912"/>
                  </a:lnTo>
                  <a:lnTo>
                    <a:pt x="160602" y="543498"/>
                  </a:lnTo>
                  <a:lnTo>
                    <a:pt x="159015" y="545613"/>
                  </a:lnTo>
                  <a:lnTo>
                    <a:pt x="157956" y="547463"/>
                  </a:lnTo>
                  <a:lnTo>
                    <a:pt x="156898" y="549578"/>
                  </a:lnTo>
                  <a:lnTo>
                    <a:pt x="156369" y="551957"/>
                  </a:lnTo>
                  <a:lnTo>
                    <a:pt x="156104" y="554072"/>
                  </a:lnTo>
                  <a:lnTo>
                    <a:pt x="155575" y="556186"/>
                  </a:lnTo>
                  <a:lnTo>
                    <a:pt x="155575" y="624388"/>
                  </a:lnTo>
                  <a:lnTo>
                    <a:pt x="156104" y="626503"/>
                  </a:lnTo>
                  <a:lnTo>
                    <a:pt x="156369" y="629146"/>
                  </a:lnTo>
                  <a:lnTo>
                    <a:pt x="156898" y="631261"/>
                  </a:lnTo>
                  <a:lnTo>
                    <a:pt x="157956" y="633111"/>
                  </a:lnTo>
                  <a:lnTo>
                    <a:pt x="159015" y="635226"/>
                  </a:lnTo>
                  <a:lnTo>
                    <a:pt x="160602" y="637077"/>
                  </a:lnTo>
                  <a:lnTo>
                    <a:pt x="162190" y="638663"/>
                  </a:lnTo>
                  <a:lnTo>
                    <a:pt x="164042" y="640249"/>
                  </a:lnTo>
                  <a:lnTo>
                    <a:pt x="166158" y="641835"/>
                  </a:lnTo>
                  <a:lnTo>
                    <a:pt x="168540" y="642892"/>
                  </a:lnTo>
                  <a:lnTo>
                    <a:pt x="170656" y="644214"/>
                  </a:lnTo>
                  <a:lnTo>
                    <a:pt x="173037" y="645271"/>
                  </a:lnTo>
                  <a:lnTo>
                    <a:pt x="175948" y="646064"/>
                  </a:lnTo>
                  <a:lnTo>
                    <a:pt x="178594" y="646329"/>
                  </a:lnTo>
                  <a:lnTo>
                    <a:pt x="181504" y="647122"/>
                  </a:lnTo>
                  <a:lnTo>
                    <a:pt x="184150" y="647122"/>
                  </a:lnTo>
                  <a:lnTo>
                    <a:pt x="278606" y="647122"/>
                  </a:lnTo>
                  <a:lnTo>
                    <a:pt x="281517" y="647122"/>
                  </a:lnTo>
                  <a:lnTo>
                    <a:pt x="284427" y="646329"/>
                  </a:lnTo>
                  <a:lnTo>
                    <a:pt x="287073" y="646064"/>
                  </a:lnTo>
                  <a:lnTo>
                    <a:pt x="289719" y="645271"/>
                  </a:lnTo>
                  <a:lnTo>
                    <a:pt x="292100" y="644214"/>
                  </a:lnTo>
                  <a:lnTo>
                    <a:pt x="294746" y="642892"/>
                  </a:lnTo>
                  <a:lnTo>
                    <a:pt x="296862" y="641835"/>
                  </a:lnTo>
                  <a:lnTo>
                    <a:pt x="298979" y="640249"/>
                  </a:lnTo>
                  <a:lnTo>
                    <a:pt x="300567" y="638663"/>
                  </a:lnTo>
                  <a:lnTo>
                    <a:pt x="302419" y="637077"/>
                  </a:lnTo>
                  <a:lnTo>
                    <a:pt x="303742" y="635226"/>
                  </a:lnTo>
                  <a:lnTo>
                    <a:pt x="304800" y="633111"/>
                  </a:lnTo>
                  <a:lnTo>
                    <a:pt x="305858" y="631261"/>
                  </a:lnTo>
                  <a:lnTo>
                    <a:pt x="306652" y="629146"/>
                  </a:lnTo>
                  <a:lnTo>
                    <a:pt x="307181" y="626503"/>
                  </a:lnTo>
                  <a:lnTo>
                    <a:pt x="307446" y="624388"/>
                  </a:lnTo>
                  <a:lnTo>
                    <a:pt x="307446" y="556186"/>
                  </a:lnTo>
                  <a:lnTo>
                    <a:pt x="307181" y="554072"/>
                  </a:lnTo>
                  <a:lnTo>
                    <a:pt x="306652" y="551957"/>
                  </a:lnTo>
                  <a:lnTo>
                    <a:pt x="305858" y="549578"/>
                  </a:lnTo>
                  <a:lnTo>
                    <a:pt x="304800" y="547463"/>
                  </a:lnTo>
                  <a:lnTo>
                    <a:pt x="303742" y="545613"/>
                  </a:lnTo>
                  <a:lnTo>
                    <a:pt x="302419" y="543498"/>
                  </a:lnTo>
                  <a:lnTo>
                    <a:pt x="300567" y="541912"/>
                  </a:lnTo>
                  <a:lnTo>
                    <a:pt x="298979" y="540326"/>
                  </a:lnTo>
                  <a:lnTo>
                    <a:pt x="296862" y="538740"/>
                  </a:lnTo>
                  <a:lnTo>
                    <a:pt x="294746" y="537682"/>
                  </a:lnTo>
                  <a:lnTo>
                    <a:pt x="292100" y="536360"/>
                  </a:lnTo>
                  <a:lnTo>
                    <a:pt x="289719" y="535567"/>
                  </a:lnTo>
                  <a:lnTo>
                    <a:pt x="287073" y="534774"/>
                  </a:lnTo>
                  <a:lnTo>
                    <a:pt x="284427" y="534246"/>
                  </a:lnTo>
                  <a:lnTo>
                    <a:pt x="281517" y="533981"/>
                  </a:lnTo>
                  <a:lnTo>
                    <a:pt x="278606" y="533717"/>
                  </a:lnTo>
                  <a:lnTo>
                    <a:pt x="184150" y="533717"/>
                  </a:lnTo>
                  <a:close/>
                  <a:moveTo>
                    <a:pt x="629708" y="532395"/>
                  </a:moveTo>
                  <a:lnTo>
                    <a:pt x="626798" y="532660"/>
                  </a:lnTo>
                  <a:lnTo>
                    <a:pt x="624152" y="533188"/>
                  </a:lnTo>
                  <a:lnTo>
                    <a:pt x="621506" y="533981"/>
                  </a:lnTo>
                  <a:lnTo>
                    <a:pt x="619125" y="534774"/>
                  </a:lnTo>
                  <a:lnTo>
                    <a:pt x="616479" y="536096"/>
                  </a:lnTo>
                  <a:lnTo>
                    <a:pt x="614362" y="537418"/>
                  </a:lnTo>
                  <a:lnTo>
                    <a:pt x="612246" y="538740"/>
                  </a:lnTo>
                  <a:lnTo>
                    <a:pt x="610658" y="540326"/>
                  </a:lnTo>
                  <a:lnTo>
                    <a:pt x="608806" y="542176"/>
                  </a:lnTo>
                  <a:lnTo>
                    <a:pt x="607483" y="544026"/>
                  </a:lnTo>
                  <a:lnTo>
                    <a:pt x="606425" y="545877"/>
                  </a:lnTo>
                  <a:lnTo>
                    <a:pt x="605367" y="548256"/>
                  </a:lnTo>
                  <a:lnTo>
                    <a:pt x="604573" y="550371"/>
                  </a:lnTo>
                  <a:lnTo>
                    <a:pt x="604308" y="552486"/>
                  </a:lnTo>
                  <a:lnTo>
                    <a:pt x="604308" y="554865"/>
                  </a:lnTo>
                  <a:lnTo>
                    <a:pt x="604308" y="622802"/>
                  </a:lnTo>
                  <a:lnTo>
                    <a:pt x="604308" y="625181"/>
                  </a:lnTo>
                  <a:lnTo>
                    <a:pt x="604573" y="627560"/>
                  </a:lnTo>
                  <a:lnTo>
                    <a:pt x="605367" y="629675"/>
                  </a:lnTo>
                  <a:lnTo>
                    <a:pt x="606425" y="631790"/>
                  </a:lnTo>
                  <a:lnTo>
                    <a:pt x="607483" y="633640"/>
                  </a:lnTo>
                  <a:lnTo>
                    <a:pt x="608806" y="635491"/>
                  </a:lnTo>
                  <a:lnTo>
                    <a:pt x="610658" y="637341"/>
                  </a:lnTo>
                  <a:lnTo>
                    <a:pt x="612246" y="638927"/>
                  </a:lnTo>
                  <a:lnTo>
                    <a:pt x="614362" y="640513"/>
                  </a:lnTo>
                  <a:lnTo>
                    <a:pt x="616479" y="641835"/>
                  </a:lnTo>
                  <a:lnTo>
                    <a:pt x="619125" y="642892"/>
                  </a:lnTo>
                  <a:lnTo>
                    <a:pt x="621506" y="643950"/>
                  </a:lnTo>
                  <a:lnTo>
                    <a:pt x="624152" y="644478"/>
                  </a:lnTo>
                  <a:lnTo>
                    <a:pt x="626798" y="645271"/>
                  </a:lnTo>
                  <a:lnTo>
                    <a:pt x="629708" y="645536"/>
                  </a:lnTo>
                  <a:lnTo>
                    <a:pt x="632619" y="645536"/>
                  </a:lnTo>
                  <a:lnTo>
                    <a:pt x="726810" y="645536"/>
                  </a:lnTo>
                  <a:lnTo>
                    <a:pt x="729721" y="645536"/>
                  </a:lnTo>
                  <a:lnTo>
                    <a:pt x="732631" y="645271"/>
                  </a:lnTo>
                  <a:lnTo>
                    <a:pt x="735277" y="644478"/>
                  </a:lnTo>
                  <a:lnTo>
                    <a:pt x="737923" y="643950"/>
                  </a:lnTo>
                  <a:lnTo>
                    <a:pt x="740304" y="642892"/>
                  </a:lnTo>
                  <a:lnTo>
                    <a:pt x="742950" y="641835"/>
                  </a:lnTo>
                  <a:lnTo>
                    <a:pt x="745067" y="640513"/>
                  </a:lnTo>
                  <a:lnTo>
                    <a:pt x="747183" y="638927"/>
                  </a:lnTo>
                  <a:lnTo>
                    <a:pt x="749036" y="637341"/>
                  </a:lnTo>
                  <a:lnTo>
                    <a:pt x="750623" y="635491"/>
                  </a:lnTo>
                  <a:lnTo>
                    <a:pt x="751946" y="633640"/>
                  </a:lnTo>
                  <a:lnTo>
                    <a:pt x="753004" y="631790"/>
                  </a:lnTo>
                  <a:lnTo>
                    <a:pt x="754063" y="629675"/>
                  </a:lnTo>
                  <a:lnTo>
                    <a:pt x="754856" y="627560"/>
                  </a:lnTo>
                  <a:lnTo>
                    <a:pt x="755121" y="625181"/>
                  </a:lnTo>
                  <a:lnTo>
                    <a:pt x="755650" y="622802"/>
                  </a:lnTo>
                  <a:lnTo>
                    <a:pt x="755650" y="554865"/>
                  </a:lnTo>
                  <a:lnTo>
                    <a:pt x="755121" y="552486"/>
                  </a:lnTo>
                  <a:lnTo>
                    <a:pt x="754856" y="550371"/>
                  </a:lnTo>
                  <a:lnTo>
                    <a:pt x="754063" y="548256"/>
                  </a:lnTo>
                  <a:lnTo>
                    <a:pt x="753004" y="545877"/>
                  </a:lnTo>
                  <a:lnTo>
                    <a:pt x="751946" y="544026"/>
                  </a:lnTo>
                  <a:lnTo>
                    <a:pt x="750623" y="542176"/>
                  </a:lnTo>
                  <a:lnTo>
                    <a:pt x="749036" y="540326"/>
                  </a:lnTo>
                  <a:lnTo>
                    <a:pt x="747183" y="538740"/>
                  </a:lnTo>
                  <a:lnTo>
                    <a:pt x="745067" y="537418"/>
                  </a:lnTo>
                  <a:lnTo>
                    <a:pt x="742950" y="536096"/>
                  </a:lnTo>
                  <a:lnTo>
                    <a:pt x="740304" y="534774"/>
                  </a:lnTo>
                  <a:lnTo>
                    <a:pt x="737923" y="533981"/>
                  </a:lnTo>
                  <a:lnTo>
                    <a:pt x="735277" y="533188"/>
                  </a:lnTo>
                  <a:lnTo>
                    <a:pt x="732631" y="532660"/>
                  </a:lnTo>
                  <a:lnTo>
                    <a:pt x="729721" y="532395"/>
                  </a:lnTo>
                  <a:lnTo>
                    <a:pt x="726810" y="532395"/>
                  </a:lnTo>
                  <a:lnTo>
                    <a:pt x="632619" y="532395"/>
                  </a:lnTo>
                  <a:lnTo>
                    <a:pt x="629708" y="532395"/>
                  </a:lnTo>
                  <a:close/>
                  <a:moveTo>
                    <a:pt x="619919" y="339422"/>
                  </a:moveTo>
                  <a:lnTo>
                    <a:pt x="617537" y="339951"/>
                  </a:lnTo>
                  <a:lnTo>
                    <a:pt x="615156" y="340744"/>
                  </a:lnTo>
                  <a:lnTo>
                    <a:pt x="612510" y="342330"/>
                  </a:lnTo>
                  <a:lnTo>
                    <a:pt x="610129" y="343916"/>
                  </a:lnTo>
                  <a:lnTo>
                    <a:pt x="608012" y="345766"/>
                  </a:lnTo>
                  <a:lnTo>
                    <a:pt x="606160" y="348410"/>
                  </a:lnTo>
                  <a:lnTo>
                    <a:pt x="604308" y="350789"/>
                  </a:lnTo>
                  <a:lnTo>
                    <a:pt x="602192" y="353432"/>
                  </a:lnTo>
                  <a:lnTo>
                    <a:pt x="601133" y="356604"/>
                  </a:lnTo>
                  <a:lnTo>
                    <a:pt x="599546" y="359777"/>
                  </a:lnTo>
                  <a:lnTo>
                    <a:pt x="598487" y="363213"/>
                  </a:lnTo>
                  <a:lnTo>
                    <a:pt x="597694" y="366914"/>
                  </a:lnTo>
                  <a:lnTo>
                    <a:pt x="597164" y="370615"/>
                  </a:lnTo>
                  <a:lnTo>
                    <a:pt x="596635" y="374580"/>
                  </a:lnTo>
                  <a:lnTo>
                    <a:pt x="596371" y="378545"/>
                  </a:lnTo>
                  <a:lnTo>
                    <a:pt x="596635" y="382775"/>
                  </a:lnTo>
                  <a:lnTo>
                    <a:pt x="597164" y="386476"/>
                  </a:lnTo>
                  <a:lnTo>
                    <a:pt x="597694" y="390441"/>
                  </a:lnTo>
                  <a:lnTo>
                    <a:pt x="598487" y="393877"/>
                  </a:lnTo>
                  <a:lnTo>
                    <a:pt x="599546" y="397578"/>
                  </a:lnTo>
                  <a:lnTo>
                    <a:pt x="601133" y="400750"/>
                  </a:lnTo>
                  <a:lnTo>
                    <a:pt x="602192" y="403658"/>
                  </a:lnTo>
                  <a:lnTo>
                    <a:pt x="604308" y="406566"/>
                  </a:lnTo>
                  <a:lnTo>
                    <a:pt x="606160" y="408945"/>
                  </a:lnTo>
                  <a:lnTo>
                    <a:pt x="608012" y="411060"/>
                  </a:lnTo>
                  <a:lnTo>
                    <a:pt x="610129" y="413439"/>
                  </a:lnTo>
                  <a:lnTo>
                    <a:pt x="612510" y="415025"/>
                  </a:lnTo>
                  <a:lnTo>
                    <a:pt x="615156" y="416082"/>
                  </a:lnTo>
                  <a:lnTo>
                    <a:pt x="617537" y="417404"/>
                  </a:lnTo>
                  <a:lnTo>
                    <a:pt x="619919" y="417933"/>
                  </a:lnTo>
                  <a:lnTo>
                    <a:pt x="622829" y="417933"/>
                  </a:lnTo>
                  <a:lnTo>
                    <a:pt x="760942" y="417933"/>
                  </a:lnTo>
                  <a:lnTo>
                    <a:pt x="763588" y="417933"/>
                  </a:lnTo>
                  <a:lnTo>
                    <a:pt x="765969" y="417404"/>
                  </a:lnTo>
                  <a:lnTo>
                    <a:pt x="768615" y="416082"/>
                  </a:lnTo>
                  <a:lnTo>
                    <a:pt x="770996" y="415025"/>
                  </a:lnTo>
                  <a:lnTo>
                    <a:pt x="773113" y="413439"/>
                  </a:lnTo>
                  <a:lnTo>
                    <a:pt x="775494" y="411060"/>
                  </a:lnTo>
                  <a:lnTo>
                    <a:pt x="777611" y="408945"/>
                  </a:lnTo>
                  <a:lnTo>
                    <a:pt x="779463" y="406566"/>
                  </a:lnTo>
                  <a:lnTo>
                    <a:pt x="781050" y="403658"/>
                  </a:lnTo>
                  <a:lnTo>
                    <a:pt x="782638" y="400750"/>
                  </a:lnTo>
                  <a:lnTo>
                    <a:pt x="783696" y="397578"/>
                  </a:lnTo>
                  <a:lnTo>
                    <a:pt x="785019" y="393877"/>
                  </a:lnTo>
                  <a:lnTo>
                    <a:pt x="785813" y="390441"/>
                  </a:lnTo>
                  <a:lnTo>
                    <a:pt x="786606" y="386476"/>
                  </a:lnTo>
                  <a:lnTo>
                    <a:pt x="786871" y="382775"/>
                  </a:lnTo>
                  <a:lnTo>
                    <a:pt x="786871" y="378545"/>
                  </a:lnTo>
                  <a:lnTo>
                    <a:pt x="786871" y="374580"/>
                  </a:lnTo>
                  <a:lnTo>
                    <a:pt x="786606" y="370615"/>
                  </a:lnTo>
                  <a:lnTo>
                    <a:pt x="785813" y="366914"/>
                  </a:lnTo>
                  <a:lnTo>
                    <a:pt x="785019" y="363213"/>
                  </a:lnTo>
                  <a:lnTo>
                    <a:pt x="783696" y="359777"/>
                  </a:lnTo>
                  <a:lnTo>
                    <a:pt x="782638" y="356604"/>
                  </a:lnTo>
                  <a:lnTo>
                    <a:pt x="781050" y="353432"/>
                  </a:lnTo>
                  <a:lnTo>
                    <a:pt x="779463" y="350789"/>
                  </a:lnTo>
                  <a:lnTo>
                    <a:pt x="777611" y="348410"/>
                  </a:lnTo>
                  <a:lnTo>
                    <a:pt x="775494" y="345766"/>
                  </a:lnTo>
                  <a:lnTo>
                    <a:pt x="773113" y="343916"/>
                  </a:lnTo>
                  <a:lnTo>
                    <a:pt x="770996" y="342330"/>
                  </a:lnTo>
                  <a:lnTo>
                    <a:pt x="768615" y="340744"/>
                  </a:lnTo>
                  <a:lnTo>
                    <a:pt x="765969" y="339951"/>
                  </a:lnTo>
                  <a:lnTo>
                    <a:pt x="763588" y="339422"/>
                  </a:lnTo>
                  <a:lnTo>
                    <a:pt x="760942" y="339422"/>
                  </a:lnTo>
                  <a:lnTo>
                    <a:pt x="622829" y="339422"/>
                  </a:lnTo>
                  <a:lnTo>
                    <a:pt x="619919" y="339422"/>
                  </a:lnTo>
                  <a:close/>
                  <a:moveTo>
                    <a:pt x="754192" y="122237"/>
                  </a:moveTo>
                  <a:lnTo>
                    <a:pt x="758086" y="123031"/>
                  </a:lnTo>
                  <a:lnTo>
                    <a:pt x="762240" y="123825"/>
                  </a:lnTo>
                  <a:lnTo>
                    <a:pt x="765355" y="125412"/>
                  </a:lnTo>
                  <a:lnTo>
                    <a:pt x="768470" y="127529"/>
                  </a:lnTo>
                  <a:lnTo>
                    <a:pt x="771325" y="130175"/>
                  </a:lnTo>
                  <a:lnTo>
                    <a:pt x="772104" y="131498"/>
                  </a:lnTo>
                  <a:lnTo>
                    <a:pt x="773143" y="133085"/>
                  </a:lnTo>
                  <a:lnTo>
                    <a:pt x="773662" y="134673"/>
                  </a:lnTo>
                  <a:lnTo>
                    <a:pt x="774181" y="136260"/>
                  </a:lnTo>
                  <a:lnTo>
                    <a:pt x="774700" y="138112"/>
                  </a:lnTo>
                  <a:lnTo>
                    <a:pt x="774700" y="139700"/>
                  </a:lnTo>
                  <a:lnTo>
                    <a:pt x="774700" y="239977"/>
                  </a:lnTo>
                  <a:lnTo>
                    <a:pt x="774700" y="241829"/>
                  </a:lnTo>
                  <a:lnTo>
                    <a:pt x="774181" y="243681"/>
                  </a:lnTo>
                  <a:lnTo>
                    <a:pt x="773662" y="245269"/>
                  </a:lnTo>
                  <a:lnTo>
                    <a:pt x="773143" y="246592"/>
                  </a:lnTo>
                  <a:lnTo>
                    <a:pt x="772104" y="248179"/>
                  </a:lnTo>
                  <a:lnTo>
                    <a:pt x="771325" y="249502"/>
                  </a:lnTo>
                  <a:lnTo>
                    <a:pt x="768470" y="252148"/>
                  </a:lnTo>
                  <a:lnTo>
                    <a:pt x="765355" y="254529"/>
                  </a:lnTo>
                  <a:lnTo>
                    <a:pt x="762240" y="256117"/>
                  </a:lnTo>
                  <a:lnTo>
                    <a:pt x="758086" y="256911"/>
                  </a:lnTo>
                  <a:lnTo>
                    <a:pt x="754192" y="257175"/>
                  </a:lnTo>
                  <a:lnTo>
                    <a:pt x="750039" y="256911"/>
                  </a:lnTo>
                  <a:lnTo>
                    <a:pt x="745886" y="256117"/>
                  </a:lnTo>
                  <a:lnTo>
                    <a:pt x="742770" y="254529"/>
                  </a:lnTo>
                  <a:lnTo>
                    <a:pt x="739655" y="252148"/>
                  </a:lnTo>
                  <a:lnTo>
                    <a:pt x="737059" y="249502"/>
                  </a:lnTo>
                  <a:lnTo>
                    <a:pt x="736021" y="248179"/>
                  </a:lnTo>
                  <a:lnTo>
                    <a:pt x="735242" y="246592"/>
                  </a:lnTo>
                  <a:lnTo>
                    <a:pt x="734463" y="245269"/>
                  </a:lnTo>
                  <a:lnTo>
                    <a:pt x="734204" y="243681"/>
                  </a:lnTo>
                  <a:lnTo>
                    <a:pt x="733944" y="241829"/>
                  </a:lnTo>
                  <a:lnTo>
                    <a:pt x="733425" y="239977"/>
                  </a:lnTo>
                  <a:lnTo>
                    <a:pt x="733425" y="139700"/>
                  </a:lnTo>
                  <a:lnTo>
                    <a:pt x="733944" y="138112"/>
                  </a:lnTo>
                  <a:lnTo>
                    <a:pt x="734204" y="136260"/>
                  </a:lnTo>
                  <a:lnTo>
                    <a:pt x="734463" y="134673"/>
                  </a:lnTo>
                  <a:lnTo>
                    <a:pt x="735242" y="133085"/>
                  </a:lnTo>
                  <a:lnTo>
                    <a:pt x="736021" y="131498"/>
                  </a:lnTo>
                  <a:lnTo>
                    <a:pt x="737059" y="130175"/>
                  </a:lnTo>
                  <a:lnTo>
                    <a:pt x="739655" y="127529"/>
                  </a:lnTo>
                  <a:lnTo>
                    <a:pt x="742770" y="125412"/>
                  </a:lnTo>
                  <a:lnTo>
                    <a:pt x="745886" y="123825"/>
                  </a:lnTo>
                  <a:lnTo>
                    <a:pt x="750039" y="123031"/>
                  </a:lnTo>
                  <a:lnTo>
                    <a:pt x="754192" y="122237"/>
                  </a:lnTo>
                  <a:close/>
                  <a:moveTo>
                    <a:pt x="127265" y="102302"/>
                  </a:moveTo>
                  <a:lnTo>
                    <a:pt x="122767" y="102567"/>
                  </a:lnTo>
                  <a:lnTo>
                    <a:pt x="118798" y="102831"/>
                  </a:lnTo>
                  <a:lnTo>
                    <a:pt x="114829" y="104153"/>
                  </a:lnTo>
                  <a:lnTo>
                    <a:pt x="110596" y="105474"/>
                  </a:lnTo>
                  <a:lnTo>
                    <a:pt x="107421" y="106796"/>
                  </a:lnTo>
                  <a:lnTo>
                    <a:pt x="103717" y="108647"/>
                  </a:lnTo>
                  <a:lnTo>
                    <a:pt x="100542" y="111026"/>
                  </a:lnTo>
                  <a:lnTo>
                    <a:pt x="97631" y="113405"/>
                  </a:lnTo>
                  <a:lnTo>
                    <a:pt x="94985" y="116313"/>
                  </a:lnTo>
                  <a:lnTo>
                    <a:pt x="92340" y="119220"/>
                  </a:lnTo>
                  <a:lnTo>
                    <a:pt x="90223" y="122393"/>
                  </a:lnTo>
                  <a:lnTo>
                    <a:pt x="88635" y="125829"/>
                  </a:lnTo>
                  <a:lnTo>
                    <a:pt x="87048" y="129266"/>
                  </a:lnTo>
                  <a:lnTo>
                    <a:pt x="86254" y="132967"/>
                  </a:lnTo>
                  <a:lnTo>
                    <a:pt x="85725" y="136932"/>
                  </a:lnTo>
                  <a:lnTo>
                    <a:pt x="85196" y="140633"/>
                  </a:lnTo>
                  <a:lnTo>
                    <a:pt x="85196" y="238177"/>
                  </a:lnTo>
                  <a:lnTo>
                    <a:pt x="85725" y="242406"/>
                  </a:lnTo>
                  <a:lnTo>
                    <a:pt x="86254" y="246107"/>
                  </a:lnTo>
                  <a:lnTo>
                    <a:pt x="87048" y="249808"/>
                  </a:lnTo>
                  <a:lnTo>
                    <a:pt x="88635" y="253245"/>
                  </a:lnTo>
                  <a:lnTo>
                    <a:pt x="90223" y="256681"/>
                  </a:lnTo>
                  <a:lnTo>
                    <a:pt x="92340" y="259589"/>
                  </a:lnTo>
                  <a:lnTo>
                    <a:pt x="94985" y="262761"/>
                  </a:lnTo>
                  <a:lnTo>
                    <a:pt x="97631" y="265669"/>
                  </a:lnTo>
                  <a:lnTo>
                    <a:pt x="100542" y="268048"/>
                  </a:lnTo>
                  <a:lnTo>
                    <a:pt x="103717" y="270163"/>
                  </a:lnTo>
                  <a:lnTo>
                    <a:pt x="107421" y="272013"/>
                  </a:lnTo>
                  <a:lnTo>
                    <a:pt x="110596" y="273599"/>
                  </a:lnTo>
                  <a:lnTo>
                    <a:pt x="114829" y="275185"/>
                  </a:lnTo>
                  <a:lnTo>
                    <a:pt x="118798" y="275979"/>
                  </a:lnTo>
                  <a:lnTo>
                    <a:pt x="122767" y="276507"/>
                  </a:lnTo>
                  <a:lnTo>
                    <a:pt x="127265" y="276772"/>
                  </a:lnTo>
                  <a:lnTo>
                    <a:pt x="783961" y="276772"/>
                  </a:lnTo>
                  <a:lnTo>
                    <a:pt x="788458" y="276507"/>
                  </a:lnTo>
                  <a:lnTo>
                    <a:pt x="792427" y="275979"/>
                  </a:lnTo>
                  <a:lnTo>
                    <a:pt x="796396" y="275185"/>
                  </a:lnTo>
                  <a:lnTo>
                    <a:pt x="800100" y="273599"/>
                  </a:lnTo>
                  <a:lnTo>
                    <a:pt x="803804" y="272013"/>
                  </a:lnTo>
                  <a:lnTo>
                    <a:pt x="807244" y="270163"/>
                  </a:lnTo>
                  <a:lnTo>
                    <a:pt x="810683" y="268048"/>
                  </a:lnTo>
                  <a:lnTo>
                    <a:pt x="813594" y="265669"/>
                  </a:lnTo>
                  <a:lnTo>
                    <a:pt x="816240" y="262761"/>
                  </a:lnTo>
                  <a:lnTo>
                    <a:pt x="818886" y="259589"/>
                  </a:lnTo>
                  <a:lnTo>
                    <a:pt x="820738" y="256681"/>
                  </a:lnTo>
                  <a:lnTo>
                    <a:pt x="822590" y="253245"/>
                  </a:lnTo>
                  <a:lnTo>
                    <a:pt x="824177" y="249808"/>
                  </a:lnTo>
                  <a:lnTo>
                    <a:pt x="824971" y="246107"/>
                  </a:lnTo>
                  <a:lnTo>
                    <a:pt x="825500" y="242406"/>
                  </a:lnTo>
                  <a:lnTo>
                    <a:pt x="826029" y="238177"/>
                  </a:lnTo>
                  <a:lnTo>
                    <a:pt x="826029" y="140633"/>
                  </a:lnTo>
                  <a:lnTo>
                    <a:pt x="825500" y="136932"/>
                  </a:lnTo>
                  <a:lnTo>
                    <a:pt x="824971" y="132967"/>
                  </a:lnTo>
                  <a:lnTo>
                    <a:pt x="824177" y="129266"/>
                  </a:lnTo>
                  <a:lnTo>
                    <a:pt x="822590" y="125829"/>
                  </a:lnTo>
                  <a:lnTo>
                    <a:pt x="820738" y="122393"/>
                  </a:lnTo>
                  <a:lnTo>
                    <a:pt x="818886" y="119220"/>
                  </a:lnTo>
                  <a:lnTo>
                    <a:pt x="816240" y="116313"/>
                  </a:lnTo>
                  <a:lnTo>
                    <a:pt x="813594" y="113405"/>
                  </a:lnTo>
                  <a:lnTo>
                    <a:pt x="810683" y="111026"/>
                  </a:lnTo>
                  <a:lnTo>
                    <a:pt x="807244" y="108647"/>
                  </a:lnTo>
                  <a:lnTo>
                    <a:pt x="803804" y="106796"/>
                  </a:lnTo>
                  <a:lnTo>
                    <a:pt x="800100" y="105474"/>
                  </a:lnTo>
                  <a:lnTo>
                    <a:pt x="796396" y="104153"/>
                  </a:lnTo>
                  <a:lnTo>
                    <a:pt x="792427" y="102831"/>
                  </a:lnTo>
                  <a:lnTo>
                    <a:pt x="788458" y="102567"/>
                  </a:lnTo>
                  <a:lnTo>
                    <a:pt x="783961" y="102302"/>
                  </a:lnTo>
                  <a:lnTo>
                    <a:pt x="127265" y="102302"/>
                  </a:lnTo>
                  <a:close/>
                  <a:moveTo>
                    <a:pt x="55827" y="0"/>
                  </a:moveTo>
                  <a:lnTo>
                    <a:pt x="855398" y="0"/>
                  </a:lnTo>
                  <a:lnTo>
                    <a:pt x="860954" y="264"/>
                  </a:lnTo>
                  <a:lnTo>
                    <a:pt x="866511" y="1322"/>
                  </a:lnTo>
                  <a:lnTo>
                    <a:pt x="871802" y="2379"/>
                  </a:lnTo>
                  <a:lnTo>
                    <a:pt x="877094" y="4229"/>
                  </a:lnTo>
                  <a:lnTo>
                    <a:pt x="882121" y="6873"/>
                  </a:lnTo>
                  <a:lnTo>
                    <a:pt x="886354" y="9516"/>
                  </a:lnTo>
                  <a:lnTo>
                    <a:pt x="890852" y="12689"/>
                  </a:lnTo>
                  <a:lnTo>
                    <a:pt x="894821" y="16389"/>
                  </a:lnTo>
                  <a:lnTo>
                    <a:pt x="898525" y="20355"/>
                  </a:lnTo>
                  <a:lnTo>
                    <a:pt x="901700" y="24849"/>
                  </a:lnTo>
                  <a:lnTo>
                    <a:pt x="904346" y="29078"/>
                  </a:lnTo>
                  <a:lnTo>
                    <a:pt x="906992" y="34101"/>
                  </a:lnTo>
                  <a:lnTo>
                    <a:pt x="908844" y="39388"/>
                  </a:lnTo>
                  <a:lnTo>
                    <a:pt x="909902" y="44675"/>
                  </a:lnTo>
                  <a:lnTo>
                    <a:pt x="910961" y="50226"/>
                  </a:lnTo>
                  <a:lnTo>
                    <a:pt x="911225" y="55777"/>
                  </a:lnTo>
                  <a:lnTo>
                    <a:pt x="911225" y="1128498"/>
                  </a:lnTo>
                  <a:lnTo>
                    <a:pt x="910961" y="1134314"/>
                  </a:lnTo>
                  <a:lnTo>
                    <a:pt x="909902" y="1140129"/>
                  </a:lnTo>
                  <a:lnTo>
                    <a:pt x="908844" y="1145152"/>
                  </a:lnTo>
                  <a:lnTo>
                    <a:pt x="906992" y="1150174"/>
                  </a:lnTo>
                  <a:lnTo>
                    <a:pt x="904346" y="1155197"/>
                  </a:lnTo>
                  <a:lnTo>
                    <a:pt x="901700" y="1159955"/>
                  </a:lnTo>
                  <a:lnTo>
                    <a:pt x="898525" y="1164185"/>
                  </a:lnTo>
                  <a:lnTo>
                    <a:pt x="894821" y="1168150"/>
                  </a:lnTo>
                  <a:lnTo>
                    <a:pt x="890852" y="1171587"/>
                  </a:lnTo>
                  <a:lnTo>
                    <a:pt x="886354" y="1175023"/>
                  </a:lnTo>
                  <a:lnTo>
                    <a:pt x="882121" y="1177931"/>
                  </a:lnTo>
                  <a:lnTo>
                    <a:pt x="877094" y="1180046"/>
                  </a:lnTo>
                  <a:lnTo>
                    <a:pt x="871802" y="1181896"/>
                  </a:lnTo>
                  <a:lnTo>
                    <a:pt x="866511" y="1183482"/>
                  </a:lnTo>
                  <a:lnTo>
                    <a:pt x="860954" y="1184011"/>
                  </a:lnTo>
                  <a:lnTo>
                    <a:pt x="855398" y="1184275"/>
                  </a:lnTo>
                  <a:lnTo>
                    <a:pt x="55827" y="1184275"/>
                  </a:lnTo>
                  <a:lnTo>
                    <a:pt x="50271" y="1184011"/>
                  </a:lnTo>
                  <a:lnTo>
                    <a:pt x="44715" y="1183482"/>
                  </a:lnTo>
                  <a:lnTo>
                    <a:pt x="39158" y="1181896"/>
                  </a:lnTo>
                  <a:lnTo>
                    <a:pt x="34131" y="1180046"/>
                  </a:lnTo>
                  <a:lnTo>
                    <a:pt x="29104" y="1177931"/>
                  </a:lnTo>
                  <a:lnTo>
                    <a:pt x="24606" y="1175023"/>
                  </a:lnTo>
                  <a:lnTo>
                    <a:pt x="20108" y="1171587"/>
                  </a:lnTo>
                  <a:lnTo>
                    <a:pt x="16404" y="1168150"/>
                  </a:lnTo>
                  <a:lnTo>
                    <a:pt x="12700" y="1164185"/>
                  </a:lnTo>
                  <a:lnTo>
                    <a:pt x="9525" y="1159955"/>
                  </a:lnTo>
                  <a:lnTo>
                    <a:pt x="6879" y="1155197"/>
                  </a:lnTo>
                  <a:lnTo>
                    <a:pt x="4233" y="1150174"/>
                  </a:lnTo>
                  <a:lnTo>
                    <a:pt x="2381" y="1145152"/>
                  </a:lnTo>
                  <a:lnTo>
                    <a:pt x="1323" y="1140129"/>
                  </a:lnTo>
                  <a:lnTo>
                    <a:pt x="265" y="1134314"/>
                  </a:lnTo>
                  <a:lnTo>
                    <a:pt x="0" y="1128498"/>
                  </a:lnTo>
                  <a:lnTo>
                    <a:pt x="0" y="55777"/>
                  </a:lnTo>
                  <a:lnTo>
                    <a:pt x="265" y="50226"/>
                  </a:lnTo>
                  <a:lnTo>
                    <a:pt x="1323" y="44675"/>
                  </a:lnTo>
                  <a:lnTo>
                    <a:pt x="2381" y="39388"/>
                  </a:lnTo>
                  <a:lnTo>
                    <a:pt x="4233" y="34101"/>
                  </a:lnTo>
                  <a:lnTo>
                    <a:pt x="6879" y="29078"/>
                  </a:lnTo>
                  <a:lnTo>
                    <a:pt x="9525" y="24849"/>
                  </a:lnTo>
                  <a:lnTo>
                    <a:pt x="12700" y="20355"/>
                  </a:lnTo>
                  <a:lnTo>
                    <a:pt x="16404" y="16389"/>
                  </a:lnTo>
                  <a:lnTo>
                    <a:pt x="20108" y="12689"/>
                  </a:lnTo>
                  <a:lnTo>
                    <a:pt x="24606" y="9516"/>
                  </a:lnTo>
                  <a:lnTo>
                    <a:pt x="29104" y="6873"/>
                  </a:lnTo>
                  <a:lnTo>
                    <a:pt x="34131" y="4229"/>
                  </a:lnTo>
                  <a:lnTo>
                    <a:pt x="39158" y="2379"/>
                  </a:lnTo>
                  <a:lnTo>
                    <a:pt x="44715" y="1322"/>
                  </a:lnTo>
                  <a:lnTo>
                    <a:pt x="50271" y="264"/>
                  </a:lnTo>
                  <a:lnTo>
                    <a:pt x="558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7179" name="组合 8"/>
          <p:cNvGrpSpPr/>
          <p:nvPr/>
        </p:nvGrpSpPr>
        <p:grpSpPr>
          <a:xfrm>
            <a:off x="8888413" y="4581525"/>
            <a:ext cx="1495425" cy="1676400"/>
            <a:chOff x="8888413" y="4581128"/>
            <a:chExt cx="1495425" cy="1676797"/>
          </a:xfrm>
        </p:grpSpPr>
        <p:sp>
          <p:nvSpPr>
            <p:cNvPr id="43" name="椭圆 42"/>
            <p:cNvSpPr/>
            <p:nvPr/>
          </p:nvSpPr>
          <p:spPr>
            <a:xfrm>
              <a:off x="9013577" y="4581128"/>
              <a:ext cx="1245096" cy="1245096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innerShdw blurRad="38100" dir="13500000" dist="381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>
              <a:off x="9191625" y="4758970"/>
              <a:ext cx="889000" cy="889211"/>
            </a:xfrm>
            <a:prstGeom prst="ellipse">
              <a:avLst/>
            </a:prstGeom>
            <a:solidFill>
              <a:srgbClr val="F8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88414" y="5887950"/>
              <a:ext cx="1495425" cy="3658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pc="3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9432925" y="5000327"/>
              <a:ext cx="406400" cy="406496"/>
            </a:xfrm>
            <a:custGeom>
              <a:gdLst>
                <a:gd fmla="*/ 366124 w 1611313" name="T0"/>
                <a:gd fmla="*/ 1610945 h 1611313" name="T1"/>
                <a:gd fmla="*/ 489434 w 1611313" name="T2"/>
                <a:gd fmla="*/ 1727064 h 1611313" name="T3"/>
                <a:gd fmla="*/ 599113 w 1611313" name="T4"/>
                <a:gd fmla="*/ 1611260 h 1611313" name="T5"/>
                <a:gd fmla="*/ 599113 w 1611313" name="T6"/>
                <a:gd fmla="*/ 1952659 h 1611313" name="T7"/>
                <a:gd fmla="*/ 366124 w 1611313" name="T8"/>
                <a:gd fmla="*/ 1952659 h 1611313" name="T9"/>
                <a:gd fmla="*/ 1027366 w 1611313" name="T10"/>
                <a:gd fmla="*/ 1324703 h 1611313" name="T11"/>
                <a:gd fmla="*/ 1156381 w 1611313" name="T12"/>
                <a:gd fmla="*/ 1446550 h 1611313" name="T13"/>
                <a:gd fmla="*/ 1252430 w 1611313" name="T14"/>
                <a:gd fmla="*/ 1537618 h 1611313" name="T15"/>
                <a:gd fmla="*/ 1260354 w 1611313" name="T16"/>
                <a:gd fmla="*/ 1529368 h 1611313" name="T17"/>
                <a:gd fmla="*/ 1260354 w 1611313" name="T18"/>
                <a:gd fmla="*/ 1952661 h 1611313" name="T19"/>
                <a:gd fmla="*/ 1027366 w 1611313" name="T20"/>
                <a:gd fmla="*/ 1952661 h 1611313" name="T21"/>
                <a:gd fmla="*/ 929733 w 1611313" name="T22"/>
                <a:gd fmla="*/ 1260353 h 1611313" name="T23"/>
                <a:gd fmla="*/ 929733 w 1611313" name="T24"/>
                <a:gd fmla="*/ 1952659 h 1611313" name="T25"/>
                <a:gd fmla="*/ 696745 w 1611313" name="T26"/>
                <a:gd fmla="*/ 1952659 h 1611313" name="T27"/>
                <a:gd fmla="*/ 696745 w 1611313" name="T28"/>
                <a:gd fmla="*/ 1507605 h 1611313" name="T29"/>
                <a:gd fmla="*/ 1590975 w 1611313" name="T30"/>
                <a:gd fmla="*/ 1180471 h 1611313" name="T31"/>
                <a:gd fmla="*/ 1590975 w 1611313" name="T32"/>
                <a:gd fmla="*/ 1952659 h 1611313" name="T33"/>
                <a:gd fmla="*/ 1357986 w 1611313" name="T34"/>
                <a:gd fmla="*/ 1952659 h 1611313" name="T35"/>
                <a:gd fmla="*/ 1357986 w 1611313" name="T36"/>
                <a:gd fmla="*/ 1427204 h 1611313" name="T37"/>
                <a:gd fmla="*/ 1846571 w 1611313" name="T38"/>
                <a:gd fmla="*/ 909762 h 1611313" name="T39"/>
                <a:gd fmla="*/ 1921595 w 1611313" name="T40"/>
                <a:gd fmla="*/ 980386 h 1611313" name="T41"/>
                <a:gd fmla="*/ 1921595 w 1611313" name="T42"/>
                <a:gd fmla="*/ 1952659 h 1611313" name="T43"/>
                <a:gd fmla="*/ 1688608 w 1611313" name="T44"/>
                <a:gd fmla="*/ 1952659 h 1611313" name="T45"/>
                <a:gd fmla="*/ 1688608 w 1611313" name="T46"/>
                <a:gd fmla="*/ 1077614 h 1611313" name="T47"/>
                <a:gd fmla="*/ 1369516 w 1611313" name="T48"/>
                <a:gd fmla="*/ 201924 h 1611313" name="T49"/>
                <a:gd fmla="*/ 1966622 w 1611313" name="T50"/>
                <a:gd fmla="*/ 256445 h 1611313" name="T51"/>
                <a:gd fmla="*/ 2048074 w 1611313" name="T52"/>
                <a:gd fmla="*/ 848901 h 1611313" name="T53"/>
                <a:gd fmla="*/ 1846503 w 1611313" name="T54"/>
                <a:gd fmla="*/ 655536 h 1611313" name="T55"/>
                <a:gd fmla="*/ 1253200 w 1611313" name="T56"/>
                <a:gd fmla="*/ 1284446 h 1611313" name="T57"/>
                <a:gd fmla="*/ 1157170 w 1611313" name="T58"/>
                <a:gd fmla="*/ 1193787 h 1611313" name="T59"/>
                <a:gd fmla="*/ 977783 w 1611313" name="T60"/>
                <a:gd fmla="*/ 1024514 h 1611313" name="T61"/>
                <a:gd fmla="*/ 944188 w 1611313" name="T62"/>
                <a:gd fmla="*/ 992815 h 1611313" name="T63"/>
                <a:gd fmla="*/ 490970 w 1611313" name="T64"/>
                <a:gd fmla="*/ 1473371 h 1611313" name="T65"/>
                <a:gd fmla="*/ 215237 w 1611313" name="T66"/>
                <a:gd fmla="*/ 1213123 h 1611313" name="T67"/>
                <a:gd fmla="*/ 668454 w 1611313" name="T68"/>
                <a:gd fmla="*/ 732565 h 1611313" name="T69"/>
                <a:gd fmla="*/ 793961 w 1611313" name="T70"/>
                <a:gd fmla="*/ 599429 h 1611313" name="T71"/>
                <a:gd fmla="*/ 919784 w 1611313" name="T72"/>
                <a:gd fmla="*/ 466293 h 1611313" name="T73"/>
                <a:gd fmla="*/ 1228796 w 1611313" name="T74"/>
                <a:gd fmla="*/ 757924 h 1611313" name="T75"/>
                <a:gd fmla="*/ 1570770 w 1611313" name="T76"/>
                <a:gd fmla="*/ 395287 h 1611313" name="T77"/>
                <a:gd fmla="*/ 0 w 1611313" name="T78"/>
                <a:gd fmla="*/ 0 h 1611313" name="T79"/>
                <a:gd fmla="*/ 96958 w 1611313" name="T80"/>
                <a:gd fmla="*/ 0 h 1611313" name="T81"/>
                <a:gd fmla="*/ 96958 w 1611313" name="T82"/>
                <a:gd fmla="*/ 2155273 h 1611313" name="T83"/>
                <a:gd fmla="*/ 2252216 w 1611313" name="T84"/>
                <a:gd fmla="*/ 2155273 h 1611313" name="T85"/>
                <a:gd fmla="*/ 2252216 w 1611313" name="T86"/>
                <a:gd fmla="*/ 2252216 h 1611313" name="T87"/>
                <a:gd fmla="*/ 96958 w 1611313" name="T88"/>
                <a:gd fmla="*/ 2252216 h 1611313" name="T89"/>
                <a:gd fmla="*/ 0 w 1611313" name="T90"/>
                <a:gd fmla="*/ 2252216 h 1611313" name="T91"/>
                <a:gd fmla="*/ 0 w 1611313" name="T92"/>
                <a:gd fmla="*/ 2155273 h 1611313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1611313" w="1611313">
                  <a:moveTo>
                    <a:pt x="261938" y="1152525"/>
                  </a:moveTo>
                  <a:lnTo>
                    <a:pt x="350158" y="1235601"/>
                  </a:lnTo>
                  <a:lnTo>
                    <a:pt x="428626" y="1152751"/>
                  </a:lnTo>
                  <a:lnTo>
                    <a:pt x="428626" y="1397000"/>
                  </a:lnTo>
                  <a:lnTo>
                    <a:pt x="261938" y="1397000"/>
                  </a:lnTo>
                  <a:lnTo>
                    <a:pt x="261938" y="1152525"/>
                  </a:lnTo>
                  <a:close/>
                  <a:moveTo>
                    <a:pt x="735013" y="947738"/>
                  </a:moveTo>
                  <a:lnTo>
                    <a:pt x="827315" y="1034912"/>
                  </a:lnTo>
                  <a:lnTo>
                    <a:pt x="896031" y="1100065"/>
                  </a:lnTo>
                  <a:lnTo>
                    <a:pt x="901701" y="1094163"/>
                  </a:lnTo>
                  <a:lnTo>
                    <a:pt x="901701" y="1397001"/>
                  </a:lnTo>
                  <a:lnTo>
                    <a:pt x="735013" y="1397001"/>
                  </a:lnTo>
                  <a:lnTo>
                    <a:pt x="735013" y="947738"/>
                  </a:lnTo>
                  <a:close/>
                  <a:moveTo>
                    <a:pt x="665163" y="901700"/>
                  </a:moveTo>
                  <a:lnTo>
                    <a:pt x="665163" y="1397000"/>
                  </a:lnTo>
                  <a:lnTo>
                    <a:pt x="498475" y="1397000"/>
                  </a:lnTo>
                  <a:lnTo>
                    <a:pt x="498475" y="1078593"/>
                  </a:lnTo>
                  <a:lnTo>
                    <a:pt x="665163" y="901700"/>
                  </a:lnTo>
                  <a:close/>
                  <a:moveTo>
                    <a:pt x="1138238" y="844550"/>
                  </a:moveTo>
                  <a:lnTo>
                    <a:pt x="1138238" y="1397000"/>
                  </a:lnTo>
                  <a:lnTo>
                    <a:pt x="971550" y="1397000"/>
                  </a:lnTo>
                  <a:lnTo>
                    <a:pt x="971550" y="1021071"/>
                  </a:lnTo>
                  <a:lnTo>
                    <a:pt x="1138238" y="844550"/>
                  </a:lnTo>
                  <a:close/>
                  <a:moveTo>
                    <a:pt x="1321101" y="650875"/>
                  </a:moveTo>
                  <a:lnTo>
                    <a:pt x="1374776" y="701402"/>
                  </a:lnTo>
                  <a:lnTo>
                    <a:pt x="1374776" y="1397000"/>
                  </a:lnTo>
                  <a:lnTo>
                    <a:pt x="1208088" y="1397000"/>
                  </a:lnTo>
                  <a:lnTo>
                    <a:pt x="1208088" y="770962"/>
                  </a:lnTo>
                  <a:lnTo>
                    <a:pt x="1321101" y="650875"/>
                  </a:lnTo>
                  <a:close/>
                  <a:moveTo>
                    <a:pt x="979799" y="144463"/>
                  </a:moveTo>
                  <a:lnTo>
                    <a:pt x="1406989" y="183470"/>
                  </a:lnTo>
                  <a:lnTo>
                    <a:pt x="1465263" y="607333"/>
                  </a:lnTo>
                  <a:lnTo>
                    <a:pt x="1321052" y="468993"/>
                  </a:lnTo>
                  <a:lnTo>
                    <a:pt x="896583" y="918937"/>
                  </a:lnTo>
                  <a:lnTo>
                    <a:pt x="827879" y="854076"/>
                  </a:lnTo>
                  <a:lnTo>
                    <a:pt x="699540" y="732972"/>
                  </a:lnTo>
                  <a:lnTo>
                    <a:pt x="675505" y="710294"/>
                  </a:lnTo>
                  <a:lnTo>
                    <a:pt x="351257" y="1054101"/>
                  </a:lnTo>
                  <a:lnTo>
                    <a:pt x="153988" y="867910"/>
                  </a:lnTo>
                  <a:lnTo>
                    <a:pt x="478235" y="524102"/>
                  </a:lnTo>
                  <a:lnTo>
                    <a:pt x="568027" y="428852"/>
                  </a:lnTo>
                  <a:lnTo>
                    <a:pt x="658045" y="333602"/>
                  </a:lnTo>
                  <a:lnTo>
                    <a:pt x="879123" y="542245"/>
                  </a:lnTo>
                  <a:lnTo>
                    <a:pt x="1123783" y="282802"/>
                  </a:lnTo>
                  <a:lnTo>
                    <a:pt x="979799" y="144463"/>
                  </a:lnTo>
                  <a:close/>
                  <a:moveTo>
                    <a:pt x="0" y="0"/>
                  </a:moveTo>
                  <a:lnTo>
                    <a:pt x="69367" y="0"/>
                  </a:lnTo>
                  <a:lnTo>
                    <a:pt x="69367" y="1541956"/>
                  </a:lnTo>
                  <a:lnTo>
                    <a:pt x="1611313" y="1541956"/>
                  </a:lnTo>
                  <a:lnTo>
                    <a:pt x="1611313" y="1611313"/>
                  </a:lnTo>
                  <a:lnTo>
                    <a:pt x="69367" y="1611313"/>
                  </a:lnTo>
                  <a:lnTo>
                    <a:pt x="0" y="1611313"/>
                  </a:lnTo>
                  <a:lnTo>
                    <a:pt x="0" y="1541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 flipH="1">
            <a:off x="4325938" y="4564063"/>
            <a:ext cx="0" cy="1593850"/>
          </a:xfrm>
          <a:prstGeom prst="line">
            <a:avLst/>
          </a:prstGeom>
          <a:ln>
            <a:solidFill>
              <a:srgbClr val="A3A94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7866063" y="4610100"/>
            <a:ext cx="0" cy="1547813"/>
          </a:xfrm>
          <a:prstGeom prst="line">
            <a:avLst/>
          </a:prstGeom>
          <a:ln>
            <a:solidFill>
              <a:srgbClr val="EDB92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id="5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7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7174"/>
      <p:bldP build="allAtOnce" grpId="0" spid="7175"/>
      <p:bldP build="allAtOnce" grpId="0" spid="7176"/>
      <p:bldP grpId="0" spid="4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5094288" y="3101975"/>
            <a:ext cx="2003425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rgbClr val="F8593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</p:txBody>
      </p:sp>
      <p:sp>
        <p:nvSpPr>
          <p:cNvPr id="42" name="文本框 41"/>
          <p:cNvSpPr txBox="1"/>
          <p:nvPr/>
        </p:nvSpPr>
        <p:spPr bwMode="auto">
          <a:xfrm>
            <a:off x="5095875" y="3546475"/>
            <a:ext cx="2003425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rgbClr val="F8593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关键字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8113714" y="2132013"/>
            <a:ext cx="3417887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7年专业PPT制作经验，700件经典PPT案例100%客户满意率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8113714" y="4259263"/>
            <a:ext cx="3417887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7年专业PPT制作经验，700件经典PPT案例100%客户满意率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695325" y="2132013"/>
            <a:ext cx="3417888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7年专业PPT制作经验，700件经典PPT案例100%客户满意率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674688" y="4259263"/>
            <a:ext cx="3417887" cy="804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7年专业PPT制作经验，700件经典PPT案例100%客户满意率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122738" y="1625600"/>
            <a:ext cx="3946525" cy="3946525"/>
            <a:chOff x="4122738" y="1625600"/>
            <a:chExt cx="3946526" cy="3946525"/>
          </a:xfrm>
        </p:grpSpPr>
        <p:grpSp>
          <p:nvGrpSpPr>
            <p:cNvPr id="9227" name="组合 2"/>
            <p:cNvGrpSpPr/>
            <p:nvPr/>
          </p:nvGrpSpPr>
          <p:grpSpPr>
            <a:xfrm>
              <a:off x="4122738" y="1625600"/>
              <a:ext cx="3946526" cy="3946525"/>
              <a:chOff x="4122738" y="1625600"/>
              <a:chExt cx="3946526" cy="3946525"/>
            </a:xfrm>
          </p:grpSpPr>
          <p:sp>
            <p:nvSpPr>
              <p:cNvPr id="30" name="MH_Other_1"/>
              <p:cNvSpPr>
                <a:spLocks noChangeAspect="1"/>
              </p:cNvSpPr>
              <p:nvPr/>
            </p:nvSpPr>
            <p:spPr bwMode="auto">
              <a:xfrm>
                <a:off x="6127751" y="1625600"/>
                <a:ext cx="1941513" cy="2235200"/>
              </a:xfrm>
              <a:custGeom>
                <a:gdLst>
                  <a:gd fmla="*/ 35 w 1260" name="T0"/>
                  <a:gd fmla="*/ 1 h 1451" name="T1"/>
                  <a:gd fmla="*/ 100 w 1260" name="T2"/>
                  <a:gd fmla="*/ 6 h 1451" name="T3"/>
                  <a:gd fmla="*/ 162 w 1260" name="T4"/>
                  <a:gd fmla="*/ 13 h 1451" name="T5"/>
                  <a:gd fmla="*/ 225 w 1260" name="T6"/>
                  <a:gd fmla="*/ 23 h 1451" name="T7"/>
                  <a:gd fmla="*/ 285 w 1260" name="T8"/>
                  <a:gd fmla="*/ 37 h 1451" name="T9"/>
                  <a:gd fmla="*/ 345 w 1260" name="T10"/>
                  <a:gd fmla="*/ 53 h 1451" name="T11"/>
                  <a:gd fmla="*/ 404 w 1260" name="T12"/>
                  <a:gd fmla="*/ 72 h 1451" name="T13"/>
                  <a:gd fmla="*/ 461 w 1260" name="T14"/>
                  <a:gd fmla="*/ 94 h 1451" name="T15"/>
                  <a:gd fmla="*/ 517 w 1260" name="T16"/>
                  <a:gd fmla="*/ 119 h 1451" name="T17"/>
                  <a:gd fmla="*/ 572 w 1260" name="T18"/>
                  <a:gd fmla="*/ 145 h 1451" name="T19"/>
                  <a:gd fmla="*/ 625 w 1260" name="T20"/>
                  <a:gd fmla="*/ 175 h 1451" name="T21"/>
                  <a:gd fmla="*/ 676 w 1260" name="T22"/>
                  <a:gd fmla="*/ 206 h 1451" name="T23"/>
                  <a:gd fmla="*/ 726 w 1260" name="T24"/>
                  <a:gd fmla="*/ 240 h 1451" name="T25"/>
                  <a:gd fmla="*/ 774 w 1260" name="T26"/>
                  <a:gd fmla="*/ 277 h 1451" name="T27"/>
                  <a:gd fmla="*/ 820 w 1260" name="T28"/>
                  <a:gd fmla="*/ 316 h 1451" name="T29"/>
                  <a:gd fmla="*/ 866 w 1260" name="T30"/>
                  <a:gd fmla="*/ 356 h 1451" name="T31"/>
                  <a:gd fmla="*/ 908 w 1260" name="T32"/>
                  <a:gd fmla="*/ 398 h 1451" name="T33"/>
                  <a:gd fmla="*/ 948 w 1260" name="T34"/>
                  <a:gd fmla="*/ 444 h 1451" name="T35"/>
                  <a:gd fmla="*/ 986 w 1260" name="T36"/>
                  <a:gd fmla="*/ 490 h 1451" name="T37"/>
                  <a:gd fmla="*/ 1023 w 1260" name="T38"/>
                  <a:gd fmla="*/ 538 h 1451" name="T39"/>
                  <a:gd fmla="*/ 1057 w 1260" name="T40"/>
                  <a:gd fmla="*/ 589 h 1451" name="T41"/>
                  <a:gd fmla="*/ 1088 w 1260" name="T42"/>
                  <a:gd fmla="*/ 640 h 1451" name="T43"/>
                  <a:gd fmla="*/ 1117 w 1260" name="T44"/>
                  <a:gd fmla="*/ 693 h 1451" name="T45"/>
                  <a:gd fmla="*/ 1144 w 1260" name="T46"/>
                  <a:gd fmla="*/ 748 h 1451" name="T47"/>
                  <a:gd fmla="*/ 1168 w 1260" name="T48"/>
                  <a:gd fmla="*/ 804 h 1451" name="T49"/>
                  <a:gd fmla="*/ 1190 w 1260" name="T50"/>
                  <a:gd fmla="*/ 861 h 1451" name="T51"/>
                  <a:gd fmla="*/ 1209 w 1260" name="T52"/>
                  <a:gd fmla="*/ 921 h 1451" name="T53"/>
                  <a:gd fmla="*/ 1224 w 1260" name="T54"/>
                  <a:gd fmla="*/ 980 h 1451" name="T55"/>
                  <a:gd fmla="*/ 1237 w 1260" name="T56"/>
                  <a:gd fmla="*/ 1042 h 1451" name="T57"/>
                  <a:gd fmla="*/ 1248 w 1260" name="T58"/>
                  <a:gd fmla="*/ 1104 h 1451" name="T59"/>
                  <a:gd fmla="*/ 1255 w 1260" name="T60"/>
                  <a:gd fmla="*/ 1166 h 1451" name="T61"/>
                  <a:gd fmla="*/ 1259 w 1260" name="T62"/>
                  <a:gd fmla="*/ 1231 h 1451" name="T63"/>
                  <a:gd fmla="*/ 921 w 1260" name="T64"/>
                  <a:gd fmla="*/ 1451 h 1451" name="T65"/>
                  <a:gd fmla="*/ 622 w 1260" name="T66"/>
                  <a:gd fmla="*/ 1231 h 1451" name="T67"/>
                  <a:gd fmla="*/ 616 w 1260" name="T68"/>
                  <a:gd fmla="*/ 1184 h 1451" name="T69"/>
                  <a:gd fmla="*/ 608 w 1260" name="T70"/>
                  <a:gd fmla="*/ 1139 h 1451" name="T71"/>
                  <a:gd fmla="*/ 597 w 1260" name="T72"/>
                  <a:gd fmla="*/ 1096 h 1451" name="T73"/>
                  <a:gd fmla="*/ 588 w 1260" name="T74"/>
                  <a:gd fmla="*/ 1067 h 1451" name="T75"/>
                  <a:gd fmla="*/ 572 w 1260" name="T76"/>
                  <a:gd fmla="*/ 1025 h 1451" name="T77"/>
                  <a:gd fmla="*/ 559 w 1260" name="T78"/>
                  <a:gd fmla="*/ 998 h 1451" name="T79"/>
                  <a:gd fmla="*/ 539 w 1260" name="T80"/>
                  <a:gd fmla="*/ 959 h 1451" name="T81"/>
                  <a:gd fmla="*/ 523 w 1260" name="T82"/>
                  <a:gd fmla="*/ 934 h 1451" name="T83"/>
                  <a:gd fmla="*/ 498 w 1260" name="T84"/>
                  <a:gd fmla="*/ 898 h 1451" name="T85"/>
                  <a:gd fmla="*/ 480 w 1260" name="T86"/>
                  <a:gd fmla="*/ 874 h 1451" name="T87"/>
                  <a:gd fmla="*/ 461 w 1260" name="T88"/>
                  <a:gd fmla="*/ 852 h 1451" name="T89"/>
                  <a:gd fmla="*/ 431 w 1260" name="T90"/>
                  <a:gd fmla="*/ 821 h 1451" name="T91"/>
                  <a:gd fmla="*/ 399 w 1260" name="T92"/>
                  <a:gd fmla="*/ 791 h 1451" name="T93"/>
                  <a:gd fmla="*/ 375 w 1260" name="T94"/>
                  <a:gd fmla="*/ 773 h 1451" name="T95"/>
                  <a:gd fmla="*/ 352 w 1260" name="T96"/>
                  <a:gd fmla="*/ 755 h 1451" name="T97"/>
                  <a:gd fmla="*/ 328 w 1260" name="T98"/>
                  <a:gd fmla="*/ 739 h 1451" name="T99"/>
                  <a:gd fmla="*/ 290 w 1260" name="T100"/>
                  <a:gd fmla="*/ 716 h 1451" name="T101"/>
                  <a:gd fmla="*/ 264 w 1260" name="T102"/>
                  <a:gd fmla="*/ 702 h 1451" name="T103"/>
                  <a:gd fmla="*/ 223 w 1260" name="T104"/>
                  <a:gd fmla="*/ 684 h 1451" name="T105"/>
                  <a:gd fmla="*/ 181 w 1260" name="T106"/>
                  <a:gd fmla="*/ 669 h 1451" name="T107"/>
                  <a:gd fmla="*/ 137 w 1260" name="T108"/>
                  <a:gd fmla="*/ 656 h 1451" name="T109"/>
                  <a:gd fmla="*/ 108 w 1260" name="T110"/>
                  <a:gd fmla="*/ 649 h 1451" name="T111"/>
                  <a:gd fmla="*/ 63 w 1260" name="T112"/>
                  <a:gd fmla="*/ 642 h 1451" name="T113"/>
                  <a:gd fmla="*/ 31 w 1260" name="T114"/>
                  <a:gd fmla="*/ 639 h 1451" name="T115"/>
                  <a:gd fmla="*/ 0 w 1260" name="T116"/>
                  <a:gd fmla="*/ 637 h 1451" name="T117"/>
                  <a:gd fmla="*/ 3 w 1260" name="T118"/>
                  <a:gd fmla="*/ 0 h 1451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451" w="1260">
                    <a:moveTo>
                      <a:pt x="3" y="0"/>
                    </a:moveTo>
                    <a:lnTo>
                      <a:pt x="35" y="1"/>
                    </a:lnTo>
                    <a:lnTo>
                      <a:pt x="68" y="3"/>
                    </a:lnTo>
                    <a:lnTo>
                      <a:pt x="100" y="6"/>
                    </a:lnTo>
                    <a:lnTo>
                      <a:pt x="131" y="9"/>
                    </a:lnTo>
                    <a:lnTo>
                      <a:pt x="162" y="13"/>
                    </a:lnTo>
                    <a:lnTo>
                      <a:pt x="193" y="18"/>
                    </a:lnTo>
                    <a:lnTo>
                      <a:pt x="225" y="23"/>
                    </a:lnTo>
                    <a:lnTo>
                      <a:pt x="255" y="30"/>
                    </a:lnTo>
                    <a:lnTo>
                      <a:pt x="285" y="37"/>
                    </a:lnTo>
                    <a:lnTo>
                      <a:pt x="315" y="44"/>
                    </a:lnTo>
                    <a:lnTo>
                      <a:pt x="345" y="53"/>
                    </a:lnTo>
                    <a:lnTo>
                      <a:pt x="374" y="62"/>
                    </a:lnTo>
                    <a:lnTo>
                      <a:pt x="404" y="72"/>
                    </a:lnTo>
                    <a:lnTo>
                      <a:pt x="433" y="83"/>
                    </a:lnTo>
                    <a:lnTo>
                      <a:pt x="461" y="94"/>
                    </a:lnTo>
                    <a:lnTo>
                      <a:pt x="489" y="106"/>
                    </a:lnTo>
                    <a:lnTo>
                      <a:pt x="517" y="119"/>
                    </a:lnTo>
                    <a:lnTo>
                      <a:pt x="545" y="132"/>
                    </a:lnTo>
                    <a:lnTo>
                      <a:pt x="572" y="145"/>
                    </a:lnTo>
                    <a:lnTo>
                      <a:pt x="599" y="160"/>
                    </a:lnTo>
                    <a:lnTo>
                      <a:pt x="625" y="175"/>
                    </a:lnTo>
                    <a:lnTo>
                      <a:pt x="651" y="190"/>
                    </a:lnTo>
                    <a:lnTo>
                      <a:pt x="676" y="206"/>
                    </a:lnTo>
                    <a:lnTo>
                      <a:pt x="702" y="223"/>
                    </a:lnTo>
                    <a:lnTo>
                      <a:pt x="726" y="240"/>
                    </a:lnTo>
                    <a:lnTo>
                      <a:pt x="751" y="259"/>
                    </a:lnTo>
                    <a:lnTo>
                      <a:pt x="774" y="277"/>
                    </a:lnTo>
                    <a:lnTo>
                      <a:pt x="798" y="296"/>
                    </a:lnTo>
                    <a:lnTo>
                      <a:pt x="820" y="316"/>
                    </a:lnTo>
                    <a:lnTo>
                      <a:pt x="843" y="336"/>
                    </a:lnTo>
                    <a:lnTo>
                      <a:pt x="866" y="356"/>
                    </a:lnTo>
                    <a:lnTo>
                      <a:pt x="887" y="377"/>
                    </a:lnTo>
                    <a:lnTo>
                      <a:pt x="908" y="398"/>
                    </a:lnTo>
                    <a:lnTo>
                      <a:pt x="928" y="421"/>
                    </a:lnTo>
                    <a:lnTo>
                      <a:pt x="948" y="444"/>
                    </a:lnTo>
                    <a:lnTo>
                      <a:pt x="967" y="467"/>
                    </a:lnTo>
                    <a:lnTo>
                      <a:pt x="986" y="490"/>
                    </a:lnTo>
                    <a:lnTo>
                      <a:pt x="1004" y="514"/>
                    </a:lnTo>
                    <a:lnTo>
                      <a:pt x="1023" y="538"/>
                    </a:lnTo>
                    <a:lnTo>
                      <a:pt x="1040" y="564"/>
                    </a:lnTo>
                    <a:lnTo>
                      <a:pt x="1057" y="589"/>
                    </a:lnTo>
                    <a:lnTo>
                      <a:pt x="1073" y="614"/>
                    </a:lnTo>
                    <a:lnTo>
                      <a:pt x="1088" y="640"/>
                    </a:lnTo>
                    <a:lnTo>
                      <a:pt x="1103" y="666"/>
                    </a:lnTo>
                    <a:lnTo>
                      <a:pt x="1117" y="693"/>
                    </a:lnTo>
                    <a:lnTo>
                      <a:pt x="1131" y="720"/>
                    </a:lnTo>
                    <a:lnTo>
                      <a:pt x="1144" y="748"/>
                    </a:lnTo>
                    <a:lnTo>
                      <a:pt x="1156" y="776"/>
                    </a:lnTo>
                    <a:lnTo>
                      <a:pt x="1168" y="804"/>
                    </a:lnTo>
                    <a:lnTo>
                      <a:pt x="1180" y="833"/>
                    </a:lnTo>
                    <a:lnTo>
                      <a:pt x="1190" y="861"/>
                    </a:lnTo>
                    <a:lnTo>
                      <a:pt x="1200" y="891"/>
                    </a:lnTo>
                    <a:lnTo>
                      <a:pt x="1209" y="921"/>
                    </a:lnTo>
                    <a:lnTo>
                      <a:pt x="1217" y="950"/>
                    </a:lnTo>
                    <a:lnTo>
                      <a:pt x="1224" y="980"/>
                    </a:lnTo>
                    <a:lnTo>
                      <a:pt x="1231" y="1010"/>
                    </a:lnTo>
                    <a:lnTo>
                      <a:pt x="1237" y="1042"/>
                    </a:lnTo>
                    <a:lnTo>
                      <a:pt x="1243" y="1073"/>
                    </a:lnTo>
                    <a:lnTo>
                      <a:pt x="1248" y="1104"/>
                    </a:lnTo>
                    <a:lnTo>
                      <a:pt x="1252" y="1135"/>
                    </a:lnTo>
                    <a:lnTo>
                      <a:pt x="1255" y="1166"/>
                    </a:lnTo>
                    <a:lnTo>
                      <a:pt x="1257" y="1198"/>
                    </a:lnTo>
                    <a:lnTo>
                      <a:pt x="1259" y="1231"/>
                    </a:lnTo>
                    <a:lnTo>
                      <a:pt x="1260" y="1263"/>
                    </a:lnTo>
                    <a:lnTo>
                      <a:pt x="921" y="1451"/>
                    </a:lnTo>
                    <a:lnTo>
                      <a:pt x="622" y="1246"/>
                    </a:lnTo>
                    <a:lnTo>
                      <a:pt x="622" y="1231"/>
                    </a:lnTo>
                    <a:lnTo>
                      <a:pt x="620" y="1215"/>
                    </a:lnTo>
                    <a:lnTo>
                      <a:pt x="616" y="1184"/>
                    </a:lnTo>
                    <a:lnTo>
                      <a:pt x="611" y="1154"/>
                    </a:lnTo>
                    <a:lnTo>
                      <a:pt x="608" y="1139"/>
                    </a:lnTo>
                    <a:lnTo>
                      <a:pt x="605" y="1125"/>
                    </a:lnTo>
                    <a:lnTo>
                      <a:pt x="597" y="1096"/>
                    </a:lnTo>
                    <a:lnTo>
                      <a:pt x="593" y="1082"/>
                    </a:lnTo>
                    <a:lnTo>
                      <a:pt x="588" y="1067"/>
                    </a:lnTo>
                    <a:lnTo>
                      <a:pt x="577" y="1039"/>
                    </a:lnTo>
                    <a:lnTo>
                      <a:pt x="572" y="1025"/>
                    </a:lnTo>
                    <a:lnTo>
                      <a:pt x="566" y="1012"/>
                    </a:lnTo>
                    <a:lnTo>
                      <a:pt x="559" y="998"/>
                    </a:lnTo>
                    <a:lnTo>
                      <a:pt x="553" y="985"/>
                    </a:lnTo>
                    <a:lnTo>
                      <a:pt x="539" y="959"/>
                    </a:lnTo>
                    <a:lnTo>
                      <a:pt x="530" y="947"/>
                    </a:lnTo>
                    <a:lnTo>
                      <a:pt x="523" y="934"/>
                    </a:lnTo>
                    <a:lnTo>
                      <a:pt x="506" y="910"/>
                    </a:lnTo>
                    <a:lnTo>
                      <a:pt x="498" y="898"/>
                    </a:lnTo>
                    <a:lnTo>
                      <a:pt x="489" y="887"/>
                    </a:lnTo>
                    <a:lnTo>
                      <a:pt x="480" y="874"/>
                    </a:lnTo>
                    <a:lnTo>
                      <a:pt x="471" y="863"/>
                    </a:lnTo>
                    <a:lnTo>
                      <a:pt x="461" y="852"/>
                    </a:lnTo>
                    <a:lnTo>
                      <a:pt x="451" y="841"/>
                    </a:lnTo>
                    <a:lnTo>
                      <a:pt x="431" y="821"/>
                    </a:lnTo>
                    <a:lnTo>
                      <a:pt x="410" y="801"/>
                    </a:lnTo>
                    <a:lnTo>
                      <a:pt x="399" y="791"/>
                    </a:lnTo>
                    <a:lnTo>
                      <a:pt x="388" y="782"/>
                    </a:lnTo>
                    <a:lnTo>
                      <a:pt x="375" y="773"/>
                    </a:lnTo>
                    <a:lnTo>
                      <a:pt x="364" y="764"/>
                    </a:lnTo>
                    <a:lnTo>
                      <a:pt x="352" y="755"/>
                    </a:lnTo>
                    <a:lnTo>
                      <a:pt x="340" y="747"/>
                    </a:lnTo>
                    <a:lnTo>
                      <a:pt x="328" y="739"/>
                    </a:lnTo>
                    <a:lnTo>
                      <a:pt x="315" y="731"/>
                    </a:lnTo>
                    <a:lnTo>
                      <a:pt x="290" y="716"/>
                    </a:lnTo>
                    <a:lnTo>
                      <a:pt x="277" y="709"/>
                    </a:lnTo>
                    <a:lnTo>
                      <a:pt x="264" y="702"/>
                    </a:lnTo>
                    <a:lnTo>
                      <a:pt x="237" y="690"/>
                    </a:lnTo>
                    <a:lnTo>
                      <a:pt x="223" y="684"/>
                    </a:lnTo>
                    <a:lnTo>
                      <a:pt x="209" y="678"/>
                    </a:lnTo>
                    <a:lnTo>
                      <a:pt x="181" y="669"/>
                    </a:lnTo>
                    <a:lnTo>
                      <a:pt x="152" y="660"/>
                    </a:lnTo>
                    <a:lnTo>
                      <a:pt x="137" y="656"/>
                    </a:lnTo>
                    <a:lnTo>
                      <a:pt x="123" y="653"/>
                    </a:lnTo>
                    <a:lnTo>
                      <a:pt x="108" y="649"/>
                    </a:lnTo>
                    <a:lnTo>
                      <a:pt x="93" y="647"/>
                    </a:lnTo>
                    <a:lnTo>
                      <a:pt x="63" y="642"/>
                    </a:lnTo>
                    <a:lnTo>
                      <a:pt x="47" y="640"/>
                    </a:lnTo>
                    <a:lnTo>
                      <a:pt x="31" y="639"/>
                    </a:lnTo>
                    <a:lnTo>
                      <a:pt x="16" y="638"/>
                    </a:lnTo>
                    <a:lnTo>
                      <a:pt x="0" y="637"/>
                    </a:lnTo>
                    <a:lnTo>
                      <a:pt x="197" y="34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9989"/>
              </a:solidFill>
              <a:ln w="3175"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0" rIns="0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MH_Other_2"/>
              <p:cNvSpPr>
                <a:spLocks noChangeAspect="1"/>
              </p:cNvSpPr>
              <p:nvPr/>
            </p:nvSpPr>
            <p:spPr bwMode="auto">
              <a:xfrm>
                <a:off x="4122738" y="1627188"/>
                <a:ext cx="2203451" cy="2039937"/>
              </a:xfrm>
              <a:custGeom>
                <a:gdLst>
                  <a:gd fmla="*/ 637 w 1431" name="T0"/>
                  <a:gd fmla="*/ 1302 h 1325" name="T1"/>
                  <a:gd fmla="*/ 637 w 1431" name="T2"/>
                  <a:gd fmla="*/ 1248 h 1325" name="T3"/>
                  <a:gd fmla="*/ 640 w 1431" name="T4"/>
                  <a:gd fmla="*/ 1217 h 1325" name="T5"/>
                  <a:gd fmla="*/ 646 w 1431" name="T6"/>
                  <a:gd fmla="*/ 1170 h 1325" name="T7"/>
                  <a:gd fmla="*/ 655 w 1431" name="T8"/>
                  <a:gd fmla="*/ 1125 h 1325" name="T9"/>
                  <a:gd fmla="*/ 663 w 1431" name="T10"/>
                  <a:gd fmla="*/ 1095 h 1325" name="T11"/>
                  <a:gd fmla="*/ 678 w 1431" name="T12"/>
                  <a:gd fmla="*/ 1052 h 1325" name="T13"/>
                  <a:gd fmla="*/ 689 w 1431" name="T14"/>
                  <a:gd fmla="*/ 1024 h 1325" name="T15"/>
                  <a:gd fmla="*/ 708 w 1431" name="T16"/>
                  <a:gd fmla="*/ 983 h 1325" name="T17"/>
                  <a:gd fmla="*/ 724 w 1431" name="T18"/>
                  <a:gd fmla="*/ 957 h 1325" name="T19"/>
                  <a:gd fmla="*/ 739 w 1431" name="T20"/>
                  <a:gd fmla="*/ 932 h 1325" name="T21"/>
                  <a:gd fmla="*/ 756 w 1431" name="T22"/>
                  <a:gd fmla="*/ 907 h 1325" name="T23"/>
                  <a:gd fmla="*/ 773 w 1431" name="T24"/>
                  <a:gd fmla="*/ 884 h 1325" name="T25"/>
                  <a:gd fmla="*/ 792 w 1431" name="T26"/>
                  <a:gd fmla="*/ 860 h 1325" name="T27"/>
                  <a:gd fmla="*/ 822 w 1431" name="T28"/>
                  <a:gd fmla="*/ 827 h 1325" name="T29"/>
                  <a:gd fmla="*/ 843 w 1431" name="T30"/>
                  <a:gd fmla="*/ 807 h 1325" name="T31"/>
                  <a:gd fmla="*/ 877 w 1431" name="T32"/>
                  <a:gd fmla="*/ 778 h 1325" name="T33"/>
                  <a:gd fmla="*/ 901 w 1431" name="T34"/>
                  <a:gd fmla="*/ 760 h 1325" name="T35"/>
                  <a:gd fmla="*/ 938 w 1431" name="T36"/>
                  <a:gd fmla="*/ 735 h 1325" name="T37"/>
                  <a:gd fmla="*/ 976 w 1431" name="T38"/>
                  <a:gd fmla="*/ 711 h 1325" name="T39"/>
                  <a:gd fmla="*/ 1003 w 1431" name="T40"/>
                  <a:gd fmla="*/ 698 h 1325" name="T41"/>
                  <a:gd fmla="*/ 1030 w 1431" name="T42"/>
                  <a:gd fmla="*/ 686 h 1325" name="T43"/>
                  <a:gd fmla="*/ 1059 w 1431" name="T44"/>
                  <a:gd fmla="*/ 675 h 1325" name="T45"/>
                  <a:gd fmla="*/ 1117 w 1431" name="T46"/>
                  <a:gd fmla="*/ 657 h 1325" name="T47"/>
                  <a:gd fmla="*/ 1147 w 1431" name="T48"/>
                  <a:gd fmla="*/ 649 h 1325" name="T49"/>
                  <a:gd fmla="*/ 1192 w 1431" name="T50"/>
                  <a:gd fmla="*/ 642 h 1325" name="T51"/>
                  <a:gd fmla="*/ 1224 w 1431" name="T52"/>
                  <a:gd fmla="*/ 638 h 1325" name="T53"/>
                  <a:gd fmla="*/ 1431 w 1431" name="T54"/>
                  <a:gd fmla="*/ 334 h 1325" name="T55"/>
                  <a:gd fmla="*/ 1207 w 1431" name="T56"/>
                  <a:gd fmla="*/ 1 h 1325" name="T57"/>
                  <a:gd fmla="*/ 1142 w 1431" name="T58"/>
                  <a:gd fmla="*/ 6 h 1325" name="T59"/>
                  <a:gd fmla="*/ 1080 w 1431" name="T60"/>
                  <a:gd fmla="*/ 15 h 1325" name="T61"/>
                  <a:gd fmla="*/ 1018 w 1431" name="T62"/>
                  <a:gd fmla="*/ 26 h 1325" name="T63"/>
                  <a:gd fmla="*/ 957 w 1431" name="T64"/>
                  <a:gd fmla="*/ 40 h 1325" name="T65"/>
                  <a:gd fmla="*/ 898 w 1431" name="T66"/>
                  <a:gd fmla="*/ 57 h 1325" name="T67"/>
                  <a:gd fmla="*/ 839 w 1431" name="T68"/>
                  <a:gd fmla="*/ 76 h 1325" name="T69"/>
                  <a:gd fmla="*/ 783 w 1431" name="T70"/>
                  <a:gd fmla="*/ 100 h 1325" name="T71"/>
                  <a:gd fmla="*/ 728 w 1431" name="T72"/>
                  <a:gd fmla="*/ 125 h 1325" name="T73"/>
                  <a:gd fmla="*/ 673 w 1431" name="T74"/>
                  <a:gd fmla="*/ 152 h 1325" name="T75"/>
                  <a:gd fmla="*/ 620 w 1431" name="T76"/>
                  <a:gd fmla="*/ 182 h 1325" name="T77"/>
                  <a:gd fmla="*/ 570 w 1431" name="T78"/>
                  <a:gd fmla="*/ 214 h 1325" name="T79"/>
                  <a:gd fmla="*/ 520 w 1431" name="T80"/>
                  <a:gd fmla="*/ 250 h 1325" name="T81"/>
                  <a:gd fmla="*/ 472 w 1431" name="T82"/>
                  <a:gd fmla="*/ 287 h 1325" name="T83"/>
                  <a:gd fmla="*/ 427 w 1431" name="T84"/>
                  <a:gd fmla="*/ 325 h 1325" name="T85"/>
                  <a:gd fmla="*/ 382 w 1431" name="T86"/>
                  <a:gd fmla="*/ 366 h 1325" name="T87"/>
                  <a:gd fmla="*/ 341 w 1431" name="T88"/>
                  <a:gd fmla="*/ 410 h 1325" name="T89"/>
                  <a:gd fmla="*/ 301 w 1431" name="T90"/>
                  <a:gd fmla="*/ 455 h 1325" name="T91"/>
                  <a:gd fmla="*/ 263 w 1431" name="T92"/>
                  <a:gd fmla="*/ 502 h 1325" name="T93"/>
                  <a:gd fmla="*/ 227 w 1431" name="T94"/>
                  <a:gd fmla="*/ 550 h 1325" name="T95"/>
                  <a:gd fmla="*/ 194 w 1431" name="T96"/>
                  <a:gd fmla="*/ 602 h 1325" name="T97"/>
                  <a:gd fmla="*/ 163 w 1431" name="T98"/>
                  <a:gd fmla="*/ 653 h 1325" name="T99"/>
                  <a:gd fmla="*/ 135 w 1431" name="T100"/>
                  <a:gd fmla="*/ 707 h 1325" name="T101"/>
                  <a:gd fmla="*/ 109 w 1431" name="T102"/>
                  <a:gd fmla="*/ 762 h 1325" name="T103"/>
                  <a:gd fmla="*/ 86 w 1431" name="T104"/>
                  <a:gd fmla="*/ 819 h 1325" name="T105"/>
                  <a:gd fmla="*/ 64 w 1431" name="T106"/>
                  <a:gd fmla="*/ 876 h 1325" name="T107"/>
                  <a:gd fmla="*/ 47 w 1431" name="T108"/>
                  <a:gd fmla="*/ 936 h 1325" name="T109"/>
                  <a:gd fmla="*/ 31 w 1431" name="T110"/>
                  <a:gd fmla="*/ 996 h 1325" name="T111"/>
                  <a:gd fmla="*/ 19 w 1431" name="T112"/>
                  <a:gd fmla="*/ 1058 h 1325" name="T113"/>
                  <a:gd fmla="*/ 10 w 1431" name="T114"/>
                  <a:gd fmla="*/ 1120 h 1325" name="T115"/>
                  <a:gd fmla="*/ 4 w 1431" name="T116"/>
                  <a:gd fmla="*/ 1183 h 1325" name="T117"/>
                  <a:gd fmla="*/ 1 w 1431" name="T118"/>
                  <a:gd fmla="*/ 1247 h 1325" name="T119"/>
                  <a:gd fmla="*/ 1 w 1431" name="T120"/>
                  <a:gd fmla="*/ 1302 h 1325" name="T121"/>
                  <a:gd fmla="*/ 335 w 1431" name="T122"/>
                  <a:gd fmla="*/ 1129 h 1325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325" w="1431">
                    <a:moveTo>
                      <a:pt x="638" y="1324"/>
                    </a:moveTo>
                    <a:lnTo>
                      <a:pt x="637" y="1302"/>
                    </a:lnTo>
                    <a:lnTo>
                      <a:pt x="637" y="1280"/>
                    </a:lnTo>
                    <a:lnTo>
                      <a:pt x="637" y="1248"/>
                    </a:lnTo>
                    <a:lnTo>
                      <a:pt x="638" y="1232"/>
                    </a:lnTo>
                    <a:lnTo>
                      <a:pt x="640" y="1217"/>
                    </a:lnTo>
                    <a:lnTo>
                      <a:pt x="644" y="1185"/>
                    </a:lnTo>
                    <a:lnTo>
                      <a:pt x="646" y="1170"/>
                    </a:lnTo>
                    <a:lnTo>
                      <a:pt x="649" y="1154"/>
                    </a:lnTo>
                    <a:lnTo>
                      <a:pt x="655" y="1125"/>
                    </a:lnTo>
                    <a:lnTo>
                      <a:pt x="659" y="1110"/>
                    </a:lnTo>
                    <a:lnTo>
                      <a:pt x="663" y="1095"/>
                    </a:lnTo>
                    <a:lnTo>
                      <a:pt x="673" y="1067"/>
                    </a:lnTo>
                    <a:lnTo>
                      <a:pt x="678" y="1052"/>
                    </a:lnTo>
                    <a:lnTo>
                      <a:pt x="683" y="1038"/>
                    </a:lnTo>
                    <a:lnTo>
                      <a:pt x="689" y="1024"/>
                    </a:lnTo>
                    <a:lnTo>
                      <a:pt x="695" y="1010"/>
                    </a:lnTo>
                    <a:lnTo>
                      <a:pt x="708" y="983"/>
                    </a:lnTo>
                    <a:lnTo>
                      <a:pt x="715" y="970"/>
                    </a:lnTo>
                    <a:lnTo>
                      <a:pt x="724" y="957"/>
                    </a:lnTo>
                    <a:lnTo>
                      <a:pt x="731" y="944"/>
                    </a:lnTo>
                    <a:lnTo>
                      <a:pt x="739" y="932"/>
                    </a:lnTo>
                    <a:lnTo>
                      <a:pt x="747" y="920"/>
                    </a:lnTo>
                    <a:lnTo>
                      <a:pt x="756" y="907"/>
                    </a:lnTo>
                    <a:lnTo>
                      <a:pt x="764" y="895"/>
                    </a:lnTo>
                    <a:lnTo>
                      <a:pt x="773" y="884"/>
                    </a:lnTo>
                    <a:lnTo>
                      <a:pt x="783" y="871"/>
                    </a:lnTo>
                    <a:lnTo>
                      <a:pt x="792" y="860"/>
                    </a:lnTo>
                    <a:lnTo>
                      <a:pt x="812" y="838"/>
                    </a:lnTo>
                    <a:lnTo>
                      <a:pt x="822" y="827"/>
                    </a:lnTo>
                    <a:lnTo>
                      <a:pt x="832" y="817"/>
                    </a:lnTo>
                    <a:lnTo>
                      <a:pt x="843" y="807"/>
                    </a:lnTo>
                    <a:lnTo>
                      <a:pt x="854" y="797"/>
                    </a:lnTo>
                    <a:lnTo>
                      <a:pt x="877" y="778"/>
                    </a:lnTo>
                    <a:lnTo>
                      <a:pt x="889" y="769"/>
                    </a:lnTo>
                    <a:lnTo>
                      <a:pt x="901" y="760"/>
                    </a:lnTo>
                    <a:lnTo>
                      <a:pt x="925" y="743"/>
                    </a:lnTo>
                    <a:lnTo>
                      <a:pt x="938" y="735"/>
                    </a:lnTo>
                    <a:lnTo>
                      <a:pt x="951" y="727"/>
                    </a:lnTo>
                    <a:lnTo>
                      <a:pt x="976" y="711"/>
                    </a:lnTo>
                    <a:lnTo>
                      <a:pt x="990" y="705"/>
                    </a:lnTo>
                    <a:lnTo>
                      <a:pt x="1003" y="698"/>
                    </a:lnTo>
                    <a:lnTo>
                      <a:pt x="1017" y="692"/>
                    </a:lnTo>
                    <a:lnTo>
                      <a:pt x="1030" y="686"/>
                    </a:lnTo>
                    <a:lnTo>
                      <a:pt x="1045" y="680"/>
                    </a:lnTo>
                    <a:lnTo>
                      <a:pt x="1059" y="675"/>
                    </a:lnTo>
                    <a:lnTo>
                      <a:pt x="1088" y="665"/>
                    </a:lnTo>
                    <a:lnTo>
                      <a:pt x="1117" y="657"/>
                    </a:lnTo>
                    <a:lnTo>
                      <a:pt x="1132" y="653"/>
                    </a:lnTo>
                    <a:lnTo>
                      <a:pt x="1147" y="649"/>
                    </a:lnTo>
                    <a:lnTo>
                      <a:pt x="1177" y="644"/>
                    </a:lnTo>
                    <a:lnTo>
                      <a:pt x="1192" y="642"/>
                    </a:lnTo>
                    <a:lnTo>
                      <a:pt x="1209" y="640"/>
                    </a:lnTo>
                    <a:lnTo>
                      <a:pt x="1224" y="638"/>
                    </a:lnTo>
                    <a:lnTo>
                      <a:pt x="1240" y="637"/>
                    </a:lnTo>
                    <a:lnTo>
                      <a:pt x="1431" y="334"/>
                    </a:lnTo>
                    <a:lnTo>
                      <a:pt x="1239" y="0"/>
                    </a:lnTo>
                    <a:lnTo>
                      <a:pt x="1207" y="1"/>
                    </a:lnTo>
                    <a:lnTo>
                      <a:pt x="1174" y="3"/>
                    </a:lnTo>
                    <a:lnTo>
                      <a:pt x="1142" y="6"/>
                    </a:lnTo>
                    <a:lnTo>
                      <a:pt x="1111" y="10"/>
                    </a:lnTo>
                    <a:lnTo>
                      <a:pt x="1080" y="15"/>
                    </a:lnTo>
                    <a:lnTo>
                      <a:pt x="1049" y="20"/>
                    </a:lnTo>
                    <a:lnTo>
                      <a:pt x="1018" y="26"/>
                    </a:lnTo>
                    <a:lnTo>
                      <a:pt x="987" y="32"/>
                    </a:lnTo>
                    <a:lnTo>
                      <a:pt x="957" y="40"/>
                    </a:lnTo>
                    <a:lnTo>
                      <a:pt x="928" y="48"/>
                    </a:lnTo>
                    <a:lnTo>
                      <a:pt x="898" y="57"/>
                    </a:lnTo>
                    <a:lnTo>
                      <a:pt x="868" y="66"/>
                    </a:lnTo>
                    <a:lnTo>
                      <a:pt x="839" y="76"/>
                    </a:lnTo>
                    <a:lnTo>
                      <a:pt x="811" y="88"/>
                    </a:lnTo>
                    <a:lnTo>
                      <a:pt x="783" y="100"/>
                    </a:lnTo>
                    <a:lnTo>
                      <a:pt x="755" y="112"/>
                    </a:lnTo>
                    <a:lnTo>
                      <a:pt x="728" y="125"/>
                    </a:lnTo>
                    <a:lnTo>
                      <a:pt x="699" y="138"/>
                    </a:lnTo>
                    <a:lnTo>
                      <a:pt x="673" y="152"/>
                    </a:lnTo>
                    <a:lnTo>
                      <a:pt x="646" y="167"/>
                    </a:lnTo>
                    <a:lnTo>
                      <a:pt x="620" y="182"/>
                    </a:lnTo>
                    <a:lnTo>
                      <a:pt x="595" y="198"/>
                    </a:lnTo>
                    <a:lnTo>
                      <a:pt x="570" y="214"/>
                    </a:lnTo>
                    <a:lnTo>
                      <a:pt x="544" y="231"/>
                    </a:lnTo>
                    <a:lnTo>
                      <a:pt x="520" y="250"/>
                    </a:lnTo>
                    <a:lnTo>
                      <a:pt x="496" y="268"/>
                    </a:lnTo>
                    <a:lnTo>
                      <a:pt x="472" y="287"/>
                    </a:lnTo>
                    <a:lnTo>
                      <a:pt x="449" y="306"/>
                    </a:lnTo>
                    <a:lnTo>
                      <a:pt x="427" y="325"/>
                    </a:lnTo>
                    <a:lnTo>
                      <a:pt x="405" y="346"/>
                    </a:lnTo>
                    <a:lnTo>
                      <a:pt x="382" y="366"/>
                    </a:lnTo>
                    <a:lnTo>
                      <a:pt x="361" y="388"/>
                    </a:lnTo>
                    <a:lnTo>
                      <a:pt x="341" y="410"/>
                    </a:lnTo>
                    <a:lnTo>
                      <a:pt x="320" y="433"/>
                    </a:lnTo>
                    <a:lnTo>
                      <a:pt x="301" y="455"/>
                    </a:lnTo>
                    <a:lnTo>
                      <a:pt x="282" y="478"/>
                    </a:lnTo>
                    <a:lnTo>
                      <a:pt x="263" y="502"/>
                    </a:lnTo>
                    <a:lnTo>
                      <a:pt x="245" y="526"/>
                    </a:lnTo>
                    <a:lnTo>
                      <a:pt x="227" y="550"/>
                    </a:lnTo>
                    <a:lnTo>
                      <a:pt x="210" y="576"/>
                    </a:lnTo>
                    <a:lnTo>
                      <a:pt x="194" y="602"/>
                    </a:lnTo>
                    <a:lnTo>
                      <a:pt x="178" y="627"/>
                    </a:lnTo>
                    <a:lnTo>
                      <a:pt x="163" y="653"/>
                    </a:lnTo>
                    <a:lnTo>
                      <a:pt x="149" y="680"/>
                    </a:lnTo>
                    <a:lnTo>
                      <a:pt x="135" y="707"/>
                    </a:lnTo>
                    <a:lnTo>
                      <a:pt x="122" y="735"/>
                    </a:lnTo>
                    <a:lnTo>
                      <a:pt x="109" y="762"/>
                    </a:lnTo>
                    <a:lnTo>
                      <a:pt x="97" y="790"/>
                    </a:lnTo>
                    <a:lnTo>
                      <a:pt x="86" y="819"/>
                    </a:lnTo>
                    <a:lnTo>
                      <a:pt x="74" y="847"/>
                    </a:lnTo>
                    <a:lnTo>
                      <a:pt x="64" y="876"/>
                    </a:lnTo>
                    <a:lnTo>
                      <a:pt x="55" y="906"/>
                    </a:lnTo>
                    <a:lnTo>
                      <a:pt x="47" y="936"/>
                    </a:lnTo>
                    <a:lnTo>
                      <a:pt x="39" y="966"/>
                    </a:lnTo>
                    <a:lnTo>
                      <a:pt x="31" y="996"/>
                    </a:lnTo>
                    <a:lnTo>
                      <a:pt x="25" y="1026"/>
                    </a:lnTo>
                    <a:lnTo>
                      <a:pt x="19" y="1058"/>
                    </a:lnTo>
                    <a:lnTo>
                      <a:pt x="14" y="1089"/>
                    </a:lnTo>
                    <a:lnTo>
                      <a:pt x="10" y="1120"/>
                    </a:lnTo>
                    <a:lnTo>
                      <a:pt x="6" y="1151"/>
                    </a:lnTo>
                    <a:lnTo>
                      <a:pt x="4" y="1183"/>
                    </a:lnTo>
                    <a:lnTo>
                      <a:pt x="2" y="1215"/>
                    </a:lnTo>
                    <a:lnTo>
                      <a:pt x="1" y="1247"/>
                    </a:lnTo>
                    <a:lnTo>
                      <a:pt x="0" y="1280"/>
                    </a:lnTo>
                    <a:lnTo>
                      <a:pt x="1" y="1302"/>
                    </a:lnTo>
                    <a:lnTo>
                      <a:pt x="2" y="1325"/>
                    </a:lnTo>
                    <a:lnTo>
                      <a:pt x="335" y="1129"/>
                    </a:lnTo>
                    <a:lnTo>
                      <a:pt x="638" y="1324"/>
                    </a:lnTo>
                    <a:close/>
                  </a:path>
                </a:pathLst>
              </a:custGeom>
              <a:solidFill>
                <a:srgbClr val="EDB92E"/>
              </a:solidFill>
              <a:ln w="3175"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33" name="MH_Other_3"/>
              <p:cNvSpPr>
                <a:spLocks noChangeAspect="1"/>
              </p:cNvSpPr>
              <p:nvPr/>
            </p:nvSpPr>
            <p:spPr bwMode="auto">
              <a:xfrm>
                <a:off x="4129088" y="3470275"/>
                <a:ext cx="1997076" cy="2101850"/>
              </a:xfrm>
              <a:custGeom>
                <a:gdLst>
                  <a:gd fmla="*/ 1096 w 1295" name="T0"/>
                  <a:gd fmla="*/ 1023 h 1364" name="T1"/>
                  <a:gd fmla="*/ 1276 w 1295" name="T2"/>
                  <a:gd fmla="*/ 728 h 1364" name="T3"/>
                  <a:gd fmla="*/ 1232 w 1295" name="T4"/>
                  <a:gd fmla="*/ 726 h 1364" name="T5"/>
                  <a:gd fmla="*/ 1187 w 1295" name="T6"/>
                  <a:gd fmla="*/ 722 h 1364" name="T7"/>
                  <a:gd fmla="*/ 1131 w 1295" name="T8"/>
                  <a:gd fmla="*/ 711 h 1364" name="T9"/>
                  <a:gd fmla="*/ 1103 w 1295" name="T10"/>
                  <a:gd fmla="*/ 704 h 1364" name="T11"/>
                  <a:gd fmla="*/ 1050 w 1295" name="T12"/>
                  <a:gd fmla="*/ 687 h 1364" name="T13"/>
                  <a:gd fmla="*/ 1023 w 1295" name="T14"/>
                  <a:gd fmla="*/ 677 h 1364" name="T15"/>
                  <a:gd fmla="*/ 973 w 1295" name="T16"/>
                  <a:gd fmla="*/ 653 h 1364" name="T17"/>
                  <a:gd fmla="*/ 949 w 1295" name="T18"/>
                  <a:gd fmla="*/ 638 h 1364" name="T19"/>
                  <a:gd fmla="*/ 902 w 1295" name="T20"/>
                  <a:gd fmla="*/ 608 h 1364" name="T21"/>
                  <a:gd fmla="*/ 880 w 1295" name="T22"/>
                  <a:gd fmla="*/ 591 h 1364" name="T23"/>
                  <a:gd fmla="*/ 837 w 1295" name="T24"/>
                  <a:gd fmla="*/ 556 h 1364" name="T25"/>
                  <a:gd fmla="*/ 799 w 1295" name="T26"/>
                  <a:gd fmla="*/ 517 h 1364" name="T27"/>
                  <a:gd fmla="*/ 781 w 1295" name="T28"/>
                  <a:gd fmla="*/ 496 h 1364" name="T29"/>
                  <a:gd fmla="*/ 747 w 1295" name="T30"/>
                  <a:gd fmla="*/ 451 h 1364" name="T31"/>
                  <a:gd fmla="*/ 725 w 1295" name="T32"/>
                  <a:gd fmla="*/ 417 h 1364" name="T33"/>
                  <a:gd fmla="*/ 703 w 1295" name="T34"/>
                  <a:gd fmla="*/ 380 h 1364" name="T35"/>
                  <a:gd fmla="*/ 680 w 1295" name="T36"/>
                  <a:gd fmla="*/ 330 h 1364" name="T37"/>
                  <a:gd fmla="*/ 670 w 1295" name="T38"/>
                  <a:gd fmla="*/ 303 h 1364" name="T39"/>
                  <a:gd fmla="*/ 657 w 1295" name="T40"/>
                  <a:gd fmla="*/ 263 h 1364" name="T41"/>
                  <a:gd fmla="*/ 646 w 1295" name="T42"/>
                  <a:gd fmla="*/ 221 h 1364" name="T43"/>
                  <a:gd fmla="*/ 322 w 1295" name="T44"/>
                  <a:gd fmla="*/ 0 h 1364" name="T45"/>
                  <a:gd fmla="*/ 2 w 1295" name="T46"/>
                  <a:gd fmla="*/ 222 h 1364" name="T47"/>
                  <a:gd fmla="*/ 10 w 1295" name="T48"/>
                  <a:gd fmla="*/ 282 h 1364" name="T49"/>
                  <a:gd fmla="*/ 21 w 1295" name="T50"/>
                  <a:gd fmla="*/ 343 h 1364" name="T51"/>
                  <a:gd fmla="*/ 35 w 1295" name="T52"/>
                  <a:gd fmla="*/ 401 h 1364" name="T53"/>
                  <a:gd fmla="*/ 51 w 1295" name="T54"/>
                  <a:gd fmla="*/ 458 h 1364" name="T55"/>
                  <a:gd fmla="*/ 69 w 1295" name="T56"/>
                  <a:gd fmla="*/ 516 h 1364" name="T57"/>
                  <a:gd fmla="*/ 91 w 1295" name="T58"/>
                  <a:gd fmla="*/ 571 h 1364" name="T59"/>
                  <a:gd fmla="*/ 115 w 1295" name="T60"/>
                  <a:gd fmla="*/ 624 h 1364" name="T61"/>
                  <a:gd fmla="*/ 141 w 1295" name="T62"/>
                  <a:gd fmla="*/ 678 h 1364" name="T63"/>
                  <a:gd fmla="*/ 169 w 1295" name="T64"/>
                  <a:gd fmla="*/ 729 h 1364" name="T65"/>
                  <a:gd fmla="*/ 200 w 1295" name="T66"/>
                  <a:gd fmla="*/ 779 h 1364" name="T67"/>
                  <a:gd fmla="*/ 233 w 1295" name="T68"/>
                  <a:gd fmla="*/ 828 h 1364" name="T69"/>
                  <a:gd fmla="*/ 268 w 1295" name="T70"/>
                  <a:gd fmla="*/ 874 h 1364" name="T71"/>
                  <a:gd fmla="*/ 305 w 1295" name="T72"/>
                  <a:gd fmla="*/ 919 h 1364" name="T73"/>
                  <a:gd fmla="*/ 344 w 1295" name="T74"/>
                  <a:gd fmla="*/ 962 h 1364" name="T75"/>
                  <a:gd fmla="*/ 385 w 1295" name="T76"/>
                  <a:gd fmla="*/ 1004 h 1364" name="T77"/>
                  <a:gd fmla="*/ 428 w 1295" name="T78"/>
                  <a:gd fmla="*/ 1043 h 1364" name="T79"/>
                  <a:gd fmla="*/ 473 w 1295" name="T80"/>
                  <a:gd fmla="*/ 1081 h 1364" name="T81"/>
                  <a:gd fmla="*/ 519 w 1295" name="T82"/>
                  <a:gd fmla="*/ 1116 h 1364" name="T83"/>
                  <a:gd fmla="*/ 567 w 1295" name="T84"/>
                  <a:gd fmla="*/ 1151 h 1364" name="T85"/>
                  <a:gd fmla="*/ 616 w 1295" name="T86"/>
                  <a:gd fmla="*/ 1182 h 1364" name="T87"/>
                  <a:gd fmla="*/ 667 w 1295" name="T88"/>
                  <a:gd fmla="*/ 1211 h 1364" name="T89"/>
                  <a:gd fmla="*/ 720 w 1295" name="T90"/>
                  <a:gd fmla="*/ 1237 h 1364" name="T91"/>
                  <a:gd fmla="*/ 774 w 1295" name="T92"/>
                  <a:gd fmla="*/ 1262 h 1364" name="T93"/>
                  <a:gd fmla="*/ 828 w 1295" name="T94"/>
                  <a:gd fmla="*/ 1283 h 1364" name="T95"/>
                  <a:gd fmla="*/ 885 w 1295" name="T96"/>
                  <a:gd fmla="*/ 1304 h 1364" name="T97"/>
                  <a:gd fmla="*/ 942 w 1295" name="T98"/>
                  <a:gd fmla="*/ 1321 h 1364" name="T99"/>
                  <a:gd fmla="*/ 1001 w 1295" name="T100"/>
                  <a:gd fmla="*/ 1335 h 1364" name="T101"/>
                  <a:gd fmla="*/ 1061 w 1295" name="T102"/>
                  <a:gd fmla="*/ 1346 h 1364" name="T103"/>
                  <a:gd fmla="*/ 1121 w 1295" name="T104"/>
                  <a:gd fmla="*/ 1355 h 1364" name="T105"/>
                  <a:gd fmla="*/ 1182 w 1295" name="T106"/>
                  <a:gd fmla="*/ 1361 h 1364" name="T107"/>
                  <a:gd fmla="*/ 1245 w 1295" name="T108"/>
                  <a:gd fmla="*/ 1364 h 1364" name="T109"/>
                  <a:gd fmla="*/ 1281 w 1295" name="T110"/>
                  <a:gd fmla="*/ 1364 h 1364" name="T111"/>
                  <a:gd fmla="*/ 1290 w 1295" name="T112"/>
                  <a:gd fmla="*/ 1362 h 1364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364" w="1295">
                    <a:moveTo>
                      <a:pt x="1295" y="1362"/>
                    </a:moveTo>
                    <a:lnTo>
                      <a:pt x="1096" y="1023"/>
                    </a:lnTo>
                    <a:lnTo>
                      <a:pt x="1295" y="727"/>
                    </a:lnTo>
                    <a:lnTo>
                      <a:pt x="1276" y="728"/>
                    </a:lnTo>
                    <a:lnTo>
                      <a:pt x="1246" y="727"/>
                    </a:lnTo>
                    <a:lnTo>
                      <a:pt x="1232" y="726"/>
                    </a:lnTo>
                    <a:lnTo>
                      <a:pt x="1217" y="725"/>
                    </a:lnTo>
                    <a:lnTo>
                      <a:pt x="1187" y="722"/>
                    </a:lnTo>
                    <a:lnTo>
                      <a:pt x="1159" y="717"/>
                    </a:lnTo>
                    <a:lnTo>
                      <a:pt x="1131" y="711"/>
                    </a:lnTo>
                    <a:lnTo>
                      <a:pt x="1117" y="708"/>
                    </a:lnTo>
                    <a:lnTo>
                      <a:pt x="1103" y="704"/>
                    </a:lnTo>
                    <a:lnTo>
                      <a:pt x="1076" y="696"/>
                    </a:lnTo>
                    <a:lnTo>
                      <a:pt x="1050" y="687"/>
                    </a:lnTo>
                    <a:lnTo>
                      <a:pt x="1037" y="682"/>
                    </a:lnTo>
                    <a:lnTo>
                      <a:pt x="1023" y="677"/>
                    </a:lnTo>
                    <a:lnTo>
                      <a:pt x="998" y="665"/>
                    </a:lnTo>
                    <a:lnTo>
                      <a:pt x="973" y="653"/>
                    </a:lnTo>
                    <a:lnTo>
                      <a:pt x="961" y="646"/>
                    </a:lnTo>
                    <a:lnTo>
                      <a:pt x="949" y="638"/>
                    </a:lnTo>
                    <a:lnTo>
                      <a:pt x="925" y="623"/>
                    </a:lnTo>
                    <a:lnTo>
                      <a:pt x="902" y="608"/>
                    </a:lnTo>
                    <a:lnTo>
                      <a:pt x="891" y="600"/>
                    </a:lnTo>
                    <a:lnTo>
                      <a:pt x="880" y="591"/>
                    </a:lnTo>
                    <a:lnTo>
                      <a:pt x="858" y="574"/>
                    </a:lnTo>
                    <a:lnTo>
                      <a:pt x="837" y="556"/>
                    </a:lnTo>
                    <a:lnTo>
                      <a:pt x="818" y="537"/>
                    </a:lnTo>
                    <a:lnTo>
                      <a:pt x="799" y="517"/>
                    </a:lnTo>
                    <a:lnTo>
                      <a:pt x="790" y="506"/>
                    </a:lnTo>
                    <a:lnTo>
                      <a:pt x="781" y="496"/>
                    </a:lnTo>
                    <a:lnTo>
                      <a:pt x="764" y="473"/>
                    </a:lnTo>
                    <a:lnTo>
                      <a:pt x="747" y="451"/>
                    </a:lnTo>
                    <a:lnTo>
                      <a:pt x="732" y="428"/>
                    </a:lnTo>
                    <a:lnTo>
                      <a:pt x="725" y="417"/>
                    </a:lnTo>
                    <a:lnTo>
                      <a:pt x="718" y="405"/>
                    </a:lnTo>
                    <a:lnTo>
                      <a:pt x="703" y="380"/>
                    </a:lnTo>
                    <a:lnTo>
                      <a:pt x="691" y="355"/>
                    </a:lnTo>
                    <a:lnTo>
                      <a:pt x="680" y="330"/>
                    </a:lnTo>
                    <a:lnTo>
                      <a:pt x="675" y="316"/>
                    </a:lnTo>
                    <a:lnTo>
                      <a:pt x="670" y="303"/>
                    </a:lnTo>
                    <a:lnTo>
                      <a:pt x="661" y="276"/>
                    </a:lnTo>
                    <a:lnTo>
                      <a:pt x="657" y="263"/>
                    </a:lnTo>
                    <a:lnTo>
                      <a:pt x="653" y="249"/>
                    </a:lnTo>
                    <a:lnTo>
                      <a:pt x="646" y="221"/>
                    </a:lnTo>
                    <a:lnTo>
                      <a:pt x="641" y="193"/>
                    </a:lnTo>
                    <a:lnTo>
                      <a:pt x="322" y="0"/>
                    </a:lnTo>
                    <a:lnTo>
                      <a:pt x="0" y="191"/>
                    </a:lnTo>
                    <a:lnTo>
                      <a:pt x="2" y="222"/>
                    </a:lnTo>
                    <a:lnTo>
                      <a:pt x="6" y="252"/>
                    </a:lnTo>
                    <a:lnTo>
                      <a:pt x="10" y="282"/>
                    </a:lnTo>
                    <a:lnTo>
                      <a:pt x="15" y="312"/>
                    </a:lnTo>
                    <a:lnTo>
                      <a:pt x="21" y="343"/>
                    </a:lnTo>
                    <a:lnTo>
                      <a:pt x="27" y="372"/>
                    </a:lnTo>
                    <a:lnTo>
                      <a:pt x="35" y="401"/>
                    </a:lnTo>
                    <a:lnTo>
                      <a:pt x="42" y="430"/>
                    </a:lnTo>
                    <a:lnTo>
                      <a:pt x="51" y="458"/>
                    </a:lnTo>
                    <a:lnTo>
                      <a:pt x="60" y="488"/>
                    </a:lnTo>
                    <a:lnTo>
                      <a:pt x="69" y="516"/>
                    </a:lnTo>
                    <a:lnTo>
                      <a:pt x="81" y="543"/>
                    </a:lnTo>
                    <a:lnTo>
                      <a:pt x="91" y="571"/>
                    </a:lnTo>
                    <a:lnTo>
                      <a:pt x="103" y="598"/>
                    </a:lnTo>
                    <a:lnTo>
                      <a:pt x="115" y="624"/>
                    </a:lnTo>
                    <a:lnTo>
                      <a:pt x="128" y="652"/>
                    </a:lnTo>
                    <a:lnTo>
                      <a:pt x="141" y="678"/>
                    </a:lnTo>
                    <a:lnTo>
                      <a:pt x="155" y="704"/>
                    </a:lnTo>
                    <a:lnTo>
                      <a:pt x="169" y="729"/>
                    </a:lnTo>
                    <a:lnTo>
                      <a:pt x="184" y="754"/>
                    </a:lnTo>
                    <a:lnTo>
                      <a:pt x="200" y="779"/>
                    </a:lnTo>
                    <a:lnTo>
                      <a:pt x="216" y="803"/>
                    </a:lnTo>
                    <a:lnTo>
                      <a:pt x="233" y="828"/>
                    </a:lnTo>
                    <a:lnTo>
                      <a:pt x="251" y="851"/>
                    </a:lnTo>
                    <a:lnTo>
                      <a:pt x="268" y="874"/>
                    </a:lnTo>
                    <a:lnTo>
                      <a:pt x="287" y="897"/>
                    </a:lnTo>
                    <a:lnTo>
                      <a:pt x="305" y="919"/>
                    </a:lnTo>
                    <a:lnTo>
                      <a:pt x="324" y="941"/>
                    </a:lnTo>
                    <a:lnTo>
                      <a:pt x="344" y="962"/>
                    </a:lnTo>
                    <a:lnTo>
                      <a:pt x="364" y="984"/>
                    </a:lnTo>
                    <a:lnTo>
                      <a:pt x="385" y="1004"/>
                    </a:lnTo>
                    <a:lnTo>
                      <a:pt x="407" y="1024"/>
                    </a:lnTo>
                    <a:lnTo>
                      <a:pt x="428" y="1043"/>
                    </a:lnTo>
                    <a:lnTo>
                      <a:pt x="450" y="1062"/>
                    </a:lnTo>
                    <a:lnTo>
                      <a:pt x="473" y="1081"/>
                    </a:lnTo>
                    <a:lnTo>
                      <a:pt x="495" y="1099"/>
                    </a:lnTo>
                    <a:lnTo>
                      <a:pt x="519" y="1116"/>
                    </a:lnTo>
                    <a:lnTo>
                      <a:pt x="542" y="1134"/>
                    </a:lnTo>
                    <a:lnTo>
                      <a:pt x="567" y="1151"/>
                    </a:lnTo>
                    <a:lnTo>
                      <a:pt x="592" y="1166"/>
                    </a:lnTo>
                    <a:lnTo>
                      <a:pt x="616" y="1182"/>
                    </a:lnTo>
                    <a:lnTo>
                      <a:pt x="642" y="1196"/>
                    </a:lnTo>
                    <a:lnTo>
                      <a:pt x="667" y="1211"/>
                    </a:lnTo>
                    <a:lnTo>
                      <a:pt x="693" y="1224"/>
                    </a:lnTo>
                    <a:lnTo>
                      <a:pt x="720" y="1237"/>
                    </a:lnTo>
                    <a:lnTo>
                      <a:pt x="747" y="1250"/>
                    </a:lnTo>
                    <a:lnTo>
                      <a:pt x="774" y="1262"/>
                    </a:lnTo>
                    <a:lnTo>
                      <a:pt x="801" y="1273"/>
                    </a:lnTo>
                    <a:lnTo>
                      <a:pt x="828" y="1283"/>
                    </a:lnTo>
                    <a:lnTo>
                      <a:pt x="856" y="1294"/>
                    </a:lnTo>
                    <a:lnTo>
                      <a:pt x="885" y="1304"/>
                    </a:lnTo>
                    <a:lnTo>
                      <a:pt x="914" y="1312"/>
                    </a:lnTo>
                    <a:lnTo>
                      <a:pt x="942" y="1321"/>
                    </a:lnTo>
                    <a:lnTo>
                      <a:pt x="971" y="1328"/>
                    </a:lnTo>
                    <a:lnTo>
                      <a:pt x="1001" y="1335"/>
                    </a:lnTo>
                    <a:lnTo>
                      <a:pt x="1030" y="1341"/>
                    </a:lnTo>
                    <a:lnTo>
                      <a:pt x="1061" y="1346"/>
                    </a:lnTo>
                    <a:lnTo>
                      <a:pt x="1091" y="1351"/>
                    </a:lnTo>
                    <a:lnTo>
                      <a:pt x="1121" y="1355"/>
                    </a:lnTo>
                    <a:lnTo>
                      <a:pt x="1151" y="1358"/>
                    </a:lnTo>
                    <a:lnTo>
                      <a:pt x="1182" y="1361"/>
                    </a:lnTo>
                    <a:lnTo>
                      <a:pt x="1214" y="1363"/>
                    </a:lnTo>
                    <a:lnTo>
                      <a:pt x="1245" y="1364"/>
                    </a:lnTo>
                    <a:lnTo>
                      <a:pt x="1276" y="1364"/>
                    </a:lnTo>
                    <a:lnTo>
                      <a:pt x="1281" y="1364"/>
                    </a:lnTo>
                    <a:lnTo>
                      <a:pt x="1285" y="1363"/>
                    </a:lnTo>
                    <a:lnTo>
                      <a:pt x="1290" y="1362"/>
                    </a:lnTo>
                    <a:lnTo>
                      <a:pt x="1295" y="1362"/>
                    </a:lnTo>
                    <a:close/>
                  </a:path>
                </a:pathLst>
              </a:custGeom>
              <a:solidFill>
                <a:srgbClr val="F85931"/>
              </a:solidFill>
              <a:ln w="3175"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37" name="MH_Other_4"/>
              <p:cNvSpPr>
                <a:spLocks noChangeAspect="1"/>
              </p:cNvSpPr>
              <p:nvPr/>
            </p:nvSpPr>
            <p:spPr bwMode="auto">
              <a:xfrm>
                <a:off x="5932488" y="3667125"/>
                <a:ext cx="2135188" cy="1900238"/>
              </a:xfrm>
              <a:custGeom>
                <a:gdLst>
                  <a:gd fmla="*/ 0 w 1385" name="T0"/>
                  <a:gd fmla="*/ 903 h 1233" name="T1"/>
                  <a:gd fmla="*/ 221 w 1385" name="T2"/>
                  <a:gd fmla="*/ 588 h 1233" name="T3"/>
                  <a:gd fmla="*/ 262 w 1385" name="T4"/>
                  <a:gd fmla="*/ 579 h 1233" name="T5"/>
                  <a:gd fmla="*/ 302 w 1385" name="T6"/>
                  <a:gd fmla="*/ 567 h 1233" name="T7"/>
                  <a:gd fmla="*/ 354 w 1385" name="T8"/>
                  <a:gd fmla="*/ 548 h 1233" name="T9"/>
                  <a:gd fmla="*/ 391 w 1385" name="T10"/>
                  <a:gd fmla="*/ 531 h 1233" name="T11"/>
                  <a:gd fmla="*/ 427 w 1385" name="T12"/>
                  <a:gd fmla="*/ 511 h 1233" name="T13"/>
                  <a:gd fmla="*/ 472 w 1385" name="T14"/>
                  <a:gd fmla="*/ 482 h 1233" name="T15"/>
                  <a:gd fmla="*/ 506 w 1385" name="T16"/>
                  <a:gd fmla="*/ 458 h 1233" name="T17"/>
                  <a:gd fmla="*/ 526 w 1385" name="T18"/>
                  <a:gd fmla="*/ 441 h 1233" name="T19"/>
                  <a:gd fmla="*/ 546 w 1385" name="T20"/>
                  <a:gd fmla="*/ 423 h 1233" name="T21"/>
                  <a:gd fmla="*/ 565 w 1385" name="T22"/>
                  <a:gd fmla="*/ 405 h 1233" name="T23"/>
                  <a:gd fmla="*/ 584 w 1385" name="T24"/>
                  <a:gd fmla="*/ 385 h 1233" name="T25"/>
                  <a:gd fmla="*/ 610 w 1385" name="T26"/>
                  <a:gd fmla="*/ 353 h 1233" name="T27"/>
                  <a:gd fmla="*/ 642 w 1385" name="T28"/>
                  <a:gd fmla="*/ 310 h 1233" name="T29"/>
                  <a:gd fmla="*/ 671 w 1385" name="T30"/>
                  <a:gd fmla="*/ 264 h 1233" name="T31"/>
                  <a:gd fmla="*/ 689 w 1385" name="T32"/>
                  <a:gd fmla="*/ 228 h 1233" name="T33"/>
                  <a:gd fmla="*/ 705 w 1385" name="T34"/>
                  <a:gd fmla="*/ 189 h 1233" name="T35"/>
                  <a:gd fmla="*/ 723 w 1385" name="T36"/>
                  <a:gd fmla="*/ 138 h 1233" name="T37"/>
                  <a:gd fmla="*/ 737 w 1385" name="T38"/>
                  <a:gd fmla="*/ 84 h 1233" name="T39"/>
                  <a:gd fmla="*/ 746 w 1385" name="T40"/>
                  <a:gd fmla="*/ 28 h 1233" name="T41"/>
                  <a:gd fmla="*/ 748 w 1385" name="T42"/>
                  <a:gd fmla="*/ 0 h 1233" name="T43"/>
                  <a:gd fmla="*/ 1385 w 1385" name="T44"/>
                  <a:gd fmla="*/ 4 h 1233" name="T45"/>
                  <a:gd fmla="*/ 1382 w 1385" name="T46"/>
                  <a:gd fmla="*/ 66 h 1233" name="T47"/>
                  <a:gd fmla="*/ 1375 w 1385" name="T48"/>
                  <a:gd fmla="*/ 126 h 1233" name="T49"/>
                  <a:gd fmla="*/ 1366 w 1385" name="T50"/>
                  <a:gd fmla="*/ 185 h 1233" name="T51"/>
                  <a:gd fmla="*/ 1354 w 1385" name="T52"/>
                  <a:gd fmla="*/ 245 h 1233" name="T53"/>
                  <a:gd fmla="*/ 1339 w 1385" name="T54"/>
                  <a:gd fmla="*/ 302 h 1233" name="T55"/>
                  <a:gd fmla="*/ 1322 w 1385" name="T56"/>
                  <a:gd fmla="*/ 359 h 1233" name="T57"/>
                  <a:gd fmla="*/ 1301 w 1385" name="T58"/>
                  <a:gd fmla="*/ 414 h 1233" name="T59"/>
                  <a:gd fmla="*/ 1279 w 1385" name="T60"/>
                  <a:gd fmla="*/ 468 h 1233" name="T61"/>
                  <a:gd fmla="*/ 1255 w 1385" name="T62"/>
                  <a:gd fmla="*/ 522 h 1233" name="T63"/>
                  <a:gd fmla="*/ 1228 w 1385" name="T64"/>
                  <a:gd fmla="*/ 573 h 1233" name="T65"/>
                  <a:gd fmla="*/ 1200 w 1385" name="T66"/>
                  <a:gd fmla="*/ 623 h 1233" name="T67"/>
                  <a:gd fmla="*/ 1169 w 1385" name="T68"/>
                  <a:gd fmla="*/ 671 h 1233" name="T69"/>
                  <a:gd fmla="*/ 1135 w 1385" name="T70"/>
                  <a:gd fmla="*/ 719 h 1233" name="T71"/>
                  <a:gd fmla="*/ 1099 w 1385" name="T72"/>
                  <a:gd fmla="*/ 764 h 1233" name="T73"/>
                  <a:gd fmla="*/ 1062 w 1385" name="T74"/>
                  <a:gd fmla="*/ 808 h 1233" name="T75"/>
                  <a:gd fmla="*/ 1023 w 1385" name="T76"/>
                  <a:gd fmla="*/ 851 h 1233" name="T77"/>
                  <a:gd fmla="*/ 982 w 1385" name="T78"/>
                  <a:gd fmla="*/ 891 h 1233" name="T79"/>
                  <a:gd fmla="*/ 939 w 1385" name="T80"/>
                  <a:gd fmla="*/ 929 h 1233" name="T81"/>
                  <a:gd fmla="*/ 895 w 1385" name="T82"/>
                  <a:gd fmla="*/ 965 h 1233" name="T83"/>
                  <a:gd fmla="*/ 849 w 1385" name="T84"/>
                  <a:gd fmla="*/ 1000 h 1233" name="T85"/>
                  <a:gd fmla="*/ 801 w 1385" name="T86"/>
                  <a:gd fmla="*/ 1032 h 1233" name="T87"/>
                  <a:gd fmla="*/ 752 w 1385" name="T88"/>
                  <a:gd fmla="*/ 1063 h 1233" name="T89"/>
                  <a:gd fmla="*/ 701 w 1385" name="T90"/>
                  <a:gd fmla="*/ 1090 h 1233" name="T91"/>
                  <a:gd fmla="*/ 649 w 1385" name="T92"/>
                  <a:gd fmla="*/ 1116 h 1233" name="T93"/>
                  <a:gd fmla="*/ 595 w 1385" name="T94"/>
                  <a:gd fmla="*/ 1139 h 1233" name="T95"/>
                  <a:gd fmla="*/ 541 w 1385" name="T96"/>
                  <a:gd fmla="*/ 1161 h 1233" name="T97"/>
                  <a:gd fmla="*/ 485 w 1385" name="T98"/>
                  <a:gd fmla="*/ 1180 h 1233" name="T99"/>
                  <a:gd fmla="*/ 428 w 1385" name="T100"/>
                  <a:gd fmla="*/ 1196 h 1233" name="T101"/>
                  <a:gd fmla="*/ 370 w 1385" name="T102"/>
                  <a:gd fmla="*/ 1209 h 1233" name="T103"/>
                  <a:gd fmla="*/ 311 w 1385" name="T104"/>
                  <a:gd fmla="*/ 1220 h 1233" name="T105"/>
                  <a:gd fmla="*/ 251 w 1385" name="T106"/>
                  <a:gd fmla="*/ 1228 h 1233" name="T107"/>
                  <a:gd fmla="*/ 191 w 1385" name="T108"/>
                  <a:gd fmla="*/ 1233 h 1233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233" w="1385">
                    <a:moveTo>
                      <a:pt x="191" y="1233"/>
                    </a:moveTo>
                    <a:lnTo>
                      <a:pt x="0" y="903"/>
                    </a:lnTo>
                    <a:lnTo>
                      <a:pt x="194" y="592"/>
                    </a:lnTo>
                    <a:lnTo>
                      <a:pt x="221" y="588"/>
                    </a:lnTo>
                    <a:lnTo>
                      <a:pt x="248" y="582"/>
                    </a:lnTo>
                    <a:lnTo>
                      <a:pt x="262" y="579"/>
                    </a:lnTo>
                    <a:lnTo>
                      <a:pt x="275" y="575"/>
                    </a:lnTo>
                    <a:lnTo>
                      <a:pt x="302" y="567"/>
                    </a:lnTo>
                    <a:lnTo>
                      <a:pt x="327" y="558"/>
                    </a:lnTo>
                    <a:lnTo>
                      <a:pt x="354" y="548"/>
                    </a:lnTo>
                    <a:lnTo>
                      <a:pt x="379" y="537"/>
                    </a:lnTo>
                    <a:lnTo>
                      <a:pt x="391" y="531"/>
                    </a:lnTo>
                    <a:lnTo>
                      <a:pt x="403" y="525"/>
                    </a:lnTo>
                    <a:lnTo>
                      <a:pt x="427" y="511"/>
                    </a:lnTo>
                    <a:lnTo>
                      <a:pt x="450" y="497"/>
                    </a:lnTo>
                    <a:lnTo>
                      <a:pt x="472" y="482"/>
                    </a:lnTo>
                    <a:lnTo>
                      <a:pt x="494" y="467"/>
                    </a:lnTo>
                    <a:lnTo>
                      <a:pt x="506" y="458"/>
                    </a:lnTo>
                    <a:lnTo>
                      <a:pt x="516" y="450"/>
                    </a:lnTo>
                    <a:lnTo>
                      <a:pt x="526" y="441"/>
                    </a:lnTo>
                    <a:lnTo>
                      <a:pt x="536" y="432"/>
                    </a:lnTo>
                    <a:lnTo>
                      <a:pt x="546" y="423"/>
                    </a:lnTo>
                    <a:lnTo>
                      <a:pt x="556" y="414"/>
                    </a:lnTo>
                    <a:lnTo>
                      <a:pt x="565" y="405"/>
                    </a:lnTo>
                    <a:lnTo>
                      <a:pt x="575" y="395"/>
                    </a:lnTo>
                    <a:lnTo>
                      <a:pt x="584" y="385"/>
                    </a:lnTo>
                    <a:lnTo>
                      <a:pt x="593" y="375"/>
                    </a:lnTo>
                    <a:lnTo>
                      <a:pt x="610" y="353"/>
                    </a:lnTo>
                    <a:lnTo>
                      <a:pt x="626" y="332"/>
                    </a:lnTo>
                    <a:lnTo>
                      <a:pt x="642" y="310"/>
                    </a:lnTo>
                    <a:lnTo>
                      <a:pt x="656" y="287"/>
                    </a:lnTo>
                    <a:lnTo>
                      <a:pt x="671" y="264"/>
                    </a:lnTo>
                    <a:lnTo>
                      <a:pt x="683" y="240"/>
                    </a:lnTo>
                    <a:lnTo>
                      <a:pt x="689" y="228"/>
                    </a:lnTo>
                    <a:lnTo>
                      <a:pt x="695" y="215"/>
                    </a:lnTo>
                    <a:lnTo>
                      <a:pt x="705" y="189"/>
                    </a:lnTo>
                    <a:lnTo>
                      <a:pt x="715" y="164"/>
                    </a:lnTo>
                    <a:lnTo>
                      <a:pt x="723" y="138"/>
                    </a:lnTo>
                    <a:lnTo>
                      <a:pt x="731" y="111"/>
                    </a:lnTo>
                    <a:lnTo>
                      <a:pt x="737" y="84"/>
                    </a:lnTo>
                    <a:lnTo>
                      <a:pt x="742" y="57"/>
                    </a:lnTo>
                    <a:lnTo>
                      <a:pt x="746" y="28"/>
                    </a:lnTo>
                    <a:lnTo>
                      <a:pt x="747" y="14"/>
                    </a:lnTo>
                    <a:lnTo>
                      <a:pt x="748" y="0"/>
                    </a:lnTo>
                    <a:lnTo>
                      <a:pt x="1032" y="202"/>
                    </a:lnTo>
                    <a:lnTo>
                      <a:pt x="1385" y="4"/>
                    </a:lnTo>
                    <a:lnTo>
                      <a:pt x="1384" y="36"/>
                    </a:lnTo>
                    <a:lnTo>
                      <a:pt x="1382" y="66"/>
                    </a:lnTo>
                    <a:lnTo>
                      <a:pt x="1379" y="96"/>
                    </a:lnTo>
                    <a:lnTo>
                      <a:pt x="1375" y="126"/>
                    </a:lnTo>
                    <a:lnTo>
                      <a:pt x="1371" y="156"/>
                    </a:lnTo>
                    <a:lnTo>
                      <a:pt x="1366" y="185"/>
                    </a:lnTo>
                    <a:lnTo>
                      <a:pt x="1360" y="216"/>
                    </a:lnTo>
                    <a:lnTo>
                      <a:pt x="1354" y="245"/>
                    </a:lnTo>
                    <a:lnTo>
                      <a:pt x="1347" y="273"/>
                    </a:lnTo>
                    <a:lnTo>
                      <a:pt x="1339" y="302"/>
                    </a:lnTo>
                    <a:lnTo>
                      <a:pt x="1331" y="330"/>
                    </a:lnTo>
                    <a:lnTo>
                      <a:pt x="1322" y="359"/>
                    </a:lnTo>
                    <a:lnTo>
                      <a:pt x="1313" y="387"/>
                    </a:lnTo>
                    <a:lnTo>
                      <a:pt x="1301" y="414"/>
                    </a:lnTo>
                    <a:lnTo>
                      <a:pt x="1291" y="441"/>
                    </a:lnTo>
                    <a:lnTo>
                      <a:pt x="1279" y="468"/>
                    </a:lnTo>
                    <a:lnTo>
                      <a:pt x="1268" y="494"/>
                    </a:lnTo>
                    <a:lnTo>
                      <a:pt x="1255" y="522"/>
                    </a:lnTo>
                    <a:lnTo>
                      <a:pt x="1242" y="547"/>
                    </a:lnTo>
                    <a:lnTo>
                      <a:pt x="1228" y="573"/>
                    </a:lnTo>
                    <a:lnTo>
                      <a:pt x="1214" y="598"/>
                    </a:lnTo>
                    <a:lnTo>
                      <a:pt x="1200" y="623"/>
                    </a:lnTo>
                    <a:lnTo>
                      <a:pt x="1184" y="647"/>
                    </a:lnTo>
                    <a:lnTo>
                      <a:pt x="1169" y="671"/>
                    </a:lnTo>
                    <a:lnTo>
                      <a:pt x="1152" y="696"/>
                    </a:lnTo>
                    <a:lnTo>
                      <a:pt x="1135" y="719"/>
                    </a:lnTo>
                    <a:lnTo>
                      <a:pt x="1117" y="742"/>
                    </a:lnTo>
                    <a:lnTo>
                      <a:pt x="1099" y="764"/>
                    </a:lnTo>
                    <a:lnTo>
                      <a:pt x="1081" y="786"/>
                    </a:lnTo>
                    <a:lnTo>
                      <a:pt x="1062" y="808"/>
                    </a:lnTo>
                    <a:lnTo>
                      <a:pt x="1043" y="829"/>
                    </a:lnTo>
                    <a:lnTo>
                      <a:pt x="1023" y="851"/>
                    </a:lnTo>
                    <a:lnTo>
                      <a:pt x="1003" y="871"/>
                    </a:lnTo>
                    <a:lnTo>
                      <a:pt x="982" y="891"/>
                    </a:lnTo>
                    <a:lnTo>
                      <a:pt x="961" y="910"/>
                    </a:lnTo>
                    <a:lnTo>
                      <a:pt x="939" y="929"/>
                    </a:lnTo>
                    <a:lnTo>
                      <a:pt x="917" y="947"/>
                    </a:lnTo>
                    <a:lnTo>
                      <a:pt x="895" y="965"/>
                    </a:lnTo>
                    <a:lnTo>
                      <a:pt x="872" y="982"/>
                    </a:lnTo>
                    <a:lnTo>
                      <a:pt x="849" y="1000"/>
                    </a:lnTo>
                    <a:lnTo>
                      <a:pt x="826" y="1017"/>
                    </a:lnTo>
                    <a:lnTo>
                      <a:pt x="801" y="1032"/>
                    </a:lnTo>
                    <a:lnTo>
                      <a:pt x="776" y="1048"/>
                    </a:lnTo>
                    <a:lnTo>
                      <a:pt x="752" y="1063"/>
                    </a:lnTo>
                    <a:lnTo>
                      <a:pt x="727" y="1077"/>
                    </a:lnTo>
                    <a:lnTo>
                      <a:pt x="701" y="1090"/>
                    </a:lnTo>
                    <a:lnTo>
                      <a:pt x="676" y="1104"/>
                    </a:lnTo>
                    <a:lnTo>
                      <a:pt x="649" y="1116"/>
                    </a:lnTo>
                    <a:lnTo>
                      <a:pt x="622" y="1128"/>
                    </a:lnTo>
                    <a:lnTo>
                      <a:pt x="595" y="1139"/>
                    </a:lnTo>
                    <a:lnTo>
                      <a:pt x="568" y="1150"/>
                    </a:lnTo>
                    <a:lnTo>
                      <a:pt x="541" y="1161"/>
                    </a:lnTo>
                    <a:lnTo>
                      <a:pt x="514" y="1171"/>
                    </a:lnTo>
                    <a:lnTo>
                      <a:pt x="485" y="1180"/>
                    </a:lnTo>
                    <a:lnTo>
                      <a:pt x="456" y="1188"/>
                    </a:lnTo>
                    <a:lnTo>
                      <a:pt x="428" y="1196"/>
                    </a:lnTo>
                    <a:lnTo>
                      <a:pt x="399" y="1203"/>
                    </a:lnTo>
                    <a:lnTo>
                      <a:pt x="370" y="1209"/>
                    </a:lnTo>
                    <a:lnTo>
                      <a:pt x="340" y="1215"/>
                    </a:lnTo>
                    <a:lnTo>
                      <a:pt x="311" y="1220"/>
                    </a:lnTo>
                    <a:lnTo>
                      <a:pt x="281" y="1224"/>
                    </a:lnTo>
                    <a:lnTo>
                      <a:pt x="251" y="1228"/>
                    </a:lnTo>
                    <a:lnTo>
                      <a:pt x="221" y="1231"/>
                    </a:lnTo>
                    <a:lnTo>
                      <a:pt x="191" y="1233"/>
                    </a:lnTo>
                    <a:close/>
                  </a:path>
                </a:pathLst>
              </a:custGeom>
              <a:solidFill>
                <a:srgbClr val="CE1836"/>
              </a:solidFill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3605" lIns="0" rIns="0" tIns="33605"/>
              <a:lstStyle/>
              <a:p>
                <a:pPr eaLnBrk="1" fontAlgn="auto" hangingPunct="1" indent="-136908" marL="136908">
                  <a:lnSpc>
                    <a:spcPct val="120000"/>
                  </a:lnSpc>
                  <a:spcBef>
                    <a:spcPts val="450"/>
                  </a:spcBef>
                  <a:spcAft>
                    <a:spcPts val="450"/>
                  </a:spcAft>
                  <a:buFont charset="0" panose="020b0604020202020204" pitchFamily="34" typeface="Arial"/>
                  <a:buChar char="•"/>
                  <a:defRPr/>
                </a:pPr>
                <a:endParaRPr lang="en-US" sz="10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KSO_Shape"/>
            <p:cNvSpPr/>
            <p:nvPr/>
          </p:nvSpPr>
          <p:spPr bwMode="auto">
            <a:xfrm>
              <a:off x="4868863" y="2338388"/>
              <a:ext cx="481012" cy="363537"/>
            </a:xfrm>
            <a:custGeom>
              <a:gdLst>
                <a:gd fmla="*/ 104753 w 3040062" name="T0"/>
                <a:gd fmla="*/ 1241540 h 2303463" name="T1"/>
                <a:gd fmla="*/ 251725 w 3040062" name="T2"/>
                <a:gd fmla="*/ 1260899 h 2303463" name="T3"/>
                <a:gd fmla="*/ 265692 w 3040062" name="T4"/>
                <a:gd fmla="*/ 1110467 h 2303463" name="T5"/>
                <a:gd fmla="*/ 844867 w 3040062" name="T6"/>
                <a:gd fmla="*/ 970596 h 2303463" name="T7"/>
                <a:gd fmla="*/ 870584 w 3040062" name="T8"/>
                <a:gd fmla="*/ 987377 h 2303463" name="T9"/>
                <a:gd fmla="*/ 872172 w 3040062" name="T10"/>
                <a:gd fmla="*/ 1402771 h 2303463" name="T11"/>
                <a:gd fmla="*/ 848359 w 3040062" name="T12"/>
                <a:gd fmla="*/ 1421768 h 2303463" name="T13"/>
                <a:gd fmla="*/ 615315 w 3040062" name="T14"/>
                <a:gd fmla="*/ 1415119 h 2303463" name="T15"/>
                <a:gd fmla="*/ 603250 w 3040062" name="T16"/>
                <a:gd fmla="*/ 1002891 h 2303463" name="T17"/>
                <a:gd fmla="*/ 617855 w 3040062" name="T18"/>
                <a:gd fmla="*/ 975662 h 2303463" name="T19"/>
                <a:gd fmla="*/ 1240437 w 3040062" name="T20"/>
                <a:gd fmla="*/ 749300 h 2303463" name="T21"/>
                <a:gd fmla="*/ 1265867 w 3040062" name="T22"/>
                <a:gd fmla="*/ 766421 h 2303463" name="T23"/>
                <a:gd fmla="*/ 1267138 w 3040062" name="T24"/>
                <a:gd fmla="*/ 1402743 h 2303463" name="T25"/>
                <a:gd fmla="*/ 1243616 w 3040062" name="T26"/>
                <a:gd fmla="*/ 1421766 h 2303463" name="T27"/>
                <a:gd fmla="*/ 1010298 w 3040062" name="T28"/>
                <a:gd fmla="*/ 1415108 h 2303463" name="T29"/>
                <a:gd fmla="*/ 998537 w 3040062" name="T30"/>
                <a:gd fmla="*/ 782273 h 2303463" name="T31"/>
                <a:gd fmla="*/ 1012841 w 3040062" name="T32"/>
                <a:gd fmla="*/ 755007 h 2303463" name="T33"/>
                <a:gd fmla="*/ 2175011 w 3040062" name="T34"/>
                <a:gd fmla="*/ 666432 h 2303463" name="T35"/>
                <a:gd fmla="*/ 2235666 w 3040062" name="T36"/>
                <a:gd fmla="*/ 692135 h 2303463" name="T37"/>
                <a:gd fmla="*/ 2277268 w 3040062" name="T38"/>
                <a:gd fmla="*/ 742271 h 2303463" name="T39"/>
                <a:gd fmla="*/ 2290605 w 3040062" name="T40"/>
                <a:gd fmla="*/ 1286150 h 2303463" name="T41"/>
                <a:gd fmla="*/ 2948603 w 3040062" name="T42"/>
                <a:gd fmla="*/ 1365796 h 2303463" name="T43"/>
                <a:gd fmla="*/ 3005765 w 3040062" name="T44"/>
                <a:gd fmla="*/ 1408316 h 2303463" name="T45"/>
                <a:gd fmla="*/ 3036887 w 3040062" name="T46"/>
                <a:gd fmla="*/ 1473366 h 2303463" name="T47"/>
                <a:gd fmla="*/ 3035616 w 3040062" name="T48"/>
                <a:gd fmla="*/ 2191451 h 2303463" name="T49"/>
                <a:gd fmla="*/ 3001319 w 3040062" name="T50"/>
                <a:gd fmla="*/ 2254597 h 2303463" name="T51"/>
                <a:gd fmla="*/ 2941934 w 3040062" name="T52"/>
                <a:gd fmla="*/ 2294578 h 2303463" name="T53"/>
                <a:gd fmla="*/ 2171200 w 3040062" name="T54"/>
                <a:gd fmla="*/ 2303146 h 2303463" name="T55"/>
                <a:gd fmla="*/ 2113403 w 3040062" name="T56"/>
                <a:gd fmla="*/ 2292040 h 2303463" name="T57"/>
                <a:gd fmla="*/ 1552263 w 3040062" name="T58"/>
                <a:gd fmla="*/ 1741815 h 2303463" name="T59"/>
                <a:gd fmla="*/ 1526223 w 3040062" name="T60"/>
                <a:gd fmla="*/ 1686919 h 2303463" name="T61"/>
                <a:gd fmla="*/ 1529081 w 3040062" name="T62"/>
                <a:gd fmla="*/ 1626946 h 2303463" name="T63"/>
                <a:gd fmla="*/ 1560520 w 3040062" name="T64"/>
                <a:gd fmla="*/ 1574272 h 2303463" name="T65"/>
                <a:gd fmla="*/ 1612919 w 3040062" name="T66"/>
                <a:gd fmla="*/ 1542858 h 2303463" name="T67"/>
                <a:gd fmla="*/ 1673891 w 3040062" name="T68"/>
                <a:gd fmla="*/ 1539685 h 2303463" name="T69"/>
                <a:gd fmla="*/ 1728513 w 3040062" name="T70"/>
                <a:gd fmla="*/ 1565705 h 2303463" name="T71"/>
                <a:gd fmla="*/ 2024167 w 3040062" name="T72"/>
                <a:gd fmla="*/ 760992 h 2303463" name="T73"/>
                <a:gd fmla="*/ 2057829 w 3040062" name="T74"/>
                <a:gd fmla="*/ 704828 h 2303463" name="T75"/>
                <a:gd fmla="*/ 2113721 w 3040062" name="T76"/>
                <a:gd fmla="*/ 670875 h 2303463" name="T77"/>
                <a:gd fmla="*/ 1640947 w 3040062" name="T78"/>
                <a:gd fmla="*/ 485773 h 2303463" name="T79"/>
                <a:gd fmla="*/ 1662436 w 3040062" name="T80"/>
                <a:gd fmla="*/ 507334 h 2303463" name="T81"/>
                <a:gd fmla="*/ 1658328 w 3040062" name="T82"/>
                <a:gd fmla="*/ 1408133 h 2303463" name="T83"/>
                <a:gd fmla="*/ 1631151 w 3040062" name="T84"/>
                <a:gd fmla="*/ 1422401 h 2303463" name="T85"/>
                <a:gd fmla="*/ 1401409 w 3040062" name="T86"/>
                <a:gd fmla="*/ 1410669 h 2303463" name="T87"/>
                <a:gd fmla="*/ 1394457 w 3040062" name="T88"/>
                <a:gd fmla="*/ 510505 h 2303463" name="T89"/>
                <a:gd fmla="*/ 1413734 w 3040062" name="T90"/>
                <a:gd fmla="*/ 486725 h 2303463" name="T91"/>
                <a:gd fmla="*/ 2856582 w 3040062" name="T92"/>
                <a:gd fmla="*/ 2539 h 2303463" name="T93"/>
                <a:gd fmla="*/ 2942924 w 3040062" name="T94"/>
                <a:gd fmla="*/ 45384 h 2303463" name="T95"/>
                <a:gd fmla="*/ 3001649 w 3040062" name="T96"/>
                <a:gd fmla="*/ 130121 h 2303463" name="T97"/>
                <a:gd fmla="*/ 3021012 w 3040062" name="T98"/>
                <a:gd fmla="*/ 1276768 h 2303463" name="T99"/>
                <a:gd fmla="*/ 2944193 w 3040062" name="T100"/>
                <a:gd fmla="*/ 1247252 h 2303463" name="T101"/>
                <a:gd fmla="*/ 374889 w 3040062" name="T102"/>
                <a:gd fmla="*/ 1959424 h 2303463" name="T103"/>
                <a:gd fmla="*/ 127291 w 3040062" name="T104"/>
                <a:gd fmla="*/ 2259336 h 2303463" name="T105"/>
                <a:gd fmla="*/ 50472 w 3040062" name="T106"/>
                <a:gd fmla="*/ 2198402 h 2303463" name="T107"/>
                <a:gd fmla="*/ 6349 w 3040062" name="T108"/>
                <a:gd fmla="*/ 2100970 h 2303463" name="T109"/>
                <a:gd fmla="*/ 3809 w 3040062" name="T110"/>
                <a:gd fmla="*/ 183438 h 2303463" name="T111"/>
                <a:gd fmla="*/ 44441 w 3040062" name="T112"/>
                <a:gd fmla="*/ 83468 h 2303463" name="T113"/>
                <a:gd fmla="*/ 118720 w 3040062" name="T114"/>
                <a:gd fmla="*/ 17773 h 230346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303463" w="3040062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6956426" y="2271713"/>
              <a:ext cx="328613" cy="496887"/>
            </a:xfrm>
            <a:custGeom>
              <a:gdLst>
                <a:gd fmla="*/ 523549 w 1017588" name="T0"/>
                <a:gd fmla="*/ 1727615 h 1541463" name="T1"/>
                <a:gd fmla="*/ 500286 w 1017588" name="T2"/>
                <a:gd fmla="*/ 1754797 h 1541463" name="T3"/>
                <a:gd fmla="*/ 514299 w 1017588" name="T4"/>
                <a:gd fmla="*/ 1785062 h 1541463" name="T5"/>
                <a:gd fmla="*/ 565870 w 1017588" name="T6"/>
                <a:gd fmla="*/ 1799914 h 1541463" name="T7"/>
                <a:gd fmla="*/ 727866 w 1017588" name="T8"/>
                <a:gd fmla="*/ 1792908 h 1541463" name="T9"/>
                <a:gd fmla="*/ 755894 w 1017588" name="T10"/>
                <a:gd fmla="*/ 1767127 h 1541463" name="T11"/>
                <a:gd fmla="*/ 746644 w 1017588" name="T12"/>
                <a:gd fmla="*/ 1736302 h 1541463" name="T13"/>
                <a:gd fmla="*/ 699840 w 1017588" name="T14"/>
                <a:gd fmla="*/ 1718928 h 1541463" name="T15"/>
                <a:gd fmla="*/ 676426 w 1017588" name="T16"/>
                <a:gd fmla="*/ 1022988 h 1541463" name="T17"/>
                <a:gd fmla="*/ 599649 w 1017588" name="T18"/>
                <a:gd fmla="*/ 995802 h 1541463" name="T19"/>
                <a:gd fmla="*/ 553373 w 1017588" name="T20"/>
                <a:gd fmla="*/ 800995 h 1541463" name="T21"/>
                <a:gd fmla="*/ 485472 w 1017588" name="T22"/>
                <a:gd fmla="*/ 832354 h 1541463" name="T23"/>
                <a:gd fmla="*/ 596776 w 1017588" name="T24"/>
                <a:gd fmla="*/ 784482 h 1541463" name="T25"/>
                <a:gd fmla="*/ 728604 w 1017588" name="T26"/>
                <a:gd fmla="*/ 580721 h 1541463" name="T27"/>
                <a:gd fmla="*/ 843030 w 1017588" name="T28"/>
                <a:gd fmla="*/ 784482 h 1541463" name="T29"/>
                <a:gd fmla="*/ 843030 w 1017588" name="T30"/>
                <a:gd fmla="*/ 918269 h 1541463" name="T31"/>
                <a:gd fmla="*/ 843030 w 1017588" name="T32"/>
                <a:gd fmla="*/ 1045900 h 1541463" name="T33"/>
                <a:gd fmla="*/ 482521 w 1017588" name="T34"/>
                <a:gd fmla="*/ 1074558 h 1541463" name="T35"/>
                <a:gd fmla="*/ 311872 w 1017588" name="T36"/>
                <a:gd fmla="*/ 1174370 h 1541463" name="T37"/>
                <a:gd fmla="*/ 239632 w 1017588" name="T38"/>
                <a:gd fmla="*/ 174303 h 1541463" name="T39"/>
                <a:gd fmla="*/ 199554 w 1017588" name="T40"/>
                <a:gd fmla="*/ 196161 h 1541463" name="T41"/>
                <a:gd fmla="*/ 170686 w 1017588" name="T42"/>
                <a:gd fmla="*/ 231190 h 1541463" name="T43"/>
                <a:gd fmla="*/ 157232 w 1017588" name="T44"/>
                <a:gd fmla="*/ 275185 h 1541463" name="T45"/>
                <a:gd fmla="*/ 160036 w 1017588" name="T46"/>
                <a:gd fmla="*/ 1511278 h 1541463" name="T47"/>
                <a:gd fmla="*/ 179935 w 1017588" name="T48"/>
                <a:gd fmla="*/ 1552472 h 1541463" name="T49"/>
                <a:gd fmla="*/ 213568 w 1017588" name="T50"/>
                <a:gd fmla="*/ 1582736 h 1541463" name="T51"/>
                <a:gd fmla="*/ 257009 w 1017588" name="T52"/>
                <a:gd fmla="*/ 1598710 h 1541463" name="T53"/>
                <a:gd fmla="*/ 1006177 w 1017588" name="T54"/>
                <a:gd fmla="*/ 1597589 h 1541463" name="T55"/>
                <a:gd fmla="*/ 1048498 w 1017588" name="T56"/>
                <a:gd fmla="*/ 1579934 h 1541463" name="T57"/>
                <a:gd fmla="*/ 1080729 w 1017588" name="T58"/>
                <a:gd fmla="*/ 1547708 h 1541463" name="T59"/>
                <a:gd fmla="*/ 1098106 w 1017588" name="T60"/>
                <a:gd fmla="*/ 1505673 h 1541463" name="T61"/>
                <a:gd fmla="*/ 1099507 w 1017588" name="T62"/>
                <a:gd fmla="*/ 269581 h 1541463" name="T63"/>
                <a:gd fmla="*/ 1083532 w 1017588" name="T64"/>
                <a:gd fmla="*/ 226145 h 1541463" name="T65"/>
                <a:gd fmla="*/ 1053262 w 1017588" name="T66"/>
                <a:gd fmla="*/ 192518 h 1541463" name="T67"/>
                <a:gd fmla="*/ 1011783 w 1017588" name="T68"/>
                <a:gd fmla="*/ 172622 h 1541463" name="T69"/>
                <a:gd fmla="*/ 624727 w 1017588" name="T70"/>
                <a:gd fmla="*/ 43436 h 1541463" name="T71"/>
                <a:gd fmla="*/ 598662 w 1017588" name="T72"/>
                <a:gd fmla="*/ 57447 h 1541463" name="T73"/>
                <a:gd fmla="*/ 589973 w 1017588" name="T74"/>
                <a:gd fmla="*/ 86311 h 1541463" name="T75"/>
                <a:gd fmla="*/ 603706 w 1017588" name="T76"/>
                <a:gd fmla="*/ 112372 h 1541463" name="T77"/>
                <a:gd fmla="*/ 632574 w 1017588" name="T78"/>
                <a:gd fmla="*/ 120780 h 1541463" name="T79"/>
                <a:gd fmla="*/ 658359 w 1017588" name="T80"/>
                <a:gd fmla="*/ 107048 h 1541463" name="T81"/>
                <a:gd fmla="*/ 667048 w 1017588" name="T82"/>
                <a:gd fmla="*/ 78184 h 1541463" name="T83"/>
                <a:gd fmla="*/ 653314 w 1017588" name="T84"/>
                <a:gd fmla="*/ 52123 h 1541463" name="T85"/>
                <a:gd fmla="*/ 144340 w 1017588" name="T86"/>
                <a:gd fmla="*/ 0 h 1541463" name="T87"/>
                <a:gd fmla="*/ 1150237 w 1017588" name="T88"/>
                <a:gd fmla="*/ 6725 h 1541463" name="T89"/>
                <a:gd fmla="*/ 1202086 w 1017588" name="T90"/>
                <a:gd fmla="*/ 34749 h 1541463" name="T91"/>
                <a:gd fmla="*/ 1239083 w 1017588" name="T92"/>
                <a:gd fmla="*/ 79586 h 1541463" name="T93"/>
                <a:gd fmla="*/ 1256740 w 1017588" name="T94"/>
                <a:gd fmla="*/ 136752 h 1541463" name="T95"/>
                <a:gd fmla="*/ 1252536 w 1017588" name="T96"/>
                <a:gd fmla="*/ 1790947 h 1541463" name="T97"/>
                <a:gd fmla="*/ 1227312 w 1017588" name="T98"/>
                <a:gd fmla="*/ 1843910 h 1541463" name="T99"/>
                <a:gd fmla="*/ 1184149 w 1017588" name="T100"/>
                <a:gd fmla="*/ 1883142 h 1541463" name="T101"/>
                <a:gd fmla="*/ 1128095 w 1017588" name="T102"/>
                <a:gd fmla="*/ 1903319 h 1541463" name="T103"/>
                <a:gd fmla="*/ 121638 w 1017588" name="T104"/>
                <a:gd fmla="*/ 1901918 h 1541463" name="T105"/>
                <a:gd fmla="*/ 66985 w 1017588" name="T106"/>
                <a:gd fmla="*/ 1879219 h 1541463" name="T107"/>
                <a:gd fmla="*/ 25785 w 1017588" name="T108"/>
                <a:gd fmla="*/ 1838025 h 1541463" name="T109"/>
                <a:gd fmla="*/ 2802 w 1017588" name="T110"/>
                <a:gd fmla="*/ 1783381 h 1541463" name="T111"/>
                <a:gd fmla="*/ 1682 w 1017588" name="T112"/>
                <a:gd fmla="*/ 128905 h 1541463" name="T113"/>
                <a:gd fmla="*/ 21861 w 1017588" name="T114"/>
                <a:gd fmla="*/ 73141 h 1541463" name="T115"/>
                <a:gd fmla="*/ 60820 w 1017588" name="T116"/>
                <a:gd fmla="*/ 30266 h 1541463" name="T117"/>
                <a:gd fmla="*/ 114071 w 1017588" name="T118"/>
                <a:gd fmla="*/ 4764 h 1541463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1541463" w="1017588">
                  <a:moveTo>
                    <a:pt x="465468" y="1390219"/>
                  </a:moveTo>
                  <a:lnTo>
                    <a:pt x="457983" y="1390446"/>
                  </a:lnTo>
                  <a:lnTo>
                    <a:pt x="450951" y="1390900"/>
                  </a:lnTo>
                  <a:lnTo>
                    <a:pt x="444826" y="1391807"/>
                  </a:lnTo>
                  <a:lnTo>
                    <a:pt x="438702" y="1392940"/>
                  </a:lnTo>
                  <a:lnTo>
                    <a:pt x="433258" y="1394528"/>
                  </a:lnTo>
                  <a:lnTo>
                    <a:pt x="428267" y="1396115"/>
                  </a:lnTo>
                  <a:lnTo>
                    <a:pt x="423731" y="1397929"/>
                  </a:lnTo>
                  <a:lnTo>
                    <a:pt x="419648" y="1399970"/>
                  </a:lnTo>
                  <a:lnTo>
                    <a:pt x="416245" y="1402464"/>
                  </a:lnTo>
                  <a:lnTo>
                    <a:pt x="413069" y="1404958"/>
                  </a:lnTo>
                  <a:lnTo>
                    <a:pt x="410574" y="1407452"/>
                  </a:lnTo>
                  <a:lnTo>
                    <a:pt x="408533" y="1410627"/>
                  </a:lnTo>
                  <a:lnTo>
                    <a:pt x="406718" y="1413575"/>
                  </a:lnTo>
                  <a:lnTo>
                    <a:pt x="405584" y="1416749"/>
                  </a:lnTo>
                  <a:lnTo>
                    <a:pt x="404903" y="1419924"/>
                  </a:lnTo>
                  <a:lnTo>
                    <a:pt x="404676" y="1423325"/>
                  </a:lnTo>
                  <a:lnTo>
                    <a:pt x="404903" y="1426726"/>
                  </a:lnTo>
                  <a:lnTo>
                    <a:pt x="405584" y="1429901"/>
                  </a:lnTo>
                  <a:lnTo>
                    <a:pt x="406718" y="1433302"/>
                  </a:lnTo>
                  <a:lnTo>
                    <a:pt x="408533" y="1436250"/>
                  </a:lnTo>
                  <a:lnTo>
                    <a:pt x="410574" y="1439198"/>
                  </a:lnTo>
                  <a:lnTo>
                    <a:pt x="413069" y="1441919"/>
                  </a:lnTo>
                  <a:lnTo>
                    <a:pt x="416245" y="1444413"/>
                  </a:lnTo>
                  <a:lnTo>
                    <a:pt x="419648" y="1446907"/>
                  </a:lnTo>
                  <a:lnTo>
                    <a:pt x="423731" y="1448948"/>
                  </a:lnTo>
                  <a:lnTo>
                    <a:pt x="428267" y="1450762"/>
                  </a:lnTo>
                  <a:lnTo>
                    <a:pt x="433258" y="1452349"/>
                  </a:lnTo>
                  <a:lnTo>
                    <a:pt x="438702" y="1453937"/>
                  </a:lnTo>
                  <a:lnTo>
                    <a:pt x="444826" y="1455071"/>
                  </a:lnTo>
                  <a:lnTo>
                    <a:pt x="450951" y="1455751"/>
                  </a:lnTo>
                  <a:lnTo>
                    <a:pt x="457983" y="1456431"/>
                  </a:lnTo>
                  <a:lnTo>
                    <a:pt x="465468" y="1456431"/>
                  </a:lnTo>
                  <a:lnTo>
                    <a:pt x="551893" y="1456431"/>
                  </a:lnTo>
                  <a:lnTo>
                    <a:pt x="559379" y="1456431"/>
                  </a:lnTo>
                  <a:lnTo>
                    <a:pt x="566411" y="1455751"/>
                  </a:lnTo>
                  <a:lnTo>
                    <a:pt x="572762" y="1455071"/>
                  </a:lnTo>
                  <a:lnTo>
                    <a:pt x="578887" y="1453937"/>
                  </a:lnTo>
                  <a:lnTo>
                    <a:pt x="584104" y="1452349"/>
                  </a:lnTo>
                  <a:lnTo>
                    <a:pt x="589094" y="1450762"/>
                  </a:lnTo>
                  <a:lnTo>
                    <a:pt x="593858" y="1448948"/>
                  </a:lnTo>
                  <a:lnTo>
                    <a:pt x="597714" y="1446907"/>
                  </a:lnTo>
                  <a:lnTo>
                    <a:pt x="601343" y="1444413"/>
                  </a:lnTo>
                  <a:lnTo>
                    <a:pt x="604292" y="1441919"/>
                  </a:lnTo>
                  <a:lnTo>
                    <a:pt x="606788" y="1439198"/>
                  </a:lnTo>
                  <a:lnTo>
                    <a:pt x="609056" y="1436250"/>
                  </a:lnTo>
                  <a:lnTo>
                    <a:pt x="610644" y="1433302"/>
                  </a:lnTo>
                  <a:lnTo>
                    <a:pt x="611778" y="1429901"/>
                  </a:lnTo>
                  <a:lnTo>
                    <a:pt x="612458" y="1426726"/>
                  </a:lnTo>
                  <a:lnTo>
                    <a:pt x="612685" y="1423325"/>
                  </a:lnTo>
                  <a:lnTo>
                    <a:pt x="612458" y="1419924"/>
                  </a:lnTo>
                  <a:lnTo>
                    <a:pt x="611778" y="1416749"/>
                  </a:lnTo>
                  <a:lnTo>
                    <a:pt x="610644" y="1413575"/>
                  </a:lnTo>
                  <a:lnTo>
                    <a:pt x="609056" y="1410627"/>
                  </a:lnTo>
                  <a:lnTo>
                    <a:pt x="606788" y="1407452"/>
                  </a:lnTo>
                  <a:lnTo>
                    <a:pt x="604292" y="1404958"/>
                  </a:lnTo>
                  <a:lnTo>
                    <a:pt x="601343" y="1402464"/>
                  </a:lnTo>
                  <a:lnTo>
                    <a:pt x="597714" y="1399970"/>
                  </a:lnTo>
                  <a:lnTo>
                    <a:pt x="593858" y="1397929"/>
                  </a:lnTo>
                  <a:lnTo>
                    <a:pt x="589094" y="1396115"/>
                  </a:lnTo>
                  <a:lnTo>
                    <a:pt x="584104" y="1394528"/>
                  </a:lnTo>
                  <a:lnTo>
                    <a:pt x="578887" y="1392940"/>
                  </a:lnTo>
                  <a:lnTo>
                    <a:pt x="572762" y="1391807"/>
                  </a:lnTo>
                  <a:lnTo>
                    <a:pt x="566411" y="1390900"/>
                  </a:lnTo>
                  <a:lnTo>
                    <a:pt x="559379" y="1390446"/>
                  </a:lnTo>
                  <a:lnTo>
                    <a:pt x="551893" y="1390219"/>
                  </a:lnTo>
                  <a:lnTo>
                    <a:pt x="465468" y="1390219"/>
                  </a:lnTo>
                  <a:close/>
                  <a:moveTo>
                    <a:pt x="547461" y="827768"/>
                  </a:moveTo>
                  <a:lnTo>
                    <a:pt x="519798" y="846308"/>
                  </a:lnTo>
                  <a:lnTo>
                    <a:pt x="559944" y="846308"/>
                  </a:lnTo>
                  <a:lnTo>
                    <a:pt x="551997" y="834345"/>
                  </a:lnTo>
                  <a:lnTo>
                    <a:pt x="547461" y="827768"/>
                  </a:lnTo>
                  <a:close/>
                  <a:moveTo>
                    <a:pt x="564727" y="755943"/>
                  </a:moveTo>
                  <a:lnTo>
                    <a:pt x="598942" y="808038"/>
                  </a:lnTo>
                  <a:lnTo>
                    <a:pt x="679127" y="755943"/>
                  </a:lnTo>
                  <a:lnTo>
                    <a:pt x="564727" y="755943"/>
                  </a:lnTo>
                  <a:close/>
                  <a:moveTo>
                    <a:pt x="273918" y="755943"/>
                  </a:moveTo>
                  <a:lnTo>
                    <a:pt x="273918" y="846308"/>
                  </a:lnTo>
                  <a:lnTo>
                    <a:pt x="425020" y="846308"/>
                  </a:lnTo>
                  <a:lnTo>
                    <a:pt x="485322" y="805770"/>
                  </a:lnTo>
                  <a:lnTo>
                    <a:pt x="524556" y="779916"/>
                  </a:lnTo>
                  <a:lnTo>
                    <a:pt x="561586" y="755943"/>
                  </a:lnTo>
                  <a:lnTo>
                    <a:pt x="411666" y="755943"/>
                  </a:lnTo>
                  <a:lnTo>
                    <a:pt x="370497" y="842963"/>
                  </a:lnTo>
                  <a:lnTo>
                    <a:pt x="323850" y="818756"/>
                  </a:lnTo>
                  <a:lnTo>
                    <a:pt x="353355" y="755943"/>
                  </a:lnTo>
                  <a:lnTo>
                    <a:pt x="273918" y="755943"/>
                  </a:lnTo>
                  <a:close/>
                  <a:moveTo>
                    <a:pt x="447869" y="648139"/>
                  </a:moveTo>
                  <a:lnTo>
                    <a:pt x="471036" y="659260"/>
                  </a:lnTo>
                  <a:lnTo>
                    <a:pt x="476469" y="648139"/>
                  </a:lnTo>
                  <a:lnTo>
                    <a:pt x="447869" y="648139"/>
                  </a:lnTo>
                  <a:close/>
                  <a:moveTo>
                    <a:pt x="273918" y="648139"/>
                  </a:moveTo>
                  <a:lnTo>
                    <a:pt x="273918" y="743033"/>
                  </a:lnTo>
                  <a:lnTo>
                    <a:pt x="359419" y="743033"/>
                  </a:lnTo>
                  <a:lnTo>
                    <a:pt x="372308" y="715592"/>
                  </a:lnTo>
                  <a:lnTo>
                    <a:pt x="392914" y="673513"/>
                  </a:lnTo>
                  <a:lnTo>
                    <a:pt x="405067" y="648139"/>
                  </a:lnTo>
                  <a:lnTo>
                    <a:pt x="273918" y="648139"/>
                  </a:lnTo>
                  <a:close/>
                  <a:moveTo>
                    <a:pt x="273918" y="548715"/>
                  </a:moveTo>
                  <a:lnTo>
                    <a:pt x="273918" y="634777"/>
                  </a:lnTo>
                  <a:lnTo>
                    <a:pt x="411466" y="634777"/>
                  </a:lnTo>
                  <a:lnTo>
                    <a:pt x="413068" y="631433"/>
                  </a:lnTo>
                  <a:lnTo>
                    <a:pt x="420034" y="634777"/>
                  </a:lnTo>
                  <a:lnTo>
                    <a:pt x="482997" y="634777"/>
                  </a:lnTo>
                  <a:lnTo>
                    <a:pt x="525042" y="548715"/>
                  </a:lnTo>
                  <a:lnTo>
                    <a:pt x="273918" y="548715"/>
                  </a:lnTo>
                  <a:close/>
                  <a:moveTo>
                    <a:pt x="252412" y="469900"/>
                  </a:moveTo>
                  <a:lnTo>
                    <a:pt x="273918" y="469900"/>
                  </a:lnTo>
                  <a:lnTo>
                    <a:pt x="273918" y="535353"/>
                  </a:lnTo>
                  <a:lnTo>
                    <a:pt x="507374" y="535353"/>
                  </a:lnTo>
                  <a:lnTo>
                    <a:pt x="474433" y="518541"/>
                  </a:lnTo>
                  <a:lnTo>
                    <a:pt x="589691" y="469900"/>
                  </a:lnTo>
                  <a:lnTo>
                    <a:pt x="606435" y="535353"/>
                  </a:lnTo>
                  <a:lnTo>
                    <a:pt x="682527" y="535353"/>
                  </a:lnTo>
                  <a:lnTo>
                    <a:pt x="682527" y="548715"/>
                  </a:lnTo>
                  <a:lnTo>
                    <a:pt x="609854" y="548715"/>
                  </a:lnTo>
                  <a:lnTo>
                    <a:pt x="620713" y="591163"/>
                  </a:lnTo>
                  <a:lnTo>
                    <a:pt x="568406" y="564693"/>
                  </a:lnTo>
                  <a:lnTo>
                    <a:pt x="534887" y="634777"/>
                  </a:lnTo>
                  <a:lnTo>
                    <a:pt x="682301" y="634777"/>
                  </a:lnTo>
                  <a:lnTo>
                    <a:pt x="682301" y="648139"/>
                  </a:lnTo>
                  <a:lnTo>
                    <a:pt x="528496" y="648139"/>
                  </a:lnTo>
                  <a:lnTo>
                    <a:pt x="490284" y="728035"/>
                  </a:lnTo>
                  <a:lnTo>
                    <a:pt x="478282" y="722380"/>
                  </a:lnTo>
                  <a:lnTo>
                    <a:pt x="444316" y="705864"/>
                  </a:lnTo>
                  <a:lnTo>
                    <a:pt x="437070" y="702245"/>
                  </a:lnTo>
                  <a:lnTo>
                    <a:pt x="417773" y="743033"/>
                  </a:lnTo>
                  <a:lnTo>
                    <a:pt x="682301" y="743033"/>
                  </a:lnTo>
                  <a:lnTo>
                    <a:pt x="682301" y="753881"/>
                  </a:lnTo>
                  <a:lnTo>
                    <a:pt x="705758" y="738641"/>
                  </a:lnTo>
                  <a:lnTo>
                    <a:pt x="674461" y="688975"/>
                  </a:lnTo>
                  <a:lnTo>
                    <a:pt x="798513" y="706438"/>
                  </a:lnTo>
                  <a:lnTo>
                    <a:pt x="762681" y="826634"/>
                  </a:lnTo>
                  <a:lnTo>
                    <a:pt x="731385" y="776968"/>
                  </a:lnTo>
                  <a:lnTo>
                    <a:pt x="626904" y="846308"/>
                  </a:lnTo>
                  <a:lnTo>
                    <a:pt x="682301" y="846308"/>
                  </a:lnTo>
                  <a:lnTo>
                    <a:pt x="682301" y="859670"/>
                  </a:lnTo>
                  <a:lnTo>
                    <a:pt x="606771" y="859670"/>
                  </a:lnTo>
                  <a:lnTo>
                    <a:pt x="580345" y="877207"/>
                  </a:lnTo>
                  <a:lnTo>
                    <a:pt x="573088" y="866095"/>
                  </a:lnTo>
                  <a:lnTo>
                    <a:pt x="568820" y="859670"/>
                  </a:lnTo>
                  <a:lnTo>
                    <a:pt x="499859" y="859670"/>
                  </a:lnTo>
                  <a:lnTo>
                    <a:pt x="418193" y="914400"/>
                  </a:lnTo>
                  <a:lnTo>
                    <a:pt x="390525" y="869497"/>
                  </a:lnTo>
                  <a:lnTo>
                    <a:pt x="405143" y="859670"/>
                  </a:lnTo>
                  <a:lnTo>
                    <a:pt x="273918" y="859670"/>
                  </a:lnTo>
                  <a:lnTo>
                    <a:pt x="273918" y="950261"/>
                  </a:lnTo>
                  <a:lnTo>
                    <a:pt x="754062" y="950261"/>
                  </a:lnTo>
                  <a:lnTo>
                    <a:pt x="754062" y="971550"/>
                  </a:lnTo>
                  <a:lnTo>
                    <a:pt x="273918" y="971550"/>
                  </a:lnTo>
                  <a:lnTo>
                    <a:pt x="252412" y="971550"/>
                  </a:lnTo>
                  <a:lnTo>
                    <a:pt x="252412" y="950261"/>
                  </a:lnTo>
                  <a:lnTo>
                    <a:pt x="252412" y="469900"/>
                  </a:lnTo>
                  <a:close/>
                  <a:moveTo>
                    <a:pt x="222527" y="136732"/>
                  </a:moveTo>
                  <a:lnTo>
                    <a:pt x="217536" y="136959"/>
                  </a:lnTo>
                  <a:lnTo>
                    <a:pt x="212546" y="137185"/>
                  </a:lnTo>
                  <a:lnTo>
                    <a:pt x="208009" y="137866"/>
                  </a:lnTo>
                  <a:lnTo>
                    <a:pt x="203246" y="138773"/>
                  </a:lnTo>
                  <a:lnTo>
                    <a:pt x="198482" y="139680"/>
                  </a:lnTo>
                  <a:lnTo>
                    <a:pt x="193945" y="141040"/>
                  </a:lnTo>
                  <a:lnTo>
                    <a:pt x="189409" y="142628"/>
                  </a:lnTo>
                  <a:lnTo>
                    <a:pt x="185326" y="144442"/>
                  </a:lnTo>
                  <a:lnTo>
                    <a:pt x="181016" y="146256"/>
                  </a:lnTo>
                  <a:lnTo>
                    <a:pt x="176706" y="148296"/>
                  </a:lnTo>
                  <a:lnTo>
                    <a:pt x="172850" y="150791"/>
                  </a:lnTo>
                  <a:lnTo>
                    <a:pt x="168767" y="153058"/>
                  </a:lnTo>
                  <a:lnTo>
                    <a:pt x="165137" y="155779"/>
                  </a:lnTo>
                  <a:lnTo>
                    <a:pt x="161508" y="158727"/>
                  </a:lnTo>
                  <a:lnTo>
                    <a:pt x="158105" y="161675"/>
                  </a:lnTo>
                  <a:lnTo>
                    <a:pt x="154703" y="164849"/>
                  </a:lnTo>
                  <a:lnTo>
                    <a:pt x="151527" y="168251"/>
                  </a:lnTo>
                  <a:lnTo>
                    <a:pt x="148578" y="171425"/>
                  </a:lnTo>
                  <a:lnTo>
                    <a:pt x="145629" y="175280"/>
                  </a:lnTo>
                  <a:lnTo>
                    <a:pt x="143134" y="178908"/>
                  </a:lnTo>
                  <a:lnTo>
                    <a:pt x="140639" y="182989"/>
                  </a:lnTo>
                  <a:lnTo>
                    <a:pt x="138144" y="187071"/>
                  </a:lnTo>
                  <a:lnTo>
                    <a:pt x="136102" y="190926"/>
                  </a:lnTo>
                  <a:lnTo>
                    <a:pt x="134287" y="195461"/>
                  </a:lnTo>
                  <a:lnTo>
                    <a:pt x="132246" y="199542"/>
                  </a:lnTo>
                  <a:lnTo>
                    <a:pt x="130885" y="204077"/>
                  </a:lnTo>
                  <a:lnTo>
                    <a:pt x="129524" y="208612"/>
                  </a:lnTo>
                  <a:lnTo>
                    <a:pt x="128616" y="213148"/>
                  </a:lnTo>
                  <a:lnTo>
                    <a:pt x="127709" y="218136"/>
                  </a:lnTo>
                  <a:lnTo>
                    <a:pt x="127255" y="222671"/>
                  </a:lnTo>
                  <a:lnTo>
                    <a:pt x="126802" y="227660"/>
                  </a:lnTo>
                  <a:lnTo>
                    <a:pt x="126802" y="232648"/>
                  </a:lnTo>
                  <a:lnTo>
                    <a:pt x="126802" y="1198840"/>
                  </a:lnTo>
                  <a:lnTo>
                    <a:pt x="126802" y="1203829"/>
                  </a:lnTo>
                  <a:lnTo>
                    <a:pt x="127255" y="1208591"/>
                  </a:lnTo>
                  <a:lnTo>
                    <a:pt x="127709" y="1213579"/>
                  </a:lnTo>
                  <a:lnTo>
                    <a:pt x="128616" y="1218341"/>
                  </a:lnTo>
                  <a:lnTo>
                    <a:pt x="129524" y="1222876"/>
                  </a:lnTo>
                  <a:lnTo>
                    <a:pt x="130885" y="1227411"/>
                  </a:lnTo>
                  <a:lnTo>
                    <a:pt x="132246" y="1231946"/>
                  </a:lnTo>
                  <a:lnTo>
                    <a:pt x="134287" y="1236254"/>
                  </a:lnTo>
                  <a:lnTo>
                    <a:pt x="136102" y="1240563"/>
                  </a:lnTo>
                  <a:lnTo>
                    <a:pt x="138144" y="1244418"/>
                  </a:lnTo>
                  <a:lnTo>
                    <a:pt x="140639" y="1248726"/>
                  </a:lnTo>
                  <a:lnTo>
                    <a:pt x="143134" y="1252354"/>
                  </a:lnTo>
                  <a:lnTo>
                    <a:pt x="145629" y="1256209"/>
                  </a:lnTo>
                  <a:lnTo>
                    <a:pt x="148578" y="1259837"/>
                  </a:lnTo>
                  <a:lnTo>
                    <a:pt x="151527" y="1263465"/>
                  </a:lnTo>
                  <a:lnTo>
                    <a:pt x="154703" y="1266639"/>
                  </a:lnTo>
                  <a:lnTo>
                    <a:pt x="158105" y="1269814"/>
                  </a:lnTo>
                  <a:lnTo>
                    <a:pt x="161508" y="1272762"/>
                  </a:lnTo>
                  <a:lnTo>
                    <a:pt x="165137" y="1275709"/>
                  </a:lnTo>
                  <a:lnTo>
                    <a:pt x="168767" y="1278430"/>
                  </a:lnTo>
                  <a:lnTo>
                    <a:pt x="172850" y="1280698"/>
                  </a:lnTo>
                  <a:lnTo>
                    <a:pt x="176706" y="1283192"/>
                  </a:lnTo>
                  <a:lnTo>
                    <a:pt x="181016" y="1285233"/>
                  </a:lnTo>
                  <a:lnTo>
                    <a:pt x="185326" y="1287274"/>
                  </a:lnTo>
                  <a:lnTo>
                    <a:pt x="189409" y="1288861"/>
                  </a:lnTo>
                  <a:lnTo>
                    <a:pt x="193945" y="1290448"/>
                  </a:lnTo>
                  <a:lnTo>
                    <a:pt x="198482" y="1291809"/>
                  </a:lnTo>
                  <a:lnTo>
                    <a:pt x="203246" y="1292716"/>
                  </a:lnTo>
                  <a:lnTo>
                    <a:pt x="208009" y="1293623"/>
                  </a:lnTo>
                  <a:lnTo>
                    <a:pt x="212546" y="1294303"/>
                  </a:lnTo>
                  <a:lnTo>
                    <a:pt x="217536" y="1294530"/>
                  </a:lnTo>
                  <a:lnTo>
                    <a:pt x="222527" y="1294757"/>
                  </a:lnTo>
                  <a:lnTo>
                    <a:pt x="795062" y="1294757"/>
                  </a:lnTo>
                  <a:lnTo>
                    <a:pt x="799825" y="1294530"/>
                  </a:lnTo>
                  <a:lnTo>
                    <a:pt x="804816" y="1294303"/>
                  </a:lnTo>
                  <a:lnTo>
                    <a:pt x="809579" y="1293623"/>
                  </a:lnTo>
                  <a:lnTo>
                    <a:pt x="814343" y="1292716"/>
                  </a:lnTo>
                  <a:lnTo>
                    <a:pt x="818880" y="1291809"/>
                  </a:lnTo>
                  <a:lnTo>
                    <a:pt x="823643" y="1290448"/>
                  </a:lnTo>
                  <a:lnTo>
                    <a:pt x="827953" y="1288861"/>
                  </a:lnTo>
                  <a:lnTo>
                    <a:pt x="832263" y="1287274"/>
                  </a:lnTo>
                  <a:lnTo>
                    <a:pt x="836573" y="1285233"/>
                  </a:lnTo>
                  <a:lnTo>
                    <a:pt x="840656" y="1283192"/>
                  </a:lnTo>
                  <a:lnTo>
                    <a:pt x="844512" y="1280698"/>
                  </a:lnTo>
                  <a:lnTo>
                    <a:pt x="848595" y="1278430"/>
                  </a:lnTo>
                  <a:lnTo>
                    <a:pt x="852451" y="1275709"/>
                  </a:lnTo>
                  <a:lnTo>
                    <a:pt x="856081" y="1272762"/>
                  </a:lnTo>
                  <a:lnTo>
                    <a:pt x="859256" y="1269814"/>
                  </a:lnTo>
                  <a:lnTo>
                    <a:pt x="862886" y="1266639"/>
                  </a:lnTo>
                  <a:lnTo>
                    <a:pt x="865835" y="1263465"/>
                  </a:lnTo>
                  <a:lnTo>
                    <a:pt x="869010" y="1259837"/>
                  </a:lnTo>
                  <a:lnTo>
                    <a:pt x="871732" y="1256209"/>
                  </a:lnTo>
                  <a:lnTo>
                    <a:pt x="874681" y="1252354"/>
                  </a:lnTo>
                  <a:lnTo>
                    <a:pt x="876950" y="1248726"/>
                  </a:lnTo>
                  <a:lnTo>
                    <a:pt x="879218" y="1244418"/>
                  </a:lnTo>
                  <a:lnTo>
                    <a:pt x="881260" y="1240563"/>
                  </a:lnTo>
                  <a:lnTo>
                    <a:pt x="883301" y="1236254"/>
                  </a:lnTo>
                  <a:lnTo>
                    <a:pt x="885116" y="1231946"/>
                  </a:lnTo>
                  <a:lnTo>
                    <a:pt x="886477" y="1227411"/>
                  </a:lnTo>
                  <a:lnTo>
                    <a:pt x="887838" y="1222876"/>
                  </a:lnTo>
                  <a:lnTo>
                    <a:pt x="888745" y="1218341"/>
                  </a:lnTo>
                  <a:lnTo>
                    <a:pt x="889879" y="1213579"/>
                  </a:lnTo>
                  <a:lnTo>
                    <a:pt x="890560" y="1208591"/>
                  </a:lnTo>
                  <a:lnTo>
                    <a:pt x="890787" y="1203829"/>
                  </a:lnTo>
                  <a:lnTo>
                    <a:pt x="891014" y="1198840"/>
                  </a:lnTo>
                  <a:lnTo>
                    <a:pt x="891014" y="232648"/>
                  </a:lnTo>
                  <a:lnTo>
                    <a:pt x="890787" y="227660"/>
                  </a:lnTo>
                  <a:lnTo>
                    <a:pt x="890560" y="222671"/>
                  </a:lnTo>
                  <a:lnTo>
                    <a:pt x="889879" y="218136"/>
                  </a:lnTo>
                  <a:lnTo>
                    <a:pt x="888745" y="213148"/>
                  </a:lnTo>
                  <a:lnTo>
                    <a:pt x="887838" y="208612"/>
                  </a:lnTo>
                  <a:lnTo>
                    <a:pt x="886477" y="204077"/>
                  </a:lnTo>
                  <a:lnTo>
                    <a:pt x="885116" y="199542"/>
                  </a:lnTo>
                  <a:lnTo>
                    <a:pt x="883301" y="195461"/>
                  </a:lnTo>
                  <a:lnTo>
                    <a:pt x="881260" y="190926"/>
                  </a:lnTo>
                  <a:lnTo>
                    <a:pt x="879218" y="187071"/>
                  </a:lnTo>
                  <a:lnTo>
                    <a:pt x="876950" y="182989"/>
                  </a:lnTo>
                  <a:lnTo>
                    <a:pt x="874681" y="178908"/>
                  </a:lnTo>
                  <a:lnTo>
                    <a:pt x="871732" y="175280"/>
                  </a:lnTo>
                  <a:lnTo>
                    <a:pt x="869010" y="171425"/>
                  </a:lnTo>
                  <a:lnTo>
                    <a:pt x="865835" y="168251"/>
                  </a:lnTo>
                  <a:lnTo>
                    <a:pt x="862886" y="164849"/>
                  </a:lnTo>
                  <a:lnTo>
                    <a:pt x="859256" y="161675"/>
                  </a:lnTo>
                  <a:lnTo>
                    <a:pt x="856081" y="158727"/>
                  </a:lnTo>
                  <a:lnTo>
                    <a:pt x="852451" y="155779"/>
                  </a:lnTo>
                  <a:lnTo>
                    <a:pt x="848595" y="153058"/>
                  </a:lnTo>
                  <a:lnTo>
                    <a:pt x="844512" y="150791"/>
                  </a:lnTo>
                  <a:lnTo>
                    <a:pt x="840656" y="148296"/>
                  </a:lnTo>
                  <a:lnTo>
                    <a:pt x="836573" y="146256"/>
                  </a:lnTo>
                  <a:lnTo>
                    <a:pt x="832263" y="144442"/>
                  </a:lnTo>
                  <a:lnTo>
                    <a:pt x="827953" y="142628"/>
                  </a:lnTo>
                  <a:lnTo>
                    <a:pt x="823643" y="141040"/>
                  </a:lnTo>
                  <a:lnTo>
                    <a:pt x="818880" y="139680"/>
                  </a:lnTo>
                  <a:lnTo>
                    <a:pt x="814343" y="138773"/>
                  </a:lnTo>
                  <a:lnTo>
                    <a:pt x="809579" y="137866"/>
                  </a:lnTo>
                  <a:lnTo>
                    <a:pt x="804816" y="137185"/>
                  </a:lnTo>
                  <a:lnTo>
                    <a:pt x="799825" y="136959"/>
                  </a:lnTo>
                  <a:lnTo>
                    <a:pt x="795062" y="136732"/>
                  </a:lnTo>
                  <a:lnTo>
                    <a:pt x="222527" y="136732"/>
                  </a:lnTo>
                  <a:close/>
                  <a:moveTo>
                    <a:pt x="508567" y="34920"/>
                  </a:moveTo>
                  <a:lnTo>
                    <a:pt x="505619" y="35147"/>
                  </a:lnTo>
                  <a:lnTo>
                    <a:pt x="502216" y="35600"/>
                  </a:lnTo>
                  <a:lnTo>
                    <a:pt x="499494" y="36507"/>
                  </a:lnTo>
                  <a:lnTo>
                    <a:pt x="496545" y="37414"/>
                  </a:lnTo>
                  <a:lnTo>
                    <a:pt x="493596" y="39002"/>
                  </a:lnTo>
                  <a:lnTo>
                    <a:pt x="491101" y="40362"/>
                  </a:lnTo>
                  <a:lnTo>
                    <a:pt x="488606" y="42176"/>
                  </a:lnTo>
                  <a:lnTo>
                    <a:pt x="486337" y="44217"/>
                  </a:lnTo>
                  <a:lnTo>
                    <a:pt x="484523" y="46484"/>
                  </a:lnTo>
                  <a:lnTo>
                    <a:pt x="482708" y="48979"/>
                  </a:lnTo>
                  <a:lnTo>
                    <a:pt x="480893" y="51473"/>
                  </a:lnTo>
                  <a:lnTo>
                    <a:pt x="479759" y="54421"/>
                  </a:lnTo>
                  <a:lnTo>
                    <a:pt x="478625" y="57142"/>
                  </a:lnTo>
                  <a:lnTo>
                    <a:pt x="477944" y="60090"/>
                  </a:lnTo>
                  <a:lnTo>
                    <a:pt x="477491" y="63264"/>
                  </a:lnTo>
                  <a:lnTo>
                    <a:pt x="477264" y="66439"/>
                  </a:lnTo>
                  <a:lnTo>
                    <a:pt x="477491" y="69840"/>
                  </a:lnTo>
                  <a:lnTo>
                    <a:pt x="477944" y="72788"/>
                  </a:lnTo>
                  <a:lnTo>
                    <a:pt x="478625" y="75962"/>
                  </a:lnTo>
                  <a:lnTo>
                    <a:pt x="479759" y="78683"/>
                  </a:lnTo>
                  <a:lnTo>
                    <a:pt x="480893" y="81404"/>
                  </a:lnTo>
                  <a:lnTo>
                    <a:pt x="482708" y="84125"/>
                  </a:lnTo>
                  <a:lnTo>
                    <a:pt x="484523" y="86620"/>
                  </a:lnTo>
                  <a:lnTo>
                    <a:pt x="486337" y="88660"/>
                  </a:lnTo>
                  <a:lnTo>
                    <a:pt x="488606" y="90928"/>
                  </a:lnTo>
                  <a:lnTo>
                    <a:pt x="491101" y="92742"/>
                  </a:lnTo>
                  <a:lnTo>
                    <a:pt x="493596" y="94103"/>
                  </a:lnTo>
                  <a:lnTo>
                    <a:pt x="496545" y="95463"/>
                  </a:lnTo>
                  <a:lnTo>
                    <a:pt x="499494" y="96370"/>
                  </a:lnTo>
                  <a:lnTo>
                    <a:pt x="502216" y="97277"/>
                  </a:lnTo>
                  <a:lnTo>
                    <a:pt x="505619" y="97731"/>
                  </a:lnTo>
                  <a:lnTo>
                    <a:pt x="508567" y="97731"/>
                  </a:lnTo>
                  <a:lnTo>
                    <a:pt x="511970" y="97731"/>
                  </a:lnTo>
                  <a:lnTo>
                    <a:pt x="515146" y="97277"/>
                  </a:lnTo>
                  <a:lnTo>
                    <a:pt x="517868" y="96370"/>
                  </a:lnTo>
                  <a:lnTo>
                    <a:pt x="521043" y="95463"/>
                  </a:lnTo>
                  <a:lnTo>
                    <a:pt x="523765" y="94103"/>
                  </a:lnTo>
                  <a:lnTo>
                    <a:pt x="526487" y="92742"/>
                  </a:lnTo>
                  <a:lnTo>
                    <a:pt x="528756" y="90928"/>
                  </a:lnTo>
                  <a:lnTo>
                    <a:pt x="531024" y="88660"/>
                  </a:lnTo>
                  <a:lnTo>
                    <a:pt x="532839" y="86620"/>
                  </a:lnTo>
                  <a:lnTo>
                    <a:pt x="534880" y="84125"/>
                  </a:lnTo>
                  <a:lnTo>
                    <a:pt x="536468" y="81404"/>
                  </a:lnTo>
                  <a:lnTo>
                    <a:pt x="537602" y="78683"/>
                  </a:lnTo>
                  <a:lnTo>
                    <a:pt x="538737" y="75962"/>
                  </a:lnTo>
                  <a:lnTo>
                    <a:pt x="539417" y="72788"/>
                  </a:lnTo>
                  <a:lnTo>
                    <a:pt x="539871" y="69840"/>
                  </a:lnTo>
                  <a:lnTo>
                    <a:pt x="540098" y="66439"/>
                  </a:lnTo>
                  <a:lnTo>
                    <a:pt x="539871" y="63264"/>
                  </a:lnTo>
                  <a:lnTo>
                    <a:pt x="539417" y="60090"/>
                  </a:lnTo>
                  <a:lnTo>
                    <a:pt x="538737" y="57142"/>
                  </a:lnTo>
                  <a:lnTo>
                    <a:pt x="537602" y="54421"/>
                  </a:lnTo>
                  <a:lnTo>
                    <a:pt x="536468" y="51473"/>
                  </a:lnTo>
                  <a:lnTo>
                    <a:pt x="534880" y="48979"/>
                  </a:lnTo>
                  <a:lnTo>
                    <a:pt x="532839" y="46484"/>
                  </a:lnTo>
                  <a:lnTo>
                    <a:pt x="531024" y="44217"/>
                  </a:lnTo>
                  <a:lnTo>
                    <a:pt x="528756" y="42176"/>
                  </a:lnTo>
                  <a:lnTo>
                    <a:pt x="526487" y="40362"/>
                  </a:lnTo>
                  <a:lnTo>
                    <a:pt x="523765" y="39002"/>
                  </a:lnTo>
                  <a:lnTo>
                    <a:pt x="521043" y="37414"/>
                  </a:lnTo>
                  <a:lnTo>
                    <a:pt x="517868" y="36507"/>
                  </a:lnTo>
                  <a:lnTo>
                    <a:pt x="515146" y="35600"/>
                  </a:lnTo>
                  <a:lnTo>
                    <a:pt x="511970" y="35147"/>
                  </a:lnTo>
                  <a:lnTo>
                    <a:pt x="508567" y="34920"/>
                  </a:lnTo>
                  <a:close/>
                  <a:moveTo>
                    <a:pt x="116821" y="0"/>
                  </a:moveTo>
                  <a:lnTo>
                    <a:pt x="123172" y="0"/>
                  </a:lnTo>
                  <a:lnTo>
                    <a:pt x="894189" y="0"/>
                  </a:lnTo>
                  <a:lnTo>
                    <a:pt x="900541" y="0"/>
                  </a:lnTo>
                  <a:lnTo>
                    <a:pt x="906892" y="454"/>
                  </a:lnTo>
                  <a:lnTo>
                    <a:pt x="913017" y="1361"/>
                  </a:lnTo>
                  <a:lnTo>
                    <a:pt x="919141" y="2495"/>
                  </a:lnTo>
                  <a:lnTo>
                    <a:pt x="925039" y="3855"/>
                  </a:lnTo>
                  <a:lnTo>
                    <a:pt x="930937" y="5442"/>
                  </a:lnTo>
                  <a:lnTo>
                    <a:pt x="936608" y="7483"/>
                  </a:lnTo>
                  <a:lnTo>
                    <a:pt x="942279" y="9751"/>
                  </a:lnTo>
                  <a:lnTo>
                    <a:pt x="947723" y="12245"/>
                  </a:lnTo>
                  <a:lnTo>
                    <a:pt x="952940" y="14739"/>
                  </a:lnTo>
                  <a:lnTo>
                    <a:pt x="958384" y="17914"/>
                  </a:lnTo>
                  <a:lnTo>
                    <a:pt x="963147" y="21088"/>
                  </a:lnTo>
                  <a:lnTo>
                    <a:pt x="968138" y="24490"/>
                  </a:lnTo>
                  <a:lnTo>
                    <a:pt x="972901" y="28118"/>
                  </a:lnTo>
                  <a:lnTo>
                    <a:pt x="977211" y="32199"/>
                  </a:lnTo>
                  <a:lnTo>
                    <a:pt x="981521" y="36054"/>
                  </a:lnTo>
                  <a:lnTo>
                    <a:pt x="985377" y="40362"/>
                  </a:lnTo>
                  <a:lnTo>
                    <a:pt x="989461" y="44670"/>
                  </a:lnTo>
                  <a:lnTo>
                    <a:pt x="993317" y="49432"/>
                  </a:lnTo>
                  <a:lnTo>
                    <a:pt x="996492" y="54421"/>
                  </a:lnTo>
                  <a:lnTo>
                    <a:pt x="999668" y="59183"/>
                  </a:lnTo>
                  <a:lnTo>
                    <a:pt x="1002844" y="64398"/>
                  </a:lnTo>
                  <a:lnTo>
                    <a:pt x="1005339" y="69840"/>
                  </a:lnTo>
                  <a:lnTo>
                    <a:pt x="1008061" y="75282"/>
                  </a:lnTo>
                  <a:lnTo>
                    <a:pt x="1010103" y="80724"/>
                  </a:lnTo>
                  <a:lnTo>
                    <a:pt x="1012144" y="86620"/>
                  </a:lnTo>
                  <a:lnTo>
                    <a:pt x="1013732" y="92515"/>
                  </a:lnTo>
                  <a:lnTo>
                    <a:pt x="1015093" y="98638"/>
                  </a:lnTo>
                  <a:lnTo>
                    <a:pt x="1016227" y="104306"/>
                  </a:lnTo>
                  <a:lnTo>
                    <a:pt x="1017135" y="110655"/>
                  </a:lnTo>
                  <a:lnTo>
                    <a:pt x="1017588" y="117004"/>
                  </a:lnTo>
                  <a:lnTo>
                    <a:pt x="1017588" y="123354"/>
                  </a:lnTo>
                  <a:lnTo>
                    <a:pt x="1017588" y="1418337"/>
                  </a:lnTo>
                  <a:lnTo>
                    <a:pt x="1017588" y="1424686"/>
                  </a:lnTo>
                  <a:lnTo>
                    <a:pt x="1017135" y="1431035"/>
                  </a:lnTo>
                  <a:lnTo>
                    <a:pt x="1016227" y="1436930"/>
                  </a:lnTo>
                  <a:lnTo>
                    <a:pt x="1015093" y="1443053"/>
                  </a:lnTo>
                  <a:lnTo>
                    <a:pt x="1013732" y="1449175"/>
                  </a:lnTo>
                  <a:lnTo>
                    <a:pt x="1012144" y="1455071"/>
                  </a:lnTo>
                  <a:lnTo>
                    <a:pt x="1010103" y="1460739"/>
                  </a:lnTo>
                  <a:lnTo>
                    <a:pt x="1008061" y="1466181"/>
                  </a:lnTo>
                  <a:lnTo>
                    <a:pt x="1005339" y="1471850"/>
                  </a:lnTo>
                  <a:lnTo>
                    <a:pt x="1002844" y="1477065"/>
                  </a:lnTo>
                  <a:lnTo>
                    <a:pt x="999668" y="1482054"/>
                  </a:lnTo>
                  <a:lnTo>
                    <a:pt x="996492" y="1487269"/>
                  </a:lnTo>
                  <a:lnTo>
                    <a:pt x="993317" y="1492031"/>
                  </a:lnTo>
                  <a:lnTo>
                    <a:pt x="989461" y="1496566"/>
                  </a:lnTo>
                  <a:lnTo>
                    <a:pt x="985377" y="1501101"/>
                  </a:lnTo>
                  <a:lnTo>
                    <a:pt x="981521" y="1505636"/>
                  </a:lnTo>
                  <a:lnTo>
                    <a:pt x="977211" y="1509491"/>
                  </a:lnTo>
                  <a:lnTo>
                    <a:pt x="972901" y="1513573"/>
                  </a:lnTo>
                  <a:lnTo>
                    <a:pt x="968138" y="1516974"/>
                  </a:lnTo>
                  <a:lnTo>
                    <a:pt x="963147" y="1520602"/>
                  </a:lnTo>
                  <a:lnTo>
                    <a:pt x="958384" y="1523776"/>
                  </a:lnTo>
                  <a:lnTo>
                    <a:pt x="952940" y="1526724"/>
                  </a:lnTo>
                  <a:lnTo>
                    <a:pt x="947723" y="1529445"/>
                  </a:lnTo>
                  <a:lnTo>
                    <a:pt x="942279" y="1531940"/>
                  </a:lnTo>
                  <a:lnTo>
                    <a:pt x="936608" y="1533980"/>
                  </a:lnTo>
                  <a:lnTo>
                    <a:pt x="930937" y="1536021"/>
                  </a:lnTo>
                  <a:lnTo>
                    <a:pt x="925039" y="1537835"/>
                  </a:lnTo>
                  <a:lnTo>
                    <a:pt x="919141" y="1538969"/>
                  </a:lnTo>
                  <a:lnTo>
                    <a:pt x="913017" y="1540103"/>
                  </a:lnTo>
                  <a:lnTo>
                    <a:pt x="906892" y="1540783"/>
                  </a:lnTo>
                  <a:lnTo>
                    <a:pt x="900541" y="1541236"/>
                  </a:lnTo>
                  <a:lnTo>
                    <a:pt x="894189" y="1541463"/>
                  </a:lnTo>
                  <a:lnTo>
                    <a:pt x="123172" y="1541463"/>
                  </a:lnTo>
                  <a:lnTo>
                    <a:pt x="116821" y="1541236"/>
                  </a:lnTo>
                  <a:lnTo>
                    <a:pt x="110696" y="1540783"/>
                  </a:lnTo>
                  <a:lnTo>
                    <a:pt x="104572" y="1540103"/>
                  </a:lnTo>
                  <a:lnTo>
                    <a:pt x="98447" y="1538969"/>
                  </a:lnTo>
                  <a:lnTo>
                    <a:pt x="92323" y="1537835"/>
                  </a:lnTo>
                  <a:lnTo>
                    <a:pt x="86425" y="1536021"/>
                  </a:lnTo>
                  <a:lnTo>
                    <a:pt x="80981" y="1533980"/>
                  </a:lnTo>
                  <a:lnTo>
                    <a:pt x="75310" y="1531940"/>
                  </a:lnTo>
                  <a:lnTo>
                    <a:pt x="69639" y="1529445"/>
                  </a:lnTo>
                  <a:lnTo>
                    <a:pt x="64422" y="1526724"/>
                  </a:lnTo>
                  <a:lnTo>
                    <a:pt x="59204" y="1523776"/>
                  </a:lnTo>
                  <a:lnTo>
                    <a:pt x="54214" y="1520602"/>
                  </a:lnTo>
                  <a:lnTo>
                    <a:pt x="49224" y="1516974"/>
                  </a:lnTo>
                  <a:lnTo>
                    <a:pt x="44687" y="1513573"/>
                  </a:lnTo>
                  <a:lnTo>
                    <a:pt x="40150" y="1509491"/>
                  </a:lnTo>
                  <a:lnTo>
                    <a:pt x="35840" y="1505636"/>
                  </a:lnTo>
                  <a:lnTo>
                    <a:pt x="31984" y="1501101"/>
                  </a:lnTo>
                  <a:lnTo>
                    <a:pt x="27901" y="1496566"/>
                  </a:lnTo>
                  <a:lnTo>
                    <a:pt x="24272" y="1492031"/>
                  </a:lnTo>
                  <a:lnTo>
                    <a:pt x="20869" y="1487269"/>
                  </a:lnTo>
                  <a:lnTo>
                    <a:pt x="17693" y="1482054"/>
                  </a:lnTo>
                  <a:lnTo>
                    <a:pt x="14744" y="1477065"/>
                  </a:lnTo>
                  <a:lnTo>
                    <a:pt x="12022" y="1471850"/>
                  </a:lnTo>
                  <a:lnTo>
                    <a:pt x="9527" y="1466181"/>
                  </a:lnTo>
                  <a:lnTo>
                    <a:pt x="7486" y="1460739"/>
                  </a:lnTo>
                  <a:lnTo>
                    <a:pt x="5217" y="1455071"/>
                  </a:lnTo>
                  <a:lnTo>
                    <a:pt x="3630" y="1449175"/>
                  </a:lnTo>
                  <a:lnTo>
                    <a:pt x="2268" y="1443053"/>
                  </a:lnTo>
                  <a:lnTo>
                    <a:pt x="1361" y="1436930"/>
                  </a:lnTo>
                  <a:lnTo>
                    <a:pt x="454" y="1431035"/>
                  </a:lnTo>
                  <a:lnTo>
                    <a:pt x="0" y="1424686"/>
                  </a:lnTo>
                  <a:lnTo>
                    <a:pt x="0" y="1418337"/>
                  </a:lnTo>
                  <a:lnTo>
                    <a:pt x="0" y="123354"/>
                  </a:lnTo>
                  <a:lnTo>
                    <a:pt x="0" y="117004"/>
                  </a:lnTo>
                  <a:lnTo>
                    <a:pt x="454" y="110655"/>
                  </a:lnTo>
                  <a:lnTo>
                    <a:pt x="1361" y="104306"/>
                  </a:lnTo>
                  <a:lnTo>
                    <a:pt x="2268" y="98638"/>
                  </a:lnTo>
                  <a:lnTo>
                    <a:pt x="3630" y="92515"/>
                  </a:lnTo>
                  <a:lnTo>
                    <a:pt x="5217" y="86620"/>
                  </a:lnTo>
                  <a:lnTo>
                    <a:pt x="7486" y="80724"/>
                  </a:lnTo>
                  <a:lnTo>
                    <a:pt x="9527" y="75282"/>
                  </a:lnTo>
                  <a:lnTo>
                    <a:pt x="12022" y="69840"/>
                  </a:lnTo>
                  <a:lnTo>
                    <a:pt x="14744" y="64398"/>
                  </a:lnTo>
                  <a:lnTo>
                    <a:pt x="17693" y="59183"/>
                  </a:lnTo>
                  <a:lnTo>
                    <a:pt x="20869" y="54421"/>
                  </a:lnTo>
                  <a:lnTo>
                    <a:pt x="24272" y="49432"/>
                  </a:lnTo>
                  <a:lnTo>
                    <a:pt x="27901" y="44670"/>
                  </a:lnTo>
                  <a:lnTo>
                    <a:pt x="31984" y="40362"/>
                  </a:lnTo>
                  <a:lnTo>
                    <a:pt x="35840" y="36054"/>
                  </a:lnTo>
                  <a:lnTo>
                    <a:pt x="40150" y="32199"/>
                  </a:lnTo>
                  <a:lnTo>
                    <a:pt x="44687" y="28118"/>
                  </a:lnTo>
                  <a:lnTo>
                    <a:pt x="49224" y="24490"/>
                  </a:lnTo>
                  <a:lnTo>
                    <a:pt x="54214" y="21088"/>
                  </a:lnTo>
                  <a:lnTo>
                    <a:pt x="59204" y="17914"/>
                  </a:lnTo>
                  <a:lnTo>
                    <a:pt x="64422" y="14739"/>
                  </a:lnTo>
                  <a:lnTo>
                    <a:pt x="69639" y="12245"/>
                  </a:lnTo>
                  <a:lnTo>
                    <a:pt x="75310" y="9751"/>
                  </a:lnTo>
                  <a:lnTo>
                    <a:pt x="80981" y="7483"/>
                  </a:lnTo>
                  <a:lnTo>
                    <a:pt x="86425" y="5442"/>
                  </a:lnTo>
                  <a:lnTo>
                    <a:pt x="92323" y="3855"/>
                  </a:lnTo>
                  <a:lnTo>
                    <a:pt x="98447" y="2495"/>
                  </a:lnTo>
                  <a:lnTo>
                    <a:pt x="104572" y="1361"/>
                  </a:lnTo>
                  <a:lnTo>
                    <a:pt x="110696" y="454"/>
                  </a:lnTo>
                  <a:lnTo>
                    <a:pt x="1168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795838" y="4405313"/>
              <a:ext cx="508000" cy="485775"/>
            </a:xfrm>
            <a:custGeom>
              <a:rect b="b" l="l" r="r" t="t"/>
              <a:pathLst>
                <a:path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6875464" y="4476750"/>
              <a:ext cx="444500" cy="377825"/>
            </a:xfrm>
            <a:custGeom>
              <a:gdLst>
                <a:gd fmla="*/ 3261356 w 3261356" name="connsiteX0"/>
                <a:gd fmla="*/ 1385789 h 2766950" name="connsiteY0"/>
                <a:gd fmla="*/ 3261356 w 3261356" name="connsiteX1"/>
                <a:gd fmla="*/ 2634211 h 2766950" name="connsiteY1"/>
                <a:gd fmla="*/ 3259675 w 3261356" name="connsiteX2"/>
                <a:gd fmla="*/ 2649333 h 2766950" name="connsiteY2"/>
                <a:gd fmla="*/ 3256313 w 3261356" name="connsiteX3"/>
                <a:gd fmla="*/ 2662775 h 2766950" name="connsiteY3"/>
                <a:gd fmla="*/ 3252951 w 3261356" name="connsiteX4"/>
                <a:gd fmla="*/ 2674537 h 2766950" name="connsiteY4"/>
                <a:gd fmla="*/ 3244545 w 3261356" name="connsiteX5"/>
                <a:gd fmla="*/ 2686298 h 2766950" name="connsiteY5"/>
                <a:gd fmla="*/ 3237821 w 3261356" name="connsiteX6"/>
                <a:gd fmla="*/ 2698060 h 2766950" name="connsiteY6"/>
                <a:gd fmla="*/ 3229415 w 3261356" name="connsiteX7"/>
                <a:gd fmla="*/ 2709822 h 2766950" name="connsiteY7"/>
                <a:gd fmla="*/ 3217647 w 3261356" name="connsiteX8"/>
                <a:gd fmla="*/ 2719903 h 2766950" name="connsiteY8"/>
                <a:gd fmla="*/ 3202517 w 3261356" name="connsiteX9"/>
                <a:gd fmla="*/ 2729985 h 2766950" name="connsiteY9"/>
                <a:gd fmla="*/ 3175619 w 3261356" name="connsiteX10"/>
                <a:gd fmla="*/ 2746787 h 2766950" name="connsiteY10"/>
                <a:gd fmla="*/ 3141997 w 3261356" name="connsiteX11"/>
                <a:gd fmla="*/ 2758549 h 2766950" name="connsiteY11"/>
                <a:gd fmla="*/ 3105013 w 3261356" name="connsiteX12"/>
                <a:gd fmla="*/ 2765270 h 2766950" name="connsiteY12"/>
                <a:gd fmla="*/ 3066347 w 3261356" name="connsiteX13"/>
                <a:gd fmla="*/ 2766950 h 2766950" name="connsiteY13"/>
                <a:gd fmla="*/ 196690 w 3261356" name="connsiteX14"/>
                <a:gd fmla="*/ 2766950 h 2766950" name="connsiteY14"/>
                <a:gd fmla="*/ 158024 w 3261356" name="connsiteX15"/>
                <a:gd fmla="*/ 2765270 h 2766950" name="connsiteY15"/>
                <a:gd fmla="*/ 121040 w 3261356" name="connsiteX16"/>
                <a:gd fmla="*/ 2758549 h 2766950" name="connsiteY16"/>
                <a:gd fmla="*/ 87418 w 3261356" name="connsiteX17"/>
                <a:gd fmla="*/ 2746787 h 2766950" name="connsiteY17"/>
                <a:gd fmla="*/ 57158 w 3261356" name="connsiteX18"/>
                <a:gd fmla="*/ 2729985 h 2766950" name="connsiteY18"/>
                <a:gd fmla="*/ 47071 w 3261356" name="connsiteX19"/>
                <a:gd fmla="*/ 2719903 h 2766950" name="connsiteY19"/>
                <a:gd fmla="*/ 35303 w 3261356" name="connsiteX20"/>
                <a:gd fmla="*/ 2709822 h 2766950" name="connsiteY20"/>
                <a:gd fmla="*/ 25217 w 3261356" name="connsiteX21"/>
                <a:gd fmla="*/ 2698060 h 2766950" name="connsiteY21"/>
                <a:gd fmla="*/ 16811 w 3261356" name="connsiteX22"/>
                <a:gd fmla="*/ 2686298 h 2766950" name="connsiteY22"/>
                <a:gd fmla="*/ 8405 w 3261356" name="connsiteX23"/>
                <a:gd fmla="*/ 2674537 h 2766950" name="connsiteY23"/>
                <a:gd fmla="*/ 5043 w 3261356" name="connsiteX24"/>
                <a:gd fmla="*/ 2662775 h 2766950" name="connsiteY24"/>
                <a:gd fmla="*/ 1681 w 3261356" name="connsiteX25"/>
                <a:gd fmla="*/ 2649333 h 2766950" name="connsiteY25"/>
                <a:gd fmla="*/ 0 w 3261356" name="connsiteX26"/>
                <a:gd fmla="*/ 2634211 h 2766950" name="connsiteY26"/>
                <a:gd fmla="*/ 0 w 3261356" name="connsiteX27"/>
                <a:gd fmla="*/ 1389150 h 2766950" name="connsiteY27"/>
                <a:gd fmla="*/ 196690 w 3261356" name="connsiteX28"/>
                <a:gd fmla="*/ 1441237 h 2766950" name="connsiteY28"/>
                <a:gd fmla="*/ 406829 w 3261356" name="connsiteX29"/>
                <a:gd fmla="*/ 1495005 h 2766950" name="connsiteY29"/>
                <a:gd fmla="*/ 660677 w 3261356" name="connsiteX30"/>
                <a:gd fmla="*/ 1555494 h 2766950" name="connsiteY30"/>
                <a:gd fmla="*/ 795165 w 3261356" name="connsiteX31"/>
                <a:gd fmla="*/ 1589099 h 2766950" name="connsiteY31"/>
                <a:gd fmla="*/ 933017 w 3261356" name="connsiteX32"/>
                <a:gd fmla="*/ 1619343 h 2766950" name="connsiteY32"/>
                <a:gd fmla="*/ 1067506 w 3261356" name="connsiteX33"/>
                <a:gd fmla="*/ 1646227 h 2766950" name="connsiteY33"/>
                <a:gd fmla="*/ 1200314 w 3261356" name="connsiteX34"/>
                <a:gd fmla="*/ 1671431 h 2766950" name="connsiteY34"/>
                <a:gd fmla="*/ 1326397 w 3261356" name="connsiteX35"/>
                <a:gd fmla="*/ 1693274 h 2766950" name="connsiteY35"/>
                <a:gd fmla="*/ 1442394 w 3261356" name="connsiteX36"/>
                <a:gd fmla="*/ 1708396 h 2766950" name="connsiteY36"/>
                <a:gd fmla="*/ 1544942 w 3261356" name="connsiteX37"/>
                <a:gd fmla="*/ 1720158 h 2766950" name="connsiteY37"/>
                <a:gd fmla="*/ 1588650 w 3261356" name="connsiteX38"/>
                <a:gd fmla="*/ 1723518 h 2766950" name="connsiteY38"/>
                <a:gd fmla="*/ 1630678 w 3261356" name="connsiteX39"/>
                <a:gd fmla="*/ 1725199 h 2766950" name="connsiteY39"/>
                <a:gd fmla="*/ 1672706 w 3261356" name="connsiteX40"/>
                <a:gd fmla="*/ 1723518 h 2766950" name="connsiteY40"/>
                <a:gd fmla="*/ 1719777 w 3261356" name="connsiteX41"/>
                <a:gd fmla="*/ 1720158 h 2766950" name="connsiteY41"/>
                <a:gd fmla="*/ 1820644 w 3261356" name="connsiteX42"/>
                <a:gd fmla="*/ 1708396 h 2766950" name="connsiteY42"/>
                <a:gd fmla="*/ 1934959 w 3261356" name="connsiteX43"/>
                <a:gd fmla="*/ 1693274 h 2766950" name="connsiteY43"/>
                <a:gd fmla="*/ 2061043 w 3261356" name="connsiteX44"/>
                <a:gd fmla="*/ 1671431 h 2766950" name="connsiteY44"/>
                <a:gd fmla="*/ 2193850 w 3261356" name="connsiteX45"/>
                <a:gd fmla="*/ 1646227 h 2766950" name="connsiteY45"/>
                <a:gd fmla="*/ 2330020 w 3261356" name="connsiteX46"/>
                <a:gd fmla="*/ 1615983 h 2766950" name="connsiteY46"/>
                <a:gd fmla="*/ 2466190 w 3261356" name="connsiteX47"/>
                <a:gd fmla="*/ 1585738 h 2766950" name="connsiteY47"/>
                <a:gd fmla="*/ 2602360 w 3261356" name="connsiteX48"/>
                <a:gd fmla="*/ 1553814 h 2766950" name="connsiteY48"/>
                <a:gd fmla="*/ 2854527 w 3261356" name="connsiteX49"/>
                <a:gd fmla="*/ 1493325 h 2766950" name="connsiteY49"/>
                <a:gd fmla="*/ 3066347 w 3261356" name="connsiteX50"/>
                <a:gd fmla="*/ 1437877 h 2766950" name="connsiteY50"/>
                <a:gd fmla="*/ 1508607 w 3261356" name="connsiteX51"/>
                <a:gd fmla="*/ 1206475 h 2766950" name="connsiteY51"/>
                <a:gd fmla="*/ 1417230 w 3261356" name="connsiteX52"/>
                <a:gd fmla="*/ 1297852 h 2766950" name="connsiteY52"/>
                <a:gd fmla="*/ 1417230 w 3261356" name="connsiteX53"/>
                <a:gd fmla="*/ 1314415 h 2766950" name="connsiteY53"/>
                <a:gd fmla="*/ 1508607 w 3261356" name="connsiteX54"/>
                <a:gd fmla="*/ 1405791 h 2766950" name="connsiteY54"/>
                <a:gd fmla="*/ 1752750 w 3261356" name="connsiteX55"/>
                <a:gd fmla="*/ 1405791 h 2766950" name="connsiteY55"/>
                <a:gd fmla="*/ 1844126 w 3261356" name="connsiteX56"/>
                <a:gd fmla="*/ 1314415 h 2766950" name="connsiteY56"/>
                <a:gd fmla="*/ 1844126 w 3261356" name="connsiteX57"/>
                <a:gd fmla="*/ 1297852 h 2766950" name="connsiteY57"/>
                <a:gd fmla="*/ 1752750 w 3261356" name="connsiteX58"/>
                <a:gd fmla="*/ 1206475 h 2766950" name="connsiteY58"/>
                <a:gd fmla="*/ 1630678 w 3261356" name="connsiteX59"/>
                <a:gd fmla="*/ 174304 h 2766950" name="connsiteY59"/>
                <a:gd fmla="*/ 1114624 w 3261356" name="connsiteX60"/>
                <a:gd fmla="*/ 469036 h 2766950" name="connsiteY60"/>
                <a:gd fmla="*/ 1111230 w 3261356" name="connsiteX61"/>
                <a:gd fmla="*/ 492633 h 2766950" name="connsiteY61"/>
                <a:gd fmla="*/ 2150126 w 3261356" name="connsiteX62"/>
                <a:gd fmla="*/ 492633 h 2766950" name="connsiteY62"/>
                <a:gd fmla="*/ 2146731 w 3261356" name="connsiteX63"/>
                <a:gd fmla="*/ 469036 h 2766950" name="connsiteY63"/>
                <a:gd fmla="*/ 1630678 w 3261356" name="connsiteX64"/>
                <a:gd fmla="*/ 174304 h 2766950" name="connsiteY64"/>
                <a:gd fmla="*/ 1630678 w 3261356" name="connsiteX65"/>
                <a:gd fmla="*/ 0 h 2766950" name="connsiteY65"/>
                <a:gd fmla="*/ 2269992 w 3261356" name="connsiteX66"/>
                <a:gd fmla="*/ 488510 h 2766950" name="connsiteY66"/>
                <a:gd fmla="*/ 2270238 w 3261356" name="connsiteX67"/>
                <a:gd fmla="*/ 492633 h 2766950" name="connsiteY67"/>
                <a:gd fmla="*/ 3066347 w 3261356" name="connsiteX68"/>
                <a:gd fmla="*/ 492633 h 2766950" name="connsiteY68"/>
                <a:gd fmla="*/ 3105012 w 3261356" name="connsiteX69"/>
                <a:gd fmla="*/ 494313 h 2766950" name="connsiteY69"/>
                <a:gd fmla="*/ 3141998 w 3261356" name="connsiteX70"/>
                <a:gd fmla="*/ 501035 h 2766950" name="connsiteY70"/>
                <a:gd fmla="*/ 3175621 w 3261356" name="connsiteX71"/>
                <a:gd fmla="*/ 512796 h 2766950" name="connsiteY71"/>
                <a:gd fmla="*/ 3202518 w 3261356" name="connsiteX72"/>
                <a:gd fmla="*/ 529599 h 2766950" name="connsiteY72"/>
                <a:gd fmla="*/ 3217649 w 3261356" name="connsiteX73"/>
                <a:gd fmla="*/ 539681 h 2766950" name="connsiteY73"/>
                <a:gd fmla="*/ 3229416 w 3261356" name="connsiteX74"/>
                <a:gd fmla="*/ 549763 h 2766950" name="connsiteY74"/>
                <a:gd fmla="*/ 3237821 w 3261356" name="connsiteX75"/>
                <a:gd fmla="*/ 561524 h 2766950" name="connsiteY75"/>
                <a:gd fmla="*/ 3244546 w 3261356" name="connsiteX76"/>
                <a:gd fmla="*/ 573285 h 2766950" name="connsiteY76"/>
                <a:gd fmla="*/ 3252951 w 3261356" name="connsiteX77"/>
                <a:gd fmla="*/ 585046 h 2766950" name="connsiteY77"/>
                <a:gd fmla="*/ 3256314 w 3261356" name="connsiteX78"/>
                <a:gd fmla="*/ 596807 h 2766950" name="connsiteY78"/>
                <a:gd fmla="*/ 3259676 w 3261356" name="connsiteX79"/>
                <a:gd fmla="*/ 610251 h 2766950" name="connsiteY79"/>
                <a:gd fmla="*/ 3261356 w 3261356" name="connsiteX80"/>
                <a:gd fmla="*/ 625372 h 2766950" name="connsiteY80"/>
                <a:gd fmla="*/ 3261356 w 3261356" name="connsiteX81"/>
                <a:gd fmla="*/ 1326877 h 2766950" name="connsiteY81"/>
                <a:gd fmla="*/ 3261353 w 3261356" name="connsiteX82"/>
                <a:gd fmla="*/ 1326877 h 2766950" name="connsiteY82"/>
                <a:gd fmla="*/ 3261350 w 3261356" name="connsiteX83"/>
                <a:gd fmla="*/ 1326880 h 2766950" name="connsiteY83"/>
                <a:gd fmla="*/ 3066350 w 3261356" name="connsiteX84"/>
                <a:gd fmla="*/ 1378964 h 2766950" name="connsiteY84"/>
                <a:gd fmla="*/ 2854531 w 3261356" name="connsiteX85"/>
                <a:gd fmla="*/ 1434413 h 2766950" name="connsiteY85"/>
                <a:gd fmla="*/ 2602365 w 3261356" name="connsiteX86"/>
                <a:gd fmla="*/ 1494902 h 2766950" name="connsiteY86"/>
                <a:gd fmla="*/ 2466193 w 3261356" name="connsiteX87"/>
                <a:gd fmla="*/ 1526826 h 2766950" name="connsiteY87"/>
                <a:gd fmla="*/ 2330026 w 3261356" name="connsiteX88"/>
                <a:gd fmla="*/ 1557071 h 2766950" name="connsiteY88"/>
                <a:gd fmla="*/ 2193854 w 3261356" name="connsiteX89"/>
                <a:gd fmla="*/ 1587315 h 2766950" name="connsiteY89"/>
                <a:gd fmla="*/ 2061046 w 3261356" name="connsiteX90"/>
                <a:gd fmla="*/ 1612517 h 2766950" name="connsiteY90"/>
                <a:gd fmla="*/ 1934963 w 3261356" name="connsiteX91"/>
                <a:gd fmla="*/ 1634360 h 2766950" name="connsiteY91"/>
                <a:gd fmla="*/ 1820647 w 3261356" name="connsiteX92"/>
                <a:gd fmla="*/ 1649484 h 2766950" name="connsiteY92"/>
                <a:gd fmla="*/ 1719781 w 3261356" name="connsiteX93"/>
                <a:gd fmla="*/ 1661245 h 2766950" name="connsiteY93"/>
                <a:gd fmla="*/ 1672711 w 3261356" name="connsiteX94"/>
                <a:gd fmla="*/ 1664604 h 2766950" name="connsiteY94"/>
                <a:gd fmla="*/ 1630683 w 3261356" name="connsiteX95"/>
                <a:gd fmla="*/ 1666287 h 2766950" name="connsiteY95"/>
                <a:gd fmla="*/ 1588655 w 3261356" name="connsiteX96"/>
                <a:gd fmla="*/ 1664604 h 2766950" name="connsiteY96"/>
                <a:gd fmla="*/ 1544944 w 3261356" name="connsiteX97"/>
                <a:gd fmla="*/ 1661245 h 2766950" name="connsiteY97"/>
                <a:gd fmla="*/ 1442396 w 3261356" name="connsiteX98"/>
                <a:gd fmla="*/ 1649484 h 2766950" name="connsiteY98"/>
                <a:gd fmla="*/ 1326400 w 3261356" name="connsiteX99"/>
                <a:gd fmla="*/ 1634360 h 2766950" name="connsiteY99"/>
                <a:gd fmla="*/ 1200317 w 3261356" name="connsiteX100"/>
                <a:gd fmla="*/ 1612517 h 2766950" name="connsiteY100"/>
                <a:gd fmla="*/ 1067508 w 3261356" name="connsiteX101"/>
                <a:gd fmla="*/ 1587315 h 2766950" name="connsiteY101"/>
                <a:gd fmla="*/ 933020 w 3261356" name="connsiteX102"/>
                <a:gd fmla="*/ 1560430 h 2766950" name="connsiteY102"/>
                <a:gd fmla="*/ 795169 w 3261356" name="connsiteX103"/>
                <a:gd fmla="*/ 1530186 h 2766950" name="connsiteY103"/>
                <a:gd fmla="*/ 660681 w 3261356" name="connsiteX104"/>
                <a:gd fmla="*/ 1496582 h 2766950" name="connsiteY104"/>
                <a:gd fmla="*/ 406834 w 3261356" name="connsiteX105"/>
                <a:gd fmla="*/ 1436093 h 2766950" name="connsiteY105"/>
                <a:gd fmla="*/ 196695 w 3261356" name="connsiteX106"/>
                <a:gd fmla="*/ 1382323 h 2766950" name="connsiteY106"/>
                <a:gd fmla="*/ 3 w 3261356" name="connsiteX107"/>
                <a:gd fmla="*/ 1330236 h 2766950" name="connsiteY107"/>
                <a:gd fmla="*/ 3 w 3261356" name="connsiteX108"/>
                <a:gd fmla="*/ 1332325 h 2766950" name="connsiteY108"/>
                <a:gd fmla="*/ 0 w 3261356" name="connsiteX109"/>
                <a:gd fmla="*/ 1332322 h 2766950" name="connsiteY109"/>
                <a:gd fmla="*/ 0 w 3261356" name="connsiteX110"/>
                <a:gd fmla="*/ 971511 h 2766950" name="connsiteY110"/>
                <a:gd fmla="*/ 0 w 3261356" name="connsiteX111"/>
                <a:gd fmla="*/ 625372 h 2766950" name="connsiteY111"/>
                <a:gd fmla="*/ 1683 w 3261356" name="connsiteX112"/>
                <a:gd fmla="*/ 610251 h 2766950" name="connsiteY112"/>
                <a:gd fmla="*/ 5046 w 3261356" name="connsiteX113"/>
                <a:gd fmla="*/ 596807 h 2766950" name="connsiteY113"/>
                <a:gd fmla="*/ 8405 w 3261356" name="connsiteX114"/>
                <a:gd fmla="*/ 585046 h 2766950" name="connsiteY114"/>
                <a:gd fmla="*/ 16813 w 3261356" name="connsiteX115"/>
                <a:gd fmla="*/ 573285 h 2766950" name="connsiteY115"/>
                <a:gd fmla="*/ 25218 w 3261356" name="connsiteX116"/>
                <a:gd fmla="*/ 561524 h 2766950" name="connsiteY116"/>
                <a:gd fmla="*/ 35303 w 3261356" name="connsiteX117"/>
                <a:gd fmla="*/ 549763 h 2766950" name="connsiteY117"/>
                <a:gd fmla="*/ 47073 w 3261356" name="connsiteX118"/>
                <a:gd fmla="*/ 539681 h 2766950" name="connsiteY118"/>
                <a:gd fmla="*/ 57158 w 3261356" name="connsiteX119"/>
                <a:gd fmla="*/ 529599 h 2766950" name="connsiteY119"/>
                <a:gd fmla="*/ 87418 w 3261356" name="connsiteX120"/>
                <a:gd fmla="*/ 512796 h 2766950" name="connsiteY120"/>
                <a:gd fmla="*/ 121041 w 3261356" name="connsiteX121"/>
                <a:gd fmla="*/ 501035 h 2766950" name="connsiteY121"/>
                <a:gd fmla="*/ 158027 w 3261356" name="connsiteX122"/>
                <a:gd fmla="*/ 494313 h 2766950" name="connsiteY122"/>
                <a:gd fmla="*/ 196692 w 3261356" name="connsiteX123"/>
                <a:gd fmla="*/ 492633 h 2766950" name="connsiteY123"/>
                <a:gd fmla="*/ 991117 w 3261356" name="connsiteX124"/>
                <a:gd fmla="*/ 492633 h 2766950" name="connsiteY124"/>
                <a:gd fmla="*/ 991363 w 3261356" name="connsiteX125"/>
                <a:gd fmla="*/ 488510 h 2766950" name="connsiteY125"/>
                <a:gd fmla="*/ 1630678 w 3261356" name="connsiteX126"/>
                <a:gd fmla="*/ 0 h 2766950" name="connsiteY1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b="b" l="l" r="r" t="t"/>
              <a:pathLst>
                <a:path h="2766950" w="3261356">
                  <a:moveTo>
                    <a:pt x="3261356" y="1385789"/>
                  </a:moveTo>
                  <a:lnTo>
                    <a:pt x="3261356" y="2634211"/>
                  </a:lnTo>
                  <a:lnTo>
                    <a:pt x="3259675" y="2649333"/>
                  </a:lnTo>
                  <a:lnTo>
                    <a:pt x="3256313" y="2662775"/>
                  </a:lnTo>
                  <a:lnTo>
                    <a:pt x="3252951" y="2674537"/>
                  </a:lnTo>
                  <a:lnTo>
                    <a:pt x="3244545" y="2686298"/>
                  </a:lnTo>
                  <a:lnTo>
                    <a:pt x="3237821" y="2698060"/>
                  </a:lnTo>
                  <a:lnTo>
                    <a:pt x="3229415" y="2709822"/>
                  </a:lnTo>
                  <a:lnTo>
                    <a:pt x="3217647" y="2719903"/>
                  </a:lnTo>
                  <a:lnTo>
                    <a:pt x="3202517" y="2729985"/>
                  </a:lnTo>
                  <a:lnTo>
                    <a:pt x="3175619" y="2746787"/>
                  </a:lnTo>
                  <a:lnTo>
                    <a:pt x="3141997" y="2758549"/>
                  </a:lnTo>
                  <a:lnTo>
                    <a:pt x="3105013" y="2765270"/>
                  </a:lnTo>
                  <a:lnTo>
                    <a:pt x="3066347" y="2766950"/>
                  </a:lnTo>
                  <a:lnTo>
                    <a:pt x="196690" y="2766950"/>
                  </a:lnTo>
                  <a:lnTo>
                    <a:pt x="158024" y="2765270"/>
                  </a:lnTo>
                  <a:lnTo>
                    <a:pt x="121040" y="2758549"/>
                  </a:lnTo>
                  <a:lnTo>
                    <a:pt x="87418" y="2746787"/>
                  </a:lnTo>
                  <a:lnTo>
                    <a:pt x="57158" y="2729985"/>
                  </a:lnTo>
                  <a:lnTo>
                    <a:pt x="47071" y="2719903"/>
                  </a:lnTo>
                  <a:lnTo>
                    <a:pt x="35303" y="2709822"/>
                  </a:lnTo>
                  <a:lnTo>
                    <a:pt x="25217" y="2698060"/>
                  </a:lnTo>
                  <a:lnTo>
                    <a:pt x="16811" y="2686298"/>
                  </a:lnTo>
                  <a:lnTo>
                    <a:pt x="8405" y="2674537"/>
                  </a:lnTo>
                  <a:lnTo>
                    <a:pt x="5043" y="2662775"/>
                  </a:lnTo>
                  <a:lnTo>
                    <a:pt x="1681" y="2649333"/>
                  </a:lnTo>
                  <a:lnTo>
                    <a:pt x="0" y="2634211"/>
                  </a:lnTo>
                  <a:lnTo>
                    <a:pt x="0" y="1389150"/>
                  </a:lnTo>
                  <a:lnTo>
                    <a:pt x="196690" y="1441237"/>
                  </a:lnTo>
                  <a:lnTo>
                    <a:pt x="406829" y="1495005"/>
                  </a:lnTo>
                  <a:lnTo>
                    <a:pt x="660677" y="1555494"/>
                  </a:lnTo>
                  <a:lnTo>
                    <a:pt x="795165" y="1589099"/>
                  </a:lnTo>
                  <a:lnTo>
                    <a:pt x="933017" y="1619343"/>
                  </a:lnTo>
                  <a:lnTo>
                    <a:pt x="1067506" y="1646227"/>
                  </a:lnTo>
                  <a:lnTo>
                    <a:pt x="1200314" y="1671431"/>
                  </a:lnTo>
                  <a:lnTo>
                    <a:pt x="1326397" y="1693274"/>
                  </a:lnTo>
                  <a:lnTo>
                    <a:pt x="1442394" y="1708396"/>
                  </a:lnTo>
                  <a:lnTo>
                    <a:pt x="1544942" y="1720158"/>
                  </a:lnTo>
                  <a:lnTo>
                    <a:pt x="1588650" y="1723518"/>
                  </a:lnTo>
                  <a:lnTo>
                    <a:pt x="1630678" y="1725199"/>
                  </a:lnTo>
                  <a:lnTo>
                    <a:pt x="1672706" y="1723518"/>
                  </a:lnTo>
                  <a:lnTo>
                    <a:pt x="1719777" y="1720158"/>
                  </a:lnTo>
                  <a:lnTo>
                    <a:pt x="1820644" y="1708396"/>
                  </a:lnTo>
                  <a:lnTo>
                    <a:pt x="1934959" y="1693274"/>
                  </a:lnTo>
                  <a:lnTo>
                    <a:pt x="2061043" y="1671431"/>
                  </a:lnTo>
                  <a:lnTo>
                    <a:pt x="2193850" y="1646227"/>
                  </a:lnTo>
                  <a:lnTo>
                    <a:pt x="2330020" y="1615983"/>
                  </a:lnTo>
                  <a:lnTo>
                    <a:pt x="2466190" y="1585738"/>
                  </a:lnTo>
                  <a:lnTo>
                    <a:pt x="2602360" y="1553814"/>
                  </a:lnTo>
                  <a:lnTo>
                    <a:pt x="2854527" y="1493325"/>
                  </a:lnTo>
                  <a:lnTo>
                    <a:pt x="3066347" y="1437877"/>
                  </a:lnTo>
                  <a:close/>
                  <a:moveTo>
                    <a:pt x="1508607" y="1206475"/>
                  </a:moveTo>
                  <a:cubicBezTo>
                    <a:pt x="1458141" y="1206475"/>
                    <a:pt x="1417230" y="1247386"/>
                    <a:pt x="1417230" y="1297852"/>
                  </a:cubicBezTo>
                  <a:lnTo>
                    <a:pt x="1417230" y="1314415"/>
                  </a:lnTo>
                  <a:cubicBezTo>
                    <a:pt x="1417230" y="1364881"/>
                    <a:pt x="1458141" y="1405791"/>
                    <a:pt x="1508607" y="1405791"/>
                  </a:cubicBezTo>
                  <a:lnTo>
                    <a:pt x="1752750" y="1405791"/>
                  </a:lnTo>
                  <a:cubicBezTo>
                    <a:pt x="1803215" y="1405791"/>
                    <a:pt x="1844126" y="1364881"/>
                    <a:pt x="1844126" y="1314415"/>
                  </a:cubicBezTo>
                  <a:lnTo>
                    <a:pt x="1844126" y="1297852"/>
                  </a:lnTo>
                  <a:cubicBezTo>
                    <a:pt x="1844126" y="1247386"/>
                    <a:pt x="1803215" y="1206475"/>
                    <a:pt x="1752750" y="1206475"/>
                  </a:cubicBezTo>
                  <a:close/>
                  <a:moveTo>
                    <a:pt x="1630678" y="174304"/>
                  </a:moveTo>
                  <a:cubicBezTo>
                    <a:pt x="1376124" y="174304"/>
                    <a:pt x="1163742" y="300833"/>
                    <a:pt x="1114624" y="469036"/>
                  </a:cubicBezTo>
                  <a:lnTo>
                    <a:pt x="1111230" y="492633"/>
                  </a:lnTo>
                  <a:lnTo>
                    <a:pt x="2150126" y="492633"/>
                  </a:lnTo>
                  <a:lnTo>
                    <a:pt x="2146731" y="469036"/>
                  </a:lnTo>
                  <a:cubicBezTo>
                    <a:pt x="2097613" y="300833"/>
                    <a:pt x="1885231" y="174304"/>
                    <a:pt x="1630678" y="174304"/>
                  </a:cubicBezTo>
                  <a:close/>
                  <a:moveTo>
                    <a:pt x="1630678" y="0"/>
                  </a:moveTo>
                  <a:cubicBezTo>
                    <a:pt x="1963411" y="0"/>
                    <a:pt x="2237083" y="214121"/>
                    <a:pt x="2269992" y="488510"/>
                  </a:cubicBezTo>
                  <a:lnTo>
                    <a:pt x="2270238" y="492633"/>
                  </a:lnTo>
                  <a:lnTo>
                    <a:pt x="3066347" y="492633"/>
                  </a:lnTo>
                  <a:lnTo>
                    <a:pt x="3105012" y="494313"/>
                  </a:lnTo>
                  <a:lnTo>
                    <a:pt x="3141998" y="501035"/>
                  </a:lnTo>
                  <a:lnTo>
                    <a:pt x="3175621" y="512796"/>
                  </a:lnTo>
                  <a:lnTo>
                    <a:pt x="3202518" y="529599"/>
                  </a:lnTo>
                  <a:lnTo>
                    <a:pt x="3217649" y="539681"/>
                  </a:lnTo>
                  <a:lnTo>
                    <a:pt x="3229416" y="549763"/>
                  </a:lnTo>
                  <a:lnTo>
                    <a:pt x="3237821" y="561524"/>
                  </a:lnTo>
                  <a:lnTo>
                    <a:pt x="3244546" y="573285"/>
                  </a:lnTo>
                  <a:lnTo>
                    <a:pt x="3252951" y="585046"/>
                  </a:lnTo>
                  <a:lnTo>
                    <a:pt x="3256314" y="596807"/>
                  </a:lnTo>
                  <a:lnTo>
                    <a:pt x="3259676" y="610251"/>
                  </a:lnTo>
                  <a:lnTo>
                    <a:pt x="3261356" y="625372"/>
                  </a:lnTo>
                  <a:lnTo>
                    <a:pt x="3261356" y="1326877"/>
                  </a:lnTo>
                  <a:lnTo>
                    <a:pt x="3261353" y="1326877"/>
                  </a:lnTo>
                  <a:lnTo>
                    <a:pt x="3261350" y="1326880"/>
                  </a:lnTo>
                  <a:lnTo>
                    <a:pt x="3066350" y="1378964"/>
                  </a:lnTo>
                  <a:lnTo>
                    <a:pt x="2854531" y="1434413"/>
                  </a:lnTo>
                  <a:lnTo>
                    <a:pt x="2602365" y="1494902"/>
                  </a:lnTo>
                  <a:lnTo>
                    <a:pt x="2466193" y="1526826"/>
                  </a:lnTo>
                  <a:lnTo>
                    <a:pt x="2330026" y="1557071"/>
                  </a:lnTo>
                  <a:lnTo>
                    <a:pt x="2193854" y="1587315"/>
                  </a:lnTo>
                  <a:lnTo>
                    <a:pt x="2061046" y="1612517"/>
                  </a:lnTo>
                  <a:lnTo>
                    <a:pt x="1934963" y="1634360"/>
                  </a:lnTo>
                  <a:lnTo>
                    <a:pt x="1820647" y="1649484"/>
                  </a:lnTo>
                  <a:lnTo>
                    <a:pt x="1719781" y="1661245"/>
                  </a:lnTo>
                  <a:lnTo>
                    <a:pt x="1672711" y="1664604"/>
                  </a:lnTo>
                  <a:lnTo>
                    <a:pt x="1630683" y="1666287"/>
                  </a:lnTo>
                  <a:lnTo>
                    <a:pt x="1588655" y="1664604"/>
                  </a:lnTo>
                  <a:lnTo>
                    <a:pt x="1544944" y="1661245"/>
                  </a:lnTo>
                  <a:lnTo>
                    <a:pt x="1442396" y="1649484"/>
                  </a:lnTo>
                  <a:lnTo>
                    <a:pt x="1326400" y="1634360"/>
                  </a:lnTo>
                  <a:lnTo>
                    <a:pt x="1200317" y="1612517"/>
                  </a:lnTo>
                  <a:lnTo>
                    <a:pt x="1067508" y="1587315"/>
                  </a:lnTo>
                  <a:lnTo>
                    <a:pt x="933020" y="1560430"/>
                  </a:lnTo>
                  <a:lnTo>
                    <a:pt x="795169" y="1530186"/>
                  </a:lnTo>
                  <a:lnTo>
                    <a:pt x="660681" y="1496582"/>
                  </a:lnTo>
                  <a:lnTo>
                    <a:pt x="406834" y="1436093"/>
                  </a:lnTo>
                  <a:lnTo>
                    <a:pt x="196695" y="1382323"/>
                  </a:lnTo>
                  <a:lnTo>
                    <a:pt x="3" y="1330236"/>
                  </a:lnTo>
                  <a:lnTo>
                    <a:pt x="3" y="1332325"/>
                  </a:lnTo>
                  <a:lnTo>
                    <a:pt x="0" y="1332322"/>
                  </a:lnTo>
                  <a:lnTo>
                    <a:pt x="0" y="971511"/>
                  </a:lnTo>
                  <a:lnTo>
                    <a:pt x="0" y="625372"/>
                  </a:lnTo>
                  <a:lnTo>
                    <a:pt x="1683" y="610251"/>
                  </a:lnTo>
                  <a:lnTo>
                    <a:pt x="5046" y="596807"/>
                  </a:lnTo>
                  <a:lnTo>
                    <a:pt x="8405" y="585046"/>
                  </a:lnTo>
                  <a:lnTo>
                    <a:pt x="16813" y="573285"/>
                  </a:lnTo>
                  <a:lnTo>
                    <a:pt x="25218" y="561524"/>
                  </a:lnTo>
                  <a:lnTo>
                    <a:pt x="35303" y="549763"/>
                  </a:lnTo>
                  <a:lnTo>
                    <a:pt x="47073" y="539681"/>
                  </a:lnTo>
                  <a:lnTo>
                    <a:pt x="57158" y="529599"/>
                  </a:lnTo>
                  <a:lnTo>
                    <a:pt x="87418" y="512796"/>
                  </a:lnTo>
                  <a:lnTo>
                    <a:pt x="121041" y="501035"/>
                  </a:lnTo>
                  <a:lnTo>
                    <a:pt x="158027" y="494313"/>
                  </a:lnTo>
                  <a:lnTo>
                    <a:pt x="196692" y="492633"/>
                  </a:lnTo>
                  <a:lnTo>
                    <a:pt x="991117" y="492633"/>
                  </a:lnTo>
                  <a:lnTo>
                    <a:pt x="991363" y="488510"/>
                  </a:lnTo>
                  <a:cubicBezTo>
                    <a:pt x="1024272" y="214121"/>
                    <a:pt x="1297944" y="0"/>
                    <a:pt x="16306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5" name="任意多边形 24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4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2"/>
      <p:bldP grpId="0" spid="15"/>
      <p:bldP grpId="0" spid="16"/>
      <p:bldP grpId="0" spid="17"/>
      <p:bldP grpId="0" spid="18"/>
      <p:bldP grpId="0" spid="2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20" name="组合 13"/>
          <p:cNvGrpSpPr/>
          <p:nvPr/>
        </p:nvGrpSpPr>
        <p:grpSpPr>
          <a:xfrm>
            <a:off x="655638" y="2495550"/>
            <a:ext cx="5013325" cy="2457450"/>
            <a:chOff x="656248" y="2371277"/>
            <a:chExt cx="5013271" cy="2457133"/>
          </a:xfrm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grpSpPr>
        <p:grpSp>
          <p:nvGrpSpPr>
            <p:cNvPr id="9234" name="组合 8"/>
            <p:cNvGrpSpPr/>
            <p:nvPr/>
          </p:nvGrpSpPr>
          <p:grpSpPr>
            <a:xfrm>
              <a:off x="4145341" y="2398074"/>
              <a:ext cx="1524178" cy="1524178"/>
              <a:chOff x="948938" y="3429000"/>
              <a:chExt cx="2068622" cy="2068622"/>
            </a:xfrm>
          </p:grpSpPr>
          <p:sp>
            <p:nvSpPr>
              <p:cNvPr id="4" name="十二角星 3"/>
              <p:cNvSpPr/>
              <p:nvPr/>
            </p:nvSpPr>
            <p:spPr>
              <a:xfrm>
                <a:off x="949201" y="3429255"/>
                <a:ext cx="2068359" cy="2068113"/>
              </a:xfrm>
              <a:custGeom>
                <a:rect b="b" l="l" r="r" t="t"/>
                <a:pathLst>
                  <a:path h="2448272" w="2448272">
                    <a:moveTo>
                      <a:pt x="1224136" y="360040"/>
                    </a:moveTo>
                    <a:cubicBezTo>
                      <a:pt x="746909" y="360040"/>
                      <a:pt x="360040" y="746909"/>
                      <a:pt x="360040" y="1224136"/>
                    </a:cubicBezTo>
                    <a:cubicBezTo>
                      <a:pt x="360040" y="1701363"/>
                      <a:pt x="746909" y="2088232"/>
                      <a:pt x="1224136" y="2088232"/>
                    </a:cubicBezTo>
                    <a:cubicBezTo>
                      <a:pt x="1701363" y="2088232"/>
                      <a:pt x="2088232" y="1701363"/>
                      <a:pt x="2088232" y="1224136"/>
                    </a:cubicBezTo>
                    <a:cubicBezTo>
                      <a:pt x="2088232" y="746909"/>
                      <a:pt x="1701363" y="360040"/>
                      <a:pt x="1224136" y="360040"/>
                    </a:cubicBezTo>
                    <a:close/>
                    <a:moveTo>
                      <a:pt x="1224136" y="0"/>
                    </a:moveTo>
                    <a:lnTo>
                      <a:pt x="1335853" y="5641"/>
                    </a:lnTo>
                    <a:lnTo>
                      <a:pt x="1476079" y="283872"/>
                    </a:lnTo>
                    <a:lnTo>
                      <a:pt x="1736181" y="113327"/>
                    </a:lnTo>
                    <a:cubicBezTo>
                      <a:pt x="1805005" y="143690"/>
                      <a:pt x="1869893" y="181324"/>
                      <a:pt x="1930109" y="225176"/>
                    </a:cubicBezTo>
                    <a:lnTo>
                      <a:pt x="1912457" y="535815"/>
                    </a:lnTo>
                    <a:lnTo>
                      <a:pt x="2223097" y="518163"/>
                    </a:lnTo>
                    <a:cubicBezTo>
                      <a:pt x="2266948" y="578379"/>
                      <a:pt x="2304582" y="643267"/>
                      <a:pt x="2334945" y="712091"/>
                    </a:cubicBezTo>
                    <a:lnTo>
                      <a:pt x="2164400" y="972193"/>
                    </a:lnTo>
                    <a:lnTo>
                      <a:pt x="2442631" y="1112419"/>
                    </a:lnTo>
                    <a:cubicBezTo>
                      <a:pt x="2446570" y="1149175"/>
                      <a:pt x="2448272" y="1186457"/>
                      <a:pt x="2448272" y="1224136"/>
                    </a:cubicBezTo>
                    <a:lnTo>
                      <a:pt x="2442631" y="1335853"/>
                    </a:lnTo>
                    <a:lnTo>
                      <a:pt x="2164400" y="1476079"/>
                    </a:lnTo>
                    <a:lnTo>
                      <a:pt x="2334945" y="1736181"/>
                    </a:lnTo>
                    <a:cubicBezTo>
                      <a:pt x="2304582" y="1805005"/>
                      <a:pt x="2266948" y="1869893"/>
                      <a:pt x="2223097" y="1930109"/>
                    </a:cubicBezTo>
                    <a:lnTo>
                      <a:pt x="1912457" y="1912457"/>
                    </a:lnTo>
                    <a:lnTo>
                      <a:pt x="1930109" y="2223097"/>
                    </a:lnTo>
                    <a:cubicBezTo>
                      <a:pt x="1869893" y="2266948"/>
                      <a:pt x="1805005" y="2304582"/>
                      <a:pt x="1736181" y="2334946"/>
                    </a:cubicBezTo>
                    <a:lnTo>
                      <a:pt x="1476079" y="2164400"/>
                    </a:lnTo>
                    <a:lnTo>
                      <a:pt x="1335853" y="2442631"/>
                    </a:lnTo>
                    <a:cubicBezTo>
                      <a:pt x="1299097" y="2446570"/>
                      <a:pt x="1261815" y="2448272"/>
                      <a:pt x="1224136" y="2448272"/>
                    </a:cubicBezTo>
                    <a:lnTo>
                      <a:pt x="1112419" y="2442631"/>
                    </a:lnTo>
                    <a:lnTo>
                      <a:pt x="972193" y="2164400"/>
                    </a:lnTo>
                    <a:lnTo>
                      <a:pt x="712091" y="2334946"/>
                    </a:lnTo>
                    <a:cubicBezTo>
                      <a:pt x="643267" y="2304582"/>
                      <a:pt x="578379" y="2266948"/>
                      <a:pt x="518163" y="2223097"/>
                    </a:cubicBezTo>
                    <a:lnTo>
                      <a:pt x="535815" y="1912457"/>
                    </a:lnTo>
                    <a:lnTo>
                      <a:pt x="225176" y="1930109"/>
                    </a:lnTo>
                    <a:cubicBezTo>
                      <a:pt x="181324" y="1869893"/>
                      <a:pt x="143690" y="1805005"/>
                      <a:pt x="113327" y="1736181"/>
                    </a:cubicBezTo>
                    <a:lnTo>
                      <a:pt x="283872" y="1476079"/>
                    </a:lnTo>
                    <a:lnTo>
                      <a:pt x="5641" y="1335853"/>
                    </a:lnTo>
                    <a:cubicBezTo>
                      <a:pt x="1702" y="1299097"/>
                      <a:pt x="0" y="1261815"/>
                      <a:pt x="0" y="1224136"/>
                    </a:cubicBezTo>
                    <a:lnTo>
                      <a:pt x="5641" y="1112419"/>
                    </a:lnTo>
                    <a:lnTo>
                      <a:pt x="283872" y="972193"/>
                    </a:lnTo>
                    <a:lnTo>
                      <a:pt x="113327" y="712091"/>
                    </a:lnTo>
                    <a:cubicBezTo>
                      <a:pt x="143690" y="643267"/>
                      <a:pt x="181324" y="578379"/>
                      <a:pt x="225176" y="518163"/>
                    </a:cubicBezTo>
                    <a:lnTo>
                      <a:pt x="535815" y="535815"/>
                    </a:lnTo>
                    <a:lnTo>
                      <a:pt x="518163" y="225176"/>
                    </a:lnTo>
                    <a:cubicBezTo>
                      <a:pt x="578379" y="181324"/>
                      <a:pt x="643267" y="143690"/>
                      <a:pt x="712091" y="113327"/>
                    </a:cubicBezTo>
                    <a:lnTo>
                      <a:pt x="972193" y="283872"/>
                    </a:lnTo>
                    <a:lnTo>
                      <a:pt x="1112419" y="5641"/>
                    </a:lnTo>
                    <a:cubicBezTo>
                      <a:pt x="1149175" y="1702"/>
                      <a:pt x="1186457" y="0"/>
                      <a:pt x="122413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B5BB61"/>
                  </a:gs>
                  <a:gs pos="0">
                    <a:srgbClr val="A3A948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443716" y="3923778"/>
                <a:ext cx="1079065" cy="107906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  <a:ln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</a:ln>
              <a:effectLst>
                <a:outerShdw algn="tl" blurRad="50800" dir="2700000" dist="381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grpSp>
          <p:nvGrpSpPr>
            <p:cNvPr id="9235" name="组合 24"/>
            <p:cNvGrpSpPr/>
            <p:nvPr/>
          </p:nvGrpSpPr>
          <p:grpSpPr>
            <a:xfrm>
              <a:off x="1815869" y="2371277"/>
              <a:ext cx="1565300" cy="1565300"/>
              <a:chOff x="2298353" y="2483376"/>
              <a:chExt cx="2448272" cy="2448272"/>
            </a:xfrm>
          </p:grpSpPr>
          <p:sp>
            <p:nvSpPr>
              <p:cNvPr id="26" name="十二角星 3"/>
              <p:cNvSpPr/>
              <p:nvPr/>
            </p:nvSpPr>
            <p:spPr>
              <a:xfrm>
                <a:off x="2297167" y="2483376"/>
                <a:ext cx="2450688" cy="2447917"/>
              </a:xfrm>
              <a:custGeom>
                <a:rect b="b" l="l" r="r" t="t"/>
                <a:pathLst>
                  <a:path h="2448272" w="2448272">
                    <a:moveTo>
                      <a:pt x="1224136" y="360040"/>
                    </a:moveTo>
                    <a:cubicBezTo>
                      <a:pt x="746909" y="360040"/>
                      <a:pt x="360040" y="746909"/>
                      <a:pt x="360040" y="1224136"/>
                    </a:cubicBezTo>
                    <a:cubicBezTo>
                      <a:pt x="360040" y="1701363"/>
                      <a:pt x="746909" y="2088232"/>
                      <a:pt x="1224136" y="2088232"/>
                    </a:cubicBezTo>
                    <a:cubicBezTo>
                      <a:pt x="1701363" y="2088232"/>
                      <a:pt x="2088232" y="1701363"/>
                      <a:pt x="2088232" y="1224136"/>
                    </a:cubicBezTo>
                    <a:cubicBezTo>
                      <a:pt x="2088232" y="746909"/>
                      <a:pt x="1701363" y="360040"/>
                      <a:pt x="1224136" y="360040"/>
                    </a:cubicBezTo>
                    <a:close/>
                    <a:moveTo>
                      <a:pt x="1224136" y="0"/>
                    </a:moveTo>
                    <a:lnTo>
                      <a:pt x="1335853" y="5641"/>
                    </a:lnTo>
                    <a:lnTo>
                      <a:pt x="1476079" y="283872"/>
                    </a:lnTo>
                    <a:lnTo>
                      <a:pt x="1736181" y="113327"/>
                    </a:lnTo>
                    <a:cubicBezTo>
                      <a:pt x="1805005" y="143690"/>
                      <a:pt x="1869893" y="181324"/>
                      <a:pt x="1930109" y="225176"/>
                    </a:cubicBezTo>
                    <a:lnTo>
                      <a:pt x="1912457" y="535815"/>
                    </a:lnTo>
                    <a:lnTo>
                      <a:pt x="2223097" y="518163"/>
                    </a:lnTo>
                    <a:cubicBezTo>
                      <a:pt x="2266948" y="578379"/>
                      <a:pt x="2304582" y="643267"/>
                      <a:pt x="2334945" y="712091"/>
                    </a:cubicBezTo>
                    <a:lnTo>
                      <a:pt x="2164400" y="972193"/>
                    </a:lnTo>
                    <a:lnTo>
                      <a:pt x="2442631" y="1112419"/>
                    </a:lnTo>
                    <a:cubicBezTo>
                      <a:pt x="2446570" y="1149175"/>
                      <a:pt x="2448272" y="1186457"/>
                      <a:pt x="2448272" y="1224136"/>
                    </a:cubicBezTo>
                    <a:lnTo>
                      <a:pt x="2442631" y="1335853"/>
                    </a:lnTo>
                    <a:lnTo>
                      <a:pt x="2164400" y="1476079"/>
                    </a:lnTo>
                    <a:lnTo>
                      <a:pt x="2334945" y="1736181"/>
                    </a:lnTo>
                    <a:cubicBezTo>
                      <a:pt x="2304582" y="1805005"/>
                      <a:pt x="2266948" y="1869893"/>
                      <a:pt x="2223097" y="1930109"/>
                    </a:cubicBezTo>
                    <a:lnTo>
                      <a:pt x="1912457" y="1912457"/>
                    </a:lnTo>
                    <a:lnTo>
                      <a:pt x="1930109" y="2223097"/>
                    </a:lnTo>
                    <a:cubicBezTo>
                      <a:pt x="1869893" y="2266948"/>
                      <a:pt x="1805005" y="2304582"/>
                      <a:pt x="1736181" y="2334946"/>
                    </a:cubicBezTo>
                    <a:lnTo>
                      <a:pt x="1476079" y="2164400"/>
                    </a:lnTo>
                    <a:lnTo>
                      <a:pt x="1335853" y="2442631"/>
                    </a:lnTo>
                    <a:cubicBezTo>
                      <a:pt x="1299097" y="2446570"/>
                      <a:pt x="1261815" y="2448272"/>
                      <a:pt x="1224136" y="2448272"/>
                    </a:cubicBezTo>
                    <a:lnTo>
                      <a:pt x="1112419" y="2442631"/>
                    </a:lnTo>
                    <a:lnTo>
                      <a:pt x="972193" y="2164400"/>
                    </a:lnTo>
                    <a:lnTo>
                      <a:pt x="712091" y="2334946"/>
                    </a:lnTo>
                    <a:cubicBezTo>
                      <a:pt x="643267" y="2304582"/>
                      <a:pt x="578379" y="2266948"/>
                      <a:pt x="518163" y="2223097"/>
                    </a:cubicBezTo>
                    <a:lnTo>
                      <a:pt x="535815" y="1912457"/>
                    </a:lnTo>
                    <a:lnTo>
                      <a:pt x="225176" y="1930109"/>
                    </a:lnTo>
                    <a:cubicBezTo>
                      <a:pt x="181324" y="1869893"/>
                      <a:pt x="143690" y="1805005"/>
                      <a:pt x="113327" y="1736181"/>
                    </a:cubicBezTo>
                    <a:lnTo>
                      <a:pt x="283872" y="1476079"/>
                    </a:lnTo>
                    <a:lnTo>
                      <a:pt x="5641" y="1335853"/>
                    </a:lnTo>
                    <a:cubicBezTo>
                      <a:pt x="1702" y="1299097"/>
                      <a:pt x="0" y="1261815"/>
                      <a:pt x="0" y="1224136"/>
                    </a:cubicBezTo>
                    <a:lnTo>
                      <a:pt x="5641" y="1112419"/>
                    </a:lnTo>
                    <a:lnTo>
                      <a:pt x="283872" y="972193"/>
                    </a:lnTo>
                    <a:lnTo>
                      <a:pt x="113327" y="712091"/>
                    </a:lnTo>
                    <a:cubicBezTo>
                      <a:pt x="143690" y="643267"/>
                      <a:pt x="181324" y="578379"/>
                      <a:pt x="225176" y="518163"/>
                    </a:cubicBezTo>
                    <a:lnTo>
                      <a:pt x="535815" y="535815"/>
                    </a:lnTo>
                    <a:lnTo>
                      <a:pt x="518163" y="225176"/>
                    </a:lnTo>
                    <a:cubicBezTo>
                      <a:pt x="578379" y="181324"/>
                      <a:pt x="643267" y="143690"/>
                      <a:pt x="712091" y="113327"/>
                    </a:cubicBezTo>
                    <a:lnTo>
                      <a:pt x="972193" y="283872"/>
                    </a:lnTo>
                    <a:lnTo>
                      <a:pt x="1112419" y="5641"/>
                    </a:lnTo>
                    <a:cubicBezTo>
                      <a:pt x="1149175" y="1702"/>
                      <a:pt x="1186457" y="0"/>
                      <a:pt x="122413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A494"/>
                  </a:gs>
                  <a:gs pos="0">
                    <a:srgbClr val="008A7D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83937" y="3068960"/>
                <a:ext cx="1277104" cy="127710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  <a:ln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</a:ln>
              <a:effectLst>
                <a:outerShdw algn="tl" blurRad="50800" dir="2700000" dist="381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52" name="十二角星 3"/>
            <p:cNvSpPr/>
            <p:nvPr/>
          </p:nvSpPr>
          <p:spPr>
            <a:xfrm>
              <a:off x="656248" y="3304607"/>
              <a:ext cx="1523984" cy="1523803"/>
            </a:xfrm>
            <a:custGeom>
              <a:rect b="b" l="l" r="r" t="t"/>
              <a:pathLst>
                <a:path h="2448272" w="2448272">
                  <a:moveTo>
                    <a:pt x="1224136" y="360040"/>
                  </a:moveTo>
                  <a:cubicBezTo>
                    <a:pt x="746909" y="360040"/>
                    <a:pt x="360040" y="746909"/>
                    <a:pt x="360040" y="1224136"/>
                  </a:cubicBezTo>
                  <a:cubicBezTo>
                    <a:pt x="360040" y="1701363"/>
                    <a:pt x="746909" y="2088232"/>
                    <a:pt x="1224136" y="2088232"/>
                  </a:cubicBezTo>
                  <a:cubicBezTo>
                    <a:pt x="1701363" y="2088232"/>
                    <a:pt x="2088232" y="1701363"/>
                    <a:pt x="2088232" y="1224136"/>
                  </a:cubicBezTo>
                  <a:cubicBezTo>
                    <a:pt x="2088232" y="746909"/>
                    <a:pt x="1701363" y="360040"/>
                    <a:pt x="1224136" y="360040"/>
                  </a:cubicBezTo>
                  <a:close/>
                  <a:moveTo>
                    <a:pt x="1224136" y="0"/>
                  </a:moveTo>
                  <a:lnTo>
                    <a:pt x="1335853" y="5641"/>
                  </a:lnTo>
                  <a:lnTo>
                    <a:pt x="1476079" y="283872"/>
                  </a:lnTo>
                  <a:lnTo>
                    <a:pt x="1736181" y="113327"/>
                  </a:lnTo>
                  <a:cubicBezTo>
                    <a:pt x="1805005" y="143690"/>
                    <a:pt x="1869893" y="181324"/>
                    <a:pt x="1930109" y="225176"/>
                  </a:cubicBezTo>
                  <a:lnTo>
                    <a:pt x="1912457" y="535815"/>
                  </a:lnTo>
                  <a:lnTo>
                    <a:pt x="2223097" y="518163"/>
                  </a:lnTo>
                  <a:cubicBezTo>
                    <a:pt x="2266948" y="578379"/>
                    <a:pt x="2304582" y="643267"/>
                    <a:pt x="2334945" y="712091"/>
                  </a:cubicBezTo>
                  <a:lnTo>
                    <a:pt x="2164400" y="972193"/>
                  </a:lnTo>
                  <a:lnTo>
                    <a:pt x="2442631" y="1112419"/>
                  </a:lnTo>
                  <a:cubicBezTo>
                    <a:pt x="2446570" y="1149175"/>
                    <a:pt x="2448272" y="1186457"/>
                    <a:pt x="2448272" y="1224136"/>
                  </a:cubicBezTo>
                  <a:lnTo>
                    <a:pt x="2442631" y="1335853"/>
                  </a:lnTo>
                  <a:lnTo>
                    <a:pt x="2164400" y="1476079"/>
                  </a:lnTo>
                  <a:lnTo>
                    <a:pt x="2334945" y="1736181"/>
                  </a:lnTo>
                  <a:cubicBezTo>
                    <a:pt x="2304582" y="1805005"/>
                    <a:pt x="2266948" y="1869893"/>
                    <a:pt x="2223097" y="1930109"/>
                  </a:cubicBezTo>
                  <a:lnTo>
                    <a:pt x="1912457" y="1912457"/>
                  </a:lnTo>
                  <a:lnTo>
                    <a:pt x="1930109" y="2223097"/>
                  </a:lnTo>
                  <a:cubicBezTo>
                    <a:pt x="1869893" y="2266948"/>
                    <a:pt x="1805005" y="2304582"/>
                    <a:pt x="1736181" y="2334946"/>
                  </a:cubicBezTo>
                  <a:lnTo>
                    <a:pt x="1476079" y="2164400"/>
                  </a:lnTo>
                  <a:lnTo>
                    <a:pt x="1335853" y="2442631"/>
                  </a:lnTo>
                  <a:cubicBezTo>
                    <a:pt x="1299097" y="2446570"/>
                    <a:pt x="1261815" y="2448272"/>
                    <a:pt x="1224136" y="2448272"/>
                  </a:cubicBezTo>
                  <a:lnTo>
                    <a:pt x="1112419" y="2442631"/>
                  </a:lnTo>
                  <a:lnTo>
                    <a:pt x="972193" y="2164400"/>
                  </a:lnTo>
                  <a:lnTo>
                    <a:pt x="712091" y="2334946"/>
                  </a:lnTo>
                  <a:cubicBezTo>
                    <a:pt x="643267" y="2304582"/>
                    <a:pt x="578379" y="2266948"/>
                    <a:pt x="518163" y="2223097"/>
                  </a:cubicBezTo>
                  <a:lnTo>
                    <a:pt x="535815" y="1912457"/>
                  </a:lnTo>
                  <a:lnTo>
                    <a:pt x="225176" y="1930109"/>
                  </a:lnTo>
                  <a:cubicBezTo>
                    <a:pt x="181324" y="1869893"/>
                    <a:pt x="143690" y="1805005"/>
                    <a:pt x="113327" y="1736181"/>
                  </a:cubicBezTo>
                  <a:lnTo>
                    <a:pt x="283872" y="1476079"/>
                  </a:lnTo>
                  <a:lnTo>
                    <a:pt x="5641" y="1335853"/>
                  </a:lnTo>
                  <a:cubicBezTo>
                    <a:pt x="1702" y="1299097"/>
                    <a:pt x="0" y="1261815"/>
                    <a:pt x="0" y="1224136"/>
                  </a:cubicBezTo>
                  <a:lnTo>
                    <a:pt x="5641" y="1112419"/>
                  </a:lnTo>
                  <a:lnTo>
                    <a:pt x="283872" y="972193"/>
                  </a:lnTo>
                  <a:lnTo>
                    <a:pt x="113327" y="712091"/>
                  </a:lnTo>
                  <a:cubicBezTo>
                    <a:pt x="143690" y="643267"/>
                    <a:pt x="181324" y="578379"/>
                    <a:pt x="225176" y="518163"/>
                  </a:cubicBezTo>
                  <a:lnTo>
                    <a:pt x="535815" y="535815"/>
                  </a:lnTo>
                  <a:lnTo>
                    <a:pt x="518163" y="225176"/>
                  </a:lnTo>
                  <a:cubicBezTo>
                    <a:pt x="578379" y="181324"/>
                    <a:pt x="643267" y="143690"/>
                    <a:pt x="712091" y="113327"/>
                  </a:cubicBezTo>
                  <a:lnTo>
                    <a:pt x="972193" y="283872"/>
                  </a:lnTo>
                  <a:lnTo>
                    <a:pt x="1112419" y="5641"/>
                  </a:lnTo>
                  <a:cubicBezTo>
                    <a:pt x="1149175" y="1702"/>
                    <a:pt x="1186457" y="0"/>
                    <a:pt x="122413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1CA5D"/>
                </a:gs>
                <a:gs pos="0">
                  <a:srgbClr val="EDB92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1020805" y="3668789"/>
              <a:ext cx="795064" cy="795064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</a:ln>
            <a:effectLst>
              <a:outerShdw algn="tl" blurRad="508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9240" name="组合 10"/>
            <p:cNvGrpSpPr/>
            <p:nvPr/>
          </p:nvGrpSpPr>
          <p:grpSpPr>
            <a:xfrm>
              <a:off x="3000960" y="3304143"/>
              <a:ext cx="1524178" cy="1524178"/>
              <a:chOff x="3551381" y="4164752"/>
              <a:chExt cx="2068622" cy="2068622"/>
            </a:xfrm>
          </p:grpSpPr>
          <p:sp>
            <p:nvSpPr>
              <p:cNvPr id="54" name="十二角星 3"/>
              <p:cNvSpPr/>
              <p:nvPr/>
            </p:nvSpPr>
            <p:spPr>
              <a:xfrm>
                <a:off x="3551381" y="4165382"/>
                <a:ext cx="2068359" cy="2068113"/>
              </a:xfrm>
              <a:custGeom>
                <a:rect b="b" l="l" r="r" t="t"/>
                <a:pathLst>
                  <a:path h="2448272" w="2448272">
                    <a:moveTo>
                      <a:pt x="1224136" y="360040"/>
                    </a:moveTo>
                    <a:cubicBezTo>
                      <a:pt x="746909" y="360040"/>
                      <a:pt x="360040" y="746909"/>
                      <a:pt x="360040" y="1224136"/>
                    </a:cubicBezTo>
                    <a:cubicBezTo>
                      <a:pt x="360040" y="1701363"/>
                      <a:pt x="746909" y="2088232"/>
                      <a:pt x="1224136" y="2088232"/>
                    </a:cubicBezTo>
                    <a:cubicBezTo>
                      <a:pt x="1701363" y="2088232"/>
                      <a:pt x="2088232" y="1701363"/>
                      <a:pt x="2088232" y="1224136"/>
                    </a:cubicBezTo>
                    <a:cubicBezTo>
                      <a:pt x="2088232" y="746909"/>
                      <a:pt x="1701363" y="360040"/>
                      <a:pt x="1224136" y="360040"/>
                    </a:cubicBezTo>
                    <a:close/>
                    <a:moveTo>
                      <a:pt x="1224136" y="0"/>
                    </a:moveTo>
                    <a:lnTo>
                      <a:pt x="1335853" y="5641"/>
                    </a:lnTo>
                    <a:lnTo>
                      <a:pt x="1476079" y="283872"/>
                    </a:lnTo>
                    <a:lnTo>
                      <a:pt x="1736181" y="113327"/>
                    </a:lnTo>
                    <a:cubicBezTo>
                      <a:pt x="1805005" y="143690"/>
                      <a:pt x="1869893" y="181324"/>
                      <a:pt x="1930109" y="225176"/>
                    </a:cubicBezTo>
                    <a:lnTo>
                      <a:pt x="1912457" y="535815"/>
                    </a:lnTo>
                    <a:lnTo>
                      <a:pt x="2223097" y="518163"/>
                    </a:lnTo>
                    <a:cubicBezTo>
                      <a:pt x="2266948" y="578379"/>
                      <a:pt x="2304582" y="643267"/>
                      <a:pt x="2334945" y="712091"/>
                    </a:cubicBezTo>
                    <a:lnTo>
                      <a:pt x="2164400" y="972193"/>
                    </a:lnTo>
                    <a:lnTo>
                      <a:pt x="2442631" y="1112419"/>
                    </a:lnTo>
                    <a:cubicBezTo>
                      <a:pt x="2446570" y="1149175"/>
                      <a:pt x="2448272" y="1186457"/>
                      <a:pt x="2448272" y="1224136"/>
                    </a:cubicBezTo>
                    <a:lnTo>
                      <a:pt x="2442631" y="1335853"/>
                    </a:lnTo>
                    <a:lnTo>
                      <a:pt x="2164400" y="1476079"/>
                    </a:lnTo>
                    <a:lnTo>
                      <a:pt x="2334945" y="1736181"/>
                    </a:lnTo>
                    <a:cubicBezTo>
                      <a:pt x="2304582" y="1805005"/>
                      <a:pt x="2266948" y="1869893"/>
                      <a:pt x="2223097" y="1930109"/>
                    </a:cubicBezTo>
                    <a:lnTo>
                      <a:pt x="1912457" y="1912457"/>
                    </a:lnTo>
                    <a:lnTo>
                      <a:pt x="1930109" y="2223097"/>
                    </a:lnTo>
                    <a:cubicBezTo>
                      <a:pt x="1869893" y="2266948"/>
                      <a:pt x="1805005" y="2304582"/>
                      <a:pt x="1736181" y="2334946"/>
                    </a:cubicBezTo>
                    <a:lnTo>
                      <a:pt x="1476079" y="2164400"/>
                    </a:lnTo>
                    <a:lnTo>
                      <a:pt x="1335853" y="2442631"/>
                    </a:lnTo>
                    <a:cubicBezTo>
                      <a:pt x="1299097" y="2446570"/>
                      <a:pt x="1261815" y="2448272"/>
                      <a:pt x="1224136" y="2448272"/>
                    </a:cubicBezTo>
                    <a:lnTo>
                      <a:pt x="1112419" y="2442631"/>
                    </a:lnTo>
                    <a:lnTo>
                      <a:pt x="972193" y="2164400"/>
                    </a:lnTo>
                    <a:lnTo>
                      <a:pt x="712091" y="2334946"/>
                    </a:lnTo>
                    <a:cubicBezTo>
                      <a:pt x="643267" y="2304582"/>
                      <a:pt x="578379" y="2266948"/>
                      <a:pt x="518163" y="2223097"/>
                    </a:cubicBezTo>
                    <a:lnTo>
                      <a:pt x="535815" y="1912457"/>
                    </a:lnTo>
                    <a:lnTo>
                      <a:pt x="225176" y="1930109"/>
                    </a:lnTo>
                    <a:cubicBezTo>
                      <a:pt x="181324" y="1869893"/>
                      <a:pt x="143690" y="1805005"/>
                      <a:pt x="113327" y="1736181"/>
                    </a:cubicBezTo>
                    <a:lnTo>
                      <a:pt x="283872" y="1476079"/>
                    </a:lnTo>
                    <a:lnTo>
                      <a:pt x="5641" y="1335853"/>
                    </a:lnTo>
                    <a:cubicBezTo>
                      <a:pt x="1702" y="1299097"/>
                      <a:pt x="0" y="1261815"/>
                      <a:pt x="0" y="1224136"/>
                    </a:cubicBezTo>
                    <a:lnTo>
                      <a:pt x="5641" y="1112419"/>
                    </a:lnTo>
                    <a:lnTo>
                      <a:pt x="283872" y="972193"/>
                    </a:lnTo>
                    <a:lnTo>
                      <a:pt x="113327" y="712091"/>
                    </a:lnTo>
                    <a:cubicBezTo>
                      <a:pt x="143690" y="643267"/>
                      <a:pt x="181324" y="578379"/>
                      <a:pt x="225176" y="518163"/>
                    </a:cubicBezTo>
                    <a:lnTo>
                      <a:pt x="535815" y="535815"/>
                    </a:lnTo>
                    <a:lnTo>
                      <a:pt x="518163" y="225176"/>
                    </a:lnTo>
                    <a:cubicBezTo>
                      <a:pt x="578379" y="181324"/>
                      <a:pt x="643267" y="143690"/>
                      <a:pt x="712091" y="113327"/>
                    </a:cubicBezTo>
                    <a:lnTo>
                      <a:pt x="972193" y="283872"/>
                    </a:lnTo>
                    <a:lnTo>
                      <a:pt x="1112419" y="5641"/>
                    </a:lnTo>
                    <a:cubicBezTo>
                      <a:pt x="1149175" y="1702"/>
                      <a:pt x="1186457" y="0"/>
                      <a:pt x="122413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97151"/>
                  </a:gs>
                  <a:gs pos="0">
                    <a:srgbClr val="F8593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046159" y="4659530"/>
                <a:ext cx="1079065" cy="107906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  <a:ln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</a:ln>
              <a:effectLst>
                <a:outerShdw algn="tl" blurRad="50800" dir="2700000" dist="381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57" name="KSO_Shape"/>
            <p:cNvSpPr/>
            <p:nvPr/>
          </p:nvSpPr>
          <p:spPr bwMode="auto">
            <a:xfrm>
              <a:off x="4680517" y="2925244"/>
              <a:ext cx="452433" cy="431744"/>
            </a:xfrm>
            <a:custGeom>
              <a:gdLst>
                <a:gd fmla="*/ 809074 w 1703388" name="T0"/>
                <a:gd fmla="*/ 1478228 h 1624013" name="T1"/>
                <a:gd fmla="*/ 791320 w 1703388" name="T2"/>
                <a:gd fmla="*/ 1498504 h 1624013" name="T3"/>
                <a:gd fmla="*/ 767225 w 1703388" name="T4"/>
                <a:gd fmla="*/ 1669343 h 1624013" name="T5"/>
                <a:gd fmla="*/ 784979 w 1703388" name="T6"/>
                <a:gd fmla="*/ 1689619 h 1624013" name="T7"/>
                <a:gd fmla="*/ 1094912 w 1703388" name="T8"/>
                <a:gd fmla="*/ 1696209 h 1624013" name="T9"/>
                <a:gd fmla="*/ 1123318 w 1703388" name="T10"/>
                <a:gd fmla="*/ 1687592 h 1624013" name="T11"/>
                <a:gd fmla="*/ 1138790 w 1703388" name="T12"/>
                <a:gd fmla="*/ 1665793 h 1624013" name="T13"/>
                <a:gd fmla="*/ 1112159 w 1703388" name="T14"/>
                <a:gd fmla="*/ 1494956 h 1624013" name="T15"/>
                <a:gd fmla="*/ 1091869 w 1703388" name="T16"/>
                <a:gd fmla="*/ 1476453 h 1624013" name="T17"/>
                <a:gd fmla="*/ 420515 w 1703388" name="T18"/>
                <a:gd fmla="*/ 1084591 h 1624013" name="T19"/>
                <a:gd fmla="*/ 1484232 w 1703388" name="T20"/>
                <a:gd fmla="*/ 1089660 h 1624013" name="T21"/>
                <a:gd fmla="*/ 991959 w 1703388" name="T22"/>
                <a:gd fmla="*/ 702499 h 1624013" name="T23"/>
                <a:gd fmla="*/ 840325 w 1703388" name="T24"/>
                <a:gd fmla="*/ 542724 h 1624013" name="T25"/>
                <a:gd fmla="*/ 585098 w 1703388" name="T26"/>
                <a:gd fmla="*/ 161549 h 1624013" name="T27"/>
                <a:gd fmla="*/ 552147 w 1703388" name="T28"/>
                <a:gd fmla="*/ 161549 h 1624013" name="T29"/>
                <a:gd fmla="*/ 946033 w 1703388" name="T30"/>
                <a:gd fmla="*/ 19770 h 1624013" name="T31"/>
                <a:gd fmla="*/ 936648 w 1703388" name="T32"/>
                <a:gd fmla="*/ 33458 h 1624013" name="T33"/>
                <a:gd fmla="*/ 943496 w 1703388" name="T34"/>
                <a:gd fmla="*/ 53482 h 1624013" name="T35"/>
                <a:gd fmla="*/ 970128 w 1703388" name="T36"/>
                <a:gd fmla="*/ 54496 h 1624013" name="T37"/>
                <a:gd fmla="*/ 979258 w 1703388" name="T38"/>
                <a:gd fmla="*/ 40556 h 1624013" name="T39"/>
                <a:gd fmla="*/ 972156 w 1703388" name="T40"/>
                <a:gd fmla="*/ 20784 h 1624013" name="T41"/>
                <a:gd fmla="*/ 227758 w 1703388" name="T42"/>
                <a:gd fmla="*/ 0 h 1624013" name="T43"/>
                <a:gd fmla="*/ 1692713 w 1703388" name="T44"/>
                <a:gd fmla="*/ 2281 h 1624013" name="T45"/>
                <a:gd fmla="*/ 1716554 w 1703388" name="T46"/>
                <a:gd fmla="*/ 12167 h 1624013" name="T47"/>
                <a:gd fmla="*/ 1735324 w 1703388" name="T48"/>
                <a:gd fmla="*/ 28389 h 1624013" name="T49"/>
                <a:gd fmla="*/ 1746990 w 1703388" name="T50"/>
                <a:gd fmla="*/ 49427 h 1624013" name="T51"/>
                <a:gd fmla="*/ 1750794 w 1703388" name="T52"/>
                <a:gd fmla="*/ 1014127 h 1624013" name="T53"/>
                <a:gd fmla="*/ 1745976 w 1703388" name="T54"/>
                <a:gd fmla="*/ 1038460 h 1624013" name="T55"/>
                <a:gd fmla="*/ 1733040 w 1703388" name="T56"/>
                <a:gd fmla="*/ 1058990 h 1624013" name="T57"/>
                <a:gd fmla="*/ 1713257 w 1703388" name="T58"/>
                <a:gd fmla="*/ 1074452 h 1624013" name="T59"/>
                <a:gd fmla="*/ 1688909 w 1703388" name="T60"/>
                <a:gd fmla="*/ 1083070 h 1624013" name="T61"/>
                <a:gd fmla="*/ 1619162 w 1703388" name="T62"/>
                <a:gd fmla="*/ 1089660 h 1624013" name="T63"/>
                <a:gd fmla="*/ 1688402 w 1703388" name="T64"/>
                <a:gd fmla="*/ 1097011 h 1624013" name="T65"/>
                <a:gd fmla="*/ 1711229 w 1703388" name="T66"/>
                <a:gd fmla="*/ 1105882 h 1624013" name="T67"/>
                <a:gd fmla="*/ 1733294 w 1703388" name="T68"/>
                <a:gd fmla="*/ 1127681 h 1624013" name="T69"/>
                <a:gd fmla="*/ 1905000 w 1703388" name="T70"/>
                <a:gd fmla="*/ 1740820 h 1624013" name="T71"/>
                <a:gd fmla="*/ 1900435 w 1703388" name="T72"/>
                <a:gd fmla="*/ 1766674 h 1624013" name="T73"/>
                <a:gd fmla="*/ 1887500 w 1703388" name="T74"/>
                <a:gd fmla="*/ 1788472 h 1624013" name="T75"/>
                <a:gd fmla="*/ 1867970 w 1703388" name="T76"/>
                <a:gd fmla="*/ 1804947 h 1624013" name="T77"/>
                <a:gd fmla="*/ 1843368 w 1703388" name="T78"/>
                <a:gd fmla="*/ 1814579 h 1624013" name="T79"/>
                <a:gd fmla="*/ 69241 w 1703388" name="T80"/>
                <a:gd fmla="*/ 1815593 h 1624013" name="T81"/>
                <a:gd fmla="*/ 43624 w 1703388" name="T82"/>
                <a:gd fmla="*/ 1808750 h 1624013" name="T83"/>
                <a:gd fmla="*/ 22573 w 1703388" name="T84"/>
                <a:gd fmla="*/ 1794049 h 1624013" name="T85"/>
                <a:gd fmla="*/ 7609 w 1703388" name="T86"/>
                <a:gd fmla="*/ 1773517 h 1624013" name="T87"/>
                <a:gd fmla="*/ 508 w 1703388" name="T88"/>
                <a:gd fmla="*/ 1748678 h 1624013" name="T89"/>
                <a:gd fmla="*/ 165365 w 1703388" name="T90"/>
                <a:gd fmla="*/ 1142635 h 1624013" name="T91"/>
                <a:gd fmla="*/ 191490 w 1703388" name="T92"/>
                <a:gd fmla="*/ 1108924 h 1624013" name="T93"/>
                <a:gd fmla="*/ 213047 w 1703388" name="T94"/>
                <a:gd fmla="*/ 1098025 h 1624013" name="T95"/>
                <a:gd fmla="*/ 286093 w 1703388" name="T96"/>
                <a:gd fmla="*/ 1092448 h 1624013" name="T97"/>
                <a:gd fmla="*/ 219896 w 1703388" name="T98"/>
                <a:gd fmla="*/ 1083831 h 1624013" name="T99"/>
                <a:gd fmla="*/ 194787 w 1703388" name="T100"/>
                <a:gd fmla="*/ 1075972 h 1624013" name="T101"/>
                <a:gd fmla="*/ 174497 w 1703388" name="T102"/>
                <a:gd fmla="*/ 1061778 h 1624013" name="T103"/>
                <a:gd fmla="*/ 160547 w 1703388" name="T104"/>
                <a:gd fmla="*/ 1041502 h 1624013" name="T105"/>
                <a:gd fmla="*/ 154460 w 1703388" name="T106"/>
                <a:gd fmla="*/ 1017675 h 1624013" name="T107"/>
                <a:gd fmla="*/ 156996 w 1703388" name="T108"/>
                <a:gd fmla="*/ 52975 h 1624013" name="T109"/>
                <a:gd fmla="*/ 167649 w 1703388" name="T110"/>
                <a:gd fmla="*/ 31177 h 1624013" name="T111"/>
                <a:gd fmla="*/ 185403 w 1703388" name="T112"/>
                <a:gd fmla="*/ 14194 h 1624013" name="T113"/>
                <a:gd fmla="*/ 208736 w 1703388" name="T114"/>
                <a:gd fmla="*/ 3296 h 1624013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1624013" w="1703388">
                  <a:moveTo>
                    <a:pt x="746125" y="1315983"/>
                  </a:moveTo>
                  <a:lnTo>
                    <a:pt x="742043" y="1316210"/>
                  </a:lnTo>
                  <a:lnTo>
                    <a:pt x="737961" y="1316663"/>
                  </a:lnTo>
                  <a:lnTo>
                    <a:pt x="734333" y="1317570"/>
                  </a:lnTo>
                  <a:lnTo>
                    <a:pt x="730477" y="1318930"/>
                  </a:lnTo>
                  <a:lnTo>
                    <a:pt x="727075" y="1320290"/>
                  </a:lnTo>
                  <a:lnTo>
                    <a:pt x="723447" y="1321877"/>
                  </a:lnTo>
                  <a:lnTo>
                    <a:pt x="720499" y="1323690"/>
                  </a:lnTo>
                  <a:lnTo>
                    <a:pt x="717550" y="1326183"/>
                  </a:lnTo>
                  <a:lnTo>
                    <a:pt x="715056" y="1328450"/>
                  </a:lnTo>
                  <a:lnTo>
                    <a:pt x="712788" y="1331170"/>
                  </a:lnTo>
                  <a:lnTo>
                    <a:pt x="710520" y="1334116"/>
                  </a:lnTo>
                  <a:lnTo>
                    <a:pt x="708933" y="1336836"/>
                  </a:lnTo>
                  <a:lnTo>
                    <a:pt x="707572" y="1340009"/>
                  </a:lnTo>
                  <a:lnTo>
                    <a:pt x="706665" y="1343409"/>
                  </a:lnTo>
                  <a:lnTo>
                    <a:pt x="705984" y="1346582"/>
                  </a:lnTo>
                  <a:lnTo>
                    <a:pt x="705984" y="1350209"/>
                  </a:lnTo>
                  <a:lnTo>
                    <a:pt x="684213" y="1482805"/>
                  </a:lnTo>
                  <a:lnTo>
                    <a:pt x="684440" y="1486204"/>
                  </a:lnTo>
                  <a:lnTo>
                    <a:pt x="685120" y="1489604"/>
                  </a:lnTo>
                  <a:lnTo>
                    <a:pt x="686027" y="1492778"/>
                  </a:lnTo>
                  <a:lnTo>
                    <a:pt x="687388" y="1495951"/>
                  </a:lnTo>
                  <a:lnTo>
                    <a:pt x="689202" y="1499124"/>
                  </a:lnTo>
                  <a:lnTo>
                    <a:pt x="691243" y="1501844"/>
                  </a:lnTo>
                  <a:lnTo>
                    <a:pt x="693511" y="1504564"/>
                  </a:lnTo>
                  <a:lnTo>
                    <a:pt x="696233" y="1506830"/>
                  </a:lnTo>
                  <a:lnTo>
                    <a:pt x="698954" y="1509097"/>
                  </a:lnTo>
                  <a:lnTo>
                    <a:pt x="701902" y="1510910"/>
                  </a:lnTo>
                  <a:lnTo>
                    <a:pt x="705304" y="1512950"/>
                  </a:lnTo>
                  <a:lnTo>
                    <a:pt x="708706" y="1514310"/>
                  </a:lnTo>
                  <a:lnTo>
                    <a:pt x="712561" y="1515443"/>
                  </a:lnTo>
                  <a:lnTo>
                    <a:pt x="716417" y="1516123"/>
                  </a:lnTo>
                  <a:lnTo>
                    <a:pt x="720499" y="1516803"/>
                  </a:lnTo>
                  <a:lnTo>
                    <a:pt x="724354" y="1516803"/>
                  </a:lnTo>
                  <a:lnTo>
                    <a:pt x="979034" y="1516803"/>
                  </a:lnTo>
                  <a:lnTo>
                    <a:pt x="982890" y="1516803"/>
                  </a:lnTo>
                  <a:lnTo>
                    <a:pt x="986972" y="1516123"/>
                  </a:lnTo>
                  <a:lnTo>
                    <a:pt x="990827" y="1515443"/>
                  </a:lnTo>
                  <a:lnTo>
                    <a:pt x="994683" y="1514310"/>
                  </a:lnTo>
                  <a:lnTo>
                    <a:pt x="998084" y="1512950"/>
                  </a:lnTo>
                  <a:lnTo>
                    <a:pt x="1001486" y="1510910"/>
                  </a:lnTo>
                  <a:lnTo>
                    <a:pt x="1004434" y="1509097"/>
                  </a:lnTo>
                  <a:lnTo>
                    <a:pt x="1007156" y="1506830"/>
                  </a:lnTo>
                  <a:lnTo>
                    <a:pt x="1009877" y="1504564"/>
                  </a:lnTo>
                  <a:lnTo>
                    <a:pt x="1012145" y="1501844"/>
                  </a:lnTo>
                  <a:lnTo>
                    <a:pt x="1014186" y="1499124"/>
                  </a:lnTo>
                  <a:lnTo>
                    <a:pt x="1016001" y="1495951"/>
                  </a:lnTo>
                  <a:lnTo>
                    <a:pt x="1017361" y="1492778"/>
                  </a:lnTo>
                  <a:lnTo>
                    <a:pt x="1018268" y="1489604"/>
                  </a:lnTo>
                  <a:lnTo>
                    <a:pt x="1018949" y="1486204"/>
                  </a:lnTo>
                  <a:lnTo>
                    <a:pt x="1019176" y="1482805"/>
                  </a:lnTo>
                  <a:lnTo>
                    <a:pt x="997404" y="1350209"/>
                  </a:lnTo>
                  <a:lnTo>
                    <a:pt x="997404" y="1346582"/>
                  </a:lnTo>
                  <a:lnTo>
                    <a:pt x="996724" y="1343409"/>
                  </a:lnTo>
                  <a:lnTo>
                    <a:pt x="995817" y="1340009"/>
                  </a:lnTo>
                  <a:lnTo>
                    <a:pt x="994456" y="1336836"/>
                  </a:lnTo>
                  <a:lnTo>
                    <a:pt x="992868" y="1334116"/>
                  </a:lnTo>
                  <a:lnTo>
                    <a:pt x="990601" y="1331170"/>
                  </a:lnTo>
                  <a:lnTo>
                    <a:pt x="988333" y="1328450"/>
                  </a:lnTo>
                  <a:lnTo>
                    <a:pt x="985838" y="1326183"/>
                  </a:lnTo>
                  <a:lnTo>
                    <a:pt x="982890" y="1323690"/>
                  </a:lnTo>
                  <a:lnTo>
                    <a:pt x="979942" y="1321877"/>
                  </a:lnTo>
                  <a:lnTo>
                    <a:pt x="976313" y="1320290"/>
                  </a:lnTo>
                  <a:lnTo>
                    <a:pt x="972911" y="1318930"/>
                  </a:lnTo>
                  <a:lnTo>
                    <a:pt x="969056" y="1317570"/>
                  </a:lnTo>
                  <a:lnTo>
                    <a:pt x="965427" y="1316663"/>
                  </a:lnTo>
                  <a:lnTo>
                    <a:pt x="961345" y="1316210"/>
                  </a:lnTo>
                  <a:lnTo>
                    <a:pt x="957263" y="1315983"/>
                  </a:lnTo>
                  <a:lnTo>
                    <a:pt x="746125" y="1315983"/>
                  </a:lnTo>
                  <a:close/>
                  <a:moveTo>
                    <a:pt x="376011" y="969875"/>
                  </a:moveTo>
                  <a:lnTo>
                    <a:pt x="376238" y="972141"/>
                  </a:lnTo>
                  <a:lnTo>
                    <a:pt x="376238" y="974408"/>
                  </a:lnTo>
                  <a:lnTo>
                    <a:pt x="376238" y="976901"/>
                  </a:lnTo>
                  <a:lnTo>
                    <a:pt x="375784" y="979848"/>
                  </a:lnTo>
                  <a:lnTo>
                    <a:pt x="1327604" y="979848"/>
                  </a:lnTo>
                  <a:lnTo>
                    <a:pt x="1327151" y="976901"/>
                  </a:lnTo>
                  <a:lnTo>
                    <a:pt x="1327151" y="974408"/>
                  </a:lnTo>
                  <a:lnTo>
                    <a:pt x="1327151" y="972141"/>
                  </a:lnTo>
                  <a:lnTo>
                    <a:pt x="1327377" y="969875"/>
                  </a:lnTo>
                  <a:lnTo>
                    <a:pt x="376011" y="969875"/>
                  </a:lnTo>
                  <a:close/>
                  <a:moveTo>
                    <a:pt x="1190625" y="246062"/>
                  </a:moveTo>
                  <a:lnTo>
                    <a:pt x="1179043" y="466952"/>
                  </a:lnTo>
                  <a:lnTo>
                    <a:pt x="1105004" y="394834"/>
                  </a:lnTo>
                  <a:lnTo>
                    <a:pt x="886977" y="628196"/>
                  </a:lnTo>
                  <a:lnTo>
                    <a:pt x="869943" y="612775"/>
                  </a:lnTo>
                  <a:lnTo>
                    <a:pt x="821114" y="566964"/>
                  </a:lnTo>
                  <a:lnTo>
                    <a:pt x="810667" y="557212"/>
                  </a:lnTo>
                  <a:lnTo>
                    <a:pt x="624436" y="758825"/>
                  </a:lnTo>
                  <a:lnTo>
                    <a:pt x="558800" y="693284"/>
                  </a:lnTo>
                  <a:lnTo>
                    <a:pt x="695067" y="545193"/>
                  </a:lnTo>
                  <a:lnTo>
                    <a:pt x="751391" y="485321"/>
                  </a:lnTo>
                  <a:lnTo>
                    <a:pt x="808169" y="425450"/>
                  </a:lnTo>
                  <a:lnTo>
                    <a:pt x="890838" y="502557"/>
                  </a:lnTo>
                  <a:lnTo>
                    <a:pt x="1044819" y="339498"/>
                  </a:lnTo>
                  <a:lnTo>
                    <a:pt x="970781" y="267607"/>
                  </a:lnTo>
                  <a:lnTo>
                    <a:pt x="1190625" y="246062"/>
                  </a:lnTo>
                  <a:close/>
                  <a:moveTo>
                    <a:pt x="493712" y="144462"/>
                  </a:moveTo>
                  <a:lnTo>
                    <a:pt x="523175" y="144462"/>
                  </a:lnTo>
                  <a:lnTo>
                    <a:pt x="523175" y="796255"/>
                  </a:lnTo>
                  <a:lnTo>
                    <a:pt x="1174750" y="796255"/>
                  </a:lnTo>
                  <a:lnTo>
                    <a:pt x="1174750" y="825500"/>
                  </a:lnTo>
                  <a:lnTo>
                    <a:pt x="523175" y="825500"/>
                  </a:lnTo>
                  <a:lnTo>
                    <a:pt x="493712" y="825500"/>
                  </a:lnTo>
                  <a:lnTo>
                    <a:pt x="493712" y="796255"/>
                  </a:lnTo>
                  <a:lnTo>
                    <a:pt x="493712" y="144462"/>
                  </a:lnTo>
                  <a:close/>
                  <a:moveTo>
                    <a:pt x="207282" y="64825"/>
                  </a:moveTo>
                  <a:lnTo>
                    <a:pt x="207282" y="905277"/>
                  </a:lnTo>
                  <a:lnTo>
                    <a:pt x="1496106" y="905277"/>
                  </a:lnTo>
                  <a:lnTo>
                    <a:pt x="1496106" y="64825"/>
                  </a:lnTo>
                  <a:lnTo>
                    <a:pt x="207282" y="64825"/>
                  </a:lnTo>
                  <a:close/>
                  <a:moveTo>
                    <a:pt x="846818" y="17453"/>
                  </a:moveTo>
                  <a:lnTo>
                    <a:pt x="845911" y="17679"/>
                  </a:lnTo>
                  <a:lnTo>
                    <a:pt x="844777" y="18133"/>
                  </a:lnTo>
                  <a:lnTo>
                    <a:pt x="843643" y="18586"/>
                  </a:lnTo>
                  <a:lnTo>
                    <a:pt x="841829" y="19946"/>
                  </a:lnTo>
                  <a:lnTo>
                    <a:pt x="840468" y="21986"/>
                  </a:lnTo>
                  <a:lnTo>
                    <a:pt x="839108" y="24479"/>
                  </a:lnTo>
                  <a:lnTo>
                    <a:pt x="838200" y="26973"/>
                  </a:lnTo>
                  <a:lnTo>
                    <a:pt x="837520" y="29919"/>
                  </a:lnTo>
                  <a:lnTo>
                    <a:pt x="837520" y="33319"/>
                  </a:lnTo>
                  <a:lnTo>
                    <a:pt x="837520" y="36266"/>
                  </a:lnTo>
                  <a:lnTo>
                    <a:pt x="838200" y="39439"/>
                  </a:lnTo>
                  <a:lnTo>
                    <a:pt x="839108" y="41932"/>
                  </a:lnTo>
                  <a:lnTo>
                    <a:pt x="840468" y="44199"/>
                  </a:lnTo>
                  <a:lnTo>
                    <a:pt x="841829" y="46465"/>
                  </a:lnTo>
                  <a:lnTo>
                    <a:pt x="843643" y="47825"/>
                  </a:lnTo>
                  <a:lnTo>
                    <a:pt x="844777" y="48279"/>
                  </a:lnTo>
                  <a:lnTo>
                    <a:pt x="845911" y="48732"/>
                  </a:lnTo>
                  <a:lnTo>
                    <a:pt x="846818" y="48959"/>
                  </a:lnTo>
                  <a:lnTo>
                    <a:pt x="847952" y="48959"/>
                  </a:lnTo>
                  <a:lnTo>
                    <a:pt x="865188" y="48959"/>
                  </a:lnTo>
                  <a:lnTo>
                    <a:pt x="866095" y="48959"/>
                  </a:lnTo>
                  <a:lnTo>
                    <a:pt x="867456" y="48732"/>
                  </a:lnTo>
                  <a:lnTo>
                    <a:pt x="868363" y="48279"/>
                  </a:lnTo>
                  <a:lnTo>
                    <a:pt x="869270" y="47825"/>
                  </a:lnTo>
                  <a:lnTo>
                    <a:pt x="871084" y="46465"/>
                  </a:lnTo>
                  <a:lnTo>
                    <a:pt x="872445" y="44199"/>
                  </a:lnTo>
                  <a:lnTo>
                    <a:pt x="874033" y="41932"/>
                  </a:lnTo>
                  <a:lnTo>
                    <a:pt x="874940" y="39439"/>
                  </a:lnTo>
                  <a:lnTo>
                    <a:pt x="875620" y="36266"/>
                  </a:lnTo>
                  <a:lnTo>
                    <a:pt x="875847" y="33319"/>
                  </a:lnTo>
                  <a:lnTo>
                    <a:pt x="875620" y="29919"/>
                  </a:lnTo>
                  <a:lnTo>
                    <a:pt x="874940" y="26973"/>
                  </a:lnTo>
                  <a:lnTo>
                    <a:pt x="874033" y="24479"/>
                  </a:lnTo>
                  <a:lnTo>
                    <a:pt x="872445" y="21986"/>
                  </a:lnTo>
                  <a:lnTo>
                    <a:pt x="871084" y="19946"/>
                  </a:lnTo>
                  <a:lnTo>
                    <a:pt x="869270" y="18586"/>
                  </a:lnTo>
                  <a:lnTo>
                    <a:pt x="868363" y="18133"/>
                  </a:lnTo>
                  <a:lnTo>
                    <a:pt x="867456" y="17679"/>
                  </a:lnTo>
                  <a:lnTo>
                    <a:pt x="866095" y="17453"/>
                  </a:lnTo>
                  <a:lnTo>
                    <a:pt x="865188" y="17453"/>
                  </a:lnTo>
                  <a:lnTo>
                    <a:pt x="847952" y="17453"/>
                  </a:lnTo>
                  <a:lnTo>
                    <a:pt x="846818" y="17453"/>
                  </a:lnTo>
                  <a:close/>
                  <a:moveTo>
                    <a:pt x="203654" y="0"/>
                  </a:moveTo>
                  <a:lnTo>
                    <a:pt x="207282" y="0"/>
                  </a:lnTo>
                  <a:lnTo>
                    <a:pt x="1496106" y="0"/>
                  </a:lnTo>
                  <a:lnTo>
                    <a:pt x="1499961" y="0"/>
                  </a:lnTo>
                  <a:lnTo>
                    <a:pt x="1503363" y="227"/>
                  </a:lnTo>
                  <a:lnTo>
                    <a:pt x="1506765" y="680"/>
                  </a:lnTo>
                  <a:lnTo>
                    <a:pt x="1510167" y="1360"/>
                  </a:lnTo>
                  <a:lnTo>
                    <a:pt x="1513568" y="2040"/>
                  </a:lnTo>
                  <a:lnTo>
                    <a:pt x="1516743" y="2947"/>
                  </a:lnTo>
                  <a:lnTo>
                    <a:pt x="1520145" y="3853"/>
                  </a:lnTo>
                  <a:lnTo>
                    <a:pt x="1523093" y="4987"/>
                  </a:lnTo>
                  <a:lnTo>
                    <a:pt x="1526042" y="6347"/>
                  </a:lnTo>
                  <a:lnTo>
                    <a:pt x="1529217" y="7706"/>
                  </a:lnTo>
                  <a:lnTo>
                    <a:pt x="1531938" y="9293"/>
                  </a:lnTo>
                  <a:lnTo>
                    <a:pt x="1534886" y="10880"/>
                  </a:lnTo>
                  <a:lnTo>
                    <a:pt x="1537608" y="12693"/>
                  </a:lnTo>
                  <a:lnTo>
                    <a:pt x="1540102" y="14506"/>
                  </a:lnTo>
                  <a:lnTo>
                    <a:pt x="1542824" y="16546"/>
                  </a:lnTo>
                  <a:lnTo>
                    <a:pt x="1545092" y="18586"/>
                  </a:lnTo>
                  <a:lnTo>
                    <a:pt x="1547360" y="20626"/>
                  </a:lnTo>
                  <a:lnTo>
                    <a:pt x="1549627" y="22893"/>
                  </a:lnTo>
                  <a:lnTo>
                    <a:pt x="1551669" y="25386"/>
                  </a:lnTo>
                  <a:lnTo>
                    <a:pt x="1553483" y="27879"/>
                  </a:lnTo>
                  <a:lnTo>
                    <a:pt x="1555297" y="30372"/>
                  </a:lnTo>
                  <a:lnTo>
                    <a:pt x="1557111" y="33092"/>
                  </a:lnTo>
                  <a:lnTo>
                    <a:pt x="1558472" y="35812"/>
                  </a:lnTo>
                  <a:lnTo>
                    <a:pt x="1559833" y="38759"/>
                  </a:lnTo>
                  <a:lnTo>
                    <a:pt x="1561194" y="41479"/>
                  </a:lnTo>
                  <a:lnTo>
                    <a:pt x="1562101" y="44199"/>
                  </a:lnTo>
                  <a:lnTo>
                    <a:pt x="1563008" y="47372"/>
                  </a:lnTo>
                  <a:lnTo>
                    <a:pt x="1564142" y="50318"/>
                  </a:lnTo>
                  <a:lnTo>
                    <a:pt x="1564595" y="53718"/>
                  </a:lnTo>
                  <a:lnTo>
                    <a:pt x="1565049" y="56665"/>
                  </a:lnTo>
                  <a:lnTo>
                    <a:pt x="1565276" y="59838"/>
                  </a:lnTo>
                  <a:lnTo>
                    <a:pt x="1565502" y="63238"/>
                  </a:lnTo>
                  <a:lnTo>
                    <a:pt x="1565502" y="906864"/>
                  </a:lnTo>
                  <a:lnTo>
                    <a:pt x="1565276" y="910037"/>
                  </a:lnTo>
                  <a:lnTo>
                    <a:pt x="1565049" y="913437"/>
                  </a:lnTo>
                  <a:lnTo>
                    <a:pt x="1564595" y="916383"/>
                  </a:lnTo>
                  <a:lnTo>
                    <a:pt x="1564142" y="919783"/>
                  </a:lnTo>
                  <a:lnTo>
                    <a:pt x="1563008" y="922730"/>
                  </a:lnTo>
                  <a:lnTo>
                    <a:pt x="1562101" y="925676"/>
                  </a:lnTo>
                  <a:lnTo>
                    <a:pt x="1561194" y="928623"/>
                  </a:lnTo>
                  <a:lnTo>
                    <a:pt x="1559833" y="931343"/>
                  </a:lnTo>
                  <a:lnTo>
                    <a:pt x="1558472" y="934289"/>
                  </a:lnTo>
                  <a:lnTo>
                    <a:pt x="1557111" y="937009"/>
                  </a:lnTo>
                  <a:lnTo>
                    <a:pt x="1555297" y="939502"/>
                  </a:lnTo>
                  <a:lnTo>
                    <a:pt x="1553483" y="942222"/>
                  </a:lnTo>
                  <a:lnTo>
                    <a:pt x="1551669" y="944716"/>
                  </a:lnTo>
                  <a:lnTo>
                    <a:pt x="1549627" y="946982"/>
                  </a:lnTo>
                  <a:lnTo>
                    <a:pt x="1547360" y="949475"/>
                  </a:lnTo>
                  <a:lnTo>
                    <a:pt x="1545092" y="951515"/>
                  </a:lnTo>
                  <a:lnTo>
                    <a:pt x="1542824" y="953555"/>
                  </a:lnTo>
                  <a:lnTo>
                    <a:pt x="1540102" y="955369"/>
                  </a:lnTo>
                  <a:lnTo>
                    <a:pt x="1537608" y="957409"/>
                  </a:lnTo>
                  <a:lnTo>
                    <a:pt x="1534886" y="959222"/>
                  </a:lnTo>
                  <a:lnTo>
                    <a:pt x="1531938" y="960808"/>
                  </a:lnTo>
                  <a:lnTo>
                    <a:pt x="1529217" y="962168"/>
                  </a:lnTo>
                  <a:lnTo>
                    <a:pt x="1526042" y="963755"/>
                  </a:lnTo>
                  <a:lnTo>
                    <a:pt x="1523093" y="965115"/>
                  </a:lnTo>
                  <a:lnTo>
                    <a:pt x="1520145" y="966248"/>
                  </a:lnTo>
                  <a:lnTo>
                    <a:pt x="1516743" y="967155"/>
                  </a:lnTo>
                  <a:lnTo>
                    <a:pt x="1513568" y="967835"/>
                  </a:lnTo>
                  <a:lnTo>
                    <a:pt x="1510167" y="968515"/>
                  </a:lnTo>
                  <a:lnTo>
                    <a:pt x="1506765" y="969195"/>
                  </a:lnTo>
                  <a:lnTo>
                    <a:pt x="1503363" y="969648"/>
                  </a:lnTo>
                  <a:lnTo>
                    <a:pt x="1499961" y="969875"/>
                  </a:lnTo>
                  <a:lnTo>
                    <a:pt x="1496106" y="969875"/>
                  </a:lnTo>
                  <a:lnTo>
                    <a:pt x="1447347" y="969875"/>
                  </a:lnTo>
                  <a:lnTo>
                    <a:pt x="1447801" y="972141"/>
                  </a:lnTo>
                  <a:lnTo>
                    <a:pt x="1447801" y="974408"/>
                  </a:lnTo>
                  <a:lnTo>
                    <a:pt x="1447801" y="976901"/>
                  </a:lnTo>
                  <a:lnTo>
                    <a:pt x="1447347" y="979848"/>
                  </a:lnTo>
                  <a:lnTo>
                    <a:pt x="1496106" y="979848"/>
                  </a:lnTo>
                  <a:lnTo>
                    <a:pt x="1499735" y="979848"/>
                  </a:lnTo>
                  <a:lnTo>
                    <a:pt x="1503136" y="980074"/>
                  </a:lnTo>
                  <a:lnTo>
                    <a:pt x="1506538" y="980528"/>
                  </a:lnTo>
                  <a:lnTo>
                    <a:pt x="1509713" y="980981"/>
                  </a:lnTo>
                  <a:lnTo>
                    <a:pt x="1513115" y="981661"/>
                  </a:lnTo>
                  <a:lnTo>
                    <a:pt x="1516063" y="982568"/>
                  </a:lnTo>
                  <a:lnTo>
                    <a:pt x="1519238" y="983474"/>
                  </a:lnTo>
                  <a:lnTo>
                    <a:pt x="1521960" y="984608"/>
                  </a:lnTo>
                  <a:lnTo>
                    <a:pt x="1524681" y="985968"/>
                  </a:lnTo>
                  <a:lnTo>
                    <a:pt x="1527629" y="987328"/>
                  </a:lnTo>
                  <a:lnTo>
                    <a:pt x="1530124" y="988914"/>
                  </a:lnTo>
                  <a:lnTo>
                    <a:pt x="1532619" y="990501"/>
                  </a:lnTo>
                  <a:lnTo>
                    <a:pt x="1535113" y="992314"/>
                  </a:lnTo>
                  <a:lnTo>
                    <a:pt x="1537381" y="994354"/>
                  </a:lnTo>
                  <a:lnTo>
                    <a:pt x="1539649" y="996394"/>
                  </a:lnTo>
                  <a:lnTo>
                    <a:pt x="1541917" y="998434"/>
                  </a:lnTo>
                  <a:lnTo>
                    <a:pt x="1545999" y="1003194"/>
                  </a:lnTo>
                  <a:lnTo>
                    <a:pt x="1549854" y="1008407"/>
                  </a:lnTo>
                  <a:lnTo>
                    <a:pt x="1553256" y="1013847"/>
                  </a:lnTo>
                  <a:lnTo>
                    <a:pt x="1556431" y="1019740"/>
                  </a:lnTo>
                  <a:lnTo>
                    <a:pt x="1559152" y="1026086"/>
                  </a:lnTo>
                  <a:lnTo>
                    <a:pt x="1561420" y="1032886"/>
                  </a:lnTo>
                  <a:lnTo>
                    <a:pt x="1563688" y="1039686"/>
                  </a:lnTo>
                  <a:lnTo>
                    <a:pt x="1565502" y="1046939"/>
                  </a:lnTo>
                  <a:lnTo>
                    <a:pt x="1703388" y="1556695"/>
                  </a:lnTo>
                  <a:lnTo>
                    <a:pt x="1703388" y="1560095"/>
                  </a:lnTo>
                  <a:lnTo>
                    <a:pt x="1702935" y="1563722"/>
                  </a:lnTo>
                  <a:lnTo>
                    <a:pt x="1702708" y="1566895"/>
                  </a:lnTo>
                  <a:lnTo>
                    <a:pt x="1702027" y="1570068"/>
                  </a:lnTo>
                  <a:lnTo>
                    <a:pt x="1701347" y="1573468"/>
                  </a:lnTo>
                  <a:lnTo>
                    <a:pt x="1700440" y="1576641"/>
                  </a:lnTo>
                  <a:lnTo>
                    <a:pt x="1699306" y="1579815"/>
                  </a:lnTo>
                  <a:lnTo>
                    <a:pt x="1698172" y="1582761"/>
                  </a:lnTo>
                  <a:lnTo>
                    <a:pt x="1696585" y="1585934"/>
                  </a:lnTo>
                  <a:lnTo>
                    <a:pt x="1694997" y="1588654"/>
                  </a:lnTo>
                  <a:lnTo>
                    <a:pt x="1693410" y="1591374"/>
                  </a:lnTo>
                  <a:lnTo>
                    <a:pt x="1691822" y="1594321"/>
                  </a:lnTo>
                  <a:lnTo>
                    <a:pt x="1689781" y="1596814"/>
                  </a:lnTo>
                  <a:lnTo>
                    <a:pt x="1687740" y="1599307"/>
                  </a:lnTo>
                  <a:lnTo>
                    <a:pt x="1685472" y="1602027"/>
                  </a:lnTo>
                  <a:lnTo>
                    <a:pt x="1683204" y="1604294"/>
                  </a:lnTo>
                  <a:lnTo>
                    <a:pt x="1680710" y="1606334"/>
                  </a:lnTo>
                  <a:lnTo>
                    <a:pt x="1678442" y="1608600"/>
                  </a:lnTo>
                  <a:lnTo>
                    <a:pt x="1675720" y="1610640"/>
                  </a:lnTo>
                  <a:lnTo>
                    <a:pt x="1672999" y="1612454"/>
                  </a:lnTo>
                  <a:lnTo>
                    <a:pt x="1670277" y="1614040"/>
                  </a:lnTo>
                  <a:lnTo>
                    <a:pt x="1667329" y="1615853"/>
                  </a:lnTo>
                  <a:lnTo>
                    <a:pt x="1664381" y="1617440"/>
                  </a:lnTo>
                  <a:lnTo>
                    <a:pt x="1661433" y="1618573"/>
                  </a:lnTo>
                  <a:lnTo>
                    <a:pt x="1658031" y="1619707"/>
                  </a:lnTo>
                  <a:lnTo>
                    <a:pt x="1655083" y="1620840"/>
                  </a:lnTo>
                  <a:lnTo>
                    <a:pt x="1651681" y="1621747"/>
                  </a:lnTo>
                  <a:lnTo>
                    <a:pt x="1648279" y="1622653"/>
                  </a:lnTo>
                  <a:lnTo>
                    <a:pt x="1645104" y="1623333"/>
                  </a:lnTo>
                  <a:lnTo>
                    <a:pt x="1641476" y="1623560"/>
                  </a:lnTo>
                  <a:lnTo>
                    <a:pt x="1638074" y="1624013"/>
                  </a:lnTo>
                  <a:lnTo>
                    <a:pt x="1634445" y="1624013"/>
                  </a:lnTo>
                  <a:lnTo>
                    <a:pt x="68943" y="1624013"/>
                  </a:lnTo>
                  <a:lnTo>
                    <a:pt x="65314" y="1624013"/>
                  </a:lnTo>
                  <a:lnTo>
                    <a:pt x="61913" y="1623560"/>
                  </a:lnTo>
                  <a:lnTo>
                    <a:pt x="58511" y="1623333"/>
                  </a:lnTo>
                  <a:lnTo>
                    <a:pt x="55109" y="1622653"/>
                  </a:lnTo>
                  <a:lnTo>
                    <a:pt x="51934" y="1621747"/>
                  </a:lnTo>
                  <a:lnTo>
                    <a:pt x="48532" y="1620840"/>
                  </a:lnTo>
                  <a:lnTo>
                    <a:pt x="45357" y="1619707"/>
                  </a:lnTo>
                  <a:lnTo>
                    <a:pt x="41955" y="1618573"/>
                  </a:lnTo>
                  <a:lnTo>
                    <a:pt x="39007" y="1617440"/>
                  </a:lnTo>
                  <a:lnTo>
                    <a:pt x="36286" y="1615853"/>
                  </a:lnTo>
                  <a:lnTo>
                    <a:pt x="33111" y="1614040"/>
                  </a:lnTo>
                  <a:lnTo>
                    <a:pt x="30389" y="1612454"/>
                  </a:lnTo>
                  <a:lnTo>
                    <a:pt x="27668" y="1610640"/>
                  </a:lnTo>
                  <a:lnTo>
                    <a:pt x="25173" y="1608600"/>
                  </a:lnTo>
                  <a:lnTo>
                    <a:pt x="22679" y="1606334"/>
                  </a:lnTo>
                  <a:lnTo>
                    <a:pt x="20184" y="1604294"/>
                  </a:lnTo>
                  <a:lnTo>
                    <a:pt x="17916" y="1602027"/>
                  </a:lnTo>
                  <a:lnTo>
                    <a:pt x="15875" y="1599307"/>
                  </a:lnTo>
                  <a:lnTo>
                    <a:pt x="13607" y="1596814"/>
                  </a:lnTo>
                  <a:lnTo>
                    <a:pt x="11793" y="1594321"/>
                  </a:lnTo>
                  <a:lnTo>
                    <a:pt x="9979" y="1591374"/>
                  </a:lnTo>
                  <a:lnTo>
                    <a:pt x="8391" y="1588654"/>
                  </a:lnTo>
                  <a:lnTo>
                    <a:pt x="6804" y="1585934"/>
                  </a:lnTo>
                  <a:lnTo>
                    <a:pt x="5216" y="1582761"/>
                  </a:lnTo>
                  <a:lnTo>
                    <a:pt x="4082" y="1579815"/>
                  </a:lnTo>
                  <a:lnTo>
                    <a:pt x="2948" y="1576641"/>
                  </a:lnTo>
                  <a:lnTo>
                    <a:pt x="2041" y="1573468"/>
                  </a:lnTo>
                  <a:lnTo>
                    <a:pt x="1361" y="1570068"/>
                  </a:lnTo>
                  <a:lnTo>
                    <a:pt x="680" y="1566895"/>
                  </a:lnTo>
                  <a:lnTo>
                    <a:pt x="454" y="1563722"/>
                  </a:lnTo>
                  <a:lnTo>
                    <a:pt x="0" y="1560095"/>
                  </a:lnTo>
                  <a:lnTo>
                    <a:pt x="0" y="1556695"/>
                  </a:lnTo>
                  <a:lnTo>
                    <a:pt x="137886" y="1046939"/>
                  </a:lnTo>
                  <a:lnTo>
                    <a:pt x="140154" y="1040592"/>
                  </a:lnTo>
                  <a:lnTo>
                    <a:pt x="142422" y="1034019"/>
                  </a:lnTo>
                  <a:lnTo>
                    <a:pt x="144916" y="1027673"/>
                  </a:lnTo>
                  <a:lnTo>
                    <a:pt x="147864" y="1021780"/>
                  </a:lnTo>
                  <a:lnTo>
                    <a:pt x="150813" y="1016113"/>
                  </a:lnTo>
                  <a:lnTo>
                    <a:pt x="154214" y="1010447"/>
                  </a:lnTo>
                  <a:lnTo>
                    <a:pt x="158070" y="1005007"/>
                  </a:lnTo>
                  <a:lnTo>
                    <a:pt x="161925" y="1000474"/>
                  </a:lnTo>
                  <a:lnTo>
                    <a:pt x="166461" y="995714"/>
                  </a:lnTo>
                  <a:lnTo>
                    <a:pt x="168729" y="993901"/>
                  </a:lnTo>
                  <a:lnTo>
                    <a:pt x="171224" y="991634"/>
                  </a:lnTo>
                  <a:lnTo>
                    <a:pt x="173718" y="990047"/>
                  </a:lnTo>
                  <a:lnTo>
                    <a:pt x="176213" y="988234"/>
                  </a:lnTo>
                  <a:lnTo>
                    <a:pt x="178934" y="986874"/>
                  </a:lnTo>
                  <a:lnTo>
                    <a:pt x="181656" y="985288"/>
                  </a:lnTo>
                  <a:lnTo>
                    <a:pt x="184604" y="983928"/>
                  </a:lnTo>
                  <a:lnTo>
                    <a:pt x="187552" y="982794"/>
                  </a:lnTo>
                  <a:lnTo>
                    <a:pt x="190500" y="981888"/>
                  </a:lnTo>
                  <a:lnTo>
                    <a:pt x="193675" y="981208"/>
                  </a:lnTo>
                  <a:lnTo>
                    <a:pt x="196850" y="980528"/>
                  </a:lnTo>
                  <a:lnTo>
                    <a:pt x="200252" y="980074"/>
                  </a:lnTo>
                  <a:lnTo>
                    <a:pt x="203654" y="979848"/>
                  </a:lnTo>
                  <a:lnTo>
                    <a:pt x="207282" y="979848"/>
                  </a:lnTo>
                  <a:lnTo>
                    <a:pt x="256041" y="979848"/>
                  </a:lnTo>
                  <a:lnTo>
                    <a:pt x="255815" y="976901"/>
                  </a:lnTo>
                  <a:lnTo>
                    <a:pt x="255588" y="974408"/>
                  </a:lnTo>
                  <a:lnTo>
                    <a:pt x="255588" y="972141"/>
                  </a:lnTo>
                  <a:lnTo>
                    <a:pt x="256041" y="969875"/>
                  </a:lnTo>
                  <a:lnTo>
                    <a:pt x="207282" y="969875"/>
                  </a:lnTo>
                  <a:lnTo>
                    <a:pt x="203654" y="969875"/>
                  </a:lnTo>
                  <a:lnTo>
                    <a:pt x="200252" y="969648"/>
                  </a:lnTo>
                  <a:lnTo>
                    <a:pt x="196624" y="969195"/>
                  </a:lnTo>
                  <a:lnTo>
                    <a:pt x="193222" y="968515"/>
                  </a:lnTo>
                  <a:lnTo>
                    <a:pt x="189820" y="967835"/>
                  </a:lnTo>
                  <a:lnTo>
                    <a:pt x="186645" y="967155"/>
                  </a:lnTo>
                  <a:lnTo>
                    <a:pt x="183243" y="966248"/>
                  </a:lnTo>
                  <a:lnTo>
                    <a:pt x="180295" y="965115"/>
                  </a:lnTo>
                  <a:lnTo>
                    <a:pt x="177347" y="963755"/>
                  </a:lnTo>
                  <a:lnTo>
                    <a:pt x="174172" y="962168"/>
                  </a:lnTo>
                  <a:lnTo>
                    <a:pt x="171450" y="960808"/>
                  </a:lnTo>
                  <a:lnTo>
                    <a:pt x="168502" y="959222"/>
                  </a:lnTo>
                  <a:lnTo>
                    <a:pt x="165781" y="957409"/>
                  </a:lnTo>
                  <a:lnTo>
                    <a:pt x="163286" y="955369"/>
                  </a:lnTo>
                  <a:lnTo>
                    <a:pt x="160564" y="953555"/>
                  </a:lnTo>
                  <a:lnTo>
                    <a:pt x="158297" y="951515"/>
                  </a:lnTo>
                  <a:lnTo>
                    <a:pt x="156029" y="949475"/>
                  </a:lnTo>
                  <a:lnTo>
                    <a:pt x="153761" y="946982"/>
                  </a:lnTo>
                  <a:lnTo>
                    <a:pt x="151720" y="944716"/>
                  </a:lnTo>
                  <a:lnTo>
                    <a:pt x="149906" y="942222"/>
                  </a:lnTo>
                  <a:lnTo>
                    <a:pt x="148091" y="939502"/>
                  </a:lnTo>
                  <a:lnTo>
                    <a:pt x="146277" y="937009"/>
                  </a:lnTo>
                  <a:lnTo>
                    <a:pt x="144916" y="934289"/>
                  </a:lnTo>
                  <a:lnTo>
                    <a:pt x="143556" y="931343"/>
                  </a:lnTo>
                  <a:lnTo>
                    <a:pt x="142195" y="928623"/>
                  </a:lnTo>
                  <a:lnTo>
                    <a:pt x="141288" y="925676"/>
                  </a:lnTo>
                  <a:lnTo>
                    <a:pt x="140381" y="922730"/>
                  </a:lnTo>
                  <a:lnTo>
                    <a:pt x="139247" y="919783"/>
                  </a:lnTo>
                  <a:lnTo>
                    <a:pt x="138793" y="916383"/>
                  </a:lnTo>
                  <a:lnTo>
                    <a:pt x="138339" y="913437"/>
                  </a:lnTo>
                  <a:lnTo>
                    <a:pt x="138113" y="910037"/>
                  </a:lnTo>
                  <a:lnTo>
                    <a:pt x="137886" y="906864"/>
                  </a:lnTo>
                  <a:lnTo>
                    <a:pt x="137886" y="63238"/>
                  </a:lnTo>
                  <a:lnTo>
                    <a:pt x="138113" y="59838"/>
                  </a:lnTo>
                  <a:lnTo>
                    <a:pt x="138339" y="56665"/>
                  </a:lnTo>
                  <a:lnTo>
                    <a:pt x="138793" y="53718"/>
                  </a:lnTo>
                  <a:lnTo>
                    <a:pt x="139247" y="50318"/>
                  </a:lnTo>
                  <a:lnTo>
                    <a:pt x="140381" y="47372"/>
                  </a:lnTo>
                  <a:lnTo>
                    <a:pt x="141288" y="44199"/>
                  </a:lnTo>
                  <a:lnTo>
                    <a:pt x="142195" y="41479"/>
                  </a:lnTo>
                  <a:lnTo>
                    <a:pt x="143556" y="38759"/>
                  </a:lnTo>
                  <a:lnTo>
                    <a:pt x="144916" y="35812"/>
                  </a:lnTo>
                  <a:lnTo>
                    <a:pt x="146277" y="33092"/>
                  </a:lnTo>
                  <a:lnTo>
                    <a:pt x="148091" y="30372"/>
                  </a:lnTo>
                  <a:lnTo>
                    <a:pt x="149906" y="27879"/>
                  </a:lnTo>
                  <a:lnTo>
                    <a:pt x="151720" y="25386"/>
                  </a:lnTo>
                  <a:lnTo>
                    <a:pt x="153761" y="22893"/>
                  </a:lnTo>
                  <a:lnTo>
                    <a:pt x="156029" y="20626"/>
                  </a:lnTo>
                  <a:lnTo>
                    <a:pt x="158297" y="18586"/>
                  </a:lnTo>
                  <a:lnTo>
                    <a:pt x="160564" y="16546"/>
                  </a:lnTo>
                  <a:lnTo>
                    <a:pt x="163286" y="14506"/>
                  </a:lnTo>
                  <a:lnTo>
                    <a:pt x="165781" y="12693"/>
                  </a:lnTo>
                  <a:lnTo>
                    <a:pt x="168502" y="10880"/>
                  </a:lnTo>
                  <a:lnTo>
                    <a:pt x="171450" y="9293"/>
                  </a:lnTo>
                  <a:lnTo>
                    <a:pt x="174172" y="7706"/>
                  </a:lnTo>
                  <a:lnTo>
                    <a:pt x="177347" y="6347"/>
                  </a:lnTo>
                  <a:lnTo>
                    <a:pt x="180295" y="4987"/>
                  </a:lnTo>
                  <a:lnTo>
                    <a:pt x="183243" y="3853"/>
                  </a:lnTo>
                  <a:lnTo>
                    <a:pt x="186645" y="2947"/>
                  </a:lnTo>
                  <a:lnTo>
                    <a:pt x="189820" y="2040"/>
                  </a:lnTo>
                  <a:lnTo>
                    <a:pt x="193222" y="1360"/>
                  </a:lnTo>
                  <a:lnTo>
                    <a:pt x="196624" y="680"/>
                  </a:lnTo>
                  <a:lnTo>
                    <a:pt x="200252" y="227"/>
                  </a:lnTo>
                  <a:lnTo>
                    <a:pt x="203654" y="0"/>
                  </a:lnTo>
                  <a:close/>
                </a:path>
              </a:pathLst>
            </a:custGeom>
            <a:solidFill>
              <a:srgbClr val="A5AB4B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8" name="KSO_Shape"/>
            <p:cNvSpPr>
              <a:spLocks noChangeArrowheads="1"/>
            </p:cNvSpPr>
            <p:nvPr/>
          </p:nvSpPr>
          <p:spPr bwMode="auto">
            <a:xfrm>
              <a:off x="3577217" y="3861748"/>
              <a:ext cx="371471" cy="409522"/>
            </a:xfrm>
            <a:custGeom>
              <a:gdLst>
                <a:gd fmla="*/ 1646266 w 2981325" name="T0"/>
                <a:gd fmla="*/ 1733991 h 3289300" name="T1"/>
                <a:gd fmla="*/ 0 w 2981325" name="T2"/>
                <a:gd fmla="*/ 1690780 h 3289300" name="T3"/>
                <a:gd fmla="*/ 1356004 w 2981325" name="T4"/>
                <a:gd fmla="*/ 1380238 h 3289300" name="T5"/>
                <a:gd fmla="*/ 1361976 w 2981325" name="T6"/>
                <a:gd fmla="*/ 1397869 h 3289300" name="T7"/>
                <a:gd fmla="*/ 1373154 w 2981325" name="T8"/>
                <a:gd fmla="*/ 1412281 h 3289300" name="T9"/>
                <a:gd fmla="*/ 1388619 w 2981325" name="T10"/>
                <a:gd fmla="*/ 1422246 h 3289300" name="T11"/>
                <a:gd fmla="*/ 1406994 w 2981325" name="T12"/>
                <a:gd fmla="*/ 1426232 h 3289300" name="T13"/>
                <a:gd fmla="*/ 1426134 w 2981325" name="T14"/>
                <a:gd fmla="*/ 1423932 h 3289300" name="T15"/>
                <a:gd fmla="*/ 1442518 w 2981325" name="T16"/>
                <a:gd fmla="*/ 1415653 h 3289300" name="T17"/>
                <a:gd fmla="*/ 1455074 w 2981325" name="T18"/>
                <a:gd fmla="*/ 1402469 h 3289300" name="T19"/>
                <a:gd fmla="*/ 1462577 w 2981325" name="T20"/>
                <a:gd fmla="*/ 1385451 h 3289300" name="T21"/>
                <a:gd fmla="*/ 1555216 w 2981325" name="T22"/>
                <a:gd fmla="*/ 655534 h 3289300" name="T23"/>
                <a:gd fmla="*/ 272903 w 2981325" name="T24"/>
                <a:gd fmla="*/ 1374719 h 3289300" name="T25"/>
                <a:gd fmla="*/ 277343 w 2981325" name="T26"/>
                <a:gd fmla="*/ 1393270 h 3289300" name="T27"/>
                <a:gd fmla="*/ 287143 w 2981325" name="T28"/>
                <a:gd fmla="*/ 1408754 h 3289300" name="T29"/>
                <a:gd fmla="*/ 301536 w 2981325" name="T30"/>
                <a:gd fmla="*/ 1419793 h 3289300" name="T31"/>
                <a:gd fmla="*/ 319298 w 2981325" name="T32"/>
                <a:gd fmla="*/ 1425772 h 3289300" name="T33"/>
                <a:gd fmla="*/ 338439 w 2981325" name="T34"/>
                <a:gd fmla="*/ 1425465 h 3289300" name="T35"/>
                <a:gd fmla="*/ 355742 w 2981325" name="T36"/>
                <a:gd fmla="*/ 1418566 h 3289300" name="T37"/>
                <a:gd fmla="*/ 369523 w 2981325" name="T38"/>
                <a:gd fmla="*/ 1406761 h 3289300" name="T39"/>
                <a:gd fmla="*/ 378710 w 2981325" name="T40"/>
                <a:gd fmla="*/ 1390663 h 3289300" name="T41"/>
                <a:gd fmla="*/ 381925 w 2981325" name="T42"/>
                <a:gd fmla="*/ 1371960 h 3289300" name="T43"/>
                <a:gd fmla="*/ 1706047 w 2981325" name="T44"/>
                <a:gd fmla="*/ 439474 h 3289300" name="T45"/>
                <a:gd fmla="*/ 21153 w 2981325" name="T46"/>
                <a:gd fmla="*/ 439474 h 3289300" name="T47"/>
                <a:gd fmla="*/ 891506 w 2981325" name="T48"/>
                <a:gd fmla="*/ 110778 h 3289300" name="T49"/>
                <a:gd fmla="*/ 919795 w 2981325" name="T50"/>
                <a:gd fmla="*/ 125146 h 3289300" name="T51"/>
                <a:gd fmla="*/ 941508 w 2981325" name="T52"/>
                <a:gd fmla="*/ 147923 h 3289300" name="T53"/>
                <a:gd fmla="*/ 954504 w 2981325" name="T54"/>
                <a:gd fmla="*/ 176813 h 3289300" name="T55"/>
                <a:gd fmla="*/ 956951 w 2981325" name="T56"/>
                <a:gd fmla="*/ 209830 h 3289300" name="T57"/>
                <a:gd fmla="*/ 948083 w 2981325" name="T58"/>
                <a:gd fmla="*/ 241014 h 3289300" name="T59"/>
                <a:gd fmla="*/ 930039 w 2981325" name="T60"/>
                <a:gd fmla="*/ 266847 h 3289300" name="T61"/>
                <a:gd fmla="*/ 904198 w 2981325" name="T62"/>
                <a:gd fmla="*/ 284884 h 3289300" name="T63"/>
                <a:gd fmla="*/ 873157 w 2981325" name="T64"/>
                <a:gd fmla="*/ 293597 h 3289300" name="T65"/>
                <a:gd fmla="*/ 839976 w 2981325" name="T66"/>
                <a:gd fmla="*/ 291304 h 3289300" name="T67"/>
                <a:gd fmla="*/ 810923 w 2981325" name="T68"/>
                <a:gd fmla="*/ 278311 h 3289300" name="T69"/>
                <a:gd fmla="*/ 788445 w 2981325" name="T70"/>
                <a:gd fmla="*/ 256605 h 3289300" name="T71"/>
                <a:gd fmla="*/ 773919 w 2981325" name="T72"/>
                <a:gd fmla="*/ 228326 h 3289300" name="T73"/>
                <a:gd fmla="*/ 769791 w 2981325" name="T74"/>
                <a:gd fmla="*/ 195462 h 3289300" name="T75"/>
                <a:gd fmla="*/ 777130 w 2981325" name="T76"/>
                <a:gd fmla="*/ 163820 h 3289300" name="T77"/>
                <a:gd fmla="*/ 794103 w 2981325" name="T78"/>
                <a:gd fmla="*/ 137222 h 3289300" name="T79"/>
                <a:gd fmla="*/ 818875 w 2981325" name="T80"/>
                <a:gd fmla="*/ 117809 h 3289300" name="T81"/>
                <a:gd fmla="*/ 849150 w 2981325" name="T82"/>
                <a:gd fmla="*/ 107720 h 3289300" name="T83"/>
                <a:gd fmla="*/ 840678 w 2981325" name="T84"/>
                <a:gd fmla="*/ 53130 h 3289300" name="T85"/>
                <a:gd fmla="*/ 792381 w 2981325" name="T86"/>
                <a:gd fmla="*/ 69513 h 3289300" name="T87"/>
                <a:gd fmla="*/ 752976 w 2981325" name="T88"/>
                <a:gd fmla="*/ 100287 h 3289300" name="T89"/>
                <a:gd fmla="*/ 725837 w 2981325" name="T90"/>
                <a:gd fmla="*/ 142546 h 3289300" name="T91"/>
                <a:gd fmla="*/ 714338 w 2981325" name="T92"/>
                <a:gd fmla="*/ 192920 h 3289300" name="T93"/>
                <a:gd fmla="*/ 720777 w 2981325" name="T94"/>
                <a:gd fmla="*/ 244977 h 3289300" name="T95"/>
                <a:gd fmla="*/ 743777 w 2981325" name="T96"/>
                <a:gd fmla="*/ 289992 h 3289300" name="T97"/>
                <a:gd fmla="*/ 779961 w 2981325" name="T98"/>
                <a:gd fmla="*/ 324442 h 3289300" name="T99"/>
                <a:gd fmla="*/ 826112 w 2981325" name="T100"/>
                <a:gd fmla="*/ 345112 h 3289300" name="T101"/>
                <a:gd fmla="*/ 878703 w 2981325" name="T102"/>
                <a:gd fmla="*/ 349093 h 3289300" name="T103"/>
                <a:gd fmla="*/ 928380 w 2981325" name="T104"/>
                <a:gd fmla="*/ 335313 h 3289300" name="T105"/>
                <a:gd fmla="*/ 969165 w 2981325" name="T106"/>
                <a:gd fmla="*/ 306222 h 3289300" name="T107"/>
                <a:gd fmla="*/ 998297 w 2981325" name="T108"/>
                <a:gd fmla="*/ 265494 h 3289300" name="T109"/>
                <a:gd fmla="*/ 1012403 w 2981325" name="T110"/>
                <a:gd fmla="*/ 215886 h 3289300" name="T111"/>
                <a:gd fmla="*/ 1008416 w 2981325" name="T112"/>
                <a:gd fmla="*/ 163369 h 3289300" name="T113"/>
                <a:gd fmla="*/ 987564 w 2981325" name="T114"/>
                <a:gd fmla="*/ 117283 h 3289300" name="T115"/>
                <a:gd fmla="*/ 953066 w 2981325" name="T116"/>
                <a:gd fmla="*/ 81149 h 3289300" name="T117"/>
                <a:gd fmla="*/ 907835 w 2981325" name="T118"/>
                <a:gd fmla="*/ 58182 h 3289300" name="T119"/>
                <a:gd fmla="*/ 863524 w 2981325" name="T120"/>
                <a:gd fmla="*/ 0 h 3289300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3289300" w="2981325">
                  <a:moveTo>
                    <a:pt x="514350" y="3187700"/>
                  </a:moveTo>
                  <a:lnTo>
                    <a:pt x="2466975" y="3187700"/>
                  </a:lnTo>
                  <a:lnTo>
                    <a:pt x="2466975" y="3289300"/>
                  </a:lnTo>
                  <a:lnTo>
                    <a:pt x="514350" y="3289300"/>
                  </a:lnTo>
                  <a:lnTo>
                    <a:pt x="514350" y="3187700"/>
                  </a:lnTo>
                  <a:close/>
                  <a:moveTo>
                    <a:pt x="139700" y="2994025"/>
                  </a:moveTo>
                  <a:lnTo>
                    <a:pt x="2841625" y="2994025"/>
                  </a:lnTo>
                  <a:lnTo>
                    <a:pt x="2841625" y="3109913"/>
                  </a:lnTo>
                  <a:lnTo>
                    <a:pt x="139700" y="3109913"/>
                  </a:lnTo>
                  <a:lnTo>
                    <a:pt x="139700" y="2994025"/>
                  </a:lnTo>
                  <a:close/>
                  <a:moveTo>
                    <a:pt x="0" y="2759075"/>
                  </a:moveTo>
                  <a:lnTo>
                    <a:pt x="2981325" y="2759075"/>
                  </a:lnTo>
                  <a:lnTo>
                    <a:pt x="2981325" y="2919413"/>
                  </a:lnTo>
                  <a:lnTo>
                    <a:pt x="0" y="2919413"/>
                  </a:lnTo>
                  <a:lnTo>
                    <a:pt x="0" y="2759075"/>
                  </a:lnTo>
                  <a:close/>
                  <a:moveTo>
                    <a:pt x="2182813" y="1131888"/>
                  </a:moveTo>
                  <a:lnTo>
                    <a:pt x="2339546" y="1131888"/>
                  </a:lnTo>
                  <a:lnTo>
                    <a:pt x="2339546" y="2368917"/>
                  </a:lnTo>
                  <a:lnTo>
                    <a:pt x="2339546" y="2373682"/>
                  </a:lnTo>
                  <a:lnTo>
                    <a:pt x="2340074" y="2378711"/>
                  </a:lnTo>
                  <a:lnTo>
                    <a:pt x="2340603" y="2383211"/>
                  </a:lnTo>
                  <a:lnTo>
                    <a:pt x="2341396" y="2387976"/>
                  </a:lnTo>
                  <a:lnTo>
                    <a:pt x="2342453" y="2392212"/>
                  </a:lnTo>
                  <a:lnTo>
                    <a:pt x="2343774" y="2396977"/>
                  </a:lnTo>
                  <a:lnTo>
                    <a:pt x="2345096" y="2401212"/>
                  </a:lnTo>
                  <a:lnTo>
                    <a:pt x="2347210" y="2405713"/>
                  </a:lnTo>
                  <a:lnTo>
                    <a:pt x="2349061" y="2409683"/>
                  </a:lnTo>
                  <a:lnTo>
                    <a:pt x="2350911" y="2413654"/>
                  </a:lnTo>
                  <a:lnTo>
                    <a:pt x="2353289" y="2417890"/>
                  </a:lnTo>
                  <a:lnTo>
                    <a:pt x="2355668" y="2421596"/>
                  </a:lnTo>
                  <a:lnTo>
                    <a:pt x="2358311" y="2425302"/>
                  </a:lnTo>
                  <a:lnTo>
                    <a:pt x="2360954" y="2429008"/>
                  </a:lnTo>
                  <a:lnTo>
                    <a:pt x="2364126" y="2432449"/>
                  </a:lnTo>
                  <a:lnTo>
                    <a:pt x="2367298" y="2435361"/>
                  </a:lnTo>
                  <a:lnTo>
                    <a:pt x="2370205" y="2438538"/>
                  </a:lnTo>
                  <a:lnTo>
                    <a:pt x="2373641" y="2441714"/>
                  </a:lnTo>
                  <a:lnTo>
                    <a:pt x="2377341" y="2444361"/>
                  </a:lnTo>
                  <a:lnTo>
                    <a:pt x="2380777" y="2447009"/>
                  </a:lnTo>
                  <a:lnTo>
                    <a:pt x="2385006" y="2449391"/>
                  </a:lnTo>
                  <a:lnTo>
                    <a:pt x="2388706" y="2451509"/>
                  </a:lnTo>
                  <a:lnTo>
                    <a:pt x="2392935" y="2453891"/>
                  </a:lnTo>
                  <a:lnTo>
                    <a:pt x="2396900" y="2455744"/>
                  </a:lnTo>
                  <a:lnTo>
                    <a:pt x="2401393" y="2457068"/>
                  </a:lnTo>
                  <a:lnTo>
                    <a:pt x="2405622" y="2458656"/>
                  </a:lnTo>
                  <a:lnTo>
                    <a:pt x="2409851" y="2459980"/>
                  </a:lnTo>
                  <a:lnTo>
                    <a:pt x="2414608" y="2461303"/>
                  </a:lnTo>
                  <a:lnTo>
                    <a:pt x="2419366" y="2461833"/>
                  </a:lnTo>
                  <a:lnTo>
                    <a:pt x="2423859" y="2462362"/>
                  </a:lnTo>
                  <a:lnTo>
                    <a:pt x="2428616" y="2462627"/>
                  </a:lnTo>
                  <a:lnTo>
                    <a:pt x="2433638" y="2463156"/>
                  </a:lnTo>
                  <a:lnTo>
                    <a:pt x="2438395" y="2462627"/>
                  </a:lnTo>
                  <a:lnTo>
                    <a:pt x="2443153" y="2462362"/>
                  </a:lnTo>
                  <a:lnTo>
                    <a:pt x="2447910" y="2461833"/>
                  </a:lnTo>
                  <a:lnTo>
                    <a:pt x="2452404" y="2461303"/>
                  </a:lnTo>
                  <a:lnTo>
                    <a:pt x="2457161" y="2459980"/>
                  </a:lnTo>
                  <a:lnTo>
                    <a:pt x="2461654" y="2458656"/>
                  </a:lnTo>
                  <a:lnTo>
                    <a:pt x="2466147" y="2457068"/>
                  </a:lnTo>
                  <a:lnTo>
                    <a:pt x="2470112" y="2455744"/>
                  </a:lnTo>
                  <a:lnTo>
                    <a:pt x="2474341" y="2453891"/>
                  </a:lnTo>
                  <a:lnTo>
                    <a:pt x="2478570" y="2451509"/>
                  </a:lnTo>
                  <a:lnTo>
                    <a:pt x="2482534" y="2449391"/>
                  </a:lnTo>
                  <a:lnTo>
                    <a:pt x="2486235" y="2447009"/>
                  </a:lnTo>
                  <a:lnTo>
                    <a:pt x="2489935" y="2444361"/>
                  </a:lnTo>
                  <a:lnTo>
                    <a:pt x="2493371" y="2441714"/>
                  </a:lnTo>
                  <a:lnTo>
                    <a:pt x="2496807" y="2438538"/>
                  </a:lnTo>
                  <a:lnTo>
                    <a:pt x="2500243" y="2435361"/>
                  </a:lnTo>
                  <a:lnTo>
                    <a:pt x="2503150" y="2432449"/>
                  </a:lnTo>
                  <a:lnTo>
                    <a:pt x="2506322" y="2429008"/>
                  </a:lnTo>
                  <a:lnTo>
                    <a:pt x="2509229" y="2425302"/>
                  </a:lnTo>
                  <a:lnTo>
                    <a:pt x="2511608" y="2421596"/>
                  </a:lnTo>
                  <a:lnTo>
                    <a:pt x="2513987" y="2417890"/>
                  </a:lnTo>
                  <a:lnTo>
                    <a:pt x="2516365" y="2413654"/>
                  </a:lnTo>
                  <a:lnTo>
                    <a:pt x="2518480" y="2409683"/>
                  </a:lnTo>
                  <a:lnTo>
                    <a:pt x="2520330" y="2405713"/>
                  </a:lnTo>
                  <a:lnTo>
                    <a:pt x="2521916" y="2401212"/>
                  </a:lnTo>
                  <a:lnTo>
                    <a:pt x="2523502" y="2396977"/>
                  </a:lnTo>
                  <a:lnTo>
                    <a:pt x="2524559" y="2392212"/>
                  </a:lnTo>
                  <a:lnTo>
                    <a:pt x="2525880" y="2387976"/>
                  </a:lnTo>
                  <a:lnTo>
                    <a:pt x="2526409" y="2383211"/>
                  </a:lnTo>
                  <a:lnTo>
                    <a:pt x="2527202" y="2378711"/>
                  </a:lnTo>
                  <a:lnTo>
                    <a:pt x="2527466" y="2373682"/>
                  </a:lnTo>
                  <a:lnTo>
                    <a:pt x="2527730" y="2368917"/>
                  </a:lnTo>
                  <a:lnTo>
                    <a:pt x="2527730" y="1131888"/>
                  </a:lnTo>
                  <a:lnTo>
                    <a:pt x="2684463" y="1131888"/>
                  </a:lnTo>
                  <a:lnTo>
                    <a:pt x="2684463" y="2689226"/>
                  </a:lnTo>
                  <a:lnTo>
                    <a:pt x="2182813" y="2689226"/>
                  </a:lnTo>
                  <a:lnTo>
                    <a:pt x="2182813" y="1131888"/>
                  </a:lnTo>
                  <a:close/>
                  <a:moveTo>
                    <a:pt x="314325" y="1131888"/>
                  </a:moveTo>
                  <a:lnTo>
                    <a:pt x="471058" y="1131888"/>
                  </a:lnTo>
                  <a:lnTo>
                    <a:pt x="471058" y="2368917"/>
                  </a:lnTo>
                  <a:lnTo>
                    <a:pt x="471058" y="2373682"/>
                  </a:lnTo>
                  <a:lnTo>
                    <a:pt x="471851" y="2378711"/>
                  </a:lnTo>
                  <a:lnTo>
                    <a:pt x="472379" y="2383211"/>
                  </a:lnTo>
                  <a:lnTo>
                    <a:pt x="472908" y="2387976"/>
                  </a:lnTo>
                  <a:lnTo>
                    <a:pt x="474229" y="2392212"/>
                  </a:lnTo>
                  <a:lnTo>
                    <a:pt x="475551" y="2396977"/>
                  </a:lnTo>
                  <a:lnTo>
                    <a:pt x="477137" y="2401212"/>
                  </a:lnTo>
                  <a:lnTo>
                    <a:pt x="478723" y="2405713"/>
                  </a:lnTo>
                  <a:lnTo>
                    <a:pt x="480573" y="2409683"/>
                  </a:lnTo>
                  <a:lnTo>
                    <a:pt x="482687" y="2413654"/>
                  </a:lnTo>
                  <a:lnTo>
                    <a:pt x="484802" y="2417890"/>
                  </a:lnTo>
                  <a:lnTo>
                    <a:pt x="487180" y="2421596"/>
                  </a:lnTo>
                  <a:lnTo>
                    <a:pt x="489823" y="2425302"/>
                  </a:lnTo>
                  <a:lnTo>
                    <a:pt x="492466" y="2429008"/>
                  </a:lnTo>
                  <a:lnTo>
                    <a:pt x="495638" y="2432449"/>
                  </a:lnTo>
                  <a:lnTo>
                    <a:pt x="498810" y="2435361"/>
                  </a:lnTo>
                  <a:lnTo>
                    <a:pt x="502246" y="2438538"/>
                  </a:lnTo>
                  <a:lnTo>
                    <a:pt x="505682" y="2441714"/>
                  </a:lnTo>
                  <a:lnTo>
                    <a:pt x="508853" y="2444361"/>
                  </a:lnTo>
                  <a:lnTo>
                    <a:pt x="512818" y="2447009"/>
                  </a:lnTo>
                  <a:lnTo>
                    <a:pt x="516518" y="2449391"/>
                  </a:lnTo>
                  <a:lnTo>
                    <a:pt x="520483" y="2451509"/>
                  </a:lnTo>
                  <a:lnTo>
                    <a:pt x="524447" y="2453891"/>
                  </a:lnTo>
                  <a:lnTo>
                    <a:pt x="528676" y="2455744"/>
                  </a:lnTo>
                  <a:lnTo>
                    <a:pt x="532905" y="2457068"/>
                  </a:lnTo>
                  <a:lnTo>
                    <a:pt x="537398" y="2458656"/>
                  </a:lnTo>
                  <a:lnTo>
                    <a:pt x="541891" y="2459980"/>
                  </a:lnTo>
                  <a:lnTo>
                    <a:pt x="546385" y="2461303"/>
                  </a:lnTo>
                  <a:lnTo>
                    <a:pt x="551142" y="2461833"/>
                  </a:lnTo>
                  <a:lnTo>
                    <a:pt x="555635" y="2462362"/>
                  </a:lnTo>
                  <a:lnTo>
                    <a:pt x="560393" y="2462627"/>
                  </a:lnTo>
                  <a:lnTo>
                    <a:pt x="565415" y="2463156"/>
                  </a:lnTo>
                  <a:lnTo>
                    <a:pt x="569908" y="2462627"/>
                  </a:lnTo>
                  <a:lnTo>
                    <a:pt x="574930" y="2462362"/>
                  </a:lnTo>
                  <a:lnTo>
                    <a:pt x="579687" y="2461833"/>
                  </a:lnTo>
                  <a:lnTo>
                    <a:pt x="584180" y="2461303"/>
                  </a:lnTo>
                  <a:lnTo>
                    <a:pt x="588938" y="2459980"/>
                  </a:lnTo>
                  <a:lnTo>
                    <a:pt x="593167" y="2458656"/>
                  </a:lnTo>
                  <a:lnTo>
                    <a:pt x="597660" y="2457068"/>
                  </a:lnTo>
                  <a:lnTo>
                    <a:pt x="601889" y="2455744"/>
                  </a:lnTo>
                  <a:lnTo>
                    <a:pt x="605853" y="2453891"/>
                  </a:lnTo>
                  <a:lnTo>
                    <a:pt x="610082" y="2451509"/>
                  </a:lnTo>
                  <a:lnTo>
                    <a:pt x="614047" y="2449391"/>
                  </a:lnTo>
                  <a:lnTo>
                    <a:pt x="617747" y="2447009"/>
                  </a:lnTo>
                  <a:lnTo>
                    <a:pt x="621447" y="2444361"/>
                  </a:lnTo>
                  <a:lnTo>
                    <a:pt x="625147" y="2441714"/>
                  </a:lnTo>
                  <a:lnTo>
                    <a:pt x="628583" y="2438538"/>
                  </a:lnTo>
                  <a:lnTo>
                    <a:pt x="631755" y="2435361"/>
                  </a:lnTo>
                  <a:lnTo>
                    <a:pt x="634662" y="2432449"/>
                  </a:lnTo>
                  <a:lnTo>
                    <a:pt x="637834" y="2429008"/>
                  </a:lnTo>
                  <a:lnTo>
                    <a:pt x="640741" y="2425302"/>
                  </a:lnTo>
                  <a:lnTo>
                    <a:pt x="643120" y="2421596"/>
                  </a:lnTo>
                  <a:lnTo>
                    <a:pt x="645499" y="2417890"/>
                  </a:lnTo>
                  <a:lnTo>
                    <a:pt x="647877" y="2413654"/>
                  </a:lnTo>
                  <a:lnTo>
                    <a:pt x="649992" y="2409683"/>
                  </a:lnTo>
                  <a:lnTo>
                    <a:pt x="651842" y="2405713"/>
                  </a:lnTo>
                  <a:lnTo>
                    <a:pt x="653692" y="2401212"/>
                  </a:lnTo>
                  <a:lnTo>
                    <a:pt x="655014" y="2396977"/>
                  </a:lnTo>
                  <a:lnTo>
                    <a:pt x="656071" y="2392212"/>
                  </a:lnTo>
                  <a:lnTo>
                    <a:pt x="657392" y="2387976"/>
                  </a:lnTo>
                  <a:lnTo>
                    <a:pt x="658449" y="2383211"/>
                  </a:lnTo>
                  <a:lnTo>
                    <a:pt x="658714" y="2378711"/>
                  </a:lnTo>
                  <a:lnTo>
                    <a:pt x="659242" y="2373682"/>
                  </a:lnTo>
                  <a:lnTo>
                    <a:pt x="659242" y="2368917"/>
                  </a:lnTo>
                  <a:lnTo>
                    <a:pt x="659242" y="1131888"/>
                  </a:lnTo>
                  <a:lnTo>
                    <a:pt x="815975" y="1131888"/>
                  </a:lnTo>
                  <a:lnTo>
                    <a:pt x="815975" y="2689226"/>
                  </a:lnTo>
                  <a:lnTo>
                    <a:pt x="314325" y="2689226"/>
                  </a:lnTo>
                  <a:lnTo>
                    <a:pt x="314325" y="1131888"/>
                  </a:lnTo>
                  <a:close/>
                  <a:moveTo>
                    <a:pt x="36513" y="758825"/>
                  </a:moveTo>
                  <a:lnTo>
                    <a:pt x="2944813" y="758825"/>
                  </a:lnTo>
                  <a:lnTo>
                    <a:pt x="2944813" y="861834"/>
                  </a:lnTo>
                  <a:lnTo>
                    <a:pt x="2702389" y="861834"/>
                  </a:lnTo>
                  <a:lnTo>
                    <a:pt x="2702389" y="1063625"/>
                  </a:lnTo>
                  <a:lnTo>
                    <a:pt x="278938" y="1063625"/>
                  </a:lnTo>
                  <a:lnTo>
                    <a:pt x="278938" y="861834"/>
                  </a:lnTo>
                  <a:lnTo>
                    <a:pt x="36513" y="861834"/>
                  </a:lnTo>
                  <a:lnTo>
                    <a:pt x="36513" y="758825"/>
                  </a:lnTo>
                  <a:close/>
                  <a:moveTo>
                    <a:pt x="1490531" y="184150"/>
                  </a:moveTo>
                  <a:lnTo>
                    <a:pt x="1498713" y="184414"/>
                  </a:lnTo>
                  <a:lnTo>
                    <a:pt x="1507159" y="184942"/>
                  </a:lnTo>
                  <a:lnTo>
                    <a:pt x="1515341" y="185997"/>
                  </a:lnTo>
                  <a:lnTo>
                    <a:pt x="1523259" y="187053"/>
                  </a:lnTo>
                  <a:lnTo>
                    <a:pt x="1530913" y="188901"/>
                  </a:lnTo>
                  <a:lnTo>
                    <a:pt x="1538831" y="191276"/>
                  </a:lnTo>
                  <a:lnTo>
                    <a:pt x="1546222" y="193916"/>
                  </a:lnTo>
                  <a:lnTo>
                    <a:pt x="1553612" y="196819"/>
                  </a:lnTo>
                  <a:lnTo>
                    <a:pt x="1560738" y="199722"/>
                  </a:lnTo>
                  <a:lnTo>
                    <a:pt x="1567864" y="203417"/>
                  </a:lnTo>
                  <a:lnTo>
                    <a:pt x="1574727" y="207640"/>
                  </a:lnTo>
                  <a:lnTo>
                    <a:pt x="1581061" y="211599"/>
                  </a:lnTo>
                  <a:lnTo>
                    <a:pt x="1587660" y="216086"/>
                  </a:lnTo>
                  <a:lnTo>
                    <a:pt x="1593466" y="220837"/>
                  </a:lnTo>
                  <a:lnTo>
                    <a:pt x="1599273" y="226116"/>
                  </a:lnTo>
                  <a:lnTo>
                    <a:pt x="1605343" y="231395"/>
                  </a:lnTo>
                  <a:lnTo>
                    <a:pt x="1610622" y="236937"/>
                  </a:lnTo>
                  <a:lnTo>
                    <a:pt x="1615373" y="242744"/>
                  </a:lnTo>
                  <a:lnTo>
                    <a:pt x="1620388" y="249078"/>
                  </a:lnTo>
                  <a:lnTo>
                    <a:pt x="1625139" y="255413"/>
                  </a:lnTo>
                  <a:lnTo>
                    <a:pt x="1629098" y="262011"/>
                  </a:lnTo>
                  <a:lnTo>
                    <a:pt x="1633057" y="268873"/>
                  </a:lnTo>
                  <a:lnTo>
                    <a:pt x="1636488" y="275736"/>
                  </a:lnTo>
                  <a:lnTo>
                    <a:pt x="1639919" y="282862"/>
                  </a:lnTo>
                  <a:lnTo>
                    <a:pt x="1642822" y="290252"/>
                  </a:lnTo>
                  <a:lnTo>
                    <a:pt x="1645198" y="297642"/>
                  </a:lnTo>
                  <a:lnTo>
                    <a:pt x="1647573" y="305297"/>
                  </a:lnTo>
                  <a:lnTo>
                    <a:pt x="1649157" y="312951"/>
                  </a:lnTo>
                  <a:lnTo>
                    <a:pt x="1650740" y="321133"/>
                  </a:lnTo>
                  <a:lnTo>
                    <a:pt x="1651796" y="329051"/>
                  </a:lnTo>
                  <a:lnTo>
                    <a:pt x="1652324" y="337497"/>
                  </a:lnTo>
                  <a:lnTo>
                    <a:pt x="1652588" y="345943"/>
                  </a:lnTo>
                  <a:lnTo>
                    <a:pt x="1652324" y="354125"/>
                  </a:lnTo>
                  <a:lnTo>
                    <a:pt x="1651796" y="362307"/>
                  </a:lnTo>
                  <a:lnTo>
                    <a:pt x="1650740" y="370489"/>
                  </a:lnTo>
                  <a:lnTo>
                    <a:pt x="1649157" y="378671"/>
                  </a:lnTo>
                  <a:lnTo>
                    <a:pt x="1647573" y="386325"/>
                  </a:lnTo>
                  <a:lnTo>
                    <a:pt x="1645198" y="394243"/>
                  </a:lnTo>
                  <a:lnTo>
                    <a:pt x="1642822" y="401633"/>
                  </a:lnTo>
                  <a:lnTo>
                    <a:pt x="1639919" y="409024"/>
                  </a:lnTo>
                  <a:lnTo>
                    <a:pt x="1636488" y="416150"/>
                  </a:lnTo>
                  <a:lnTo>
                    <a:pt x="1633057" y="423276"/>
                  </a:lnTo>
                  <a:lnTo>
                    <a:pt x="1629098" y="429875"/>
                  </a:lnTo>
                  <a:lnTo>
                    <a:pt x="1625139" y="436473"/>
                  </a:lnTo>
                  <a:lnTo>
                    <a:pt x="1620388" y="443071"/>
                  </a:lnTo>
                  <a:lnTo>
                    <a:pt x="1615373" y="448878"/>
                  </a:lnTo>
                  <a:lnTo>
                    <a:pt x="1610622" y="454685"/>
                  </a:lnTo>
                  <a:lnTo>
                    <a:pt x="1605343" y="460755"/>
                  </a:lnTo>
                  <a:lnTo>
                    <a:pt x="1599273" y="465770"/>
                  </a:lnTo>
                  <a:lnTo>
                    <a:pt x="1593466" y="471049"/>
                  </a:lnTo>
                  <a:lnTo>
                    <a:pt x="1587660" y="475800"/>
                  </a:lnTo>
                  <a:lnTo>
                    <a:pt x="1581061" y="480550"/>
                  </a:lnTo>
                  <a:lnTo>
                    <a:pt x="1574727" y="484510"/>
                  </a:lnTo>
                  <a:lnTo>
                    <a:pt x="1567864" y="488469"/>
                  </a:lnTo>
                  <a:lnTo>
                    <a:pt x="1560738" y="491900"/>
                  </a:lnTo>
                  <a:lnTo>
                    <a:pt x="1553612" y="495331"/>
                  </a:lnTo>
                  <a:lnTo>
                    <a:pt x="1546222" y="497970"/>
                  </a:lnTo>
                  <a:lnTo>
                    <a:pt x="1538831" y="500874"/>
                  </a:lnTo>
                  <a:lnTo>
                    <a:pt x="1530913" y="502985"/>
                  </a:lnTo>
                  <a:lnTo>
                    <a:pt x="1523259" y="504569"/>
                  </a:lnTo>
                  <a:lnTo>
                    <a:pt x="1515341" y="506152"/>
                  </a:lnTo>
                  <a:lnTo>
                    <a:pt x="1507159" y="506944"/>
                  </a:lnTo>
                  <a:lnTo>
                    <a:pt x="1498713" y="507736"/>
                  </a:lnTo>
                  <a:lnTo>
                    <a:pt x="1490531" y="508000"/>
                  </a:lnTo>
                  <a:lnTo>
                    <a:pt x="1482085" y="507736"/>
                  </a:lnTo>
                  <a:lnTo>
                    <a:pt x="1474167" y="506944"/>
                  </a:lnTo>
                  <a:lnTo>
                    <a:pt x="1465721" y="506152"/>
                  </a:lnTo>
                  <a:lnTo>
                    <a:pt x="1458067" y="504569"/>
                  </a:lnTo>
                  <a:lnTo>
                    <a:pt x="1449885" y="502985"/>
                  </a:lnTo>
                  <a:lnTo>
                    <a:pt x="1442231" y="500874"/>
                  </a:lnTo>
                  <a:lnTo>
                    <a:pt x="1434840" y="497970"/>
                  </a:lnTo>
                  <a:lnTo>
                    <a:pt x="1427450" y="495331"/>
                  </a:lnTo>
                  <a:lnTo>
                    <a:pt x="1420324" y="491900"/>
                  </a:lnTo>
                  <a:lnTo>
                    <a:pt x="1413462" y="488469"/>
                  </a:lnTo>
                  <a:lnTo>
                    <a:pt x="1406599" y="484510"/>
                  </a:lnTo>
                  <a:lnTo>
                    <a:pt x="1399737" y="480550"/>
                  </a:lnTo>
                  <a:lnTo>
                    <a:pt x="1393666" y="475800"/>
                  </a:lnTo>
                  <a:lnTo>
                    <a:pt x="1387332" y="471049"/>
                  </a:lnTo>
                  <a:lnTo>
                    <a:pt x="1381525" y="465770"/>
                  </a:lnTo>
                  <a:lnTo>
                    <a:pt x="1375983" y="460755"/>
                  </a:lnTo>
                  <a:lnTo>
                    <a:pt x="1370704" y="454685"/>
                  </a:lnTo>
                  <a:lnTo>
                    <a:pt x="1365425" y="448878"/>
                  </a:lnTo>
                  <a:lnTo>
                    <a:pt x="1360938" y="443071"/>
                  </a:lnTo>
                  <a:lnTo>
                    <a:pt x="1356187" y="436473"/>
                  </a:lnTo>
                  <a:lnTo>
                    <a:pt x="1351964" y="429875"/>
                  </a:lnTo>
                  <a:lnTo>
                    <a:pt x="1348269" y="423276"/>
                  </a:lnTo>
                  <a:lnTo>
                    <a:pt x="1344310" y="416150"/>
                  </a:lnTo>
                  <a:lnTo>
                    <a:pt x="1341407" y="409024"/>
                  </a:lnTo>
                  <a:lnTo>
                    <a:pt x="1338240" y="401633"/>
                  </a:lnTo>
                  <a:lnTo>
                    <a:pt x="1335864" y="394243"/>
                  </a:lnTo>
                  <a:lnTo>
                    <a:pt x="1333489" y="386325"/>
                  </a:lnTo>
                  <a:lnTo>
                    <a:pt x="1331641" y="378671"/>
                  </a:lnTo>
                  <a:lnTo>
                    <a:pt x="1330586" y="370489"/>
                  </a:lnTo>
                  <a:lnTo>
                    <a:pt x="1329266" y="362307"/>
                  </a:lnTo>
                  <a:lnTo>
                    <a:pt x="1328738" y="354125"/>
                  </a:lnTo>
                  <a:lnTo>
                    <a:pt x="1328738" y="345943"/>
                  </a:lnTo>
                  <a:lnTo>
                    <a:pt x="1328738" y="337497"/>
                  </a:lnTo>
                  <a:lnTo>
                    <a:pt x="1329266" y="329051"/>
                  </a:lnTo>
                  <a:lnTo>
                    <a:pt x="1330586" y="321133"/>
                  </a:lnTo>
                  <a:lnTo>
                    <a:pt x="1331641" y="312951"/>
                  </a:lnTo>
                  <a:lnTo>
                    <a:pt x="1333489" y="305297"/>
                  </a:lnTo>
                  <a:lnTo>
                    <a:pt x="1335864" y="297642"/>
                  </a:lnTo>
                  <a:lnTo>
                    <a:pt x="1338240" y="290252"/>
                  </a:lnTo>
                  <a:lnTo>
                    <a:pt x="1341407" y="282862"/>
                  </a:lnTo>
                  <a:lnTo>
                    <a:pt x="1344310" y="275736"/>
                  </a:lnTo>
                  <a:lnTo>
                    <a:pt x="1348269" y="268873"/>
                  </a:lnTo>
                  <a:lnTo>
                    <a:pt x="1351964" y="262011"/>
                  </a:lnTo>
                  <a:lnTo>
                    <a:pt x="1356187" y="255413"/>
                  </a:lnTo>
                  <a:lnTo>
                    <a:pt x="1360938" y="249078"/>
                  </a:lnTo>
                  <a:lnTo>
                    <a:pt x="1365425" y="242744"/>
                  </a:lnTo>
                  <a:lnTo>
                    <a:pt x="1370704" y="236937"/>
                  </a:lnTo>
                  <a:lnTo>
                    <a:pt x="1375983" y="231395"/>
                  </a:lnTo>
                  <a:lnTo>
                    <a:pt x="1381525" y="226116"/>
                  </a:lnTo>
                  <a:lnTo>
                    <a:pt x="1387332" y="220837"/>
                  </a:lnTo>
                  <a:lnTo>
                    <a:pt x="1393666" y="216086"/>
                  </a:lnTo>
                  <a:lnTo>
                    <a:pt x="1399737" y="211599"/>
                  </a:lnTo>
                  <a:lnTo>
                    <a:pt x="1406599" y="207640"/>
                  </a:lnTo>
                  <a:lnTo>
                    <a:pt x="1413462" y="203417"/>
                  </a:lnTo>
                  <a:lnTo>
                    <a:pt x="1420324" y="199722"/>
                  </a:lnTo>
                  <a:lnTo>
                    <a:pt x="1427450" y="196819"/>
                  </a:lnTo>
                  <a:lnTo>
                    <a:pt x="1434840" y="193916"/>
                  </a:lnTo>
                  <a:lnTo>
                    <a:pt x="1442231" y="191276"/>
                  </a:lnTo>
                  <a:lnTo>
                    <a:pt x="1449885" y="188901"/>
                  </a:lnTo>
                  <a:lnTo>
                    <a:pt x="1458067" y="187053"/>
                  </a:lnTo>
                  <a:lnTo>
                    <a:pt x="1465721" y="185997"/>
                  </a:lnTo>
                  <a:lnTo>
                    <a:pt x="1474167" y="184942"/>
                  </a:lnTo>
                  <a:lnTo>
                    <a:pt x="1482085" y="184414"/>
                  </a:lnTo>
                  <a:lnTo>
                    <a:pt x="1490531" y="184150"/>
                  </a:lnTo>
                  <a:close/>
                  <a:moveTo>
                    <a:pt x="1490531" y="89093"/>
                  </a:moveTo>
                  <a:lnTo>
                    <a:pt x="1477033" y="89357"/>
                  </a:lnTo>
                  <a:lnTo>
                    <a:pt x="1464065" y="90151"/>
                  </a:lnTo>
                  <a:lnTo>
                    <a:pt x="1451097" y="91737"/>
                  </a:lnTo>
                  <a:lnTo>
                    <a:pt x="1438658" y="94116"/>
                  </a:lnTo>
                  <a:lnTo>
                    <a:pt x="1425955" y="97024"/>
                  </a:lnTo>
                  <a:lnTo>
                    <a:pt x="1413781" y="100461"/>
                  </a:lnTo>
                  <a:lnTo>
                    <a:pt x="1401871" y="104427"/>
                  </a:lnTo>
                  <a:lnTo>
                    <a:pt x="1390226" y="109185"/>
                  </a:lnTo>
                  <a:lnTo>
                    <a:pt x="1378846" y="114473"/>
                  </a:lnTo>
                  <a:lnTo>
                    <a:pt x="1367731" y="120025"/>
                  </a:lnTo>
                  <a:lnTo>
                    <a:pt x="1356880" y="126105"/>
                  </a:lnTo>
                  <a:lnTo>
                    <a:pt x="1346293" y="132979"/>
                  </a:lnTo>
                  <a:lnTo>
                    <a:pt x="1336237" y="140117"/>
                  </a:lnTo>
                  <a:lnTo>
                    <a:pt x="1326444" y="147784"/>
                  </a:lnTo>
                  <a:lnTo>
                    <a:pt x="1316917" y="155979"/>
                  </a:lnTo>
                  <a:lnTo>
                    <a:pt x="1307918" y="164175"/>
                  </a:lnTo>
                  <a:lnTo>
                    <a:pt x="1299714" y="173163"/>
                  </a:lnTo>
                  <a:lnTo>
                    <a:pt x="1291510" y="182681"/>
                  </a:lnTo>
                  <a:lnTo>
                    <a:pt x="1283835" y="192462"/>
                  </a:lnTo>
                  <a:lnTo>
                    <a:pt x="1276689" y="202508"/>
                  </a:lnTo>
                  <a:lnTo>
                    <a:pt x="1269808" y="212819"/>
                  </a:lnTo>
                  <a:lnTo>
                    <a:pt x="1263721" y="223658"/>
                  </a:lnTo>
                  <a:lnTo>
                    <a:pt x="1258163" y="235026"/>
                  </a:lnTo>
                  <a:lnTo>
                    <a:pt x="1252870" y="246130"/>
                  </a:lnTo>
                  <a:lnTo>
                    <a:pt x="1248106" y="257762"/>
                  </a:lnTo>
                  <a:lnTo>
                    <a:pt x="1244136" y="269923"/>
                  </a:lnTo>
                  <a:lnTo>
                    <a:pt x="1240696" y="282084"/>
                  </a:lnTo>
                  <a:lnTo>
                    <a:pt x="1237785" y="294510"/>
                  </a:lnTo>
                  <a:lnTo>
                    <a:pt x="1235403" y="307200"/>
                  </a:lnTo>
                  <a:lnTo>
                    <a:pt x="1233815" y="320154"/>
                  </a:lnTo>
                  <a:lnTo>
                    <a:pt x="1233021" y="333108"/>
                  </a:lnTo>
                  <a:lnTo>
                    <a:pt x="1232756" y="346591"/>
                  </a:lnTo>
                  <a:lnTo>
                    <a:pt x="1233021" y="359809"/>
                  </a:lnTo>
                  <a:lnTo>
                    <a:pt x="1233815" y="372764"/>
                  </a:lnTo>
                  <a:lnTo>
                    <a:pt x="1235403" y="385982"/>
                  </a:lnTo>
                  <a:lnTo>
                    <a:pt x="1237785" y="398143"/>
                  </a:lnTo>
                  <a:lnTo>
                    <a:pt x="1240696" y="410833"/>
                  </a:lnTo>
                  <a:lnTo>
                    <a:pt x="1244136" y="422994"/>
                  </a:lnTo>
                  <a:lnTo>
                    <a:pt x="1248106" y="435155"/>
                  </a:lnTo>
                  <a:lnTo>
                    <a:pt x="1252870" y="446788"/>
                  </a:lnTo>
                  <a:lnTo>
                    <a:pt x="1258163" y="458420"/>
                  </a:lnTo>
                  <a:lnTo>
                    <a:pt x="1263721" y="469259"/>
                  </a:lnTo>
                  <a:lnTo>
                    <a:pt x="1269808" y="480098"/>
                  </a:lnTo>
                  <a:lnTo>
                    <a:pt x="1276689" y="490673"/>
                  </a:lnTo>
                  <a:lnTo>
                    <a:pt x="1283835" y="500719"/>
                  </a:lnTo>
                  <a:lnTo>
                    <a:pt x="1291510" y="510501"/>
                  </a:lnTo>
                  <a:lnTo>
                    <a:pt x="1299714" y="519754"/>
                  </a:lnTo>
                  <a:lnTo>
                    <a:pt x="1307918" y="528743"/>
                  </a:lnTo>
                  <a:lnTo>
                    <a:pt x="1316917" y="537467"/>
                  </a:lnTo>
                  <a:lnTo>
                    <a:pt x="1326444" y="545398"/>
                  </a:lnTo>
                  <a:lnTo>
                    <a:pt x="1336237" y="552801"/>
                  </a:lnTo>
                  <a:lnTo>
                    <a:pt x="1346293" y="560203"/>
                  </a:lnTo>
                  <a:lnTo>
                    <a:pt x="1356880" y="566812"/>
                  </a:lnTo>
                  <a:lnTo>
                    <a:pt x="1367731" y="573157"/>
                  </a:lnTo>
                  <a:lnTo>
                    <a:pt x="1378846" y="578973"/>
                  </a:lnTo>
                  <a:lnTo>
                    <a:pt x="1390226" y="583996"/>
                  </a:lnTo>
                  <a:lnTo>
                    <a:pt x="1401871" y="588491"/>
                  </a:lnTo>
                  <a:lnTo>
                    <a:pt x="1413781" y="592456"/>
                  </a:lnTo>
                  <a:lnTo>
                    <a:pt x="1425955" y="595893"/>
                  </a:lnTo>
                  <a:lnTo>
                    <a:pt x="1438658" y="599066"/>
                  </a:lnTo>
                  <a:lnTo>
                    <a:pt x="1451097" y="601181"/>
                  </a:lnTo>
                  <a:lnTo>
                    <a:pt x="1464065" y="602767"/>
                  </a:lnTo>
                  <a:lnTo>
                    <a:pt x="1477033" y="604089"/>
                  </a:lnTo>
                  <a:lnTo>
                    <a:pt x="1490531" y="604353"/>
                  </a:lnTo>
                  <a:lnTo>
                    <a:pt x="1503763" y="604089"/>
                  </a:lnTo>
                  <a:lnTo>
                    <a:pt x="1516732" y="602767"/>
                  </a:lnTo>
                  <a:lnTo>
                    <a:pt x="1529964" y="601181"/>
                  </a:lnTo>
                  <a:lnTo>
                    <a:pt x="1542668" y="599066"/>
                  </a:lnTo>
                  <a:lnTo>
                    <a:pt x="1555107" y="595893"/>
                  </a:lnTo>
                  <a:lnTo>
                    <a:pt x="1567016" y="592456"/>
                  </a:lnTo>
                  <a:lnTo>
                    <a:pt x="1579190" y="588491"/>
                  </a:lnTo>
                  <a:lnTo>
                    <a:pt x="1591100" y="583996"/>
                  </a:lnTo>
                  <a:lnTo>
                    <a:pt x="1602480" y="578973"/>
                  </a:lnTo>
                  <a:lnTo>
                    <a:pt x="1613331" y="573157"/>
                  </a:lnTo>
                  <a:lnTo>
                    <a:pt x="1624182" y="566812"/>
                  </a:lnTo>
                  <a:lnTo>
                    <a:pt x="1634768" y="560203"/>
                  </a:lnTo>
                  <a:lnTo>
                    <a:pt x="1645090" y="552801"/>
                  </a:lnTo>
                  <a:lnTo>
                    <a:pt x="1654617" y="545398"/>
                  </a:lnTo>
                  <a:lnTo>
                    <a:pt x="1663880" y="537467"/>
                  </a:lnTo>
                  <a:lnTo>
                    <a:pt x="1672879" y="528743"/>
                  </a:lnTo>
                  <a:lnTo>
                    <a:pt x="1681612" y="519754"/>
                  </a:lnTo>
                  <a:lnTo>
                    <a:pt x="1689552" y="510501"/>
                  </a:lnTo>
                  <a:lnTo>
                    <a:pt x="1697491" y="500719"/>
                  </a:lnTo>
                  <a:lnTo>
                    <a:pt x="1704637" y="490673"/>
                  </a:lnTo>
                  <a:lnTo>
                    <a:pt x="1710989" y="480098"/>
                  </a:lnTo>
                  <a:lnTo>
                    <a:pt x="1717341" y="469259"/>
                  </a:lnTo>
                  <a:lnTo>
                    <a:pt x="1723163" y="458420"/>
                  </a:lnTo>
                  <a:lnTo>
                    <a:pt x="1728456" y="446788"/>
                  </a:lnTo>
                  <a:lnTo>
                    <a:pt x="1732691" y="435155"/>
                  </a:lnTo>
                  <a:lnTo>
                    <a:pt x="1736925" y="422994"/>
                  </a:lnTo>
                  <a:lnTo>
                    <a:pt x="1740630" y="410833"/>
                  </a:lnTo>
                  <a:lnTo>
                    <a:pt x="1743277" y="398143"/>
                  </a:lnTo>
                  <a:lnTo>
                    <a:pt x="1745394" y="385982"/>
                  </a:lnTo>
                  <a:lnTo>
                    <a:pt x="1747511" y="372764"/>
                  </a:lnTo>
                  <a:lnTo>
                    <a:pt x="1748305" y="359809"/>
                  </a:lnTo>
                  <a:lnTo>
                    <a:pt x="1748570" y="346591"/>
                  </a:lnTo>
                  <a:lnTo>
                    <a:pt x="1748305" y="333108"/>
                  </a:lnTo>
                  <a:lnTo>
                    <a:pt x="1747511" y="320154"/>
                  </a:lnTo>
                  <a:lnTo>
                    <a:pt x="1745394" y="307200"/>
                  </a:lnTo>
                  <a:lnTo>
                    <a:pt x="1743277" y="294510"/>
                  </a:lnTo>
                  <a:lnTo>
                    <a:pt x="1740630" y="282084"/>
                  </a:lnTo>
                  <a:lnTo>
                    <a:pt x="1736925" y="269923"/>
                  </a:lnTo>
                  <a:lnTo>
                    <a:pt x="1732691" y="257762"/>
                  </a:lnTo>
                  <a:lnTo>
                    <a:pt x="1728456" y="246130"/>
                  </a:lnTo>
                  <a:lnTo>
                    <a:pt x="1723163" y="235026"/>
                  </a:lnTo>
                  <a:lnTo>
                    <a:pt x="1717341" y="223658"/>
                  </a:lnTo>
                  <a:lnTo>
                    <a:pt x="1710989" y="212819"/>
                  </a:lnTo>
                  <a:lnTo>
                    <a:pt x="1704637" y="202508"/>
                  </a:lnTo>
                  <a:lnTo>
                    <a:pt x="1697491" y="192462"/>
                  </a:lnTo>
                  <a:lnTo>
                    <a:pt x="1689552" y="182681"/>
                  </a:lnTo>
                  <a:lnTo>
                    <a:pt x="1681612" y="173163"/>
                  </a:lnTo>
                  <a:lnTo>
                    <a:pt x="1672879" y="164175"/>
                  </a:lnTo>
                  <a:lnTo>
                    <a:pt x="1663880" y="155979"/>
                  </a:lnTo>
                  <a:lnTo>
                    <a:pt x="1654617" y="147784"/>
                  </a:lnTo>
                  <a:lnTo>
                    <a:pt x="1645090" y="140117"/>
                  </a:lnTo>
                  <a:lnTo>
                    <a:pt x="1634768" y="132979"/>
                  </a:lnTo>
                  <a:lnTo>
                    <a:pt x="1624182" y="126105"/>
                  </a:lnTo>
                  <a:lnTo>
                    <a:pt x="1613331" y="120025"/>
                  </a:lnTo>
                  <a:lnTo>
                    <a:pt x="1602480" y="114473"/>
                  </a:lnTo>
                  <a:lnTo>
                    <a:pt x="1591100" y="109185"/>
                  </a:lnTo>
                  <a:lnTo>
                    <a:pt x="1579190" y="104427"/>
                  </a:lnTo>
                  <a:lnTo>
                    <a:pt x="1567016" y="100461"/>
                  </a:lnTo>
                  <a:lnTo>
                    <a:pt x="1555107" y="97024"/>
                  </a:lnTo>
                  <a:lnTo>
                    <a:pt x="1542668" y="94116"/>
                  </a:lnTo>
                  <a:lnTo>
                    <a:pt x="1529964" y="91737"/>
                  </a:lnTo>
                  <a:lnTo>
                    <a:pt x="1516732" y="90151"/>
                  </a:lnTo>
                  <a:lnTo>
                    <a:pt x="1503763" y="89357"/>
                  </a:lnTo>
                  <a:lnTo>
                    <a:pt x="1490531" y="89093"/>
                  </a:lnTo>
                  <a:close/>
                  <a:moveTo>
                    <a:pt x="1490531" y="0"/>
                  </a:moveTo>
                  <a:lnTo>
                    <a:pt x="2944813" y="660400"/>
                  </a:lnTo>
                  <a:lnTo>
                    <a:pt x="36513" y="660400"/>
                  </a:lnTo>
                  <a:lnTo>
                    <a:pt x="1490531" y="0"/>
                  </a:lnTo>
                  <a:close/>
                </a:path>
              </a:pathLst>
            </a:custGeom>
            <a:solidFill>
              <a:srgbClr val="F85C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9" name="KSO_Shape"/>
            <p:cNvSpPr/>
            <p:nvPr/>
          </p:nvSpPr>
          <p:spPr>
            <a:xfrm>
              <a:off x="2413591" y="2917307"/>
              <a:ext cx="369884" cy="444443"/>
            </a:xfrm>
            <a:custGeom>
              <a:gdLst>
                <a:gd fmla="*/ 331068 w 1208088" name="connsiteX0"/>
                <a:gd fmla="*/ 665573 h 1452563" name="connsiteY0"/>
                <a:gd fmla="*/ 508820 w 1208088" name="connsiteX1"/>
                <a:gd fmla="*/ 932822 h 1452563" name="connsiteY1"/>
                <a:gd fmla="*/ 369158 w 1208088" name="connsiteX2"/>
                <a:gd fmla="*/ 932822 h 1452563" name="connsiteY2"/>
                <a:gd fmla="*/ 369158 w 1208088" name="connsiteX3"/>
                <a:gd fmla="*/ 983727 h 1452563" name="connsiteY3"/>
                <a:gd fmla="*/ 534213 w 1208088" name="connsiteX4"/>
                <a:gd fmla="*/ 983727 h 1452563" name="connsiteY4"/>
                <a:gd fmla="*/ 534213 w 1208088" name="connsiteX5"/>
                <a:gd fmla="*/ 1034632 h 1452563" name="connsiteY5"/>
                <a:gd fmla="*/ 369158 w 1208088" name="connsiteX6"/>
                <a:gd fmla="*/ 1034632 h 1452563" name="connsiteY6"/>
                <a:gd fmla="*/ 369158 w 1208088" name="connsiteX7"/>
                <a:gd fmla="*/ 1085536 h 1452563" name="connsiteY7"/>
                <a:gd fmla="*/ 534213 w 1208088" name="connsiteX8"/>
                <a:gd fmla="*/ 1085536 h 1452563" name="connsiteY8"/>
                <a:gd fmla="*/ 534213 w 1208088" name="connsiteX9"/>
                <a:gd fmla="*/ 1238250 h 1452563" name="connsiteY9"/>
                <a:gd fmla="*/ 673875 w 1208088" name="connsiteX10"/>
                <a:gd fmla="*/ 1238250 h 1452563" name="connsiteY10"/>
                <a:gd fmla="*/ 673875 w 1208088" name="connsiteX11"/>
                <a:gd fmla="*/ 1085536 h 1452563" name="connsiteY11"/>
                <a:gd fmla="*/ 864324 w 1208088" name="connsiteX12"/>
                <a:gd fmla="*/ 1085536 h 1452563" name="connsiteY12"/>
                <a:gd fmla="*/ 864324 w 1208088" name="connsiteX13"/>
                <a:gd fmla="*/ 1034632 h 1452563" name="connsiteY13"/>
                <a:gd fmla="*/ 673875 w 1208088" name="connsiteX14"/>
                <a:gd fmla="*/ 1034632 h 1452563" name="connsiteY14"/>
                <a:gd fmla="*/ 673875 w 1208088" name="connsiteX15"/>
                <a:gd fmla="*/ 983727 h 1452563" name="connsiteY15"/>
                <a:gd fmla="*/ 864324 w 1208088" name="connsiteX16"/>
                <a:gd fmla="*/ 983727 h 1452563" name="connsiteY16"/>
                <a:gd fmla="*/ 864324 w 1208088" name="connsiteX17"/>
                <a:gd fmla="*/ 932822 h 1452563" name="connsiteY17"/>
                <a:gd fmla="*/ 699268 w 1208088" name="connsiteX18"/>
                <a:gd fmla="*/ 932822 h 1452563" name="connsiteY18"/>
                <a:gd fmla="*/ 877020 w 1208088" name="connsiteX19"/>
                <a:gd fmla="*/ 665573 h 1452563" name="connsiteY19"/>
                <a:gd fmla="*/ 737358 w 1208088" name="connsiteX20"/>
                <a:gd fmla="*/ 665573 h 1452563" name="connsiteY20"/>
                <a:gd fmla="*/ 597696 w 1208088" name="connsiteX21"/>
                <a:gd fmla="*/ 881918 h 1452563" name="connsiteY21"/>
                <a:gd fmla="*/ 458034 w 1208088" name="connsiteX22"/>
                <a:gd fmla="*/ 665573 h 1452563" name="connsiteY22"/>
                <a:gd fmla="*/ 331068 w 1208088" name="connsiteX23"/>
                <a:gd fmla="*/ 665573 h 1452563" name="connsiteY23"/>
                <a:gd fmla="*/ 719206 w 1208088" name="connsiteX24"/>
                <a:gd fmla="*/ 0 h 1452563" name="connsiteY24"/>
                <a:gd fmla="*/ 727454 w 1208088" name="connsiteX25"/>
                <a:gd fmla="*/ 317 h 1452563" name="connsiteY25"/>
                <a:gd fmla="*/ 736654 w 1208088" name="connsiteX26"/>
                <a:gd fmla="*/ 952 h 1452563" name="connsiteY26"/>
                <a:gd fmla="*/ 746172 w 1208088" name="connsiteX27"/>
                <a:gd fmla="*/ 2538 h 1452563" name="connsiteY27"/>
                <a:gd fmla="*/ 756641 w 1208088" name="connsiteX28"/>
                <a:gd fmla="*/ 4125 h 1452563" name="connsiteY28"/>
                <a:gd fmla="*/ 767428 w 1208088" name="connsiteX29"/>
                <a:gd fmla="*/ 6028 h 1452563" name="connsiteY29"/>
                <a:gd fmla="*/ 778849 w 1208088" name="connsiteX30"/>
                <a:gd fmla="*/ 8567 h 1452563" name="connsiteY30"/>
                <a:gd fmla="*/ 791222 w 1208088" name="connsiteX31"/>
                <a:gd fmla="*/ 11422 h 1452563" name="connsiteY31"/>
                <a:gd fmla="*/ 804546 w 1208088" name="connsiteX32"/>
                <a:gd fmla="*/ 14913 h 1452563" name="connsiteY32"/>
                <a:gd fmla="*/ 818822 w 1208088" name="connsiteX33"/>
                <a:gd fmla="*/ 18720 h 1452563" name="connsiteY33"/>
                <a:gd fmla="*/ 833416 w 1208088" name="connsiteX34"/>
                <a:gd fmla="*/ 23480 h 1452563" name="connsiteY34"/>
                <a:gd fmla="*/ 829609 w 1208088" name="connsiteX35"/>
                <a:gd fmla="*/ 36171 h 1452563" name="connsiteY35"/>
                <a:gd fmla="*/ 825802 w 1208088" name="connsiteX36"/>
                <a:gd fmla="*/ 48228 h 1452563" name="connsiteY36"/>
                <a:gd fmla="*/ 818188 w 1208088" name="connsiteX37"/>
                <a:gd fmla="*/ 70439 h 1452563" name="connsiteY37"/>
                <a:gd fmla="*/ 810256 w 1208088" name="connsiteX38"/>
                <a:gd fmla="*/ 91063 h 1452563" name="connsiteY38"/>
                <a:gd fmla="*/ 802960 w 1208088" name="connsiteX39"/>
                <a:gd fmla="*/ 108831 h 1452563" name="connsiteY39"/>
                <a:gd fmla="*/ 795663 w 1208088" name="connsiteX40"/>
                <a:gd fmla="*/ 125013 h 1452563" name="connsiteY40"/>
                <a:gd fmla="*/ 788684 w 1208088" name="connsiteX41"/>
                <a:gd fmla="*/ 138974 h 1452563" name="connsiteY41"/>
                <a:gd fmla="*/ 782021 w 1208088" name="connsiteX42"/>
                <a:gd fmla="*/ 151983 h 1452563" name="connsiteY42"/>
                <a:gd fmla="*/ 775994 w 1208088" name="connsiteX43"/>
                <a:gd fmla="*/ 163405 h 1452563" name="connsiteY43"/>
                <a:gd fmla="*/ 764572 w 1208088" name="connsiteX44"/>
                <a:gd fmla="*/ 183077 h 1452563" name="connsiteY44"/>
                <a:gd fmla="*/ 760131 w 1208088" name="connsiteX45"/>
                <a:gd fmla="*/ 191644 h 1452563" name="connsiteY45"/>
                <a:gd fmla="*/ 756007 w 1208088" name="connsiteX46"/>
                <a:gd fmla="*/ 200211 h 1452563" name="connsiteY46"/>
                <a:gd fmla="*/ 752517 w 1208088" name="connsiteX47"/>
                <a:gd fmla="*/ 207826 h 1452563" name="connsiteY47"/>
                <a:gd fmla="*/ 749662 w 1208088" name="connsiteX48"/>
                <a:gd fmla="*/ 215759 h 1452563" name="connsiteY48"/>
                <a:gd fmla="*/ 748393 w 1208088" name="connsiteX49"/>
                <a:gd fmla="*/ 219566 h 1452563" name="connsiteY49"/>
                <a:gd fmla="*/ 747441 w 1208088" name="connsiteX50"/>
                <a:gd fmla="*/ 223374 h 1452563" name="connsiteY50"/>
                <a:gd fmla="*/ 746806 w 1208088" name="connsiteX51"/>
                <a:gd fmla="*/ 227181 h 1452563" name="connsiteY51"/>
                <a:gd fmla="*/ 746489 w 1208088" name="connsiteX52"/>
                <a:gd fmla="*/ 231623 h 1452563" name="connsiteY52"/>
                <a:gd fmla="*/ 748076 w 1208088" name="connsiteX53"/>
                <a:gd fmla="*/ 231623 h 1452563" name="connsiteY53"/>
                <a:gd fmla="*/ 750931 w 1208088" name="connsiteX54"/>
                <a:gd fmla="*/ 231623 h 1452563" name="connsiteY54"/>
                <a:gd fmla="*/ 753786 w 1208088" name="connsiteX55"/>
                <a:gd fmla="*/ 231940 h 1452563" name="connsiteY55"/>
                <a:gd fmla="*/ 756324 w 1208088" name="connsiteX56"/>
                <a:gd fmla="*/ 232258 h 1452563" name="connsiteY56"/>
                <a:gd fmla="*/ 758862 w 1208088" name="connsiteX57"/>
                <a:gd fmla="*/ 233210 h 1452563" name="connsiteY57"/>
                <a:gd fmla="*/ 761400 w 1208088" name="connsiteX58"/>
                <a:gd fmla="*/ 233844 h 1452563" name="connsiteY58"/>
                <a:gd fmla="*/ 763621 w 1208088" name="connsiteX59"/>
                <a:gd fmla="*/ 234796 h 1452563" name="connsiteY59"/>
                <a:gd fmla="*/ 765842 w 1208088" name="connsiteX60"/>
                <a:gd fmla="*/ 236065 h 1452563" name="connsiteY60"/>
                <a:gd fmla="*/ 768062 w 1208088" name="connsiteX61"/>
                <a:gd fmla="*/ 237334 h 1452563" name="connsiteY61"/>
                <a:gd fmla="*/ 769966 w 1208088" name="connsiteX62"/>
                <a:gd fmla="*/ 238921 h 1452563" name="connsiteY62"/>
                <a:gd fmla="*/ 771552 w 1208088" name="connsiteX63"/>
                <a:gd fmla="*/ 240190 h 1452563" name="connsiteY63"/>
                <a:gd fmla="*/ 772821 w 1208088" name="connsiteX64"/>
                <a:gd fmla="*/ 242094 h 1452563" name="connsiteY64"/>
                <a:gd fmla="*/ 774090 w 1208088" name="connsiteX65"/>
                <a:gd fmla="*/ 243680 h 1452563" name="connsiteY65"/>
                <a:gd fmla="*/ 775042 w 1208088" name="connsiteX66"/>
                <a:gd fmla="*/ 245901 h 1452563" name="connsiteY66"/>
                <a:gd fmla="*/ 775676 w 1208088" name="connsiteX67"/>
                <a:gd fmla="*/ 247805 h 1452563" name="connsiteY67"/>
                <a:gd fmla="*/ 775994 w 1208088" name="connsiteX68"/>
                <a:gd fmla="*/ 249709 h 1452563" name="connsiteY68"/>
                <a:gd fmla="*/ 776311 w 1208088" name="connsiteX69"/>
                <a:gd fmla="*/ 251930 h 1452563" name="connsiteY69"/>
                <a:gd fmla="*/ 776311 w 1208088" name="connsiteX70"/>
                <a:gd fmla="*/ 253834 h 1452563" name="connsiteY70"/>
                <a:gd fmla="*/ 775676 w 1208088" name="connsiteX71"/>
                <a:gd fmla="*/ 255420 h 1452563" name="connsiteY71"/>
                <a:gd fmla="*/ 775359 w 1208088" name="connsiteX72"/>
                <a:gd fmla="*/ 257324 h 1452563" name="connsiteY72"/>
                <a:gd fmla="*/ 774407 w 1208088" name="connsiteX73"/>
                <a:gd fmla="*/ 258910 h 1452563" name="connsiteY73"/>
                <a:gd fmla="*/ 773456 w 1208088" name="connsiteX74"/>
                <a:gd fmla="*/ 260497 h 1452563" name="connsiteY74"/>
                <a:gd fmla="*/ 772186 w 1208088" name="connsiteX75"/>
                <a:gd fmla="*/ 262083 h 1452563" name="connsiteY75"/>
                <a:gd fmla="*/ 769331 w 1208088" name="connsiteX76"/>
                <a:gd fmla="*/ 265256 h 1452563" name="connsiteY76"/>
                <a:gd fmla="*/ 765524 w 1208088" name="connsiteX77"/>
                <a:gd fmla="*/ 267794 h 1452563" name="connsiteY77"/>
                <a:gd fmla="*/ 761717 w 1208088" name="connsiteX78"/>
                <a:gd fmla="*/ 269698 h 1452563" name="connsiteY78"/>
                <a:gd fmla="*/ 756958 w 1208088" name="connsiteX79"/>
                <a:gd fmla="*/ 270967 h 1452563" name="connsiteY79"/>
                <a:gd fmla="*/ 752200 w 1208088" name="connsiteX80"/>
                <a:gd fmla="*/ 271919 h 1452563" name="connsiteY80"/>
                <a:gd fmla="*/ 756324 w 1208088" name="connsiteX81"/>
                <a:gd fmla="*/ 284611 h 1452563" name="connsiteY81"/>
                <a:gd fmla="*/ 757910 w 1208088" name="connsiteX82"/>
                <a:gd fmla="*/ 289053 h 1452563" name="connsiteY82"/>
                <a:gd fmla="*/ 760448 w 1208088" name="connsiteX83"/>
                <a:gd fmla="*/ 293812 h 1452563" name="connsiteY83"/>
                <a:gd fmla="*/ 763621 w 1208088" name="connsiteX84"/>
                <a:gd fmla="*/ 299206 h 1452563" name="connsiteY84"/>
                <a:gd fmla="*/ 768062 w 1208088" name="connsiteX85"/>
                <a:gd fmla="*/ 304283 h 1452563" name="connsiteY85"/>
                <a:gd fmla="*/ 772504 w 1208088" name="connsiteX86"/>
                <a:gd fmla="*/ 309677 h 1452563" name="connsiteY86"/>
                <a:gd fmla="*/ 777580 w 1208088" name="connsiteX87"/>
                <a:gd fmla="*/ 315706 h 1452563" name="connsiteY87"/>
                <a:gd fmla="*/ 783608 w 1208088" name="connsiteX88"/>
                <a:gd fmla="*/ 321417 h 1452563" name="connsiteY88"/>
                <a:gd fmla="*/ 789952 w 1208088" name="connsiteX89"/>
                <a:gd fmla="*/ 327445 h 1452563" name="connsiteY89"/>
                <a:gd fmla="*/ 796615 w 1208088" name="connsiteX90"/>
                <a:gd fmla="*/ 333791 h 1452563" name="connsiteY90"/>
                <a:gd fmla="*/ 803912 w 1208088" name="connsiteX91"/>
                <a:gd fmla="*/ 339820 h 1452563" name="connsiteY91"/>
                <a:gd fmla="*/ 819774 w 1208088" name="connsiteX92"/>
                <a:gd fmla="*/ 353146 h 1452563" name="connsiteY92"/>
                <a:gd fmla="*/ 836588 w 1208088" name="connsiteX93"/>
                <a:gd fmla="*/ 366155 h 1452563" name="connsiteY93"/>
                <a:gd fmla="*/ 854672 w 1208088" name="connsiteX94"/>
                <a:gd fmla="*/ 379798 h 1452563" name="connsiteY94"/>
                <a:gd fmla="*/ 891472 w 1208088" name="connsiteX95"/>
                <a:gd fmla="*/ 407720 h 1452563" name="connsiteY95"/>
                <a:gd fmla="*/ 928274 w 1208088" name="connsiteX96"/>
                <a:gd fmla="*/ 435008 h 1452563" name="connsiteY96"/>
                <a:gd fmla="*/ 945405 w 1208088" name="connsiteX97"/>
                <a:gd fmla="*/ 448334 h 1452563" name="connsiteY97"/>
                <a:gd fmla="*/ 961902 w 1208088" name="connsiteX98"/>
                <a:gd fmla="*/ 461343 h 1452563" name="connsiteY98"/>
                <a:gd fmla="*/ 976496 w 1208088" name="connsiteX99"/>
                <a:gd fmla="*/ 474034 h 1452563" name="connsiteY99"/>
                <a:gd fmla="*/ 983158 w 1208088" name="connsiteX100"/>
                <a:gd fmla="*/ 479746 h 1452563" name="connsiteY100"/>
                <a:gd fmla="*/ 989186 w 1208088" name="connsiteX101"/>
                <a:gd fmla="*/ 485457 h 1452563" name="connsiteY101"/>
                <a:gd fmla="*/ 996482 w 1208088" name="connsiteX102"/>
                <a:gd fmla="*/ 493072 h 1452563" name="connsiteY102"/>
                <a:gd fmla="*/ 1003779 w 1208088" name="connsiteX103"/>
                <a:gd fmla="*/ 501004 h 1452563" name="connsiteY103"/>
                <a:gd fmla="*/ 1011393 w 1208088" name="connsiteX104"/>
                <a:gd fmla="*/ 510206 h 1452563" name="connsiteY104"/>
                <a:gd fmla="*/ 1019007 w 1208088" name="connsiteX105"/>
                <a:gd fmla="*/ 519725 h 1452563" name="connsiteY105"/>
                <a:gd fmla="*/ 1026938 w 1208088" name="connsiteX106"/>
                <a:gd fmla="*/ 530830 h 1452563" name="connsiteY106"/>
                <a:gd fmla="*/ 1034552 w 1208088" name="connsiteX107"/>
                <a:gd fmla="*/ 542252 h 1452563" name="connsiteY107"/>
                <a:gd fmla="*/ 1042801 w 1208088" name="connsiteX108"/>
                <a:gd fmla="*/ 554309 h 1452563" name="connsiteY108"/>
                <a:gd fmla="*/ 1050732 w 1208088" name="connsiteX109"/>
                <a:gd fmla="*/ 567318 h 1452563" name="connsiteY109"/>
                <a:gd fmla="*/ 1058663 w 1208088" name="connsiteX110"/>
                <a:gd fmla="*/ 581279 h 1452563" name="connsiteY110"/>
                <a:gd fmla="*/ 1066912 w 1208088" name="connsiteX111"/>
                <a:gd fmla="*/ 595557 h 1452563" name="connsiteY111"/>
                <a:gd fmla="*/ 1074843 w 1208088" name="connsiteX112"/>
                <a:gd fmla="*/ 610153 h 1452563" name="connsiteY112"/>
                <a:gd fmla="*/ 1083092 w 1208088" name="connsiteX113"/>
                <a:gd fmla="*/ 626017 h 1452563" name="connsiteY113"/>
                <a:gd fmla="*/ 1091023 w 1208088" name="connsiteX114"/>
                <a:gd fmla="*/ 641882 h 1452563" name="connsiteY114"/>
                <a:gd fmla="*/ 1098954 w 1208088" name="connsiteX115"/>
                <a:gd fmla="*/ 658698 h 1452563" name="connsiteY115"/>
                <a:gd fmla="*/ 1106568 w 1208088" name="connsiteX116"/>
                <a:gd fmla="*/ 675832 h 1452563" name="connsiteY116"/>
                <a:gd fmla="*/ 1114499 w 1208088" name="connsiteX117"/>
                <a:gd fmla="*/ 693283 h 1452563" name="connsiteY117"/>
                <a:gd fmla="*/ 1122113 w 1208088" name="connsiteX118"/>
                <a:gd fmla="*/ 711369 h 1452563" name="connsiteY118"/>
                <a:gd fmla="*/ 1129727 w 1208088" name="connsiteX119"/>
                <a:gd fmla="*/ 729772 h 1452563" name="connsiteY119"/>
                <a:gd fmla="*/ 1136707 w 1208088" name="connsiteX120"/>
                <a:gd fmla="*/ 748492 h 1452563" name="connsiteY120"/>
                <a:gd fmla="*/ 1143686 w 1208088" name="connsiteX121"/>
                <a:gd fmla="*/ 768164 h 1452563" name="connsiteY121"/>
                <a:gd fmla="*/ 1150348 w 1208088" name="connsiteX122"/>
                <a:gd fmla="*/ 787519 h 1452563" name="connsiteY122"/>
                <a:gd fmla="*/ 1157011 w 1208088" name="connsiteX123"/>
                <a:gd fmla="*/ 807191 h 1452563" name="connsiteY123"/>
                <a:gd fmla="*/ 1163038 w 1208088" name="connsiteX124"/>
                <a:gd fmla="*/ 826863 h 1452563" name="connsiteY124"/>
                <a:gd fmla="*/ 1169066 w 1208088" name="connsiteX125"/>
                <a:gd fmla="*/ 847170 h 1452563" name="connsiteY125"/>
                <a:gd fmla="*/ 1174460 w 1208088" name="connsiteX126"/>
                <a:gd fmla="*/ 867477 h 1452563" name="connsiteY126"/>
                <a:gd fmla="*/ 1179853 w 1208088" name="connsiteX127"/>
                <a:gd fmla="*/ 887783 h 1452563" name="connsiteY127"/>
                <a:gd fmla="*/ 1184929 w 1208088" name="connsiteX128"/>
                <a:gd fmla="*/ 908407 h 1452563" name="connsiteY128"/>
                <a:gd fmla="*/ 1189370 w 1208088" name="connsiteX129"/>
                <a:gd fmla="*/ 929031 h 1452563" name="connsiteY129"/>
                <a:gd fmla="*/ 1193177 w 1208088" name="connsiteX130"/>
                <a:gd fmla="*/ 949655 h 1452563" name="connsiteY130"/>
                <a:gd fmla="*/ 1196667 w 1208088" name="connsiteX131"/>
                <a:gd fmla="*/ 970279 h 1452563" name="connsiteY131"/>
                <a:gd fmla="*/ 1200157 w 1208088" name="connsiteX132"/>
                <a:gd fmla="*/ 990903 h 1452563" name="connsiteY132"/>
                <a:gd fmla="*/ 1202695 w 1208088" name="connsiteX133"/>
                <a:gd fmla="*/ 1011845 h 1452563" name="connsiteY133"/>
                <a:gd fmla="*/ 1204916 w 1208088" name="connsiteX134"/>
                <a:gd fmla="*/ 1032151 h 1452563" name="connsiteY134"/>
                <a:gd fmla="*/ 1206502 w 1208088" name="connsiteX135"/>
                <a:gd fmla="*/ 1052458 h 1452563" name="connsiteY135"/>
                <a:gd fmla="*/ 1207454 w 1208088" name="connsiteX136"/>
                <a:gd fmla="*/ 1072447 h 1452563" name="connsiteY136"/>
                <a:gd fmla="*/ 1208088 w 1208088" name="connsiteX137"/>
                <a:gd fmla="*/ 1092437 h 1452563" name="connsiteY137"/>
                <a:gd fmla="*/ 1207771 w 1208088" name="connsiteX138"/>
                <a:gd fmla="*/ 1112426 h 1452563" name="connsiteY138"/>
                <a:gd fmla="*/ 1207136 w 1208088" name="connsiteX139"/>
                <a:gd fmla="*/ 1131781 h 1452563" name="connsiteY139"/>
                <a:gd fmla="*/ 1205867 w 1208088" name="connsiteX140"/>
                <a:gd fmla="*/ 1151453 h 1452563" name="connsiteY140"/>
                <a:gd fmla="*/ 1203646 w 1208088" name="connsiteX141"/>
                <a:gd fmla="*/ 1170173 h 1452563" name="connsiteY141"/>
                <a:gd fmla="*/ 1201108 w 1208088" name="connsiteX142"/>
                <a:gd fmla="*/ 1188893 h 1452563" name="connsiteY142"/>
                <a:gd fmla="*/ 1199522 w 1208088" name="connsiteX143"/>
                <a:gd fmla="*/ 1197778 h 1452563" name="connsiteY143"/>
                <a:gd fmla="*/ 1197302 w 1208088" name="connsiteX144"/>
                <a:gd fmla="*/ 1206979 h 1452563" name="connsiteY144"/>
                <a:gd fmla="*/ 1195398 w 1208088" name="connsiteX145"/>
                <a:gd fmla="*/ 1215863 h 1452563" name="connsiteY145"/>
                <a:gd fmla="*/ 1193177 w 1208088" name="connsiteX146"/>
                <a:gd fmla="*/ 1224747 h 1452563" name="connsiteY146"/>
                <a:gd fmla="*/ 1190956 w 1208088" name="connsiteX147"/>
                <a:gd fmla="*/ 1233314 h 1452563" name="connsiteY147"/>
                <a:gd fmla="*/ 1188418 w 1208088" name="connsiteX148"/>
                <a:gd fmla="*/ 1242199 h 1452563" name="connsiteY148"/>
                <a:gd fmla="*/ 1185563 w 1208088" name="connsiteX149"/>
                <a:gd fmla="*/ 1250448 h 1452563" name="connsiteY149"/>
                <a:gd fmla="*/ 1182708 w 1208088" name="connsiteX150"/>
                <a:gd fmla="*/ 1259015 h 1452563" name="connsiteY150"/>
                <a:gd fmla="*/ 1179218 w 1208088" name="connsiteX151"/>
                <a:gd fmla="*/ 1266947 h 1452563" name="connsiteY151"/>
                <a:gd fmla="*/ 1175728 w 1208088" name="connsiteX152"/>
                <a:gd fmla="*/ 1275197 h 1452563" name="connsiteY152"/>
                <a:gd fmla="*/ 1172239 w 1208088" name="connsiteX153"/>
                <a:gd fmla="*/ 1283129 h 1452563" name="connsiteY153"/>
                <a:gd fmla="*/ 1168749 w 1208088" name="connsiteX154"/>
                <a:gd fmla="*/ 1291062 h 1452563" name="connsiteY154"/>
                <a:gd fmla="*/ 1164625 w 1208088" name="connsiteX155"/>
                <a:gd fmla="*/ 1298677 h 1452563" name="connsiteY155"/>
                <a:gd fmla="*/ 1160183 w 1208088" name="connsiteX156"/>
                <a:gd fmla="*/ 1305974 h 1452563" name="connsiteY156"/>
                <a:gd fmla="*/ 1155742 w 1208088" name="connsiteX157"/>
                <a:gd fmla="*/ 1313589 h 1452563" name="connsiteY157"/>
                <a:gd fmla="*/ 1151300 w 1208088" name="connsiteX158"/>
                <a:gd fmla="*/ 1320570 h 1452563" name="connsiteY158"/>
                <a:gd fmla="*/ 1146542 w 1208088" name="connsiteX159"/>
                <a:gd fmla="*/ 1327867 h 1452563" name="connsiteY159"/>
                <a:gd fmla="*/ 1141148 w 1208088" name="connsiteX160"/>
                <a:gd fmla="*/ 1334531 h 1452563" name="connsiteY160"/>
                <a:gd fmla="*/ 1135755 w 1208088" name="connsiteX161"/>
                <a:gd fmla="*/ 1341194 h 1452563" name="connsiteY161"/>
                <a:gd fmla="*/ 1130362 w 1208088" name="connsiteX162"/>
                <a:gd fmla="*/ 1347857 h 1452563" name="connsiteY162"/>
                <a:gd fmla="*/ 1124334 w 1208088" name="connsiteX163"/>
                <a:gd fmla="*/ 1354203 h 1452563" name="connsiteY163"/>
                <a:gd fmla="*/ 1118306 w 1208088" name="connsiteX164"/>
                <a:gd fmla="*/ 1360548 h 1452563" name="connsiteY164"/>
                <a:gd fmla="*/ 1112278 w 1208088" name="connsiteX165"/>
                <a:gd fmla="*/ 1366577 h 1452563" name="connsiteY165"/>
                <a:gd fmla="*/ 1105299 w 1208088" name="connsiteX166"/>
                <a:gd fmla="*/ 1372288 h 1452563" name="connsiteY166"/>
                <a:gd fmla="*/ 1098637 w 1208088" name="connsiteX167"/>
                <a:gd fmla="*/ 1378000 h 1452563" name="connsiteY167"/>
                <a:gd fmla="*/ 1091657 w 1208088" name="connsiteX168"/>
                <a:gd fmla="*/ 1383394 h 1452563" name="connsiteY168"/>
                <a:gd fmla="*/ 1084360 w 1208088" name="connsiteX169"/>
                <a:gd fmla="*/ 1388470 h 1452563" name="connsiteY169"/>
                <a:gd fmla="*/ 1076746 w 1208088" name="connsiteX170"/>
                <a:gd fmla="*/ 1393230 h 1452563" name="connsiteY170"/>
                <a:gd fmla="*/ 1068815 w 1208088" name="connsiteX171"/>
                <a:gd fmla="*/ 1398306 h 1452563" name="connsiteY171"/>
                <a:gd fmla="*/ 1061201 w 1208088" name="connsiteX172"/>
                <a:gd fmla="*/ 1402748 h 1452563" name="connsiteY172"/>
                <a:gd fmla="*/ 1052636 w 1208088" name="connsiteX173"/>
                <a:gd fmla="*/ 1407190 h 1452563" name="connsiteY173"/>
                <a:gd fmla="*/ 1044070 w 1208088" name="connsiteX174"/>
                <a:gd fmla="*/ 1411633 h 1452563" name="connsiteY174"/>
                <a:gd fmla="*/ 1035187 w 1208088" name="connsiteX175"/>
                <a:gd fmla="*/ 1415440 h 1452563" name="connsiteY175"/>
                <a:gd fmla="*/ 1025986 w 1208088" name="connsiteX176"/>
                <a:gd fmla="*/ 1418930 h 1452563" name="connsiteY176"/>
                <a:gd fmla="*/ 1016469 w 1208088" name="connsiteX177"/>
                <a:gd fmla="*/ 1422420 h 1452563" name="connsiteY177"/>
                <a:gd fmla="*/ 1006634 w 1208088" name="connsiteX178"/>
                <a:gd fmla="*/ 1425593 h 1452563" name="connsiteY178"/>
                <a:gd fmla="*/ 996800 w 1208088" name="connsiteX179"/>
                <a:gd fmla="*/ 1428766 h 1452563" name="connsiteY179"/>
                <a:gd fmla="*/ 986330 w 1208088" name="connsiteX180"/>
                <a:gd fmla="*/ 1431305 h 1452563" name="connsiteY180"/>
                <a:gd fmla="*/ 976178 w 1208088" name="connsiteX181"/>
                <a:gd fmla="*/ 1433843 h 1452563" name="connsiteY181"/>
                <a:gd fmla="*/ 965074 w 1208088" name="connsiteX182"/>
                <a:gd fmla="*/ 1436064 h 1452563" name="connsiteY182"/>
                <a:gd fmla="*/ 953971 w 1208088" name="connsiteX183"/>
                <a:gd fmla="*/ 1437968 h 1452563" name="connsiteY183"/>
                <a:gd fmla="*/ 942550 w 1208088" name="connsiteX184"/>
                <a:gd fmla="*/ 1439554 h 1452563" name="connsiteY184"/>
                <a:gd fmla="*/ 930812 w 1208088" name="connsiteX185"/>
                <a:gd fmla="*/ 1440823 h 1452563" name="connsiteY185"/>
                <a:gd fmla="*/ 918756 w 1208088" name="connsiteX186"/>
                <a:gd fmla="*/ 1442093 h 1452563" name="connsiteY186"/>
                <a:gd fmla="*/ 906383 w 1208088" name="connsiteX187"/>
                <a:gd fmla="*/ 1443044 h 1452563" name="connsiteY187"/>
                <a:gd fmla="*/ 893693 w 1208088" name="connsiteX188"/>
                <a:gd fmla="*/ 1443362 h 1452563" name="connsiteY188"/>
                <a:gd fmla="*/ 740144 w 1208088" name="connsiteX189"/>
                <a:gd fmla="*/ 1448756 h 1452563" name="connsiteY189"/>
                <a:gd fmla="*/ 652583 w 1208088" name="connsiteX190"/>
                <a:gd fmla="*/ 1451611 h 1452563" name="connsiteY190"/>
                <a:gd fmla="*/ 613244 w 1208088" name="connsiteX191"/>
                <a:gd fmla="*/ 1452563 h 1452563" name="connsiteY191"/>
                <a:gd fmla="*/ 604044 w 1208088" name="connsiteX192"/>
                <a:gd fmla="*/ 1452563 h 1452563" name="connsiteY192"/>
                <a:gd fmla="*/ 595161 w 1208088" name="connsiteX193"/>
                <a:gd fmla="*/ 1452563 h 1452563" name="connsiteY193"/>
                <a:gd fmla="*/ 555505 w 1208088" name="connsiteX194"/>
                <a:gd fmla="*/ 1451611 h 1452563" name="connsiteY194"/>
                <a:gd fmla="*/ 467944 w 1208088" name="connsiteX195"/>
                <a:gd fmla="*/ 1448756 h 1452563" name="connsiteY195"/>
                <a:gd fmla="*/ 314395 w 1208088" name="connsiteX196"/>
                <a:gd fmla="*/ 1443362 h 1452563" name="connsiteY196"/>
                <a:gd fmla="*/ 302022 w 1208088" name="connsiteX197"/>
                <a:gd fmla="*/ 1443044 h 1452563" name="connsiteY197"/>
                <a:gd fmla="*/ 289332 w 1208088" name="connsiteX198"/>
                <a:gd fmla="*/ 1442093 h 1452563" name="connsiteY198"/>
                <a:gd fmla="*/ 277276 w 1208088" name="connsiteX199"/>
                <a:gd fmla="*/ 1440823 h 1452563" name="connsiteY199"/>
                <a:gd fmla="*/ 265856 w 1208088" name="connsiteX200"/>
                <a:gd fmla="*/ 1439554 h 1452563" name="connsiteY200"/>
                <a:gd fmla="*/ 254117 w 1208088" name="connsiteX201"/>
                <a:gd fmla="*/ 1437968 h 1452563" name="connsiteY201"/>
                <a:gd fmla="*/ 243014 w 1208088" name="connsiteX202"/>
                <a:gd fmla="*/ 1436064 h 1452563" name="connsiteY202"/>
                <a:gd fmla="*/ 232227 w 1208088" name="connsiteX203"/>
                <a:gd fmla="*/ 1433843 h 1452563" name="connsiteY203"/>
                <a:gd fmla="*/ 221758 w 1208088" name="connsiteX204"/>
                <a:gd fmla="*/ 1431305 h 1452563" name="connsiteY204"/>
                <a:gd fmla="*/ 211288 w 1208088" name="connsiteX205"/>
                <a:gd fmla="*/ 1428766 h 1452563" name="connsiteY205"/>
                <a:gd fmla="*/ 201454 w 1208088" name="connsiteX206"/>
                <a:gd fmla="*/ 1425593 h 1452563" name="connsiteY206"/>
                <a:gd fmla="*/ 191619 w 1208088" name="connsiteX207"/>
                <a:gd fmla="*/ 1422420 h 1452563" name="connsiteY207"/>
                <a:gd fmla="*/ 182419 w 1208088" name="connsiteX208"/>
                <a:gd fmla="*/ 1418930 h 1452563" name="connsiteY208"/>
                <a:gd fmla="*/ 172901 w 1208088" name="connsiteX209"/>
                <a:gd fmla="*/ 1415440 h 1452563" name="connsiteY209"/>
                <a:gd fmla="*/ 164336 w 1208088" name="connsiteX210"/>
                <a:gd fmla="*/ 1411633 h 1452563" name="connsiteY210"/>
                <a:gd fmla="*/ 155452 w 1208088" name="connsiteX211"/>
                <a:gd fmla="*/ 1407190 h 1452563" name="connsiteY211"/>
                <a:gd fmla="*/ 147521 w 1208088" name="connsiteX212"/>
                <a:gd fmla="*/ 1402748 h 1452563" name="connsiteY212"/>
                <a:gd fmla="*/ 139273 w 1208088" name="connsiteX213"/>
                <a:gd fmla="*/ 1398306 h 1452563" name="connsiteY213"/>
                <a:gd fmla="*/ 131342 w 1208088" name="connsiteX214"/>
                <a:gd fmla="*/ 1393230 h 1452563" name="connsiteY214"/>
                <a:gd fmla="*/ 123728 w 1208088" name="connsiteX215"/>
                <a:gd fmla="*/ 1388470 h 1452563" name="connsiteY215"/>
                <a:gd fmla="*/ 116431 w 1208088" name="connsiteX216"/>
                <a:gd fmla="*/ 1383394 h 1452563" name="connsiteY216"/>
                <a:gd fmla="*/ 109768 w 1208088" name="connsiteX217"/>
                <a:gd fmla="*/ 1378000 h 1452563" name="connsiteY217"/>
                <a:gd fmla="*/ 102789 w 1208088" name="connsiteX218"/>
                <a:gd fmla="*/ 1372288 h 1452563" name="connsiteY218"/>
                <a:gd fmla="*/ 96127 w 1208088" name="connsiteX219"/>
                <a:gd fmla="*/ 1366577 h 1452563" name="connsiteY219"/>
                <a:gd fmla="*/ 89782 w 1208088" name="connsiteX220"/>
                <a:gd fmla="*/ 1360548 h 1452563" name="connsiteY220"/>
                <a:gd fmla="*/ 83754 w 1208088" name="connsiteX221"/>
                <a:gd fmla="*/ 1354203 h 1452563" name="connsiteY221"/>
                <a:gd fmla="*/ 78044 w 1208088" name="connsiteX222"/>
                <a:gd fmla="*/ 1347857 h 1452563" name="connsiteY222"/>
                <a:gd fmla="*/ 72333 w 1208088" name="connsiteX223"/>
                <a:gd fmla="*/ 1341194 h 1452563" name="connsiteY223"/>
                <a:gd fmla="*/ 66940 w 1208088" name="connsiteX224"/>
                <a:gd fmla="*/ 1334531 h 1452563" name="connsiteY224"/>
                <a:gd fmla="*/ 61864 w 1208088" name="connsiteX225"/>
                <a:gd fmla="*/ 1327867 h 1452563" name="connsiteY225"/>
                <a:gd fmla="*/ 56788 w 1208088" name="connsiteX226"/>
                <a:gd fmla="*/ 1320570 h 1452563" name="connsiteY226"/>
                <a:gd fmla="*/ 52346 w 1208088" name="connsiteX227"/>
                <a:gd fmla="*/ 1313589 h 1452563" name="connsiteY227"/>
                <a:gd fmla="*/ 47905 w 1208088" name="connsiteX228"/>
                <a:gd fmla="*/ 1305974 h 1452563" name="connsiteY228"/>
                <a:gd fmla="*/ 43780 w 1208088" name="connsiteX229"/>
                <a:gd fmla="*/ 1298677 h 1452563" name="connsiteY229"/>
                <a:gd fmla="*/ 39339 w 1208088" name="connsiteX230"/>
                <a:gd fmla="*/ 1291062 h 1452563" name="connsiteY230"/>
                <a:gd fmla="*/ 35849 w 1208088" name="connsiteX231"/>
                <a:gd fmla="*/ 1283129 h 1452563" name="connsiteY231"/>
                <a:gd fmla="*/ 32360 w 1208088" name="connsiteX232"/>
                <a:gd fmla="*/ 1275197 h 1452563" name="connsiteY232"/>
                <a:gd fmla="*/ 28870 w 1208088" name="connsiteX233"/>
                <a:gd fmla="*/ 1266947 h 1452563" name="connsiteY233"/>
                <a:gd fmla="*/ 25697 w 1208088" name="connsiteX234"/>
                <a:gd fmla="*/ 1259015 h 1452563" name="connsiteY234"/>
                <a:gd fmla="*/ 22525 w 1208088" name="connsiteX235"/>
                <a:gd fmla="*/ 1250448 h 1452563" name="connsiteY235"/>
                <a:gd fmla="*/ 19670 w 1208088" name="connsiteX236"/>
                <a:gd fmla="*/ 1242199 h 1452563" name="connsiteY236"/>
                <a:gd fmla="*/ 17132 w 1208088" name="connsiteX237"/>
                <a:gd fmla="*/ 1233314 h 1452563" name="connsiteY237"/>
                <a:gd fmla="*/ 14911 w 1208088" name="connsiteX238"/>
                <a:gd fmla="*/ 1224747 h 1452563" name="connsiteY238"/>
                <a:gd fmla="*/ 12690 w 1208088" name="connsiteX239"/>
                <a:gd fmla="*/ 1215863 h 1452563" name="connsiteY239"/>
                <a:gd fmla="*/ 10786 w 1208088" name="connsiteX240"/>
                <a:gd fmla="*/ 1206979 h 1452563" name="connsiteY240"/>
                <a:gd fmla="*/ 8883 w 1208088" name="connsiteX241"/>
                <a:gd fmla="*/ 1197778 h 1452563" name="connsiteY241"/>
                <a:gd fmla="*/ 7297 w 1208088" name="connsiteX242"/>
                <a:gd fmla="*/ 1188893 h 1452563" name="connsiteY242"/>
                <a:gd fmla="*/ 4442 w 1208088" name="connsiteX243"/>
                <a:gd fmla="*/ 1170173 h 1452563" name="connsiteY243"/>
                <a:gd fmla="*/ 2221 w 1208088" name="connsiteX244"/>
                <a:gd fmla="*/ 1151453 h 1452563" name="connsiteY244"/>
                <a:gd fmla="*/ 952 w 1208088" name="connsiteX245"/>
                <a:gd fmla="*/ 1131781 h 1452563" name="connsiteY245"/>
                <a:gd fmla="*/ 317 w 1208088" name="connsiteX246"/>
                <a:gd fmla="*/ 1112426 h 1452563" name="connsiteY246"/>
                <a:gd fmla="*/ 0 w 1208088" name="connsiteX247"/>
                <a:gd fmla="*/ 1092437 h 1452563" name="connsiteY247"/>
                <a:gd fmla="*/ 634 w 1208088" name="connsiteX248"/>
                <a:gd fmla="*/ 1072447 h 1452563" name="connsiteY248"/>
                <a:gd fmla="*/ 1586 w 1208088" name="connsiteX249"/>
                <a:gd fmla="*/ 1052458 h 1452563" name="connsiteY249"/>
                <a:gd fmla="*/ 3172 w 1208088" name="connsiteX250"/>
                <a:gd fmla="*/ 1032151 h 1452563" name="connsiteY250"/>
                <a:gd fmla="*/ 5393 w 1208088" name="connsiteX251"/>
                <a:gd fmla="*/ 1011845 h 1452563" name="connsiteY251"/>
                <a:gd fmla="*/ 8248 w 1208088" name="connsiteX252"/>
                <a:gd fmla="*/ 990903 h 1452563" name="connsiteY252"/>
                <a:gd fmla="*/ 11421 w 1208088" name="connsiteX253"/>
                <a:gd fmla="*/ 970279 h 1452563" name="connsiteY253"/>
                <a:gd fmla="*/ 14911 w 1208088" name="connsiteX254"/>
                <a:gd fmla="*/ 949655 h 1452563" name="connsiteY254"/>
                <a:gd fmla="*/ 19035 w 1208088" name="connsiteX255"/>
                <a:gd fmla="*/ 929031 h 1452563" name="connsiteY255"/>
                <a:gd fmla="*/ 23476 w 1208088" name="connsiteX256"/>
                <a:gd fmla="*/ 908407 h 1452563" name="connsiteY256"/>
                <a:gd fmla="*/ 28235 w 1208088" name="connsiteX257"/>
                <a:gd fmla="*/ 887783 h 1452563" name="connsiteY257"/>
                <a:gd fmla="*/ 33628 w 1208088" name="connsiteX258"/>
                <a:gd fmla="*/ 867477 h 1452563" name="connsiteY258"/>
                <a:gd fmla="*/ 39022 w 1208088" name="connsiteX259"/>
                <a:gd fmla="*/ 847170 h 1452563" name="connsiteY259"/>
                <a:gd fmla="*/ 45050 w 1208088" name="connsiteX260"/>
                <a:gd fmla="*/ 826863 h 1452563" name="connsiteY260"/>
                <a:gd fmla="*/ 51077 w 1208088" name="connsiteX261"/>
                <a:gd fmla="*/ 807191 h 1452563" name="connsiteY261"/>
                <a:gd fmla="*/ 58057 w 1208088" name="connsiteX262"/>
                <a:gd fmla="*/ 787519 h 1452563" name="connsiteY262"/>
                <a:gd fmla="*/ 64402 w 1208088" name="connsiteX263"/>
                <a:gd fmla="*/ 768164 h 1452563" name="connsiteY263"/>
                <a:gd fmla="*/ 71381 w 1208088" name="connsiteX264"/>
                <a:gd fmla="*/ 748492 h 1452563" name="connsiteY264"/>
                <a:gd fmla="*/ 78678 w 1208088" name="connsiteX265"/>
                <a:gd fmla="*/ 729772 h 1452563" name="connsiteY265"/>
                <a:gd fmla="*/ 85975 w 1208088" name="connsiteX266"/>
                <a:gd fmla="*/ 711369 h 1452563" name="connsiteY266"/>
                <a:gd fmla="*/ 93906 w 1208088" name="connsiteX267"/>
                <a:gd fmla="*/ 693283 h 1452563" name="connsiteY267"/>
                <a:gd fmla="*/ 101520 w 1208088" name="connsiteX268"/>
                <a:gd fmla="*/ 675832 h 1452563" name="connsiteY268"/>
                <a:gd fmla="*/ 109134 w 1208088" name="connsiteX269"/>
                <a:gd fmla="*/ 658698 h 1452563" name="connsiteY269"/>
                <a:gd fmla="*/ 117065 w 1208088" name="connsiteX270"/>
                <a:gd fmla="*/ 641882 h 1452563" name="connsiteY270"/>
                <a:gd fmla="*/ 124996 w 1208088" name="connsiteX271"/>
                <a:gd fmla="*/ 626017 h 1452563" name="connsiteY271"/>
                <a:gd fmla="*/ 133245 w 1208088" name="connsiteX272"/>
                <a:gd fmla="*/ 610153 h 1452563" name="connsiteY272"/>
                <a:gd fmla="*/ 141176 w 1208088" name="connsiteX273"/>
                <a:gd fmla="*/ 595557 h 1452563" name="connsiteY273"/>
                <a:gd fmla="*/ 149425 w 1208088" name="connsiteX274"/>
                <a:gd fmla="*/ 581279 h 1452563" name="connsiteY274"/>
                <a:gd fmla="*/ 157356 w 1208088" name="connsiteX275"/>
                <a:gd fmla="*/ 567318 h 1452563" name="connsiteY275"/>
                <a:gd fmla="*/ 165604 w 1208088" name="connsiteX276"/>
                <a:gd fmla="*/ 554309 h 1452563" name="connsiteY276"/>
                <a:gd fmla="*/ 173536 w 1208088" name="connsiteX277"/>
                <a:gd fmla="*/ 542252 h 1452563" name="connsiteY277"/>
                <a:gd fmla="*/ 181467 w 1208088" name="connsiteX278"/>
                <a:gd fmla="*/ 530830 h 1452563" name="connsiteY278"/>
                <a:gd fmla="*/ 189081 w 1208088" name="connsiteX279"/>
                <a:gd fmla="*/ 519725 h 1452563" name="connsiteY279"/>
                <a:gd fmla="*/ 197012 w 1208088" name="connsiteX280"/>
                <a:gd fmla="*/ 510206 h 1452563" name="connsiteY280"/>
                <a:gd fmla="*/ 204309 w 1208088" name="connsiteX281"/>
                <a:gd fmla="*/ 501004 h 1452563" name="connsiteY281"/>
                <a:gd fmla="*/ 211606 w 1208088" name="connsiteX282"/>
                <a:gd fmla="*/ 493072 h 1452563" name="connsiteY282"/>
                <a:gd fmla="*/ 218902 w 1208088" name="connsiteX283"/>
                <a:gd fmla="*/ 485457 h 1452563" name="connsiteY283"/>
                <a:gd fmla="*/ 225248 w 1208088" name="connsiteX284"/>
                <a:gd fmla="*/ 479428 h 1452563" name="connsiteY284"/>
                <a:gd fmla="*/ 232862 w 1208088" name="connsiteX285"/>
                <a:gd fmla="*/ 473083 h 1452563" name="connsiteY285"/>
                <a:gd fmla="*/ 248407 w 1208088" name="connsiteX286"/>
                <a:gd fmla="*/ 460074 h 1452563" name="connsiteY286"/>
                <a:gd fmla="*/ 265538 w 1208088" name="connsiteX287"/>
                <a:gd fmla="*/ 446430 h 1452563" name="connsiteY287"/>
                <a:gd fmla="*/ 283622 w 1208088" name="connsiteX288"/>
                <a:gd fmla="*/ 432469 h 1452563" name="connsiteY288"/>
                <a:gd fmla="*/ 322009 w 1208088" name="connsiteX289"/>
                <a:gd fmla="*/ 404548 h 1452563" name="connsiteY289"/>
                <a:gd fmla="*/ 360396 w 1208088" name="connsiteX290"/>
                <a:gd fmla="*/ 375991 h 1452563" name="connsiteY290"/>
                <a:gd fmla="*/ 379114 w 1208088" name="connsiteX291"/>
                <a:gd fmla="*/ 362030 h 1452563" name="connsiteY291"/>
                <a:gd fmla="*/ 396562 w 1208088" name="connsiteX292"/>
                <a:gd fmla="*/ 348387 h 1452563" name="connsiteY292"/>
                <a:gd fmla="*/ 412742 w 1208088" name="connsiteX293"/>
                <a:gd fmla="*/ 335060 h 1452563" name="connsiteY293"/>
                <a:gd fmla="*/ 420039 w 1208088" name="connsiteX294"/>
                <a:gd fmla="*/ 328397 h 1452563" name="connsiteY294"/>
                <a:gd fmla="*/ 427018 w 1208088" name="connsiteX295"/>
                <a:gd fmla="*/ 322369 h 1452563" name="connsiteY295"/>
                <a:gd fmla="*/ 433364 w 1208088" name="connsiteX296"/>
                <a:gd fmla="*/ 316340 h 1452563" name="connsiteY296"/>
                <a:gd fmla="*/ 439391 w 1208088" name="connsiteX297"/>
                <a:gd fmla="*/ 309994 h 1452563" name="connsiteY297"/>
                <a:gd fmla="*/ 444784 w 1208088" name="connsiteX298"/>
                <a:gd fmla="*/ 304283 h 1452563" name="connsiteY298"/>
                <a:gd fmla="*/ 449226 w 1208088" name="connsiteX299"/>
                <a:gd fmla="*/ 298572 h 1452563" name="connsiteY299"/>
                <a:gd fmla="*/ 453033 w 1208088" name="connsiteX300"/>
                <a:gd fmla="*/ 293178 h 1452563" name="connsiteY300"/>
                <a:gd fmla="*/ 456523 w 1208088" name="connsiteX301"/>
                <a:gd fmla="*/ 287784 h 1452563" name="connsiteY301"/>
                <a:gd fmla="*/ 459061 w 1208088" name="connsiteX302"/>
                <a:gd fmla="*/ 283024 h 1452563" name="connsiteY302"/>
                <a:gd fmla="*/ 460647 w 1208088" name="connsiteX303"/>
                <a:gd fmla="*/ 277948 h 1452563" name="connsiteY303"/>
                <a:gd fmla="*/ 461282 w 1208088" name="connsiteX304"/>
                <a:gd fmla="*/ 274775 h 1452563" name="connsiteY304"/>
                <a:gd fmla="*/ 461916 w 1208088" name="connsiteX305"/>
                <a:gd fmla="*/ 271919 h 1452563" name="connsiteY305"/>
                <a:gd fmla="*/ 456840 w 1208088" name="connsiteX306"/>
                <a:gd fmla="*/ 270967 h 1452563" name="connsiteY306"/>
                <a:gd fmla="*/ 452081 w 1208088" name="connsiteX307"/>
                <a:gd fmla="*/ 269698 h 1452563" name="connsiteY307"/>
                <a:gd fmla="*/ 448274 w 1208088" name="connsiteX308"/>
                <a:gd fmla="*/ 267794 h 1452563" name="connsiteY308"/>
                <a:gd fmla="*/ 444784 w 1208088" name="connsiteX309"/>
                <a:gd fmla="*/ 265256 h 1452563" name="connsiteY309"/>
                <a:gd fmla="*/ 441929 w 1208088" name="connsiteX310"/>
                <a:gd fmla="*/ 262083 h 1452563" name="connsiteY310"/>
                <a:gd fmla="*/ 440660 w 1208088" name="connsiteX311"/>
                <a:gd fmla="*/ 260497 h 1452563" name="connsiteY311"/>
                <a:gd fmla="*/ 439708 w 1208088" name="connsiteX312"/>
                <a:gd fmla="*/ 258910 h 1452563" name="connsiteY312"/>
                <a:gd fmla="*/ 438757 w 1208088" name="connsiteX313"/>
                <a:gd fmla="*/ 257324 h 1452563" name="connsiteY313"/>
                <a:gd fmla="*/ 438440 w 1208088" name="connsiteX314"/>
                <a:gd fmla="*/ 255420 h 1452563" name="connsiteY314"/>
                <a:gd fmla="*/ 438122 w 1208088" name="connsiteX315"/>
                <a:gd fmla="*/ 253834 h 1452563" name="connsiteY315"/>
                <a:gd fmla="*/ 437488 w 1208088" name="connsiteX316"/>
                <a:gd fmla="*/ 251930 h 1452563" name="connsiteY316"/>
                <a:gd fmla="*/ 438122 w 1208088" name="connsiteX317"/>
                <a:gd fmla="*/ 250026 h 1452563" name="connsiteY317"/>
                <a:gd fmla="*/ 438440 w 1208088" name="connsiteX318"/>
                <a:gd fmla="*/ 248122 h 1452563" name="connsiteY318"/>
                <a:gd fmla="*/ 438757 w 1208088" name="connsiteX319"/>
                <a:gd fmla="*/ 246536 h 1452563" name="connsiteY319"/>
                <a:gd fmla="*/ 439708 w 1208088" name="connsiteX320"/>
                <a:gd fmla="*/ 244315 h 1452563" name="connsiteY320"/>
                <a:gd fmla="*/ 440660 w 1208088" name="connsiteX321"/>
                <a:gd fmla="*/ 242728 h 1452563" name="connsiteY321"/>
                <a:gd fmla="*/ 441929 w 1208088" name="connsiteX322"/>
                <a:gd fmla="*/ 241142 h 1452563" name="connsiteY322"/>
                <a:gd fmla="*/ 444784 w 1208088" name="connsiteX323"/>
                <a:gd fmla="*/ 238286 h 1452563" name="connsiteY323"/>
                <a:gd fmla="*/ 448274 w 1208088" name="connsiteX324"/>
                <a:gd fmla="*/ 236065 h 1452563" name="connsiteY324"/>
                <a:gd fmla="*/ 452081 w 1208088" name="connsiteX325"/>
                <a:gd fmla="*/ 234161 h 1452563" name="connsiteY325"/>
                <a:gd fmla="*/ 456840 w 1208088" name="connsiteX326"/>
                <a:gd fmla="*/ 232575 h 1452563" name="connsiteY326"/>
                <a:gd fmla="*/ 461916 w 1208088" name="connsiteX327"/>
                <a:gd fmla="*/ 231940 h 1452563" name="connsiteY327"/>
                <a:gd fmla="*/ 460647 w 1208088" name="connsiteX328"/>
                <a:gd fmla="*/ 227498 h 1452563" name="connsiteY328"/>
                <a:gd fmla="*/ 459378 w 1208088" name="connsiteX329"/>
                <a:gd fmla="*/ 223374 h 1452563" name="connsiteY329"/>
                <a:gd fmla="*/ 457792 w 1208088" name="connsiteX330"/>
                <a:gd fmla="*/ 219249 h 1452563" name="connsiteY330"/>
                <a:gd fmla="*/ 456206 w 1208088" name="connsiteX331"/>
                <a:gd fmla="*/ 215124 h 1452563" name="connsiteY331"/>
                <a:gd fmla="*/ 451764 w 1208088" name="connsiteX332"/>
                <a:gd fmla="*/ 206874 h 1452563" name="connsiteY332"/>
                <a:gd fmla="*/ 447005 w 1208088" name="connsiteX333"/>
                <a:gd fmla="*/ 198307 h 1452563" name="connsiteY333"/>
                <a:gd fmla="*/ 441295 w 1208088" name="connsiteX334"/>
                <a:gd fmla="*/ 189423 h 1452563" name="connsiteY334"/>
                <a:gd fmla="*/ 434632 w 1208088" name="connsiteX335"/>
                <a:gd fmla="*/ 180222 h 1452563" name="connsiteY335"/>
                <a:gd fmla="*/ 420039 w 1208088" name="connsiteX336"/>
                <a:gd fmla="*/ 159598 h 1452563" name="connsiteY336"/>
                <a:gd fmla="*/ 412108 w 1208088" name="connsiteX337"/>
                <a:gd fmla="*/ 147541 h 1452563" name="connsiteY337"/>
                <a:gd fmla="*/ 403542 w 1208088" name="connsiteX338"/>
                <a:gd fmla="*/ 134532 h 1452563" name="connsiteY338"/>
                <a:gd fmla="*/ 394024 w 1208088" name="connsiteX339"/>
                <a:gd fmla="*/ 120254 h 1452563" name="connsiteY339"/>
                <a:gd fmla="*/ 384190 w 1208088" name="connsiteX340"/>
                <a:gd fmla="*/ 104706 h 1452563" name="connsiteY340"/>
                <a:gd fmla="*/ 374355 w 1208088" name="connsiteX341"/>
                <a:gd fmla="*/ 87573 h 1452563" name="connsiteY341"/>
                <a:gd fmla="*/ 363886 w 1208088" name="connsiteX342"/>
                <a:gd fmla="*/ 68535 h 1452563" name="connsiteY342"/>
                <a:gd fmla="*/ 353099 w 1208088" name="connsiteX343"/>
                <a:gd fmla="*/ 47911 h 1452563" name="connsiteY343"/>
                <a:gd fmla="*/ 341996 w 1208088" name="connsiteX344"/>
                <a:gd fmla="*/ 25066 h 1452563" name="connsiteY344"/>
                <a:gd fmla="*/ 352782 w 1208088" name="connsiteX345"/>
                <a:gd fmla="*/ 20307 h 1452563" name="connsiteY345"/>
                <a:gd fmla="*/ 362617 w 1208088" name="connsiteX346"/>
                <a:gd fmla="*/ 15865 h 1452563" name="connsiteY346"/>
                <a:gd fmla="*/ 372134 w 1208088" name="connsiteX347"/>
                <a:gd fmla="*/ 13009 h 1452563" name="connsiteY347"/>
                <a:gd fmla="*/ 380700 w 1208088" name="connsiteX348"/>
                <a:gd fmla="*/ 11105 h 1452563" name="connsiteY348"/>
                <a:gd fmla="*/ 388948 w 1208088" name="connsiteX349"/>
                <a:gd fmla="*/ 9836 h 1452563" name="connsiteY349"/>
                <a:gd fmla="*/ 396562 w 1208088" name="connsiteX350"/>
                <a:gd fmla="*/ 9519 h 1452563" name="connsiteY350"/>
                <a:gd fmla="*/ 403859 w 1208088" name="connsiteX351"/>
                <a:gd fmla="*/ 9519 h 1452563" name="connsiteY351"/>
                <a:gd fmla="*/ 410522 w 1208088" name="connsiteX352"/>
                <a:gd fmla="*/ 10471 h 1452563" name="connsiteY352"/>
                <a:gd fmla="*/ 416549 w 1208088" name="connsiteX353"/>
                <a:gd fmla="*/ 12057 h 1452563" name="connsiteY353"/>
                <a:gd fmla="*/ 422894 w 1208088" name="connsiteX354"/>
                <a:gd fmla="*/ 14278 h 1452563" name="connsiteY354"/>
                <a:gd fmla="*/ 428288 w 1208088" name="connsiteX355"/>
                <a:gd fmla="*/ 16816 h 1452563" name="connsiteY355"/>
                <a:gd fmla="*/ 433681 w 1208088" name="connsiteX356"/>
                <a:gd fmla="*/ 19989 h 1452563" name="connsiteY356"/>
                <a:gd fmla="*/ 439074 w 1208088" name="connsiteX357"/>
                <a:gd fmla="*/ 23162 h 1452563" name="connsiteY357"/>
                <a:gd fmla="*/ 443833 w 1208088" name="connsiteX358"/>
                <a:gd fmla="*/ 26970 h 1452563" name="connsiteY358"/>
                <a:gd fmla="*/ 448592 w 1208088" name="connsiteX359"/>
                <a:gd fmla="*/ 30777 h 1452563" name="connsiteY359"/>
                <a:gd fmla="*/ 453033 w 1208088" name="connsiteX360"/>
                <a:gd fmla="*/ 34585 h 1452563" name="connsiteY360"/>
                <a:gd fmla="*/ 462550 w 1208088" name="connsiteX361"/>
                <a:gd fmla="*/ 43152 h 1452563" name="connsiteY361"/>
                <a:gd fmla="*/ 471434 w 1208088" name="connsiteX362"/>
                <a:gd fmla="*/ 51401 h 1452563" name="connsiteY362"/>
                <a:gd fmla="*/ 476510 w 1208088" name="connsiteX363"/>
                <a:gd fmla="*/ 55843 h 1452563" name="connsiteY363"/>
                <a:gd fmla="*/ 481268 w 1208088" name="connsiteX364"/>
                <a:gd fmla="*/ 59651 h 1452563" name="connsiteY364"/>
                <a:gd fmla="*/ 486027 w 1208088" name="connsiteX365"/>
                <a:gd fmla="*/ 63141 h 1452563" name="connsiteY365"/>
                <a:gd fmla="*/ 491738 w 1208088" name="connsiteX366"/>
                <a:gd fmla="*/ 66314 h 1452563" name="connsiteY366"/>
                <a:gd fmla="*/ 497131 w 1208088" name="connsiteX367"/>
                <a:gd fmla="*/ 69170 h 1452563" name="connsiteY367"/>
                <a:gd fmla="*/ 502841 w 1208088" name="connsiteX368"/>
                <a:gd fmla="*/ 72025 h 1452563" name="connsiteY368"/>
                <a:gd fmla="*/ 509186 w 1208088" name="connsiteX369"/>
                <a:gd fmla="*/ 73929 h 1452563" name="connsiteY369"/>
                <a:gd fmla="*/ 515531 w 1208088" name="connsiteX370"/>
                <a:gd fmla="*/ 75198 h 1452563" name="connsiteY370"/>
                <a:gd fmla="*/ 522194 w 1208088" name="connsiteX371"/>
                <a:gd fmla="*/ 76150 h 1452563" name="connsiteY371"/>
                <a:gd fmla="*/ 529808 w 1208088" name="connsiteX372"/>
                <a:gd fmla="*/ 76150 h 1452563" name="connsiteY372"/>
                <a:gd fmla="*/ 537739 w 1208088" name="connsiteX373"/>
                <a:gd fmla="*/ 75515 h 1452563" name="connsiteY373"/>
                <a:gd fmla="*/ 546304 w 1208088" name="connsiteX374"/>
                <a:gd fmla="*/ 74246 h 1452563" name="connsiteY374"/>
                <a:gd fmla="*/ 557408 w 1208088" name="connsiteX375"/>
                <a:gd fmla="*/ 68218 h 1452563" name="connsiteY375"/>
                <a:gd fmla="*/ 568195 w 1208088" name="connsiteX376"/>
                <a:gd fmla="*/ 62824 h 1452563" name="connsiteY376"/>
                <a:gd fmla="*/ 587864 w 1208088" name="connsiteX377"/>
                <a:gd fmla="*/ 51719 h 1452563" name="connsiteY377"/>
                <a:gd fmla="*/ 605313 w 1208088" name="connsiteX378"/>
                <a:gd fmla="*/ 41882 h 1452563" name="connsiteY378"/>
                <a:gd fmla="*/ 620858 w 1208088" name="connsiteX379"/>
                <a:gd fmla="*/ 32681 h 1452563" name="connsiteY379"/>
                <a:gd fmla="*/ 635452 w 1208088" name="connsiteX380"/>
                <a:gd fmla="*/ 24749 h 1452563" name="connsiteY380"/>
                <a:gd fmla="*/ 648776 w 1208088" name="connsiteX381"/>
                <a:gd fmla="*/ 17134 h 1452563" name="connsiteY381"/>
                <a:gd fmla="*/ 655438 w 1208088" name="connsiteX382"/>
                <a:gd fmla="*/ 13961 h 1452563" name="connsiteY382"/>
                <a:gd fmla="*/ 661784 w 1208088" name="connsiteX383"/>
                <a:gd fmla="*/ 11422 h 1452563" name="connsiteY383"/>
                <a:gd fmla="*/ 668446 w 1208088" name="connsiteX384"/>
                <a:gd fmla="*/ 8884 h 1452563" name="connsiteY384"/>
                <a:gd fmla="*/ 675108 w 1208088" name="connsiteX385"/>
                <a:gd fmla="*/ 6663 h 1452563" name="connsiteY385"/>
                <a:gd fmla="*/ 682088 w 1208088" name="connsiteX386"/>
                <a:gd fmla="*/ 4759 h 1452563" name="connsiteY386"/>
                <a:gd fmla="*/ 688750 w 1208088" name="connsiteX387"/>
                <a:gd fmla="*/ 3173 h 1452563" name="connsiteY387"/>
                <a:gd fmla="*/ 695729 w 1208088" name="connsiteX388"/>
                <a:gd fmla="*/ 1586 h 1452563" name="connsiteY388"/>
                <a:gd fmla="*/ 703343 w 1208088" name="connsiteX389"/>
                <a:gd fmla="*/ 635 h 1452563" name="connsiteY389"/>
                <a:gd fmla="*/ 710957 w 1208088" name="connsiteX390"/>
                <a:gd fmla="*/ 317 h 1452563" name="connsiteY3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</a:cxnLst>
              <a:rect b="b" l="l" r="r" t="t"/>
              <a:pathLst>
                <a:path h="1452563" w="1208088">
                  <a:moveTo>
                    <a:pt x="331068" y="665573"/>
                  </a:moveTo>
                  <a:cubicBezTo>
                    <a:pt x="331068" y="665573"/>
                    <a:pt x="331068" y="665573"/>
                    <a:pt x="508820" y="932822"/>
                  </a:cubicBezTo>
                  <a:cubicBezTo>
                    <a:pt x="508820" y="932822"/>
                    <a:pt x="508820" y="932822"/>
                    <a:pt x="369158" y="932822"/>
                  </a:cubicBezTo>
                  <a:cubicBezTo>
                    <a:pt x="369158" y="932822"/>
                    <a:pt x="369158" y="932822"/>
                    <a:pt x="369158" y="983727"/>
                  </a:cubicBezTo>
                  <a:cubicBezTo>
                    <a:pt x="369158" y="983727"/>
                    <a:pt x="369158" y="983727"/>
                    <a:pt x="534213" y="983727"/>
                  </a:cubicBezTo>
                  <a:cubicBezTo>
                    <a:pt x="534213" y="983727"/>
                    <a:pt x="534213" y="983727"/>
                    <a:pt x="534213" y="1034632"/>
                  </a:cubicBezTo>
                  <a:cubicBezTo>
                    <a:pt x="534213" y="1034632"/>
                    <a:pt x="534213" y="1034632"/>
                    <a:pt x="369158" y="1034632"/>
                  </a:cubicBezTo>
                  <a:cubicBezTo>
                    <a:pt x="369158" y="1034632"/>
                    <a:pt x="369158" y="1034632"/>
                    <a:pt x="369158" y="1085536"/>
                  </a:cubicBezTo>
                  <a:cubicBezTo>
                    <a:pt x="369158" y="1085536"/>
                    <a:pt x="369158" y="1085536"/>
                    <a:pt x="534213" y="1085536"/>
                  </a:cubicBezTo>
                  <a:cubicBezTo>
                    <a:pt x="534213" y="1085536"/>
                    <a:pt x="534213" y="1085536"/>
                    <a:pt x="534213" y="1238250"/>
                  </a:cubicBezTo>
                  <a:cubicBezTo>
                    <a:pt x="534213" y="1238250"/>
                    <a:pt x="534213" y="1238250"/>
                    <a:pt x="673875" y="1238250"/>
                  </a:cubicBezTo>
                  <a:cubicBezTo>
                    <a:pt x="673875" y="1238250"/>
                    <a:pt x="673875" y="1238250"/>
                    <a:pt x="673875" y="1085536"/>
                  </a:cubicBezTo>
                  <a:cubicBezTo>
                    <a:pt x="673875" y="1085536"/>
                    <a:pt x="673875" y="1085536"/>
                    <a:pt x="864324" y="1085536"/>
                  </a:cubicBezTo>
                  <a:cubicBezTo>
                    <a:pt x="864324" y="1085536"/>
                    <a:pt x="864324" y="1085536"/>
                    <a:pt x="864324" y="1034632"/>
                  </a:cubicBezTo>
                  <a:cubicBezTo>
                    <a:pt x="864324" y="1034632"/>
                    <a:pt x="864324" y="1034632"/>
                    <a:pt x="673875" y="1034632"/>
                  </a:cubicBezTo>
                  <a:cubicBezTo>
                    <a:pt x="673875" y="1034632"/>
                    <a:pt x="673875" y="1034632"/>
                    <a:pt x="673875" y="983727"/>
                  </a:cubicBezTo>
                  <a:cubicBezTo>
                    <a:pt x="673875" y="983727"/>
                    <a:pt x="673875" y="983727"/>
                    <a:pt x="864324" y="983727"/>
                  </a:cubicBezTo>
                  <a:cubicBezTo>
                    <a:pt x="864324" y="983727"/>
                    <a:pt x="864324" y="983727"/>
                    <a:pt x="864324" y="932822"/>
                  </a:cubicBezTo>
                  <a:cubicBezTo>
                    <a:pt x="864324" y="932822"/>
                    <a:pt x="864324" y="932822"/>
                    <a:pt x="699268" y="932822"/>
                  </a:cubicBezTo>
                  <a:cubicBezTo>
                    <a:pt x="699268" y="932822"/>
                    <a:pt x="699268" y="932822"/>
                    <a:pt x="877020" y="665573"/>
                  </a:cubicBezTo>
                  <a:cubicBezTo>
                    <a:pt x="877020" y="665573"/>
                    <a:pt x="877020" y="665573"/>
                    <a:pt x="737358" y="665573"/>
                  </a:cubicBezTo>
                  <a:cubicBezTo>
                    <a:pt x="737358" y="665573"/>
                    <a:pt x="737358" y="665573"/>
                    <a:pt x="597696" y="881918"/>
                  </a:cubicBezTo>
                  <a:cubicBezTo>
                    <a:pt x="597696" y="881918"/>
                    <a:pt x="597696" y="881918"/>
                    <a:pt x="458034" y="665573"/>
                  </a:cubicBezTo>
                  <a:cubicBezTo>
                    <a:pt x="458034" y="665573"/>
                    <a:pt x="458034" y="665573"/>
                    <a:pt x="331068" y="665573"/>
                  </a:cubicBezTo>
                  <a:close/>
                  <a:moveTo>
                    <a:pt x="719206" y="0"/>
                  </a:moveTo>
                  <a:lnTo>
                    <a:pt x="727454" y="317"/>
                  </a:lnTo>
                  <a:lnTo>
                    <a:pt x="736654" y="952"/>
                  </a:lnTo>
                  <a:lnTo>
                    <a:pt x="746172" y="2538"/>
                  </a:lnTo>
                  <a:lnTo>
                    <a:pt x="756641" y="4125"/>
                  </a:lnTo>
                  <a:lnTo>
                    <a:pt x="767428" y="6028"/>
                  </a:lnTo>
                  <a:lnTo>
                    <a:pt x="778849" y="8567"/>
                  </a:lnTo>
                  <a:lnTo>
                    <a:pt x="791222" y="11422"/>
                  </a:lnTo>
                  <a:lnTo>
                    <a:pt x="804546" y="14913"/>
                  </a:lnTo>
                  <a:lnTo>
                    <a:pt x="818822" y="18720"/>
                  </a:lnTo>
                  <a:lnTo>
                    <a:pt x="833416" y="23480"/>
                  </a:lnTo>
                  <a:lnTo>
                    <a:pt x="829609" y="36171"/>
                  </a:lnTo>
                  <a:lnTo>
                    <a:pt x="825802" y="48228"/>
                  </a:lnTo>
                  <a:lnTo>
                    <a:pt x="818188" y="70439"/>
                  </a:lnTo>
                  <a:lnTo>
                    <a:pt x="810256" y="91063"/>
                  </a:lnTo>
                  <a:lnTo>
                    <a:pt x="802960" y="108831"/>
                  </a:lnTo>
                  <a:lnTo>
                    <a:pt x="795663" y="125013"/>
                  </a:lnTo>
                  <a:lnTo>
                    <a:pt x="788684" y="138974"/>
                  </a:lnTo>
                  <a:lnTo>
                    <a:pt x="782021" y="151983"/>
                  </a:lnTo>
                  <a:lnTo>
                    <a:pt x="775994" y="163405"/>
                  </a:lnTo>
                  <a:lnTo>
                    <a:pt x="764572" y="183077"/>
                  </a:lnTo>
                  <a:lnTo>
                    <a:pt x="760131" y="191644"/>
                  </a:lnTo>
                  <a:lnTo>
                    <a:pt x="756007" y="200211"/>
                  </a:lnTo>
                  <a:lnTo>
                    <a:pt x="752517" y="207826"/>
                  </a:lnTo>
                  <a:lnTo>
                    <a:pt x="749662" y="215759"/>
                  </a:lnTo>
                  <a:lnTo>
                    <a:pt x="748393" y="219566"/>
                  </a:lnTo>
                  <a:lnTo>
                    <a:pt x="747441" y="223374"/>
                  </a:lnTo>
                  <a:lnTo>
                    <a:pt x="746806" y="227181"/>
                  </a:lnTo>
                  <a:lnTo>
                    <a:pt x="746489" y="231623"/>
                  </a:lnTo>
                  <a:lnTo>
                    <a:pt x="748076" y="231623"/>
                  </a:lnTo>
                  <a:lnTo>
                    <a:pt x="750931" y="231623"/>
                  </a:lnTo>
                  <a:lnTo>
                    <a:pt x="753786" y="231940"/>
                  </a:lnTo>
                  <a:lnTo>
                    <a:pt x="756324" y="232258"/>
                  </a:lnTo>
                  <a:lnTo>
                    <a:pt x="758862" y="233210"/>
                  </a:lnTo>
                  <a:lnTo>
                    <a:pt x="761400" y="233844"/>
                  </a:lnTo>
                  <a:lnTo>
                    <a:pt x="763621" y="234796"/>
                  </a:lnTo>
                  <a:lnTo>
                    <a:pt x="765842" y="236065"/>
                  </a:lnTo>
                  <a:lnTo>
                    <a:pt x="768062" y="237334"/>
                  </a:lnTo>
                  <a:lnTo>
                    <a:pt x="769966" y="238921"/>
                  </a:lnTo>
                  <a:lnTo>
                    <a:pt x="771552" y="240190"/>
                  </a:lnTo>
                  <a:lnTo>
                    <a:pt x="772821" y="242094"/>
                  </a:lnTo>
                  <a:lnTo>
                    <a:pt x="774090" y="243680"/>
                  </a:lnTo>
                  <a:lnTo>
                    <a:pt x="775042" y="245901"/>
                  </a:lnTo>
                  <a:lnTo>
                    <a:pt x="775676" y="247805"/>
                  </a:lnTo>
                  <a:lnTo>
                    <a:pt x="775994" y="249709"/>
                  </a:lnTo>
                  <a:lnTo>
                    <a:pt x="776311" y="251930"/>
                  </a:lnTo>
                  <a:lnTo>
                    <a:pt x="776311" y="253834"/>
                  </a:lnTo>
                  <a:lnTo>
                    <a:pt x="775676" y="255420"/>
                  </a:lnTo>
                  <a:lnTo>
                    <a:pt x="775359" y="257324"/>
                  </a:lnTo>
                  <a:lnTo>
                    <a:pt x="774407" y="258910"/>
                  </a:lnTo>
                  <a:lnTo>
                    <a:pt x="773456" y="260497"/>
                  </a:lnTo>
                  <a:lnTo>
                    <a:pt x="772186" y="262083"/>
                  </a:lnTo>
                  <a:lnTo>
                    <a:pt x="769331" y="265256"/>
                  </a:lnTo>
                  <a:lnTo>
                    <a:pt x="765524" y="267794"/>
                  </a:lnTo>
                  <a:lnTo>
                    <a:pt x="761717" y="269698"/>
                  </a:lnTo>
                  <a:lnTo>
                    <a:pt x="756958" y="270967"/>
                  </a:lnTo>
                  <a:lnTo>
                    <a:pt x="752200" y="271919"/>
                  </a:lnTo>
                  <a:lnTo>
                    <a:pt x="756324" y="284611"/>
                  </a:lnTo>
                  <a:lnTo>
                    <a:pt x="757910" y="289053"/>
                  </a:lnTo>
                  <a:lnTo>
                    <a:pt x="760448" y="293812"/>
                  </a:lnTo>
                  <a:lnTo>
                    <a:pt x="763621" y="299206"/>
                  </a:lnTo>
                  <a:lnTo>
                    <a:pt x="768062" y="304283"/>
                  </a:lnTo>
                  <a:lnTo>
                    <a:pt x="772504" y="309677"/>
                  </a:lnTo>
                  <a:lnTo>
                    <a:pt x="777580" y="315706"/>
                  </a:lnTo>
                  <a:lnTo>
                    <a:pt x="783608" y="321417"/>
                  </a:lnTo>
                  <a:lnTo>
                    <a:pt x="789952" y="327445"/>
                  </a:lnTo>
                  <a:lnTo>
                    <a:pt x="796615" y="333791"/>
                  </a:lnTo>
                  <a:lnTo>
                    <a:pt x="803912" y="339820"/>
                  </a:lnTo>
                  <a:lnTo>
                    <a:pt x="819774" y="353146"/>
                  </a:lnTo>
                  <a:lnTo>
                    <a:pt x="836588" y="366155"/>
                  </a:lnTo>
                  <a:lnTo>
                    <a:pt x="854672" y="379798"/>
                  </a:lnTo>
                  <a:lnTo>
                    <a:pt x="891472" y="407720"/>
                  </a:lnTo>
                  <a:lnTo>
                    <a:pt x="928274" y="435008"/>
                  </a:lnTo>
                  <a:lnTo>
                    <a:pt x="945405" y="448334"/>
                  </a:lnTo>
                  <a:lnTo>
                    <a:pt x="961902" y="461343"/>
                  </a:lnTo>
                  <a:lnTo>
                    <a:pt x="976496" y="474034"/>
                  </a:lnTo>
                  <a:lnTo>
                    <a:pt x="983158" y="479746"/>
                  </a:lnTo>
                  <a:lnTo>
                    <a:pt x="989186" y="485457"/>
                  </a:lnTo>
                  <a:lnTo>
                    <a:pt x="996482" y="493072"/>
                  </a:lnTo>
                  <a:lnTo>
                    <a:pt x="1003779" y="501004"/>
                  </a:lnTo>
                  <a:lnTo>
                    <a:pt x="1011393" y="510206"/>
                  </a:lnTo>
                  <a:lnTo>
                    <a:pt x="1019007" y="519725"/>
                  </a:lnTo>
                  <a:lnTo>
                    <a:pt x="1026938" y="530830"/>
                  </a:lnTo>
                  <a:lnTo>
                    <a:pt x="1034552" y="542252"/>
                  </a:lnTo>
                  <a:lnTo>
                    <a:pt x="1042801" y="554309"/>
                  </a:lnTo>
                  <a:lnTo>
                    <a:pt x="1050732" y="567318"/>
                  </a:lnTo>
                  <a:lnTo>
                    <a:pt x="1058663" y="581279"/>
                  </a:lnTo>
                  <a:lnTo>
                    <a:pt x="1066912" y="595557"/>
                  </a:lnTo>
                  <a:lnTo>
                    <a:pt x="1074843" y="610153"/>
                  </a:lnTo>
                  <a:lnTo>
                    <a:pt x="1083092" y="626017"/>
                  </a:lnTo>
                  <a:lnTo>
                    <a:pt x="1091023" y="641882"/>
                  </a:lnTo>
                  <a:lnTo>
                    <a:pt x="1098954" y="658698"/>
                  </a:lnTo>
                  <a:lnTo>
                    <a:pt x="1106568" y="675832"/>
                  </a:lnTo>
                  <a:lnTo>
                    <a:pt x="1114499" y="693283"/>
                  </a:lnTo>
                  <a:lnTo>
                    <a:pt x="1122113" y="711369"/>
                  </a:lnTo>
                  <a:lnTo>
                    <a:pt x="1129727" y="729772"/>
                  </a:lnTo>
                  <a:lnTo>
                    <a:pt x="1136707" y="748492"/>
                  </a:lnTo>
                  <a:lnTo>
                    <a:pt x="1143686" y="768164"/>
                  </a:lnTo>
                  <a:lnTo>
                    <a:pt x="1150348" y="787519"/>
                  </a:lnTo>
                  <a:lnTo>
                    <a:pt x="1157011" y="807191"/>
                  </a:lnTo>
                  <a:lnTo>
                    <a:pt x="1163038" y="826863"/>
                  </a:lnTo>
                  <a:lnTo>
                    <a:pt x="1169066" y="847170"/>
                  </a:lnTo>
                  <a:lnTo>
                    <a:pt x="1174460" y="867477"/>
                  </a:lnTo>
                  <a:lnTo>
                    <a:pt x="1179853" y="887783"/>
                  </a:lnTo>
                  <a:lnTo>
                    <a:pt x="1184929" y="908407"/>
                  </a:lnTo>
                  <a:lnTo>
                    <a:pt x="1189370" y="929031"/>
                  </a:lnTo>
                  <a:lnTo>
                    <a:pt x="1193177" y="949655"/>
                  </a:lnTo>
                  <a:lnTo>
                    <a:pt x="1196667" y="970279"/>
                  </a:lnTo>
                  <a:lnTo>
                    <a:pt x="1200157" y="990903"/>
                  </a:lnTo>
                  <a:lnTo>
                    <a:pt x="1202695" y="1011845"/>
                  </a:lnTo>
                  <a:lnTo>
                    <a:pt x="1204916" y="1032151"/>
                  </a:lnTo>
                  <a:lnTo>
                    <a:pt x="1206502" y="1052458"/>
                  </a:lnTo>
                  <a:lnTo>
                    <a:pt x="1207454" y="1072447"/>
                  </a:lnTo>
                  <a:lnTo>
                    <a:pt x="1208088" y="1092437"/>
                  </a:lnTo>
                  <a:lnTo>
                    <a:pt x="1207771" y="1112426"/>
                  </a:lnTo>
                  <a:lnTo>
                    <a:pt x="1207136" y="1131781"/>
                  </a:lnTo>
                  <a:lnTo>
                    <a:pt x="1205867" y="1151453"/>
                  </a:lnTo>
                  <a:lnTo>
                    <a:pt x="1203646" y="1170173"/>
                  </a:lnTo>
                  <a:lnTo>
                    <a:pt x="1201108" y="1188893"/>
                  </a:lnTo>
                  <a:lnTo>
                    <a:pt x="1199522" y="1197778"/>
                  </a:lnTo>
                  <a:lnTo>
                    <a:pt x="1197302" y="1206979"/>
                  </a:lnTo>
                  <a:lnTo>
                    <a:pt x="1195398" y="1215863"/>
                  </a:lnTo>
                  <a:lnTo>
                    <a:pt x="1193177" y="1224747"/>
                  </a:lnTo>
                  <a:lnTo>
                    <a:pt x="1190956" y="1233314"/>
                  </a:lnTo>
                  <a:lnTo>
                    <a:pt x="1188418" y="1242199"/>
                  </a:lnTo>
                  <a:lnTo>
                    <a:pt x="1185563" y="1250448"/>
                  </a:lnTo>
                  <a:lnTo>
                    <a:pt x="1182708" y="1259015"/>
                  </a:lnTo>
                  <a:lnTo>
                    <a:pt x="1179218" y="1266947"/>
                  </a:lnTo>
                  <a:lnTo>
                    <a:pt x="1175728" y="1275197"/>
                  </a:lnTo>
                  <a:lnTo>
                    <a:pt x="1172239" y="1283129"/>
                  </a:lnTo>
                  <a:lnTo>
                    <a:pt x="1168749" y="1291062"/>
                  </a:lnTo>
                  <a:lnTo>
                    <a:pt x="1164625" y="1298677"/>
                  </a:lnTo>
                  <a:lnTo>
                    <a:pt x="1160183" y="1305974"/>
                  </a:lnTo>
                  <a:lnTo>
                    <a:pt x="1155742" y="1313589"/>
                  </a:lnTo>
                  <a:lnTo>
                    <a:pt x="1151300" y="1320570"/>
                  </a:lnTo>
                  <a:lnTo>
                    <a:pt x="1146542" y="1327867"/>
                  </a:lnTo>
                  <a:lnTo>
                    <a:pt x="1141148" y="1334531"/>
                  </a:lnTo>
                  <a:lnTo>
                    <a:pt x="1135755" y="1341194"/>
                  </a:lnTo>
                  <a:lnTo>
                    <a:pt x="1130362" y="1347857"/>
                  </a:lnTo>
                  <a:lnTo>
                    <a:pt x="1124334" y="1354203"/>
                  </a:lnTo>
                  <a:lnTo>
                    <a:pt x="1118306" y="1360548"/>
                  </a:lnTo>
                  <a:lnTo>
                    <a:pt x="1112278" y="1366577"/>
                  </a:lnTo>
                  <a:lnTo>
                    <a:pt x="1105299" y="1372288"/>
                  </a:lnTo>
                  <a:lnTo>
                    <a:pt x="1098637" y="1378000"/>
                  </a:lnTo>
                  <a:lnTo>
                    <a:pt x="1091657" y="1383394"/>
                  </a:lnTo>
                  <a:lnTo>
                    <a:pt x="1084360" y="1388470"/>
                  </a:lnTo>
                  <a:lnTo>
                    <a:pt x="1076746" y="1393230"/>
                  </a:lnTo>
                  <a:lnTo>
                    <a:pt x="1068815" y="1398306"/>
                  </a:lnTo>
                  <a:lnTo>
                    <a:pt x="1061201" y="1402748"/>
                  </a:lnTo>
                  <a:lnTo>
                    <a:pt x="1052636" y="1407190"/>
                  </a:lnTo>
                  <a:lnTo>
                    <a:pt x="1044070" y="1411633"/>
                  </a:lnTo>
                  <a:lnTo>
                    <a:pt x="1035187" y="1415440"/>
                  </a:lnTo>
                  <a:lnTo>
                    <a:pt x="1025986" y="1418930"/>
                  </a:lnTo>
                  <a:lnTo>
                    <a:pt x="1016469" y="1422420"/>
                  </a:lnTo>
                  <a:lnTo>
                    <a:pt x="1006634" y="1425593"/>
                  </a:lnTo>
                  <a:lnTo>
                    <a:pt x="996800" y="1428766"/>
                  </a:lnTo>
                  <a:lnTo>
                    <a:pt x="986330" y="1431305"/>
                  </a:lnTo>
                  <a:lnTo>
                    <a:pt x="976178" y="1433843"/>
                  </a:lnTo>
                  <a:lnTo>
                    <a:pt x="965074" y="1436064"/>
                  </a:lnTo>
                  <a:lnTo>
                    <a:pt x="953971" y="1437968"/>
                  </a:lnTo>
                  <a:lnTo>
                    <a:pt x="942550" y="1439554"/>
                  </a:lnTo>
                  <a:lnTo>
                    <a:pt x="930812" y="1440823"/>
                  </a:lnTo>
                  <a:lnTo>
                    <a:pt x="918756" y="1442093"/>
                  </a:lnTo>
                  <a:lnTo>
                    <a:pt x="906383" y="1443044"/>
                  </a:lnTo>
                  <a:lnTo>
                    <a:pt x="893693" y="1443362"/>
                  </a:lnTo>
                  <a:lnTo>
                    <a:pt x="740144" y="1448756"/>
                  </a:lnTo>
                  <a:lnTo>
                    <a:pt x="652583" y="1451611"/>
                  </a:lnTo>
                  <a:lnTo>
                    <a:pt x="613244" y="1452563"/>
                  </a:lnTo>
                  <a:lnTo>
                    <a:pt x="604044" y="1452563"/>
                  </a:lnTo>
                  <a:lnTo>
                    <a:pt x="595161" y="1452563"/>
                  </a:lnTo>
                  <a:lnTo>
                    <a:pt x="555505" y="1451611"/>
                  </a:lnTo>
                  <a:lnTo>
                    <a:pt x="467944" y="1448756"/>
                  </a:lnTo>
                  <a:lnTo>
                    <a:pt x="314395" y="1443362"/>
                  </a:lnTo>
                  <a:lnTo>
                    <a:pt x="302022" y="1443044"/>
                  </a:lnTo>
                  <a:lnTo>
                    <a:pt x="289332" y="1442093"/>
                  </a:lnTo>
                  <a:lnTo>
                    <a:pt x="277276" y="1440823"/>
                  </a:lnTo>
                  <a:lnTo>
                    <a:pt x="265856" y="1439554"/>
                  </a:lnTo>
                  <a:lnTo>
                    <a:pt x="254117" y="1437968"/>
                  </a:lnTo>
                  <a:lnTo>
                    <a:pt x="243014" y="1436064"/>
                  </a:lnTo>
                  <a:lnTo>
                    <a:pt x="232227" y="1433843"/>
                  </a:lnTo>
                  <a:lnTo>
                    <a:pt x="221758" y="1431305"/>
                  </a:lnTo>
                  <a:lnTo>
                    <a:pt x="211288" y="1428766"/>
                  </a:lnTo>
                  <a:lnTo>
                    <a:pt x="201454" y="1425593"/>
                  </a:lnTo>
                  <a:lnTo>
                    <a:pt x="191619" y="1422420"/>
                  </a:lnTo>
                  <a:lnTo>
                    <a:pt x="182419" y="1418930"/>
                  </a:lnTo>
                  <a:lnTo>
                    <a:pt x="172901" y="1415440"/>
                  </a:lnTo>
                  <a:lnTo>
                    <a:pt x="164336" y="1411633"/>
                  </a:lnTo>
                  <a:lnTo>
                    <a:pt x="155452" y="1407190"/>
                  </a:lnTo>
                  <a:lnTo>
                    <a:pt x="147521" y="1402748"/>
                  </a:lnTo>
                  <a:lnTo>
                    <a:pt x="139273" y="1398306"/>
                  </a:lnTo>
                  <a:lnTo>
                    <a:pt x="131342" y="1393230"/>
                  </a:lnTo>
                  <a:lnTo>
                    <a:pt x="123728" y="1388470"/>
                  </a:lnTo>
                  <a:lnTo>
                    <a:pt x="116431" y="1383394"/>
                  </a:lnTo>
                  <a:lnTo>
                    <a:pt x="109768" y="1378000"/>
                  </a:lnTo>
                  <a:lnTo>
                    <a:pt x="102789" y="1372288"/>
                  </a:lnTo>
                  <a:lnTo>
                    <a:pt x="96127" y="1366577"/>
                  </a:lnTo>
                  <a:lnTo>
                    <a:pt x="89782" y="1360548"/>
                  </a:lnTo>
                  <a:lnTo>
                    <a:pt x="83754" y="1354203"/>
                  </a:lnTo>
                  <a:lnTo>
                    <a:pt x="78044" y="1347857"/>
                  </a:lnTo>
                  <a:lnTo>
                    <a:pt x="72333" y="1341194"/>
                  </a:lnTo>
                  <a:lnTo>
                    <a:pt x="66940" y="1334531"/>
                  </a:lnTo>
                  <a:lnTo>
                    <a:pt x="61864" y="1327867"/>
                  </a:lnTo>
                  <a:lnTo>
                    <a:pt x="56788" y="1320570"/>
                  </a:lnTo>
                  <a:lnTo>
                    <a:pt x="52346" y="1313589"/>
                  </a:lnTo>
                  <a:lnTo>
                    <a:pt x="47905" y="1305974"/>
                  </a:lnTo>
                  <a:lnTo>
                    <a:pt x="43780" y="1298677"/>
                  </a:lnTo>
                  <a:lnTo>
                    <a:pt x="39339" y="1291062"/>
                  </a:lnTo>
                  <a:lnTo>
                    <a:pt x="35849" y="1283129"/>
                  </a:lnTo>
                  <a:lnTo>
                    <a:pt x="32360" y="1275197"/>
                  </a:lnTo>
                  <a:lnTo>
                    <a:pt x="28870" y="1266947"/>
                  </a:lnTo>
                  <a:lnTo>
                    <a:pt x="25697" y="1259015"/>
                  </a:lnTo>
                  <a:lnTo>
                    <a:pt x="22525" y="1250448"/>
                  </a:lnTo>
                  <a:lnTo>
                    <a:pt x="19670" y="1242199"/>
                  </a:lnTo>
                  <a:lnTo>
                    <a:pt x="17132" y="1233314"/>
                  </a:lnTo>
                  <a:lnTo>
                    <a:pt x="14911" y="1224747"/>
                  </a:lnTo>
                  <a:lnTo>
                    <a:pt x="12690" y="1215863"/>
                  </a:lnTo>
                  <a:lnTo>
                    <a:pt x="10786" y="1206979"/>
                  </a:lnTo>
                  <a:lnTo>
                    <a:pt x="8883" y="1197778"/>
                  </a:lnTo>
                  <a:lnTo>
                    <a:pt x="7297" y="1188893"/>
                  </a:lnTo>
                  <a:lnTo>
                    <a:pt x="4442" y="1170173"/>
                  </a:lnTo>
                  <a:lnTo>
                    <a:pt x="2221" y="1151453"/>
                  </a:lnTo>
                  <a:lnTo>
                    <a:pt x="952" y="1131781"/>
                  </a:lnTo>
                  <a:lnTo>
                    <a:pt x="317" y="1112426"/>
                  </a:lnTo>
                  <a:lnTo>
                    <a:pt x="0" y="1092437"/>
                  </a:lnTo>
                  <a:lnTo>
                    <a:pt x="634" y="1072447"/>
                  </a:lnTo>
                  <a:lnTo>
                    <a:pt x="1586" y="1052458"/>
                  </a:lnTo>
                  <a:lnTo>
                    <a:pt x="3172" y="1032151"/>
                  </a:lnTo>
                  <a:lnTo>
                    <a:pt x="5393" y="1011845"/>
                  </a:lnTo>
                  <a:lnTo>
                    <a:pt x="8248" y="990903"/>
                  </a:lnTo>
                  <a:lnTo>
                    <a:pt x="11421" y="970279"/>
                  </a:lnTo>
                  <a:lnTo>
                    <a:pt x="14911" y="949655"/>
                  </a:lnTo>
                  <a:lnTo>
                    <a:pt x="19035" y="929031"/>
                  </a:lnTo>
                  <a:lnTo>
                    <a:pt x="23476" y="908407"/>
                  </a:lnTo>
                  <a:lnTo>
                    <a:pt x="28235" y="887783"/>
                  </a:lnTo>
                  <a:lnTo>
                    <a:pt x="33628" y="867477"/>
                  </a:lnTo>
                  <a:lnTo>
                    <a:pt x="39022" y="847170"/>
                  </a:lnTo>
                  <a:lnTo>
                    <a:pt x="45050" y="826863"/>
                  </a:lnTo>
                  <a:lnTo>
                    <a:pt x="51077" y="807191"/>
                  </a:lnTo>
                  <a:lnTo>
                    <a:pt x="58057" y="787519"/>
                  </a:lnTo>
                  <a:lnTo>
                    <a:pt x="64402" y="768164"/>
                  </a:lnTo>
                  <a:lnTo>
                    <a:pt x="71381" y="748492"/>
                  </a:lnTo>
                  <a:lnTo>
                    <a:pt x="78678" y="729772"/>
                  </a:lnTo>
                  <a:lnTo>
                    <a:pt x="85975" y="711369"/>
                  </a:lnTo>
                  <a:lnTo>
                    <a:pt x="93906" y="693283"/>
                  </a:lnTo>
                  <a:lnTo>
                    <a:pt x="101520" y="675832"/>
                  </a:lnTo>
                  <a:lnTo>
                    <a:pt x="109134" y="658698"/>
                  </a:lnTo>
                  <a:lnTo>
                    <a:pt x="117065" y="641882"/>
                  </a:lnTo>
                  <a:lnTo>
                    <a:pt x="124996" y="626017"/>
                  </a:lnTo>
                  <a:lnTo>
                    <a:pt x="133245" y="610153"/>
                  </a:lnTo>
                  <a:lnTo>
                    <a:pt x="141176" y="595557"/>
                  </a:lnTo>
                  <a:lnTo>
                    <a:pt x="149425" y="581279"/>
                  </a:lnTo>
                  <a:lnTo>
                    <a:pt x="157356" y="567318"/>
                  </a:lnTo>
                  <a:lnTo>
                    <a:pt x="165604" y="554309"/>
                  </a:lnTo>
                  <a:lnTo>
                    <a:pt x="173536" y="542252"/>
                  </a:lnTo>
                  <a:lnTo>
                    <a:pt x="181467" y="530830"/>
                  </a:lnTo>
                  <a:lnTo>
                    <a:pt x="189081" y="519725"/>
                  </a:lnTo>
                  <a:lnTo>
                    <a:pt x="197012" y="510206"/>
                  </a:lnTo>
                  <a:lnTo>
                    <a:pt x="204309" y="501004"/>
                  </a:lnTo>
                  <a:lnTo>
                    <a:pt x="211606" y="493072"/>
                  </a:lnTo>
                  <a:lnTo>
                    <a:pt x="218902" y="485457"/>
                  </a:lnTo>
                  <a:lnTo>
                    <a:pt x="225248" y="479428"/>
                  </a:lnTo>
                  <a:lnTo>
                    <a:pt x="232862" y="473083"/>
                  </a:lnTo>
                  <a:lnTo>
                    <a:pt x="248407" y="460074"/>
                  </a:lnTo>
                  <a:lnTo>
                    <a:pt x="265538" y="446430"/>
                  </a:lnTo>
                  <a:lnTo>
                    <a:pt x="283622" y="432469"/>
                  </a:lnTo>
                  <a:lnTo>
                    <a:pt x="322009" y="404548"/>
                  </a:lnTo>
                  <a:lnTo>
                    <a:pt x="360396" y="375991"/>
                  </a:lnTo>
                  <a:lnTo>
                    <a:pt x="379114" y="362030"/>
                  </a:lnTo>
                  <a:lnTo>
                    <a:pt x="396562" y="348387"/>
                  </a:lnTo>
                  <a:lnTo>
                    <a:pt x="412742" y="335060"/>
                  </a:lnTo>
                  <a:lnTo>
                    <a:pt x="420039" y="328397"/>
                  </a:lnTo>
                  <a:lnTo>
                    <a:pt x="427018" y="322369"/>
                  </a:lnTo>
                  <a:lnTo>
                    <a:pt x="433364" y="316340"/>
                  </a:lnTo>
                  <a:lnTo>
                    <a:pt x="439391" y="309994"/>
                  </a:lnTo>
                  <a:lnTo>
                    <a:pt x="444784" y="304283"/>
                  </a:lnTo>
                  <a:lnTo>
                    <a:pt x="449226" y="298572"/>
                  </a:lnTo>
                  <a:lnTo>
                    <a:pt x="453033" y="293178"/>
                  </a:lnTo>
                  <a:lnTo>
                    <a:pt x="456523" y="287784"/>
                  </a:lnTo>
                  <a:lnTo>
                    <a:pt x="459061" y="283024"/>
                  </a:lnTo>
                  <a:lnTo>
                    <a:pt x="460647" y="277948"/>
                  </a:lnTo>
                  <a:lnTo>
                    <a:pt x="461282" y="274775"/>
                  </a:lnTo>
                  <a:lnTo>
                    <a:pt x="461916" y="271919"/>
                  </a:lnTo>
                  <a:lnTo>
                    <a:pt x="456840" y="270967"/>
                  </a:lnTo>
                  <a:lnTo>
                    <a:pt x="452081" y="269698"/>
                  </a:lnTo>
                  <a:lnTo>
                    <a:pt x="448274" y="267794"/>
                  </a:lnTo>
                  <a:lnTo>
                    <a:pt x="444784" y="265256"/>
                  </a:lnTo>
                  <a:lnTo>
                    <a:pt x="441929" y="262083"/>
                  </a:lnTo>
                  <a:lnTo>
                    <a:pt x="440660" y="260497"/>
                  </a:lnTo>
                  <a:lnTo>
                    <a:pt x="439708" y="258910"/>
                  </a:lnTo>
                  <a:lnTo>
                    <a:pt x="438757" y="257324"/>
                  </a:lnTo>
                  <a:lnTo>
                    <a:pt x="438440" y="255420"/>
                  </a:lnTo>
                  <a:lnTo>
                    <a:pt x="438122" y="253834"/>
                  </a:lnTo>
                  <a:lnTo>
                    <a:pt x="437488" y="251930"/>
                  </a:lnTo>
                  <a:lnTo>
                    <a:pt x="438122" y="250026"/>
                  </a:lnTo>
                  <a:lnTo>
                    <a:pt x="438440" y="248122"/>
                  </a:lnTo>
                  <a:lnTo>
                    <a:pt x="438757" y="246536"/>
                  </a:lnTo>
                  <a:lnTo>
                    <a:pt x="439708" y="244315"/>
                  </a:lnTo>
                  <a:lnTo>
                    <a:pt x="440660" y="242728"/>
                  </a:lnTo>
                  <a:lnTo>
                    <a:pt x="441929" y="241142"/>
                  </a:lnTo>
                  <a:lnTo>
                    <a:pt x="444784" y="238286"/>
                  </a:lnTo>
                  <a:lnTo>
                    <a:pt x="448274" y="236065"/>
                  </a:lnTo>
                  <a:lnTo>
                    <a:pt x="452081" y="234161"/>
                  </a:lnTo>
                  <a:lnTo>
                    <a:pt x="456840" y="232575"/>
                  </a:lnTo>
                  <a:lnTo>
                    <a:pt x="461916" y="231940"/>
                  </a:lnTo>
                  <a:lnTo>
                    <a:pt x="460647" y="227498"/>
                  </a:lnTo>
                  <a:lnTo>
                    <a:pt x="459378" y="223374"/>
                  </a:lnTo>
                  <a:lnTo>
                    <a:pt x="457792" y="219249"/>
                  </a:lnTo>
                  <a:lnTo>
                    <a:pt x="456206" y="215124"/>
                  </a:lnTo>
                  <a:lnTo>
                    <a:pt x="451764" y="206874"/>
                  </a:lnTo>
                  <a:lnTo>
                    <a:pt x="447005" y="198307"/>
                  </a:lnTo>
                  <a:lnTo>
                    <a:pt x="441295" y="189423"/>
                  </a:lnTo>
                  <a:lnTo>
                    <a:pt x="434632" y="180222"/>
                  </a:lnTo>
                  <a:lnTo>
                    <a:pt x="420039" y="159598"/>
                  </a:lnTo>
                  <a:lnTo>
                    <a:pt x="412108" y="147541"/>
                  </a:lnTo>
                  <a:lnTo>
                    <a:pt x="403542" y="134532"/>
                  </a:lnTo>
                  <a:lnTo>
                    <a:pt x="394024" y="120254"/>
                  </a:lnTo>
                  <a:lnTo>
                    <a:pt x="384190" y="104706"/>
                  </a:lnTo>
                  <a:lnTo>
                    <a:pt x="374355" y="87573"/>
                  </a:lnTo>
                  <a:lnTo>
                    <a:pt x="363886" y="68535"/>
                  </a:lnTo>
                  <a:lnTo>
                    <a:pt x="353099" y="47911"/>
                  </a:lnTo>
                  <a:lnTo>
                    <a:pt x="341996" y="25066"/>
                  </a:lnTo>
                  <a:lnTo>
                    <a:pt x="352782" y="20307"/>
                  </a:lnTo>
                  <a:lnTo>
                    <a:pt x="362617" y="15865"/>
                  </a:lnTo>
                  <a:lnTo>
                    <a:pt x="372134" y="13009"/>
                  </a:lnTo>
                  <a:lnTo>
                    <a:pt x="380700" y="11105"/>
                  </a:lnTo>
                  <a:lnTo>
                    <a:pt x="388948" y="9836"/>
                  </a:lnTo>
                  <a:lnTo>
                    <a:pt x="396562" y="9519"/>
                  </a:lnTo>
                  <a:lnTo>
                    <a:pt x="403859" y="9519"/>
                  </a:lnTo>
                  <a:lnTo>
                    <a:pt x="410522" y="10471"/>
                  </a:lnTo>
                  <a:lnTo>
                    <a:pt x="416549" y="12057"/>
                  </a:lnTo>
                  <a:lnTo>
                    <a:pt x="422894" y="14278"/>
                  </a:lnTo>
                  <a:lnTo>
                    <a:pt x="428288" y="16816"/>
                  </a:lnTo>
                  <a:lnTo>
                    <a:pt x="433681" y="19989"/>
                  </a:lnTo>
                  <a:lnTo>
                    <a:pt x="439074" y="23162"/>
                  </a:lnTo>
                  <a:lnTo>
                    <a:pt x="443833" y="26970"/>
                  </a:lnTo>
                  <a:lnTo>
                    <a:pt x="448592" y="30777"/>
                  </a:lnTo>
                  <a:lnTo>
                    <a:pt x="453033" y="34585"/>
                  </a:lnTo>
                  <a:lnTo>
                    <a:pt x="462550" y="43152"/>
                  </a:lnTo>
                  <a:lnTo>
                    <a:pt x="471434" y="51401"/>
                  </a:lnTo>
                  <a:lnTo>
                    <a:pt x="476510" y="55843"/>
                  </a:lnTo>
                  <a:lnTo>
                    <a:pt x="481268" y="59651"/>
                  </a:lnTo>
                  <a:lnTo>
                    <a:pt x="486027" y="63141"/>
                  </a:lnTo>
                  <a:lnTo>
                    <a:pt x="491738" y="66314"/>
                  </a:lnTo>
                  <a:lnTo>
                    <a:pt x="497131" y="69170"/>
                  </a:lnTo>
                  <a:lnTo>
                    <a:pt x="502841" y="72025"/>
                  </a:lnTo>
                  <a:lnTo>
                    <a:pt x="509186" y="73929"/>
                  </a:lnTo>
                  <a:lnTo>
                    <a:pt x="515531" y="75198"/>
                  </a:lnTo>
                  <a:lnTo>
                    <a:pt x="522194" y="76150"/>
                  </a:lnTo>
                  <a:lnTo>
                    <a:pt x="529808" y="76150"/>
                  </a:lnTo>
                  <a:lnTo>
                    <a:pt x="537739" y="75515"/>
                  </a:lnTo>
                  <a:lnTo>
                    <a:pt x="546304" y="74246"/>
                  </a:lnTo>
                  <a:lnTo>
                    <a:pt x="557408" y="68218"/>
                  </a:lnTo>
                  <a:lnTo>
                    <a:pt x="568195" y="62824"/>
                  </a:lnTo>
                  <a:lnTo>
                    <a:pt x="587864" y="51719"/>
                  </a:lnTo>
                  <a:lnTo>
                    <a:pt x="605313" y="41882"/>
                  </a:lnTo>
                  <a:lnTo>
                    <a:pt x="620858" y="32681"/>
                  </a:lnTo>
                  <a:lnTo>
                    <a:pt x="635452" y="24749"/>
                  </a:lnTo>
                  <a:lnTo>
                    <a:pt x="648776" y="17134"/>
                  </a:lnTo>
                  <a:lnTo>
                    <a:pt x="655438" y="13961"/>
                  </a:lnTo>
                  <a:lnTo>
                    <a:pt x="661784" y="11422"/>
                  </a:lnTo>
                  <a:lnTo>
                    <a:pt x="668446" y="8884"/>
                  </a:lnTo>
                  <a:lnTo>
                    <a:pt x="675108" y="6663"/>
                  </a:lnTo>
                  <a:lnTo>
                    <a:pt x="682088" y="4759"/>
                  </a:lnTo>
                  <a:lnTo>
                    <a:pt x="688750" y="3173"/>
                  </a:lnTo>
                  <a:lnTo>
                    <a:pt x="695729" y="1586"/>
                  </a:lnTo>
                  <a:lnTo>
                    <a:pt x="703343" y="635"/>
                  </a:lnTo>
                  <a:lnTo>
                    <a:pt x="710957" y="317"/>
                  </a:lnTo>
                  <a:close/>
                </a:path>
              </a:pathLst>
            </a:custGeom>
            <a:solidFill>
              <a:srgbClr val="008D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60" name="KSO_Shape"/>
            <p:cNvSpPr/>
            <p:nvPr/>
          </p:nvSpPr>
          <p:spPr bwMode="auto">
            <a:xfrm>
              <a:off x="1207104" y="3877621"/>
              <a:ext cx="422270" cy="377776"/>
            </a:xfrm>
            <a:custGeom>
              <a:gdLst>
                <a:gd fmla="*/ 1480360 w 1992313" name="T0"/>
                <a:gd fmla="*/ 1334906 h 1782762" name="T1"/>
                <a:gd fmla="*/ 777324 w 1992313" name="T2"/>
                <a:gd fmla="*/ 842810 h 1782762" name="T3"/>
                <a:gd fmla="*/ 755742 w 1992313" name="T4"/>
                <a:gd fmla="*/ 902270 h 1782762" name="T5"/>
                <a:gd fmla="*/ 812160 w 1992313" name="T6"/>
                <a:gd fmla="*/ 945068 h 1782762" name="T7"/>
                <a:gd fmla="*/ 870093 w 1992313" name="T8"/>
                <a:gd fmla="*/ 974229 h 1782762" name="T9"/>
                <a:gd fmla="*/ 849647 w 1992313" name="T10"/>
                <a:gd fmla="*/ 997711 h 1782762" name="T11"/>
                <a:gd fmla="*/ 766722 w 1992313" name="T12"/>
                <a:gd fmla="*/ 1032554 h 1782762" name="T13"/>
                <a:gd fmla="*/ 880696 w 1992313" name="T14"/>
                <a:gd fmla="*/ 1031039 h 1782762" name="T15"/>
                <a:gd fmla="*/ 929162 w 1992313" name="T16"/>
                <a:gd fmla="*/ 978775 h 1782762" name="T17"/>
                <a:gd fmla="*/ 902657 w 1992313" name="T18"/>
                <a:gd fmla="*/ 923858 h 1782762" name="T19"/>
                <a:gd fmla="*/ 817461 w 1992313" name="T20"/>
                <a:gd fmla="*/ 890909 h 1782762" name="T21"/>
                <a:gd fmla="*/ 821247 w 1992313" name="T22"/>
                <a:gd fmla="*/ 866291 h 1782762" name="T23"/>
                <a:gd fmla="*/ 892055 w 1992313" name="T24"/>
                <a:gd fmla="*/ 865155 h 1782762" name="T25"/>
                <a:gd fmla="*/ 840937 w 1992313" name="T26"/>
                <a:gd fmla="*/ 756080 h 1782762" name="T27"/>
                <a:gd fmla="*/ 936735 w 1992313" name="T28"/>
                <a:gd fmla="*/ 784106 h 1782762" name="T29"/>
                <a:gd fmla="*/ 1000348 w 1992313" name="T30"/>
                <a:gd fmla="*/ 859852 h 1782762" name="T31"/>
                <a:gd fmla="*/ 1012086 w 1992313" name="T32"/>
                <a:gd fmla="*/ 962489 h 1782762" name="T33"/>
                <a:gd fmla="*/ 966649 w 1992313" name="T34"/>
                <a:gd fmla="*/ 1050355 h 1782762" name="T35"/>
                <a:gd fmla="*/ 880317 w 1992313" name="T36"/>
                <a:gd fmla="*/ 1099590 h 1782762" name="T37"/>
                <a:gd fmla="*/ 778839 w 1992313" name="T38"/>
                <a:gd fmla="*/ 1090879 h 1782762" name="T39"/>
                <a:gd fmla="*/ 701973 w 1992313" name="T40"/>
                <a:gd fmla="*/ 1029146 h 1782762" name="T41"/>
                <a:gd fmla="*/ 670924 w 1992313" name="T42"/>
                <a:gd fmla="*/ 931811 h 1782762" name="T43"/>
                <a:gd fmla="*/ 698944 w 1992313" name="T44"/>
                <a:gd fmla="*/ 834856 h 1782762" name="T45"/>
                <a:gd fmla="*/ 773538 w 1992313" name="T46"/>
                <a:gd fmla="*/ 770472 h 1782762" name="T47"/>
                <a:gd fmla="*/ 302826 w 1992313" name="T48"/>
                <a:gd fmla="*/ 770123 h 1782762" name="T49"/>
                <a:gd fmla="*/ 250079 w 1992313" name="T50"/>
                <a:gd fmla="*/ 823262 h 1782762" name="T51"/>
                <a:gd fmla="*/ 1360063 w 1992313" name="T52"/>
                <a:gd fmla="*/ 1373621 h 1782762" name="T53"/>
                <a:gd fmla="*/ 255391 w 1992313" name="T54"/>
                <a:gd fmla="*/ 739379 h 1782762" name="T55"/>
                <a:gd fmla="*/ 179495 w 1992313" name="T56"/>
                <a:gd fmla="*/ 791379 h 1782762" name="T57"/>
                <a:gd fmla="*/ 260704 w 1992313" name="T58"/>
                <a:gd fmla="*/ 770883 h 1782762" name="T59"/>
                <a:gd fmla="*/ 1259501 w 1992313" name="T60"/>
                <a:gd fmla="*/ 693073 h 1782762" name="T61"/>
                <a:gd fmla="*/ 1323254 w 1992313" name="T62"/>
                <a:gd fmla="*/ 734065 h 1782762" name="T63"/>
                <a:gd fmla="*/ 1313767 w 1992313" name="T64"/>
                <a:gd fmla="*/ 708635 h 1782762" name="T65"/>
                <a:gd fmla="*/ 1671823 w 1992313" name="T66"/>
                <a:gd fmla="*/ 580731 h 1782762" name="T67"/>
                <a:gd fmla="*/ 1300152 w 1992313" name="T68"/>
                <a:gd fmla="*/ 459757 h 1782762" name="T69"/>
                <a:gd fmla="*/ 1369186 w 1992313" name="T70"/>
                <a:gd fmla="*/ 490264 h 1782762" name="T71"/>
                <a:gd fmla="*/ 1365773 w 1992313" name="T72"/>
                <a:gd fmla="*/ 546702 h 1782762" name="T73"/>
                <a:gd fmla="*/ 1289153 w 1992313" name="T74"/>
                <a:gd fmla="*/ 495603 h 1782762" name="T75"/>
                <a:gd fmla="*/ 1610522 w 1992313" name="T76"/>
                <a:gd fmla="*/ 522352 h 1782762" name="T77"/>
                <a:gd fmla="*/ 1661372 w 1992313" name="T78"/>
                <a:gd fmla="*/ 590467 h 1782762" name="T79"/>
                <a:gd fmla="*/ 1645813 w 1992313" name="T80"/>
                <a:gd fmla="*/ 666905 h 1782762" name="T81"/>
                <a:gd fmla="*/ 1583198 w 1992313" name="T82"/>
                <a:gd fmla="*/ 580628 h 1782762" name="T83"/>
                <a:gd fmla="*/ 1418883 w 1992313" name="T84"/>
                <a:gd fmla="*/ 352230 h 1782762" name="T85"/>
                <a:gd fmla="*/ 1657577 w 1992313" name="T86"/>
                <a:gd fmla="*/ 661570 h 1782762" name="T87"/>
                <a:gd fmla="*/ 1835935 w 1992313" name="T88"/>
                <a:gd fmla="*/ 1529999 h 1782762" name="T89"/>
                <a:gd fmla="*/ 201126 w 1992313" name="T90"/>
                <a:gd fmla="*/ 1596801 h 1782762" name="T91"/>
                <a:gd fmla="*/ 69825 w 1992313" name="T92"/>
                <a:gd fmla="*/ 1517094 h 1782762" name="T93"/>
                <a:gd fmla="*/ 3036 w 1992313" name="T94"/>
                <a:gd fmla="*/ 1378176 h 1782762" name="T95"/>
                <a:gd fmla="*/ 20492 w 1992313" name="T96"/>
                <a:gd fmla="*/ 674854 h 1782762" name="T97"/>
                <a:gd fmla="*/ 120295 w 1992313" name="T98"/>
                <a:gd fmla="*/ 684723 h 1782762" name="T99"/>
                <a:gd fmla="*/ 1387766 w 1992313" name="T100"/>
                <a:gd fmla="*/ 593629 h 1782762" name="T101"/>
                <a:gd fmla="*/ 1405601 w 1992313" name="T102"/>
                <a:gd fmla="*/ 464200 h 1782762" name="T103"/>
                <a:gd fmla="*/ 1320597 w 1992313" name="T104"/>
                <a:gd fmla="*/ 449397 h 1782762" name="T105"/>
                <a:gd fmla="*/ 188223 w 1992313" name="T106"/>
                <a:gd fmla="*/ 615263 h 1782762" name="T107"/>
                <a:gd fmla="*/ 909738 w 1992313" name="T108"/>
                <a:gd fmla="*/ 11766 h 1782762" name="T109"/>
                <a:gd fmla="*/ 926430 w 1992313" name="T110"/>
                <a:gd fmla="*/ 97167 h 1782762" name="T111"/>
                <a:gd fmla="*/ 825138 w 1992313" name="T112"/>
                <a:gd fmla="*/ 69839 h 1782762" name="T113"/>
                <a:gd fmla="*/ 721189 w 1992313" name="T114"/>
                <a:gd fmla="*/ 101342 h 1782762" name="T115"/>
                <a:gd fmla="*/ 7588 w 1992313" name="T116"/>
                <a:gd fmla="*/ 631206 h 1782762" name="T117"/>
                <a:gd fmla="*/ 37938 w 1992313" name="T118"/>
                <a:gd fmla="*/ 538214 h 1782762" name="T119"/>
                <a:gd fmla="*/ 729915 w 1992313" name="T120"/>
                <a:gd fmla="*/ 18219 h 1782762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782761" w="1992313">
                  <a:moveTo>
                    <a:pt x="1548210" y="1637903"/>
                  </a:moveTo>
                  <a:lnTo>
                    <a:pt x="1548210" y="1743472"/>
                  </a:lnTo>
                  <a:lnTo>
                    <a:pt x="1945879" y="1743472"/>
                  </a:lnTo>
                  <a:lnTo>
                    <a:pt x="1945879" y="1637903"/>
                  </a:lnTo>
                  <a:lnTo>
                    <a:pt x="1548210" y="1637903"/>
                  </a:lnTo>
                  <a:close/>
                  <a:moveTo>
                    <a:pt x="1476772" y="1456531"/>
                  </a:moveTo>
                  <a:lnTo>
                    <a:pt x="1476772" y="1558528"/>
                  </a:lnTo>
                  <a:lnTo>
                    <a:pt x="1876426" y="1558528"/>
                  </a:lnTo>
                  <a:lnTo>
                    <a:pt x="1876426" y="1456531"/>
                  </a:lnTo>
                  <a:lnTo>
                    <a:pt x="1476772" y="1456531"/>
                  </a:lnTo>
                  <a:close/>
                  <a:moveTo>
                    <a:pt x="1548210" y="1291828"/>
                  </a:moveTo>
                  <a:lnTo>
                    <a:pt x="1548210" y="1395809"/>
                  </a:lnTo>
                  <a:lnTo>
                    <a:pt x="1948657" y="1395809"/>
                  </a:lnTo>
                  <a:lnTo>
                    <a:pt x="1948657" y="1291828"/>
                  </a:lnTo>
                  <a:lnTo>
                    <a:pt x="1548210" y="1291828"/>
                  </a:lnTo>
                  <a:close/>
                  <a:moveTo>
                    <a:pt x="890173" y="826612"/>
                  </a:moveTo>
                  <a:lnTo>
                    <a:pt x="850176" y="829384"/>
                  </a:lnTo>
                  <a:lnTo>
                    <a:pt x="852948" y="863441"/>
                  </a:lnTo>
                  <a:lnTo>
                    <a:pt x="845028" y="865421"/>
                  </a:lnTo>
                  <a:lnTo>
                    <a:pt x="837504" y="867797"/>
                  </a:lnTo>
                  <a:lnTo>
                    <a:pt x="830376" y="870965"/>
                  </a:lnTo>
                  <a:lnTo>
                    <a:pt x="824040" y="873737"/>
                  </a:lnTo>
                  <a:lnTo>
                    <a:pt x="818496" y="877698"/>
                  </a:lnTo>
                  <a:lnTo>
                    <a:pt x="812952" y="881262"/>
                  </a:lnTo>
                  <a:lnTo>
                    <a:pt x="808200" y="885222"/>
                  </a:lnTo>
                  <a:lnTo>
                    <a:pt x="803448" y="889182"/>
                  </a:lnTo>
                  <a:lnTo>
                    <a:pt x="799884" y="893934"/>
                  </a:lnTo>
                  <a:lnTo>
                    <a:pt x="796320" y="899082"/>
                  </a:lnTo>
                  <a:lnTo>
                    <a:pt x="793944" y="904230"/>
                  </a:lnTo>
                  <a:lnTo>
                    <a:pt x="791568" y="908982"/>
                  </a:lnTo>
                  <a:lnTo>
                    <a:pt x="789984" y="914527"/>
                  </a:lnTo>
                  <a:lnTo>
                    <a:pt x="788796" y="920071"/>
                  </a:lnTo>
                  <a:lnTo>
                    <a:pt x="788400" y="926011"/>
                  </a:lnTo>
                  <a:lnTo>
                    <a:pt x="788400" y="931555"/>
                  </a:lnTo>
                  <a:lnTo>
                    <a:pt x="789192" y="937891"/>
                  </a:lnTo>
                  <a:lnTo>
                    <a:pt x="790380" y="943435"/>
                  </a:lnTo>
                  <a:lnTo>
                    <a:pt x="792756" y="948979"/>
                  </a:lnTo>
                  <a:lnTo>
                    <a:pt x="795132" y="954524"/>
                  </a:lnTo>
                  <a:lnTo>
                    <a:pt x="798696" y="959276"/>
                  </a:lnTo>
                  <a:lnTo>
                    <a:pt x="802260" y="963236"/>
                  </a:lnTo>
                  <a:lnTo>
                    <a:pt x="806616" y="967592"/>
                  </a:lnTo>
                  <a:lnTo>
                    <a:pt x="811368" y="971552"/>
                  </a:lnTo>
                  <a:lnTo>
                    <a:pt x="816516" y="974720"/>
                  </a:lnTo>
                  <a:lnTo>
                    <a:pt x="822456" y="978284"/>
                  </a:lnTo>
                  <a:lnTo>
                    <a:pt x="828396" y="981056"/>
                  </a:lnTo>
                  <a:lnTo>
                    <a:pt x="835128" y="983432"/>
                  </a:lnTo>
                  <a:lnTo>
                    <a:pt x="842256" y="986205"/>
                  </a:lnTo>
                  <a:lnTo>
                    <a:pt x="849384" y="988185"/>
                  </a:lnTo>
                  <a:lnTo>
                    <a:pt x="865620" y="992541"/>
                  </a:lnTo>
                  <a:lnTo>
                    <a:pt x="876312" y="995313"/>
                  </a:lnTo>
                  <a:lnTo>
                    <a:pt x="885025" y="998085"/>
                  </a:lnTo>
                  <a:lnTo>
                    <a:pt x="892945" y="1000857"/>
                  </a:lnTo>
                  <a:lnTo>
                    <a:pt x="899281" y="1004025"/>
                  </a:lnTo>
                  <a:lnTo>
                    <a:pt x="901657" y="1006005"/>
                  </a:lnTo>
                  <a:lnTo>
                    <a:pt x="903637" y="1007589"/>
                  </a:lnTo>
                  <a:lnTo>
                    <a:pt x="906013" y="1009569"/>
                  </a:lnTo>
                  <a:lnTo>
                    <a:pt x="907597" y="1011945"/>
                  </a:lnTo>
                  <a:lnTo>
                    <a:pt x="908785" y="1013925"/>
                  </a:lnTo>
                  <a:lnTo>
                    <a:pt x="909577" y="1015905"/>
                  </a:lnTo>
                  <a:lnTo>
                    <a:pt x="909973" y="1018677"/>
                  </a:lnTo>
                  <a:lnTo>
                    <a:pt x="910369" y="1021053"/>
                  </a:lnTo>
                  <a:lnTo>
                    <a:pt x="910369" y="1023430"/>
                  </a:lnTo>
                  <a:lnTo>
                    <a:pt x="909973" y="1026202"/>
                  </a:lnTo>
                  <a:lnTo>
                    <a:pt x="909181" y="1028182"/>
                  </a:lnTo>
                  <a:lnTo>
                    <a:pt x="908389" y="1030558"/>
                  </a:lnTo>
                  <a:lnTo>
                    <a:pt x="906805" y="1032934"/>
                  </a:lnTo>
                  <a:lnTo>
                    <a:pt x="904825" y="1034518"/>
                  </a:lnTo>
                  <a:lnTo>
                    <a:pt x="902845" y="1036498"/>
                  </a:lnTo>
                  <a:lnTo>
                    <a:pt x="900865" y="1037686"/>
                  </a:lnTo>
                  <a:lnTo>
                    <a:pt x="898093" y="1039666"/>
                  </a:lnTo>
                  <a:lnTo>
                    <a:pt x="895321" y="1040854"/>
                  </a:lnTo>
                  <a:lnTo>
                    <a:pt x="888589" y="1043230"/>
                  </a:lnTo>
                  <a:lnTo>
                    <a:pt x="881460" y="1044418"/>
                  </a:lnTo>
                  <a:lnTo>
                    <a:pt x="873144" y="1045606"/>
                  </a:lnTo>
                  <a:lnTo>
                    <a:pt x="863244" y="1046002"/>
                  </a:lnTo>
                  <a:lnTo>
                    <a:pt x="853740" y="1045606"/>
                  </a:lnTo>
                  <a:lnTo>
                    <a:pt x="844236" y="1044418"/>
                  </a:lnTo>
                  <a:lnTo>
                    <a:pt x="835524" y="1043230"/>
                  </a:lnTo>
                  <a:lnTo>
                    <a:pt x="827208" y="1041250"/>
                  </a:lnTo>
                  <a:lnTo>
                    <a:pt x="819288" y="1039270"/>
                  </a:lnTo>
                  <a:lnTo>
                    <a:pt x="811764" y="1036894"/>
                  </a:lnTo>
                  <a:lnTo>
                    <a:pt x="805032" y="1034122"/>
                  </a:lnTo>
                  <a:lnTo>
                    <a:pt x="795528" y="1076891"/>
                  </a:lnTo>
                  <a:lnTo>
                    <a:pt x="801864" y="1079663"/>
                  </a:lnTo>
                  <a:lnTo>
                    <a:pt x="808992" y="1081643"/>
                  </a:lnTo>
                  <a:lnTo>
                    <a:pt x="817308" y="1083623"/>
                  </a:lnTo>
                  <a:lnTo>
                    <a:pt x="826020" y="1085207"/>
                  </a:lnTo>
                  <a:lnTo>
                    <a:pt x="835128" y="1086791"/>
                  </a:lnTo>
                  <a:lnTo>
                    <a:pt x="845424" y="1087583"/>
                  </a:lnTo>
                  <a:lnTo>
                    <a:pt x="854928" y="1087979"/>
                  </a:lnTo>
                  <a:lnTo>
                    <a:pt x="864828" y="1087979"/>
                  </a:lnTo>
                  <a:lnTo>
                    <a:pt x="867600" y="1122036"/>
                  </a:lnTo>
                  <a:lnTo>
                    <a:pt x="907201" y="1119660"/>
                  </a:lnTo>
                  <a:lnTo>
                    <a:pt x="904429" y="1082831"/>
                  </a:lnTo>
                  <a:lnTo>
                    <a:pt x="913141" y="1080851"/>
                  </a:lnTo>
                  <a:lnTo>
                    <a:pt x="921061" y="1078079"/>
                  </a:lnTo>
                  <a:lnTo>
                    <a:pt x="928189" y="1075307"/>
                  </a:lnTo>
                  <a:lnTo>
                    <a:pt x="934921" y="1071743"/>
                  </a:lnTo>
                  <a:lnTo>
                    <a:pt x="941257" y="1068179"/>
                  </a:lnTo>
                  <a:lnTo>
                    <a:pt x="947197" y="1064219"/>
                  </a:lnTo>
                  <a:lnTo>
                    <a:pt x="951949" y="1060259"/>
                  </a:lnTo>
                  <a:lnTo>
                    <a:pt x="956701" y="1055506"/>
                  </a:lnTo>
                  <a:lnTo>
                    <a:pt x="960661" y="1050358"/>
                  </a:lnTo>
                  <a:lnTo>
                    <a:pt x="963829" y="1045606"/>
                  </a:lnTo>
                  <a:lnTo>
                    <a:pt x="966997" y="1040458"/>
                  </a:lnTo>
                  <a:lnTo>
                    <a:pt x="969373" y="1034914"/>
                  </a:lnTo>
                  <a:lnTo>
                    <a:pt x="970957" y="1029370"/>
                  </a:lnTo>
                  <a:lnTo>
                    <a:pt x="971749" y="1023430"/>
                  </a:lnTo>
                  <a:lnTo>
                    <a:pt x="972541" y="1017489"/>
                  </a:lnTo>
                  <a:lnTo>
                    <a:pt x="972145" y="1011945"/>
                  </a:lnTo>
                  <a:lnTo>
                    <a:pt x="971749" y="1006005"/>
                  </a:lnTo>
                  <a:lnTo>
                    <a:pt x="970561" y="1000461"/>
                  </a:lnTo>
                  <a:lnTo>
                    <a:pt x="969373" y="994917"/>
                  </a:lnTo>
                  <a:lnTo>
                    <a:pt x="967393" y="989769"/>
                  </a:lnTo>
                  <a:lnTo>
                    <a:pt x="964621" y="985412"/>
                  </a:lnTo>
                  <a:lnTo>
                    <a:pt x="961849" y="981056"/>
                  </a:lnTo>
                  <a:lnTo>
                    <a:pt x="957889" y="976700"/>
                  </a:lnTo>
                  <a:lnTo>
                    <a:pt x="954325" y="973136"/>
                  </a:lnTo>
                  <a:lnTo>
                    <a:pt x="949573" y="969176"/>
                  </a:lnTo>
                  <a:lnTo>
                    <a:pt x="944029" y="966008"/>
                  </a:lnTo>
                  <a:lnTo>
                    <a:pt x="938485" y="962444"/>
                  </a:lnTo>
                  <a:lnTo>
                    <a:pt x="932149" y="959672"/>
                  </a:lnTo>
                  <a:lnTo>
                    <a:pt x="925021" y="956504"/>
                  </a:lnTo>
                  <a:lnTo>
                    <a:pt x="917497" y="954128"/>
                  </a:lnTo>
                  <a:lnTo>
                    <a:pt x="909181" y="951752"/>
                  </a:lnTo>
                  <a:lnTo>
                    <a:pt x="900469" y="948979"/>
                  </a:lnTo>
                  <a:lnTo>
                    <a:pt x="888193" y="945811"/>
                  </a:lnTo>
                  <a:lnTo>
                    <a:pt x="877896" y="942643"/>
                  </a:lnTo>
                  <a:lnTo>
                    <a:pt x="869184" y="939475"/>
                  </a:lnTo>
                  <a:lnTo>
                    <a:pt x="862452" y="936307"/>
                  </a:lnTo>
                  <a:lnTo>
                    <a:pt x="856908" y="933139"/>
                  </a:lnTo>
                  <a:lnTo>
                    <a:pt x="854928" y="931555"/>
                  </a:lnTo>
                  <a:lnTo>
                    <a:pt x="853344" y="929179"/>
                  </a:lnTo>
                  <a:lnTo>
                    <a:pt x="852156" y="927595"/>
                  </a:lnTo>
                  <a:lnTo>
                    <a:pt x="850572" y="925615"/>
                  </a:lnTo>
                  <a:lnTo>
                    <a:pt x="850176" y="924031"/>
                  </a:lnTo>
                  <a:lnTo>
                    <a:pt x="849780" y="921259"/>
                  </a:lnTo>
                  <a:lnTo>
                    <a:pt x="850176" y="917695"/>
                  </a:lnTo>
                  <a:lnTo>
                    <a:pt x="850968" y="914131"/>
                  </a:lnTo>
                  <a:lnTo>
                    <a:pt x="852156" y="912150"/>
                  </a:lnTo>
                  <a:lnTo>
                    <a:pt x="853344" y="910566"/>
                  </a:lnTo>
                  <a:lnTo>
                    <a:pt x="854928" y="908586"/>
                  </a:lnTo>
                  <a:lnTo>
                    <a:pt x="856512" y="907002"/>
                  </a:lnTo>
                  <a:lnTo>
                    <a:pt x="858888" y="905814"/>
                  </a:lnTo>
                  <a:lnTo>
                    <a:pt x="861264" y="904626"/>
                  </a:lnTo>
                  <a:lnTo>
                    <a:pt x="863640" y="903438"/>
                  </a:lnTo>
                  <a:lnTo>
                    <a:pt x="867204" y="901854"/>
                  </a:lnTo>
                  <a:lnTo>
                    <a:pt x="870372" y="901062"/>
                  </a:lnTo>
                  <a:lnTo>
                    <a:pt x="874332" y="900270"/>
                  </a:lnTo>
                  <a:lnTo>
                    <a:pt x="883441" y="899082"/>
                  </a:lnTo>
                  <a:lnTo>
                    <a:pt x="894133" y="899082"/>
                  </a:lnTo>
                  <a:lnTo>
                    <a:pt x="903241" y="899082"/>
                  </a:lnTo>
                  <a:lnTo>
                    <a:pt x="911953" y="900270"/>
                  </a:lnTo>
                  <a:lnTo>
                    <a:pt x="919873" y="901458"/>
                  </a:lnTo>
                  <a:lnTo>
                    <a:pt x="927001" y="902646"/>
                  </a:lnTo>
                  <a:lnTo>
                    <a:pt x="932941" y="904626"/>
                  </a:lnTo>
                  <a:lnTo>
                    <a:pt x="942445" y="907398"/>
                  </a:lnTo>
                  <a:lnTo>
                    <a:pt x="951553" y="866213"/>
                  </a:lnTo>
                  <a:lnTo>
                    <a:pt x="946405" y="864629"/>
                  </a:lnTo>
                  <a:lnTo>
                    <a:pt x="940465" y="863045"/>
                  </a:lnTo>
                  <a:lnTo>
                    <a:pt x="934129" y="861461"/>
                  </a:lnTo>
                  <a:lnTo>
                    <a:pt x="927001" y="860273"/>
                  </a:lnTo>
                  <a:lnTo>
                    <a:pt x="919477" y="859085"/>
                  </a:lnTo>
                  <a:lnTo>
                    <a:pt x="910765" y="858689"/>
                  </a:lnTo>
                  <a:lnTo>
                    <a:pt x="902053" y="858293"/>
                  </a:lnTo>
                  <a:lnTo>
                    <a:pt x="892549" y="858293"/>
                  </a:lnTo>
                  <a:lnTo>
                    <a:pt x="890173" y="826612"/>
                  </a:lnTo>
                  <a:close/>
                  <a:moveTo>
                    <a:pt x="879480" y="790575"/>
                  </a:moveTo>
                  <a:lnTo>
                    <a:pt x="888589" y="790575"/>
                  </a:lnTo>
                  <a:lnTo>
                    <a:pt x="897301" y="790971"/>
                  </a:lnTo>
                  <a:lnTo>
                    <a:pt x="906409" y="792159"/>
                  </a:lnTo>
                  <a:lnTo>
                    <a:pt x="915121" y="793347"/>
                  </a:lnTo>
                  <a:lnTo>
                    <a:pt x="923833" y="795723"/>
                  </a:lnTo>
                  <a:lnTo>
                    <a:pt x="932149" y="797703"/>
                  </a:lnTo>
                  <a:lnTo>
                    <a:pt x="940861" y="800475"/>
                  </a:lnTo>
                  <a:lnTo>
                    <a:pt x="949177" y="803643"/>
                  </a:lnTo>
                  <a:lnTo>
                    <a:pt x="957097" y="806812"/>
                  </a:lnTo>
                  <a:lnTo>
                    <a:pt x="964621" y="811168"/>
                  </a:lnTo>
                  <a:lnTo>
                    <a:pt x="972145" y="815524"/>
                  </a:lnTo>
                  <a:lnTo>
                    <a:pt x="979669" y="819880"/>
                  </a:lnTo>
                  <a:lnTo>
                    <a:pt x="987193" y="824632"/>
                  </a:lnTo>
                  <a:lnTo>
                    <a:pt x="993925" y="830176"/>
                  </a:lnTo>
                  <a:lnTo>
                    <a:pt x="1000658" y="835324"/>
                  </a:lnTo>
                  <a:lnTo>
                    <a:pt x="1006598" y="841265"/>
                  </a:lnTo>
                  <a:lnTo>
                    <a:pt x="1012538" y="847601"/>
                  </a:lnTo>
                  <a:lnTo>
                    <a:pt x="1018478" y="854333"/>
                  </a:lnTo>
                  <a:lnTo>
                    <a:pt x="1024022" y="861065"/>
                  </a:lnTo>
                  <a:lnTo>
                    <a:pt x="1029170" y="868193"/>
                  </a:lnTo>
                  <a:lnTo>
                    <a:pt x="1034318" y="875321"/>
                  </a:lnTo>
                  <a:lnTo>
                    <a:pt x="1038674" y="883242"/>
                  </a:lnTo>
                  <a:lnTo>
                    <a:pt x="1042634" y="890766"/>
                  </a:lnTo>
                  <a:lnTo>
                    <a:pt x="1046198" y="899082"/>
                  </a:lnTo>
                  <a:lnTo>
                    <a:pt x="1049762" y="907002"/>
                  </a:lnTo>
                  <a:lnTo>
                    <a:pt x="1052534" y="915319"/>
                  </a:lnTo>
                  <a:lnTo>
                    <a:pt x="1055306" y="924427"/>
                  </a:lnTo>
                  <a:lnTo>
                    <a:pt x="1057682" y="933139"/>
                  </a:lnTo>
                  <a:lnTo>
                    <a:pt x="1059266" y="941851"/>
                  </a:lnTo>
                  <a:lnTo>
                    <a:pt x="1060454" y="951356"/>
                  </a:lnTo>
                  <a:lnTo>
                    <a:pt x="1061642" y="960464"/>
                  </a:lnTo>
                  <a:lnTo>
                    <a:pt x="1062038" y="969572"/>
                  </a:lnTo>
                  <a:lnTo>
                    <a:pt x="1061642" y="979076"/>
                  </a:lnTo>
                  <a:lnTo>
                    <a:pt x="1060850" y="988185"/>
                  </a:lnTo>
                  <a:lnTo>
                    <a:pt x="1060058" y="997293"/>
                  </a:lnTo>
                  <a:lnTo>
                    <a:pt x="1058474" y="1006401"/>
                  </a:lnTo>
                  <a:lnTo>
                    <a:pt x="1056890" y="1015113"/>
                  </a:lnTo>
                  <a:lnTo>
                    <a:pt x="1054514" y="1023430"/>
                  </a:lnTo>
                  <a:lnTo>
                    <a:pt x="1051742" y="1032142"/>
                  </a:lnTo>
                  <a:lnTo>
                    <a:pt x="1048970" y="1040458"/>
                  </a:lnTo>
                  <a:lnTo>
                    <a:pt x="1045406" y="1048378"/>
                  </a:lnTo>
                  <a:lnTo>
                    <a:pt x="1041446" y="1056298"/>
                  </a:lnTo>
                  <a:lnTo>
                    <a:pt x="1037090" y="1063823"/>
                  </a:lnTo>
                  <a:lnTo>
                    <a:pt x="1032734" y="1071347"/>
                  </a:lnTo>
                  <a:lnTo>
                    <a:pt x="1027982" y="1078475"/>
                  </a:lnTo>
                  <a:lnTo>
                    <a:pt x="1022834" y="1085207"/>
                  </a:lnTo>
                  <a:lnTo>
                    <a:pt x="1016894" y="1091939"/>
                  </a:lnTo>
                  <a:lnTo>
                    <a:pt x="1010954" y="1098276"/>
                  </a:lnTo>
                  <a:lnTo>
                    <a:pt x="1005014" y="1104612"/>
                  </a:lnTo>
                  <a:lnTo>
                    <a:pt x="998677" y="1110552"/>
                  </a:lnTo>
                  <a:lnTo>
                    <a:pt x="991945" y="1116096"/>
                  </a:lnTo>
                  <a:lnTo>
                    <a:pt x="984817" y="1121244"/>
                  </a:lnTo>
                  <a:lnTo>
                    <a:pt x="977689" y="1126392"/>
                  </a:lnTo>
                  <a:lnTo>
                    <a:pt x="970165" y="1130352"/>
                  </a:lnTo>
                  <a:lnTo>
                    <a:pt x="962641" y="1134709"/>
                  </a:lnTo>
                  <a:lnTo>
                    <a:pt x="954721" y="1138273"/>
                  </a:lnTo>
                  <a:lnTo>
                    <a:pt x="946405" y="1141837"/>
                  </a:lnTo>
                  <a:lnTo>
                    <a:pt x="937693" y="1145005"/>
                  </a:lnTo>
                  <a:lnTo>
                    <a:pt x="929377" y="1147777"/>
                  </a:lnTo>
                  <a:lnTo>
                    <a:pt x="920665" y="1149757"/>
                  </a:lnTo>
                  <a:lnTo>
                    <a:pt x="911557" y="1151341"/>
                  </a:lnTo>
                  <a:lnTo>
                    <a:pt x="902845" y="1152529"/>
                  </a:lnTo>
                  <a:lnTo>
                    <a:pt x="893737" y="1153717"/>
                  </a:lnTo>
                  <a:lnTo>
                    <a:pt x="884233" y="1154113"/>
                  </a:lnTo>
                  <a:lnTo>
                    <a:pt x="875124" y="1154113"/>
                  </a:lnTo>
                  <a:lnTo>
                    <a:pt x="866016" y="1153321"/>
                  </a:lnTo>
                  <a:lnTo>
                    <a:pt x="856908" y="1152133"/>
                  </a:lnTo>
                  <a:lnTo>
                    <a:pt x="848196" y="1150549"/>
                  </a:lnTo>
                  <a:lnTo>
                    <a:pt x="839484" y="1148965"/>
                  </a:lnTo>
                  <a:lnTo>
                    <a:pt x="830772" y="1146589"/>
                  </a:lnTo>
                  <a:lnTo>
                    <a:pt x="822456" y="1143817"/>
                  </a:lnTo>
                  <a:lnTo>
                    <a:pt x="814536" y="1140649"/>
                  </a:lnTo>
                  <a:lnTo>
                    <a:pt x="806616" y="1137085"/>
                  </a:lnTo>
                  <a:lnTo>
                    <a:pt x="798696" y="1133521"/>
                  </a:lnTo>
                  <a:lnTo>
                    <a:pt x="791172" y="1129164"/>
                  </a:lnTo>
                  <a:lnTo>
                    <a:pt x="783648" y="1124412"/>
                  </a:lnTo>
                  <a:lnTo>
                    <a:pt x="776520" y="1119660"/>
                  </a:lnTo>
                  <a:lnTo>
                    <a:pt x="769392" y="1114512"/>
                  </a:lnTo>
                  <a:lnTo>
                    <a:pt x="762660" y="1108572"/>
                  </a:lnTo>
                  <a:lnTo>
                    <a:pt x="756323" y="1102632"/>
                  </a:lnTo>
                  <a:lnTo>
                    <a:pt x="750779" y="1096296"/>
                  </a:lnTo>
                  <a:lnTo>
                    <a:pt x="744839" y="1089959"/>
                  </a:lnTo>
                  <a:lnTo>
                    <a:pt x="739295" y="1083227"/>
                  </a:lnTo>
                  <a:lnTo>
                    <a:pt x="734147" y="1076099"/>
                  </a:lnTo>
                  <a:lnTo>
                    <a:pt x="728999" y="1068971"/>
                  </a:lnTo>
                  <a:lnTo>
                    <a:pt x="725039" y="1061447"/>
                  </a:lnTo>
                  <a:lnTo>
                    <a:pt x="720683" y="1053526"/>
                  </a:lnTo>
                  <a:lnTo>
                    <a:pt x="717119" y="1045606"/>
                  </a:lnTo>
                  <a:lnTo>
                    <a:pt x="713555" y="1036894"/>
                  </a:lnTo>
                  <a:lnTo>
                    <a:pt x="710783" y="1028578"/>
                  </a:lnTo>
                  <a:lnTo>
                    <a:pt x="708011" y="1020261"/>
                  </a:lnTo>
                  <a:lnTo>
                    <a:pt x="706031" y="1011549"/>
                  </a:lnTo>
                  <a:lnTo>
                    <a:pt x="704447" y="1002045"/>
                  </a:lnTo>
                  <a:lnTo>
                    <a:pt x="703259" y="993333"/>
                  </a:lnTo>
                  <a:lnTo>
                    <a:pt x="702071" y="983432"/>
                  </a:lnTo>
                  <a:lnTo>
                    <a:pt x="701675" y="974324"/>
                  </a:lnTo>
                  <a:lnTo>
                    <a:pt x="701675" y="965216"/>
                  </a:lnTo>
                  <a:lnTo>
                    <a:pt x="702071" y="955712"/>
                  </a:lnTo>
                  <a:lnTo>
                    <a:pt x="703655" y="946999"/>
                  </a:lnTo>
                  <a:lnTo>
                    <a:pt x="704843" y="938287"/>
                  </a:lnTo>
                  <a:lnTo>
                    <a:pt x="706427" y="929179"/>
                  </a:lnTo>
                  <a:lnTo>
                    <a:pt x="708803" y="920863"/>
                  </a:lnTo>
                  <a:lnTo>
                    <a:pt x="711575" y="912150"/>
                  </a:lnTo>
                  <a:lnTo>
                    <a:pt x="714743" y="904230"/>
                  </a:lnTo>
                  <a:lnTo>
                    <a:pt x="718307" y="895914"/>
                  </a:lnTo>
                  <a:lnTo>
                    <a:pt x="721871" y="887994"/>
                  </a:lnTo>
                  <a:lnTo>
                    <a:pt x="726227" y="880470"/>
                  </a:lnTo>
                  <a:lnTo>
                    <a:pt x="730979" y="872945"/>
                  </a:lnTo>
                  <a:lnTo>
                    <a:pt x="735335" y="865817"/>
                  </a:lnTo>
                  <a:lnTo>
                    <a:pt x="740879" y="858689"/>
                  </a:lnTo>
                  <a:lnTo>
                    <a:pt x="746423" y="851957"/>
                  </a:lnTo>
                  <a:lnTo>
                    <a:pt x="752363" y="845621"/>
                  </a:lnTo>
                  <a:lnTo>
                    <a:pt x="758303" y="839680"/>
                  </a:lnTo>
                  <a:lnTo>
                    <a:pt x="765036" y="833740"/>
                  </a:lnTo>
                  <a:lnTo>
                    <a:pt x="771768" y="828196"/>
                  </a:lnTo>
                  <a:lnTo>
                    <a:pt x="778500" y="823048"/>
                  </a:lnTo>
                  <a:lnTo>
                    <a:pt x="786024" y="818296"/>
                  </a:lnTo>
                  <a:lnTo>
                    <a:pt x="793152" y="813544"/>
                  </a:lnTo>
                  <a:lnTo>
                    <a:pt x="801072" y="809584"/>
                  </a:lnTo>
                  <a:lnTo>
                    <a:pt x="808992" y="805624"/>
                  </a:lnTo>
                  <a:lnTo>
                    <a:pt x="816912" y="802455"/>
                  </a:lnTo>
                  <a:lnTo>
                    <a:pt x="825624" y="799287"/>
                  </a:lnTo>
                  <a:lnTo>
                    <a:pt x="833940" y="796911"/>
                  </a:lnTo>
                  <a:lnTo>
                    <a:pt x="842652" y="794535"/>
                  </a:lnTo>
                  <a:lnTo>
                    <a:pt x="851760" y="792951"/>
                  </a:lnTo>
                  <a:lnTo>
                    <a:pt x="860868" y="791763"/>
                  </a:lnTo>
                  <a:lnTo>
                    <a:pt x="869976" y="790971"/>
                  </a:lnTo>
                  <a:lnTo>
                    <a:pt x="879480" y="790575"/>
                  </a:lnTo>
                  <a:close/>
                  <a:moveTo>
                    <a:pt x="1278335" y="731440"/>
                  </a:moveTo>
                  <a:lnTo>
                    <a:pt x="322263" y="793353"/>
                  </a:lnTo>
                  <a:lnTo>
                    <a:pt x="319484" y="799306"/>
                  </a:lnTo>
                  <a:lnTo>
                    <a:pt x="316706" y="805259"/>
                  </a:lnTo>
                  <a:lnTo>
                    <a:pt x="313134" y="810815"/>
                  </a:lnTo>
                  <a:lnTo>
                    <a:pt x="309959" y="816372"/>
                  </a:lnTo>
                  <a:lnTo>
                    <a:pt x="305991" y="821531"/>
                  </a:lnTo>
                  <a:lnTo>
                    <a:pt x="301625" y="826690"/>
                  </a:lnTo>
                  <a:lnTo>
                    <a:pt x="297656" y="831850"/>
                  </a:lnTo>
                  <a:lnTo>
                    <a:pt x="292894" y="836612"/>
                  </a:lnTo>
                  <a:lnTo>
                    <a:pt x="288131" y="840978"/>
                  </a:lnTo>
                  <a:lnTo>
                    <a:pt x="283369" y="845343"/>
                  </a:lnTo>
                  <a:lnTo>
                    <a:pt x="278209" y="849312"/>
                  </a:lnTo>
                  <a:lnTo>
                    <a:pt x="272653" y="853678"/>
                  </a:lnTo>
                  <a:lnTo>
                    <a:pt x="267097" y="857647"/>
                  </a:lnTo>
                  <a:lnTo>
                    <a:pt x="261541" y="860822"/>
                  </a:lnTo>
                  <a:lnTo>
                    <a:pt x="255984" y="864393"/>
                  </a:lnTo>
                  <a:lnTo>
                    <a:pt x="249634" y="867172"/>
                  </a:lnTo>
                  <a:lnTo>
                    <a:pt x="667941" y="1135856"/>
                  </a:lnTo>
                  <a:lnTo>
                    <a:pt x="108744" y="1606550"/>
                  </a:lnTo>
                  <a:lnTo>
                    <a:pt x="129778" y="1631950"/>
                  </a:lnTo>
                  <a:lnTo>
                    <a:pt x="697310" y="1154509"/>
                  </a:lnTo>
                  <a:lnTo>
                    <a:pt x="820738" y="1233487"/>
                  </a:lnTo>
                  <a:lnTo>
                    <a:pt x="841772" y="1247775"/>
                  </a:lnTo>
                  <a:lnTo>
                    <a:pt x="949325" y="1240631"/>
                  </a:lnTo>
                  <a:lnTo>
                    <a:pt x="973932" y="1223565"/>
                  </a:lnTo>
                  <a:lnTo>
                    <a:pt x="1085453" y="1148556"/>
                  </a:lnTo>
                  <a:lnTo>
                    <a:pt x="1422400" y="1436290"/>
                  </a:lnTo>
                  <a:lnTo>
                    <a:pt x="1422400" y="1416843"/>
                  </a:lnTo>
                  <a:lnTo>
                    <a:pt x="1450578" y="1416843"/>
                  </a:lnTo>
                  <a:lnTo>
                    <a:pt x="1114028" y="1129506"/>
                  </a:lnTo>
                  <a:lnTo>
                    <a:pt x="1379141" y="951706"/>
                  </a:lnTo>
                  <a:lnTo>
                    <a:pt x="1369219" y="798512"/>
                  </a:lnTo>
                  <a:lnTo>
                    <a:pt x="1278335" y="731440"/>
                  </a:lnTo>
                  <a:close/>
                  <a:moveTo>
                    <a:pt x="1317625" y="673100"/>
                  </a:moveTo>
                  <a:lnTo>
                    <a:pt x="275034" y="740568"/>
                  </a:lnTo>
                  <a:lnTo>
                    <a:pt x="274241" y="749300"/>
                  </a:lnTo>
                  <a:lnTo>
                    <a:pt x="272653" y="757634"/>
                  </a:lnTo>
                  <a:lnTo>
                    <a:pt x="270669" y="765175"/>
                  </a:lnTo>
                  <a:lnTo>
                    <a:pt x="267097" y="773112"/>
                  </a:lnTo>
                  <a:lnTo>
                    <a:pt x="263525" y="780256"/>
                  </a:lnTo>
                  <a:lnTo>
                    <a:pt x="259159" y="787400"/>
                  </a:lnTo>
                  <a:lnTo>
                    <a:pt x="254000" y="793750"/>
                  </a:lnTo>
                  <a:lnTo>
                    <a:pt x="248841" y="799703"/>
                  </a:lnTo>
                  <a:lnTo>
                    <a:pt x="242491" y="805656"/>
                  </a:lnTo>
                  <a:lnTo>
                    <a:pt x="236141" y="810815"/>
                  </a:lnTo>
                  <a:lnTo>
                    <a:pt x="228997" y="814784"/>
                  </a:lnTo>
                  <a:lnTo>
                    <a:pt x="221456" y="819150"/>
                  </a:lnTo>
                  <a:lnTo>
                    <a:pt x="213122" y="821928"/>
                  </a:lnTo>
                  <a:lnTo>
                    <a:pt x="204788" y="824706"/>
                  </a:lnTo>
                  <a:lnTo>
                    <a:pt x="196453" y="826293"/>
                  </a:lnTo>
                  <a:lnTo>
                    <a:pt x="187722" y="827484"/>
                  </a:lnTo>
                  <a:lnTo>
                    <a:pt x="215503" y="845343"/>
                  </a:lnTo>
                  <a:lnTo>
                    <a:pt x="222647" y="842565"/>
                  </a:lnTo>
                  <a:lnTo>
                    <a:pt x="228600" y="840184"/>
                  </a:lnTo>
                  <a:lnTo>
                    <a:pt x="234156" y="837803"/>
                  </a:lnTo>
                  <a:lnTo>
                    <a:pt x="239713" y="834628"/>
                  </a:lnTo>
                  <a:lnTo>
                    <a:pt x="245269" y="831453"/>
                  </a:lnTo>
                  <a:lnTo>
                    <a:pt x="250428" y="827484"/>
                  </a:lnTo>
                  <a:lnTo>
                    <a:pt x="255588" y="823912"/>
                  </a:lnTo>
                  <a:lnTo>
                    <a:pt x="259953" y="819943"/>
                  </a:lnTo>
                  <a:lnTo>
                    <a:pt x="264716" y="815181"/>
                  </a:lnTo>
                  <a:lnTo>
                    <a:pt x="269081" y="810815"/>
                  </a:lnTo>
                  <a:lnTo>
                    <a:pt x="272653" y="806053"/>
                  </a:lnTo>
                  <a:lnTo>
                    <a:pt x="276622" y="800893"/>
                  </a:lnTo>
                  <a:lnTo>
                    <a:pt x="280194" y="796131"/>
                  </a:lnTo>
                  <a:lnTo>
                    <a:pt x="283369" y="790575"/>
                  </a:lnTo>
                  <a:lnTo>
                    <a:pt x="286147" y="785018"/>
                  </a:lnTo>
                  <a:lnTo>
                    <a:pt x="288528" y="779065"/>
                  </a:lnTo>
                  <a:lnTo>
                    <a:pt x="291306" y="773112"/>
                  </a:lnTo>
                  <a:lnTo>
                    <a:pt x="294878" y="762000"/>
                  </a:lnTo>
                  <a:lnTo>
                    <a:pt x="1301354" y="696912"/>
                  </a:lnTo>
                  <a:lnTo>
                    <a:pt x="1306513" y="707231"/>
                  </a:lnTo>
                  <a:lnTo>
                    <a:pt x="1309688" y="713184"/>
                  </a:lnTo>
                  <a:lnTo>
                    <a:pt x="1313657" y="719137"/>
                  </a:lnTo>
                  <a:lnTo>
                    <a:pt x="1317228" y="724693"/>
                  </a:lnTo>
                  <a:lnTo>
                    <a:pt x="1321594" y="729853"/>
                  </a:lnTo>
                  <a:lnTo>
                    <a:pt x="1326357" y="735012"/>
                  </a:lnTo>
                  <a:lnTo>
                    <a:pt x="1330722" y="739378"/>
                  </a:lnTo>
                  <a:lnTo>
                    <a:pt x="1335882" y="744140"/>
                  </a:lnTo>
                  <a:lnTo>
                    <a:pt x="1341438" y="748506"/>
                  </a:lnTo>
                  <a:lnTo>
                    <a:pt x="1346994" y="752078"/>
                  </a:lnTo>
                  <a:lnTo>
                    <a:pt x="1352947" y="755650"/>
                  </a:lnTo>
                  <a:lnTo>
                    <a:pt x="1358504" y="758428"/>
                  </a:lnTo>
                  <a:lnTo>
                    <a:pt x="1364457" y="761206"/>
                  </a:lnTo>
                  <a:lnTo>
                    <a:pt x="1370807" y="763984"/>
                  </a:lnTo>
                  <a:lnTo>
                    <a:pt x="1377554" y="765968"/>
                  </a:lnTo>
                  <a:lnTo>
                    <a:pt x="1383904" y="767556"/>
                  </a:lnTo>
                  <a:lnTo>
                    <a:pt x="1390650" y="769143"/>
                  </a:lnTo>
                  <a:lnTo>
                    <a:pt x="1404938" y="771128"/>
                  </a:lnTo>
                  <a:lnTo>
                    <a:pt x="1415257" y="927497"/>
                  </a:lnTo>
                  <a:lnTo>
                    <a:pt x="1436291" y="913606"/>
                  </a:lnTo>
                  <a:lnTo>
                    <a:pt x="1425178" y="746522"/>
                  </a:lnTo>
                  <a:lnTo>
                    <a:pt x="1421210" y="747315"/>
                  </a:lnTo>
                  <a:lnTo>
                    <a:pt x="1416844" y="747712"/>
                  </a:lnTo>
                  <a:lnTo>
                    <a:pt x="1407716" y="747712"/>
                  </a:lnTo>
                  <a:lnTo>
                    <a:pt x="1398588" y="747315"/>
                  </a:lnTo>
                  <a:lnTo>
                    <a:pt x="1390254" y="746125"/>
                  </a:lnTo>
                  <a:lnTo>
                    <a:pt x="1381919" y="743743"/>
                  </a:lnTo>
                  <a:lnTo>
                    <a:pt x="1373982" y="740965"/>
                  </a:lnTo>
                  <a:lnTo>
                    <a:pt x="1366441" y="737393"/>
                  </a:lnTo>
                  <a:lnTo>
                    <a:pt x="1359297" y="733425"/>
                  </a:lnTo>
                  <a:lnTo>
                    <a:pt x="1352550" y="728662"/>
                  </a:lnTo>
                  <a:lnTo>
                    <a:pt x="1346200" y="723503"/>
                  </a:lnTo>
                  <a:lnTo>
                    <a:pt x="1340247" y="717550"/>
                  </a:lnTo>
                  <a:lnTo>
                    <a:pt x="1334691" y="711200"/>
                  </a:lnTo>
                  <a:lnTo>
                    <a:pt x="1329928" y="704453"/>
                  </a:lnTo>
                  <a:lnTo>
                    <a:pt x="1325960" y="696912"/>
                  </a:lnTo>
                  <a:lnTo>
                    <a:pt x="1322388" y="689372"/>
                  </a:lnTo>
                  <a:lnTo>
                    <a:pt x="1320007" y="681434"/>
                  </a:lnTo>
                  <a:lnTo>
                    <a:pt x="1317625" y="673100"/>
                  </a:lnTo>
                  <a:close/>
                  <a:moveTo>
                    <a:pt x="1748449" y="607226"/>
                  </a:moveTo>
                  <a:lnTo>
                    <a:pt x="1749425" y="611106"/>
                  </a:lnTo>
                  <a:lnTo>
                    <a:pt x="1749425" y="614362"/>
                  </a:lnTo>
                  <a:lnTo>
                    <a:pt x="1748449" y="607226"/>
                  </a:lnTo>
                  <a:close/>
                  <a:moveTo>
                    <a:pt x="1746250" y="598487"/>
                  </a:moveTo>
                  <a:lnTo>
                    <a:pt x="1748367" y="606628"/>
                  </a:lnTo>
                  <a:lnTo>
                    <a:pt x="1748449" y="607226"/>
                  </a:lnTo>
                  <a:lnTo>
                    <a:pt x="1746250" y="598487"/>
                  </a:lnTo>
                  <a:close/>
                  <a:moveTo>
                    <a:pt x="1339511" y="455612"/>
                  </a:moveTo>
                  <a:lnTo>
                    <a:pt x="1346255" y="465182"/>
                  </a:lnTo>
                  <a:lnTo>
                    <a:pt x="1350222" y="470764"/>
                  </a:lnTo>
                  <a:lnTo>
                    <a:pt x="1354586" y="475549"/>
                  </a:lnTo>
                  <a:lnTo>
                    <a:pt x="1359743" y="480733"/>
                  </a:lnTo>
                  <a:lnTo>
                    <a:pt x="1364503" y="485518"/>
                  </a:lnTo>
                  <a:lnTo>
                    <a:pt x="1369660" y="489505"/>
                  </a:lnTo>
                  <a:lnTo>
                    <a:pt x="1375214" y="493492"/>
                  </a:lnTo>
                  <a:lnTo>
                    <a:pt x="1381164" y="496682"/>
                  </a:lnTo>
                  <a:lnTo>
                    <a:pt x="1387115" y="500271"/>
                  </a:lnTo>
                  <a:lnTo>
                    <a:pt x="1393065" y="503062"/>
                  </a:lnTo>
                  <a:lnTo>
                    <a:pt x="1399016" y="505853"/>
                  </a:lnTo>
                  <a:lnTo>
                    <a:pt x="1405363" y="507847"/>
                  </a:lnTo>
                  <a:lnTo>
                    <a:pt x="1412106" y="509442"/>
                  </a:lnTo>
                  <a:lnTo>
                    <a:pt x="1418454" y="510638"/>
                  </a:lnTo>
                  <a:lnTo>
                    <a:pt x="1425197" y="512233"/>
                  </a:lnTo>
                  <a:lnTo>
                    <a:pt x="1431941" y="512632"/>
                  </a:lnTo>
                  <a:lnTo>
                    <a:pt x="1439082" y="513031"/>
                  </a:lnTo>
                  <a:lnTo>
                    <a:pt x="1453759" y="513031"/>
                  </a:lnTo>
                  <a:lnTo>
                    <a:pt x="1468437" y="578424"/>
                  </a:lnTo>
                  <a:lnTo>
                    <a:pt x="1464470" y="576829"/>
                  </a:lnTo>
                  <a:lnTo>
                    <a:pt x="1460503" y="575234"/>
                  </a:lnTo>
                  <a:lnTo>
                    <a:pt x="1456536" y="574038"/>
                  </a:lnTo>
                  <a:lnTo>
                    <a:pt x="1452173" y="572842"/>
                  </a:lnTo>
                  <a:lnTo>
                    <a:pt x="1448206" y="571645"/>
                  </a:lnTo>
                  <a:lnTo>
                    <a:pt x="1443445" y="571247"/>
                  </a:lnTo>
                  <a:lnTo>
                    <a:pt x="1439082" y="570848"/>
                  </a:lnTo>
                  <a:lnTo>
                    <a:pt x="1434718" y="571247"/>
                  </a:lnTo>
                  <a:lnTo>
                    <a:pt x="1428371" y="571645"/>
                  </a:lnTo>
                  <a:lnTo>
                    <a:pt x="1422420" y="545727"/>
                  </a:lnTo>
                  <a:lnTo>
                    <a:pt x="1415280" y="544531"/>
                  </a:lnTo>
                  <a:lnTo>
                    <a:pt x="1407743" y="543335"/>
                  </a:lnTo>
                  <a:lnTo>
                    <a:pt x="1400602" y="541740"/>
                  </a:lnTo>
                  <a:lnTo>
                    <a:pt x="1393462" y="540145"/>
                  </a:lnTo>
                  <a:lnTo>
                    <a:pt x="1386718" y="537354"/>
                  </a:lnTo>
                  <a:lnTo>
                    <a:pt x="1379974" y="534961"/>
                  </a:lnTo>
                  <a:lnTo>
                    <a:pt x="1373230" y="532569"/>
                  </a:lnTo>
                  <a:lnTo>
                    <a:pt x="1366487" y="528980"/>
                  </a:lnTo>
                  <a:lnTo>
                    <a:pt x="1360536" y="525790"/>
                  </a:lnTo>
                  <a:lnTo>
                    <a:pt x="1354189" y="521803"/>
                  </a:lnTo>
                  <a:lnTo>
                    <a:pt x="1348239" y="518214"/>
                  </a:lnTo>
                  <a:lnTo>
                    <a:pt x="1342288" y="513429"/>
                  </a:lnTo>
                  <a:lnTo>
                    <a:pt x="1336735" y="509043"/>
                  </a:lnTo>
                  <a:lnTo>
                    <a:pt x="1331974" y="503860"/>
                  </a:lnTo>
                  <a:lnTo>
                    <a:pt x="1326817" y="499075"/>
                  </a:lnTo>
                  <a:lnTo>
                    <a:pt x="1322057" y="493891"/>
                  </a:lnTo>
                  <a:lnTo>
                    <a:pt x="805561" y="611918"/>
                  </a:lnTo>
                  <a:lnTo>
                    <a:pt x="598487" y="625475"/>
                  </a:lnTo>
                  <a:lnTo>
                    <a:pt x="1339511" y="455612"/>
                  </a:lnTo>
                  <a:close/>
                  <a:moveTo>
                    <a:pt x="1546225" y="442912"/>
                  </a:moveTo>
                  <a:lnTo>
                    <a:pt x="1655762" y="525609"/>
                  </a:lnTo>
                  <a:lnTo>
                    <a:pt x="1674416" y="539062"/>
                  </a:lnTo>
                  <a:lnTo>
                    <a:pt x="1684338" y="546184"/>
                  </a:lnTo>
                  <a:lnTo>
                    <a:pt x="1693466" y="553702"/>
                  </a:lnTo>
                  <a:lnTo>
                    <a:pt x="1702594" y="561615"/>
                  </a:lnTo>
                  <a:lnTo>
                    <a:pt x="1711325" y="569924"/>
                  </a:lnTo>
                  <a:lnTo>
                    <a:pt x="1715294" y="574672"/>
                  </a:lnTo>
                  <a:lnTo>
                    <a:pt x="1719262" y="579421"/>
                  </a:lnTo>
                  <a:lnTo>
                    <a:pt x="1722438" y="583773"/>
                  </a:lnTo>
                  <a:lnTo>
                    <a:pt x="1726009" y="588917"/>
                  </a:lnTo>
                  <a:lnTo>
                    <a:pt x="1728788" y="594456"/>
                  </a:lnTo>
                  <a:lnTo>
                    <a:pt x="1731962" y="599996"/>
                  </a:lnTo>
                  <a:lnTo>
                    <a:pt x="1733947" y="605140"/>
                  </a:lnTo>
                  <a:lnTo>
                    <a:pt x="1735931" y="611075"/>
                  </a:lnTo>
                  <a:lnTo>
                    <a:pt x="1737519" y="617406"/>
                  </a:lnTo>
                  <a:lnTo>
                    <a:pt x="1739106" y="623736"/>
                  </a:lnTo>
                  <a:lnTo>
                    <a:pt x="1739900" y="630463"/>
                  </a:lnTo>
                  <a:lnTo>
                    <a:pt x="1739900" y="637585"/>
                  </a:lnTo>
                  <a:lnTo>
                    <a:pt x="1739900" y="644707"/>
                  </a:lnTo>
                  <a:lnTo>
                    <a:pt x="1739106" y="652225"/>
                  </a:lnTo>
                  <a:lnTo>
                    <a:pt x="1737519" y="660534"/>
                  </a:lnTo>
                  <a:lnTo>
                    <a:pt x="1735931" y="668844"/>
                  </a:lnTo>
                  <a:lnTo>
                    <a:pt x="1733550" y="677153"/>
                  </a:lnTo>
                  <a:lnTo>
                    <a:pt x="1730375" y="685858"/>
                  </a:lnTo>
                  <a:lnTo>
                    <a:pt x="1726803" y="695354"/>
                  </a:lnTo>
                  <a:lnTo>
                    <a:pt x="1722438" y="704850"/>
                  </a:lnTo>
                  <a:lnTo>
                    <a:pt x="1721247" y="697332"/>
                  </a:lnTo>
                  <a:lnTo>
                    <a:pt x="1719262" y="689814"/>
                  </a:lnTo>
                  <a:lnTo>
                    <a:pt x="1716088" y="682297"/>
                  </a:lnTo>
                  <a:lnTo>
                    <a:pt x="1712912" y="674383"/>
                  </a:lnTo>
                  <a:lnTo>
                    <a:pt x="1708150" y="666865"/>
                  </a:lnTo>
                  <a:lnTo>
                    <a:pt x="1702991" y="658556"/>
                  </a:lnTo>
                  <a:lnTo>
                    <a:pt x="1697831" y="651038"/>
                  </a:lnTo>
                  <a:lnTo>
                    <a:pt x="1691481" y="643125"/>
                  </a:lnTo>
                  <a:lnTo>
                    <a:pt x="1685131" y="635607"/>
                  </a:lnTo>
                  <a:lnTo>
                    <a:pt x="1678384" y="628089"/>
                  </a:lnTo>
                  <a:lnTo>
                    <a:pt x="1670844" y="620967"/>
                  </a:lnTo>
                  <a:lnTo>
                    <a:pt x="1663700" y="613844"/>
                  </a:lnTo>
                  <a:lnTo>
                    <a:pt x="1655762" y="607118"/>
                  </a:lnTo>
                  <a:lnTo>
                    <a:pt x="1648222" y="600787"/>
                  </a:lnTo>
                  <a:lnTo>
                    <a:pt x="1632744" y="588521"/>
                  </a:lnTo>
                  <a:lnTo>
                    <a:pt x="1569244" y="541831"/>
                  </a:lnTo>
                  <a:lnTo>
                    <a:pt x="1546225" y="442912"/>
                  </a:lnTo>
                  <a:close/>
                  <a:moveTo>
                    <a:pt x="1465263" y="354012"/>
                  </a:moveTo>
                  <a:lnTo>
                    <a:pt x="1469232" y="354409"/>
                  </a:lnTo>
                  <a:lnTo>
                    <a:pt x="1472407" y="355203"/>
                  </a:lnTo>
                  <a:lnTo>
                    <a:pt x="1475582" y="357187"/>
                  </a:lnTo>
                  <a:lnTo>
                    <a:pt x="1478360" y="359172"/>
                  </a:lnTo>
                  <a:lnTo>
                    <a:pt x="1480741" y="361553"/>
                  </a:lnTo>
                  <a:lnTo>
                    <a:pt x="1482725" y="364728"/>
                  </a:lnTo>
                  <a:lnTo>
                    <a:pt x="1483916" y="368300"/>
                  </a:lnTo>
                  <a:lnTo>
                    <a:pt x="1585516" y="813197"/>
                  </a:lnTo>
                  <a:lnTo>
                    <a:pt x="1625600" y="786606"/>
                  </a:lnTo>
                  <a:lnTo>
                    <a:pt x="1682750" y="747712"/>
                  </a:lnTo>
                  <a:lnTo>
                    <a:pt x="1690291" y="742553"/>
                  </a:lnTo>
                  <a:lnTo>
                    <a:pt x="1697038" y="736600"/>
                  </a:lnTo>
                  <a:lnTo>
                    <a:pt x="1703388" y="730647"/>
                  </a:lnTo>
                  <a:lnTo>
                    <a:pt x="1709341" y="724297"/>
                  </a:lnTo>
                  <a:lnTo>
                    <a:pt x="1715294" y="718343"/>
                  </a:lnTo>
                  <a:lnTo>
                    <a:pt x="1720454" y="711993"/>
                  </a:lnTo>
                  <a:lnTo>
                    <a:pt x="1725216" y="705247"/>
                  </a:lnTo>
                  <a:lnTo>
                    <a:pt x="1729185" y="698500"/>
                  </a:lnTo>
                  <a:lnTo>
                    <a:pt x="1733550" y="691753"/>
                  </a:lnTo>
                  <a:lnTo>
                    <a:pt x="1736725" y="685006"/>
                  </a:lnTo>
                  <a:lnTo>
                    <a:pt x="1739900" y="678259"/>
                  </a:lnTo>
                  <a:lnTo>
                    <a:pt x="1742282" y="671115"/>
                  </a:lnTo>
                  <a:lnTo>
                    <a:pt x="1744663" y="664368"/>
                  </a:lnTo>
                  <a:lnTo>
                    <a:pt x="1746647" y="657225"/>
                  </a:lnTo>
                  <a:lnTo>
                    <a:pt x="1747838" y="650081"/>
                  </a:lnTo>
                  <a:lnTo>
                    <a:pt x="1749029" y="642937"/>
                  </a:lnTo>
                  <a:lnTo>
                    <a:pt x="1752997" y="1247378"/>
                  </a:lnTo>
                  <a:lnTo>
                    <a:pt x="1992313" y="1247378"/>
                  </a:lnTo>
                  <a:lnTo>
                    <a:pt x="1992313" y="1430337"/>
                  </a:lnTo>
                  <a:lnTo>
                    <a:pt x="1920082" y="1430337"/>
                  </a:lnTo>
                  <a:lnTo>
                    <a:pt x="1920082" y="1599803"/>
                  </a:lnTo>
                  <a:lnTo>
                    <a:pt x="1992313" y="1599803"/>
                  </a:lnTo>
                  <a:lnTo>
                    <a:pt x="1992313" y="1782762"/>
                  </a:lnTo>
                  <a:lnTo>
                    <a:pt x="1494235" y="1782762"/>
                  </a:lnTo>
                  <a:lnTo>
                    <a:pt x="1494235" y="1677590"/>
                  </a:lnTo>
                  <a:lnTo>
                    <a:pt x="1483916" y="1677987"/>
                  </a:lnTo>
                  <a:lnTo>
                    <a:pt x="1473597" y="1678384"/>
                  </a:lnTo>
                  <a:lnTo>
                    <a:pt x="280194" y="1678384"/>
                  </a:lnTo>
                  <a:lnTo>
                    <a:pt x="265906" y="1677987"/>
                  </a:lnTo>
                  <a:lnTo>
                    <a:pt x="251619" y="1677193"/>
                  </a:lnTo>
                  <a:lnTo>
                    <a:pt x="237728" y="1675209"/>
                  </a:lnTo>
                  <a:lnTo>
                    <a:pt x="223838" y="1672828"/>
                  </a:lnTo>
                  <a:lnTo>
                    <a:pt x="210344" y="1669653"/>
                  </a:lnTo>
                  <a:lnTo>
                    <a:pt x="196850" y="1665684"/>
                  </a:lnTo>
                  <a:lnTo>
                    <a:pt x="183753" y="1661318"/>
                  </a:lnTo>
                  <a:lnTo>
                    <a:pt x="171053" y="1656556"/>
                  </a:lnTo>
                  <a:lnTo>
                    <a:pt x="158750" y="1651000"/>
                  </a:lnTo>
                  <a:lnTo>
                    <a:pt x="146447" y="1644650"/>
                  </a:lnTo>
                  <a:lnTo>
                    <a:pt x="134938" y="1637903"/>
                  </a:lnTo>
                  <a:lnTo>
                    <a:pt x="123428" y="1630759"/>
                  </a:lnTo>
                  <a:lnTo>
                    <a:pt x="112316" y="1622822"/>
                  </a:lnTo>
                  <a:lnTo>
                    <a:pt x="101997" y="1614090"/>
                  </a:lnTo>
                  <a:lnTo>
                    <a:pt x="91678" y="1605756"/>
                  </a:lnTo>
                  <a:lnTo>
                    <a:pt x="82153" y="1596628"/>
                  </a:lnTo>
                  <a:lnTo>
                    <a:pt x="73025" y="1586309"/>
                  </a:lnTo>
                  <a:lnTo>
                    <a:pt x="63897" y="1576387"/>
                  </a:lnTo>
                  <a:lnTo>
                    <a:pt x="55563" y="1565672"/>
                  </a:lnTo>
                  <a:lnTo>
                    <a:pt x="48022" y="1554956"/>
                  </a:lnTo>
                  <a:lnTo>
                    <a:pt x="40481" y="1543447"/>
                  </a:lnTo>
                  <a:lnTo>
                    <a:pt x="33734" y="1531540"/>
                  </a:lnTo>
                  <a:lnTo>
                    <a:pt x="27781" y="1519634"/>
                  </a:lnTo>
                  <a:lnTo>
                    <a:pt x="21828" y="1507331"/>
                  </a:lnTo>
                  <a:lnTo>
                    <a:pt x="16669" y="1494631"/>
                  </a:lnTo>
                  <a:lnTo>
                    <a:pt x="12700" y="1481534"/>
                  </a:lnTo>
                  <a:lnTo>
                    <a:pt x="8731" y="1468437"/>
                  </a:lnTo>
                  <a:lnTo>
                    <a:pt x="5953" y="1454547"/>
                  </a:lnTo>
                  <a:lnTo>
                    <a:pt x="3175" y="1441053"/>
                  </a:lnTo>
                  <a:lnTo>
                    <a:pt x="1588" y="1426765"/>
                  </a:lnTo>
                  <a:lnTo>
                    <a:pt x="397" y="1412875"/>
                  </a:lnTo>
                  <a:lnTo>
                    <a:pt x="0" y="1397793"/>
                  </a:lnTo>
                  <a:lnTo>
                    <a:pt x="0" y="658018"/>
                  </a:lnTo>
                  <a:lnTo>
                    <a:pt x="1588" y="663972"/>
                  </a:lnTo>
                  <a:lnTo>
                    <a:pt x="3572" y="670322"/>
                  </a:lnTo>
                  <a:lnTo>
                    <a:pt x="5953" y="676275"/>
                  </a:lnTo>
                  <a:lnTo>
                    <a:pt x="8334" y="682228"/>
                  </a:lnTo>
                  <a:lnTo>
                    <a:pt x="11509" y="688578"/>
                  </a:lnTo>
                  <a:lnTo>
                    <a:pt x="14288" y="694531"/>
                  </a:lnTo>
                  <a:lnTo>
                    <a:pt x="17463" y="699690"/>
                  </a:lnTo>
                  <a:lnTo>
                    <a:pt x="21431" y="705643"/>
                  </a:lnTo>
                  <a:lnTo>
                    <a:pt x="25797" y="711200"/>
                  </a:lnTo>
                  <a:lnTo>
                    <a:pt x="30163" y="717153"/>
                  </a:lnTo>
                  <a:lnTo>
                    <a:pt x="34925" y="722312"/>
                  </a:lnTo>
                  <a:lnTo>
                    <a:pt x="40084" y="727472"/>
                  </a:lnTo>
                  <a:lnTo>
                    <a:pt x="45641" y="732631"/>
                  </a:lnTo>
                  <a:lnTo>
                    <a:pt x="50800" y="738187"/>
                  </a:lnTo>
                  <a:lnTo>
                    <a:pt x="56753" y="742950"/>
                  </a:lnTo>
                  <a:lnTo>
                    <a:pt x="63103" y="747712"/>
                  </a:lnTo>
                  <a:lnTo>
                    <a:pt x="83344" y="760809"/>
                  </a:lnTo>
                  <a:lnTo>
                    <a:pt x="130572" y="790972"/>
                  </a:lnTo>
                  <a:lnTo>
                    <a:pt x="125809" y="719137"/>
                  </a:lnTo>
                  <a:lnTo>
                    <a:pt x="125809" y="715962"/>
                  </a:lnTo>
                  <a:lnTo>
                    <a:pt x="127000" y="711993"/>
                  </a:lnTo>
                  <a:lnTo>
                    <a:pt x="128588" y="709215"/>
                  </a:lnTo>
                  <a:lnTo>
                    <a:pt x="130175" y="706040"/>
                  </a:lnTo>
                  <a:lnTo>
                    <a:pt x="132953" y="703659"/>
                  </a:lnTo>
                  <a:lnTo>
                    <a:pt x="136128" y="702072"/>
                  </a:lnTo>
                  <a:lnTo>
                    <a:pt x="139303" y="700484"/>
                  </a:lnTo>
                  <a:lnTo>
                    <a:pt x="142875" y="699690"/>
                  </a:lnTo>
                  <a:lnTo>
                    <a:pt x="1437878" y="615950"/>
                  </a:lnTo>
                  <a:lnTo>
                    <a:pt x="1441847" y="615950"/>
                  </a:lnTo>
                  <a:lnTo>
                    <a:pt x="1445022" y="616743"/>
                  </a:lnTo>
                  <a:lnTo>
                    <a:pt x="1448594" y="618331"/>
                  </a:lnTo>
                  <a:lnTo>
                    <a:pt x="1451372" y="620712"/>
                  </a:lnTo>
                  <a:lnTo>
                    <a:pt x="1453357" y="623093"/>
                  </a:lnTo>
                  <a:lnTo>
                    <a:pt x="1455738" y="625872"/>
                  </a:lnTo>
                  <a:lnTo>
                    <a:pt x="1456928" y="629443"/>
                  </a:lnTo>
                  <a:lnTo>
                    <a:pt x="1457722" y="633412"/>
                  </a:lnTo>
                  <a:lnTo>
                    <a:pt x="1473994" y="887809"/>
                  </a:lnTo>
                  <a:lnTo>
                    <a:pt x="1517254" y="859234"/>
                  </a:lnTo>
                  <a:lnTo>
                    <a:pt x="1511300" y="764381"/>
                  </a:lnTo>
                  <a:lnTo>
                    <a:pt x="1530747" y="850106"/>
                  </a:lnTo>
                  <a:lnTo>
                    <a:pt x="1550194" y="837009"/>
                  </a:lnTo>
                  <a:lnTo>
                    <a:pt x="1500585" y="620315"/>
                  </a:lnTo>
                  <a:lnTo>
                    <a:pt x="1499791" y="616743"/>
                  </a:lnTo>
                  <a:lnTo>
                    <a:pt x="1470025" y="485378"/>
                  </a:lnTo>
                  <a:lnTo>
                    <a:pt x="1465660" y="486965"/>
                  </a:lnTo>
                  <a:lnTo>
                    <a:pt x="1461691" y="488156"/>
                  </a:lnTo>
                  <a:lnTo>
                    <a:pt x="1452563" y="489743"/>
                  </a:lnTo>
                  <a:lnTo>
                    <a:pt x="1443832" y="490537"/>
                  </a:lnTo>
                  <a:lnTo>
                    <a:pt x="1435497" y="490140"/>
                  </a:lnTo>
                  <a:lnTo>
                    <a:pt x="1426369" y="489743"/>
                  </a:lnTo>
                  <a:lnTo>
                    <a:pt x="1418432" y="488156"/>
                  </a:lnTo>
                  <a:lnTo>
                    <a:pt x="1410097" y="486172"/>
                  </a:lnTo>
                  <a:lnTo>
                    <a:pt x="1402557" y="482997"/>
                  </a:lnTo>
                  <a:lnTo>
                    <a:pt x="1395016" y="479425"/>
                  </a:lnTo>
                  <a:lnTo>
                    <a:pt x="1387872" y="475059"/>
                  </a:lnTo>
                  <a:lnTo>
                    <a:pt x="1381125" y="469900"/>
                  </a:lnTo>
                  <a:lnTo>
                    <a:pt x="1375172" y="465137"/>
                  </a:lnTo>
                  <a:lnTo>
                    <a:pt x="1369219" y="458787"/>
                  </a:lnTo>
                  <a:lnTo>
                    <a:pt x="1364060" y="452437"/>
                  </a:lnTo>
                  <a:lnTo>
                    <a:pt x="1359694" y="445690"/>
                  </a:lnTo>
                  <a:lnTo>
                    <a:pt x="1355725" y="438150"/>
                  </a:lnTo>
                  <a:lnTo>
                    <a:pt x="1352550" y="430212"/>
                  </a:lnTo>
                  <a:lnTo>
                    <a:pt x="457597" y="634603"/>
                  </a:lnTo>
                  <a:lnTo>
                    <a:pt x="184944" y="652065"/>
                  </a:lnTo>
                  <a:lnTo>
                    <a:pt x="186928" y="649287"/>
                  </a:lnTo>
                  <a:lnTo>
                    <a:pt x="189706" y="646906"/>
                  </a:lnTo>
                  <a:lnTo>
                    <a:pt x="192881" y="644525"/>
                  </a:lnTo>
                  <a:lnTo>
                    <a:pt x="196850" y="643334"/>
                  </a:lnTo>
                  <a:lnTo>
                    <a:pt x="1461691" y="354409"/>
                  </a:lnTo>
                  <a:lnTo>
                    <a:pt x="1465263" y="354012"/>
                  </a:lnTo>
                  <a:close/>
                  <a:moveTo>
                    <a:pt x="856609" y="0"/>
                  </a:moveTo>
                  <a:lnTo>
                    <a:pt x="867718" y="0"/>
                  </a:lnTo>
                  <a:lnTo>
                    <a:pt x="878034" y="0"/>
                  </a:lnTo>
                  <a:lnTo>
                    <a:pt x="888747" y="794"/>
                  </a:lnTo>
                  <a:lnTo>
                    <a:pt x="899856" y="1587"/>
                  </a:lnTo>
                  <a:lnTo>
                    <a:pt x="910172" y="2778"/>
                  </a:lnTo>
                  <a:lnTo>
                    <a:pt x="920884" y="4762"/>
                  </a:lnTo>
                  <a:lnTo>
                    <a:pt x="930803" y="6747"/>
                  </a:lnTo>
                  <a:lnTo>
                    <a:pt x="941516" y="9128"/>
                  </a:lnTo>
                  <a:lnTo>
                    <a:pt x="951435" y="12303"/>
                  </a:lnTo>
                  <a:lnTo>
                    <a:pt x="961751" y="15478"/>
                  </a:lnTo>
                  <a:lnTo>
                    <a:pt x="971273" y="19050"/>
                  </a:lnTo>
                  <a:lnTo>
                    <a:pt x="981192" y="23019"/>
                  </a:lnTo>
                  <a:lnTo>
                    <a:pt x="990318" y="27384"/>
                  </a:lnTo>
                  <a:lnTo>
                    <a:pt x="999443" y="32544"/>
                  </a:lnTo>
                  <a:lnTo>
                    <a:pt x="1008569" y="37703"/>
                  </a:lnTo>
                  <a:lnTo>
                    <a:pt x="1016901" y="42862"/>
                  </a:lnTo>
                  <a:lnTo>
                    <a:pt x="1025233" y="48816"/>
                  </a:lnTo>
                  <a:lnTo>
                    <a:pt x="1390650" y="324247"/>
                  </a:lnTo>
                  <a:lnTo>
                    <a:pt x="1300982" y="344884"/>
                  </a:lnTo>
                  <a:lnTo>
                    <a:pt x="976828" y="107553"/>
                  </a:lnTo>
                  <a:lnTo>
                    <a:pt x="968892" y="101600"/>
                  </a:lnTo>
                  <a:lnTo>
                    <a:pt x="960560" y="96044"/>
                  </a:lnTo>
                  <a:lnTo>
                    <a:pt x="951832" y="91678"/>
                  </a:lnTo>
                  <a:lnTo>
                    <a:pt x="943103" y="87312"/>
                  </a:lnTo>
                  <a:lnTo>
                    <a:pt x="934771" y="83741"/>
                  </a:lnTo>
                  <a:lnTo>
                    <a:pt x="925646" y="80962"/>
                  </a:lnTo>
                  <a:lnTo>
                    <a:pt x="916917" y="78581"/>
                  </a:lnTo>
                  <a:lnTo>
                    <a:pt x="908188" y="76200"/>
                  </a:lnTo>
                  <a:lnTo>
                    <a:pt x="899459" y="74612"/>
                  </a:lnTo>
                  <a:lnTo>
                    <a:pt x="890334" y="73422"/>
                  </a:lnTo>
                  <a:lnTo>
                    <a:pt x="881208" y="73025"/>
                  </a:lnTo>
                  <a:lnTo>
                    <a:pt x="872479" y="73025"/>
                  </a:lnTo>
                  <a:lnTo>
                    <a:pt x="862957" y="73025"/>
                  </a:lnTo>
                  <a:lnTo>
                    <a:pt x="853832" y="73819"/>
                  </a:lnTo>
                  <a:lnTo>
                    <a:pt x="845103" y="74612"/>
                  </a:lnTo>
                  <a:lnTo>
                    <a:pt x="835581" y="76200"/>
                  </a:lnTo>
                  <a:lnTo>
                    <a:pt x="826455" y="78581"/>
                  </a:lnTo>
                  <a:lnTo>
                    <a:pt x="817330" y="80566"/>
                  </a:lnTo>
                  <a:lnTo>
                    <a:pt x="808204" y="82947"/>
                  </a:lnTo>
                  <a:lnTo>
                    <a:pt x="799079" y="86122"/>
                  </a:lnTo>
                  <a:lnTo>
                    <a:pt x="789953" y="89297"/>
                  </a:lnTo>
                  <a:lnTo>
                    <a:pt x="780828" y="93266"/>
                  </a:lnTo>
                  <a:lnTo>
                    <a:pt x="772099" y="96837"/>
                  </a:lnTo>
                  <a:lnTo>
                    <a:pt x="762973" y="101203"/>
                  </a:lnTo>
                  <a:lnTo>
                    <a:pt x="754244" y="105966"/>
                  </a:lnTo>
                  <a:lnTo>
                    <a:pt x="745516" y="110331"/>
                  </a:lnTo>
                  <a:lnTo>
                    <a:pt x="728058" y="120650"/>
                  </a:lnTo>
                  <a:lnTo>
                    <a:pt x="710998" y="132159"/>
                  </a:lnTo>
                  <a:lnTo>
                    <a:pt x="694334" y="143669"/>
                  </a:lnTo>
                  <a:lnTo>
                    <a:pt x="121807" y="584201"/>
                  </a:lnTo>
                  <a:lnTo>
                    <a:pt x="105539" y="595710"/>
                  </a:lnTo>
                  <a:lnTo>
                    <a:pt x="88479" y="607616"/>
                  </a:lnTo>
                  <a:lnTo>
                    <a:pt x="70228" y="619522"/>
                  </a:lnTo>
                  <a:lnTo>
                    <a:pt x="53167" y="630238"/>
                  </a:lnTo>
                  <a:lnTo>
                    <a:pt x="22616" y="649288"/>
                  </a:lnTo>
                  <a:lnTo>
                    <a:pt x="12300" y="656829"/>
                  </a:lnTo>
                  <a:lnTo>
                    <a:pt x="7936" y="660004"/>
                  </a:lnTo>
                  <a:lnTo>
                    <a:pt x="5556" y="661988"/>
                  </a:lnTo>
                  <a:lnTo>
                    <a:pt x="4762" y="653654"/>
                  </a:lnTo>
                  <a:lnTo>
                    <a:pt x="5556" y="644129"/>
                  </a:lnTo>
                  <a:lnTo>
                    <a:pt x="6746" y="635398"/>
                  </a:lnTo>
                  <a:lnTo>
                    <a:pt x="8333" y="626269"/>
                  </a:lnTo>
                  <a:lnTo>
                    <a:pt x="11110" y="616744"/>
                  </a:lnTo>
                  <a:lnTo>
                    <a:pt x="14284" y="607616"/>
                  </a:lnTo>
                  <a:lnTo>
                    <a:pt x="17855" y="598091"/>
                  </a:lnTo>
                  <a:lnTo>
                    <a:pt x="22616" y="589360"/>
                  </a:lnTo>
                  <a:lnTo>
                    <a:pt x="27774" y="580629"/>
                  </a:lnTo>
                  <a:lnTo>
                    <a:pt x="33726" y="571897"/>
                  </a:lnTo>
                  <a:lnTo>
                    <a:pt x="39677" y="562769"/>
                  </a:lnTo>
                  <a:lnTo>
                    <a:pt x="46422" y="554832"/>
                  </a:lnTo>
                  <a:lnTo>
                    <a:pt x="53564" y="546894"/>
                  </a:lnTo>
                  <a:lnTo>
                    <a:pt x="61499" y="538957"/>
                  </a:lnTo>
                  <a:lnTo>
                    <a:pt x="69434" y="531813"/>
                  </a:lnTo>
                  <a:lnTo>
                    <a:pt x="78163" y="525066"/>
                  </a:lnTo>
                  <a:lnTo>
                    <a:pt x="709807" y="48816"/>
                  </a:lnTo>
                  <a:lnTo>
                    <a:pt x="718139" y="42862"/>
                  </a:lnTo>
                  <a:lnTo>
                    <a:pt x="726471" y="37703"/>
                  </a:lnTo>
                  <a:lnTo>
                    <a:pt x="735200" y="32544"/>
                  </a:lnTo>
                  <a:lnTo>
                    <a:pt x="744722" y="27384"/>
                  </a:lnTo>
                  <a:lnTo>
                    <a:pt x="753848" y="23019"/>
                  </a:lnTo>
                  <a:lnTo>
                    <a:pt x="763370" y="19050"/>
                  </a:lnTo>
                  <a:lnTo>
                    <a:pt x="773686" y="15478"/>
                  </a:lnTo>
                  <a:lnTo>
                    <a:pt x="783208" y="12303"/>
                  </a:lnTo>
                  <a:lnTo>
                    <a:pt x="793524" y="9128"/>
                  </a:lnTo>
                  <a:lnTo>
                    <a:pt x="803840" y="6747"/>
                  </a:lnTo>
                  <a:lnTo>
                    <a:pt x="814156" y="4762"/>
                  </a:lnTo>
                  <a:lnTo>
                    <a:pt x="824868" y="2778"/>
                  </a:lnTo>
                  <a:lnTo>
                    <a:pt x="835184" y="1587"/>
                  </a:lnTo>
                  <a:lnTo>
                    <a:pt x="846293" y="794"/>
                  </a:lnTo>
                  <a:lnTo>
                    <a:pt x="856609" y="0"/>
                  </a:lnTo>
                  <a:close/>
                </a:path>
              </a:pathLst>
            </a:custGeom>
            <a:solidFill>
              <a:srgbClr val="EDBB35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9219" name="组合 16386"/>
          <p:cNvGrpSpPr/>
          <p:nvPr/>
        </p:nvGrpSpPr>
        <p:grpSpPr>
          <a:xfrm>
            <a:off x="6780213" y="1614488"/>
            <a:ext cx="4716462" cy="4221162"/>
            <a:chOff x="6779594" y="1614116"/>
            <a:chExt cx="4717081" cy="4221208"/>
          </a:xfrm>
        </p:grpSpPr>
        <p:grpSp>
          <p:nvGrpSpPr>
            <p:cNvPr id="10246" name="组合 16384"/>
            <p:cNvGrpSpPr/>
            <p:nvPr/>
          </p:nvGrpSpPr>
          <p:grpSpPr>
            <a:xfrm>
              <a:off x="6779594" y="1614116"/>
              <a:ext cx="4717081" cy="812800"/>
              <a:chOff x="6779594" y="1614116"/>
              <a:chExt cx="4717081" cy="812800"/>
            </a:xfrm>
          </p:grpSpPr>
          <p:sp>
            <p:nvSpPr>
              <p:cNvPr id="61" name="KSO_Shape"/>
              <p:cNvSpPr/>
              <p:nvPr/>
            </p:nvSpPr>
            <p:spPr bwMode="auto">
              <a:xfrm>
                <a:off x="6779594" y="1774455"/>
                <a:ext cx="549347" cy="492130"/>
              </a:xfrm>
              <a:custGeom>
                <a:gdLst>
                  <a:gd fmla="*/ 1480360 w 1992313" name="T0"/>
                  <a:gd fmla="*/ 1334906 h 1782762" name="T1"/>
                  <a:gd fmla="*/ 777324 w 1992313" name="T2"/>
                  <a:gd fmla="*/ 842810 h 1782762" name="T3"/>
                  <a:gd fmla="*/ 755742 w 1992313" name="T4"/>
                  <a:gd fmla="*/ 902270 h 1782762" name="T5"/>
                  <a:gd fmla="*/ 812160 w 1992313" name="T6"/>
                  <a:gd fmla="*/ 945068 h 1782762" name="T7"/>
                  <a:gd fmla="*/ 870093 w 1992313" name="T8"/>
                  <a:gd fmla="*/ 974229 h 1782762" name="T9"/>
                  <a:gd fmla="*/ 849647 w 1992313" name="T10"/>
                  <a:gd fmla="*/ 997711 h 1782762" name="T11"/>
                  <a:gd fmla="*/ 766722 w 1992313" name="T12"/>
                  <a:gd fmla="*/ 1032554 h 1782762" name="T13"/>
                  <a:gd fmla="*/ 880696 w 1992313" name="T14"/>
                  <a:gd fmla="*/ 1031039 h 1782762" name="T15"/>
                  <a:gd fmla="*/ 929162 w 1992313" name="T16"/>
                  <a:gd fmla="*/ 978775 h 1782762" name="T17"/>
                  <a:gd fmla="*/ 902657 w 1992313" name="T18"/>
                  <a:gd fmla="*/ 923858 h 1782762" name="T19"/>
                  <a:gd fmla="*/ 817461 w 1992313" name="T20"/>
                  <a:gd fmla="*/ 890909 h 1782762" name="T21"/>
                  <a:gd fmla="*/ 821247 w 1992313" name="T22"/>
                  <a:gd fmla="*/ 866291 h 1782762" name="T23"/>
                  <a:gd fmla="*/ 892055 w 1992313" name="T24"/>
                  <a:gd fmla="*/ 865155 h 1782762" name="T25"/>
                  <a:gd fmla="*/ 840937 w 1992313" name="T26"/>
                  <a:gd fmla="*/ 756080 h 1782762" name="T27"/>
                  <a:gd fmla="*/ 936735 w 1992313" name="T28"/>
                  <a:gd fmla="*/ 784106 h 1782762" name="T29"/>
                  <a:gd fmla="*/ 1000348 w 1992313" name="T30"/>
                  <a:gd fmla="*/ 859852 h 1782762" name="T31"/>
                  <a:gd fmla="*/ 1012086 w 1992313" name="T32"/>
                  <a:gd fmla="*/ 962489 h 1782762" name="T33"/>
                  <a:gd fmla="*/ 966649 w 1992313" name="T34"/>
                  <a:gd fmla="*/ 1050355 h 1782762" name="T35"/>
                  <a:gd fmla="*/ 880317 w 1992313" name="T36"/>
                  <a:gd fmla="*/ 1099590 h 1782762" name="T37"/>
                  <a:gd fmla="*/ 778839 w 1992313" name="T38"/>
                  <a:gd fmla="*/ 1090879 h 1782762" name="T39"/>
                  <a:gd fmla="*/ 701973 w 1992313" name="T40"/>
                  <a:gd fmla="*/ 1029146 h 1782762" name="T41"/>
                  <a:gd fmla="*/ 670924 w 1992313" name="T42"/>
                  <a:gd fmla="*/ 931811 h 1782762" name="T43"/>
                  <a:gd fmla="*/ 698944 w 1992313" name="T44"/>
                  <a:gd fmla="*/ 834856 h 1782762" name="T45"/>
                  <a:gd fmla="*/ 773538 w 1992313" name="T46"/>
                  <a:gd fmla="*/ 770472 h 1782762" name="T47"/>
                  <a:gd fmla="*/ 302826 w 1992313" name="T48"/>
                  <a:gd fmla="*/ 770123 h 1782762" name="T49"/>
                  <a:gd fmla="*/ 250079 w 1992313" name="T50"/>
                  <a:gd fmla="*/ 823262 h 1782762" name="T51"/>
                  <a:gd fmla="*/ 1360063 w 1992313" name="T52"/>
                  <a:gd fmla="*/ 1373621 h 1782762" name="T53"/>
                  <a:gd fmla="*/ 255391 w 1992313" name="T54"/>
                  <a:gd fmla="*/ 739379 h 1782762" name="T55"/>
                  <a:gd fmla="*/ 179495 w 1992313" name="T56"/>
                  <a:gd fmla="*/ 791379 h 1782762" name="T57"/>
                  <a:gd fmla="*/ 260704 w 1992313" name="T58"/>
                  <a:gd fmla="*/ 770883 h 1782762" name="T59"/>
                  <a:gd fmla="*/ 1259501 w 1992313" name="T60"/>
                  <a:gd fmla="*/ 693073 h 1782762" name="T61"/>
                  <a:gd fmla="*/ 1323254 w 1992313" name="T62"/>
                  <a:gd fmla="*/ 734065 h 1782762" name="T63"/>
                  <a:gd fmla="*/ 1313767 w 1992313" name="T64"/>
                  <a:gd fmla="*/ 708635 h 1782762" name="T65"/>
                  <a:gd fmla="*/ 1671823 w 1992313" name="T66"/>
                  <a:gd fmla="*/ 580731 h 1782762" name="T67"/>
                  <a:gd fmla="*/ 1300152 w 1992313" name="T68"/>
                  <a:gd fmla="*/ 459757 h 1782762" name="T69"/>
                  <a:gd fmla="*/ 1369186 w 1992313" name="T70"/>
                  <a:gd fmla="*/ 490264 h 1782762" name="T71"/>
                  <a:gd fmla="*/ 1365773 w 1992313" name="T72"/>
                  <a:gd fmla="*/ 546702 h 1782762" name="T73"/>
                  <a:gd fmla="*/ 1289153 w 1992313" name="T74"/>
                  <a:gd fmla="*/ 495603 h 1782762" name="T75"/>
                  <a:gd fmla="*/ 1610522 w 1992313" name="T76"/>
                  <a:gd fmla="*/ 522352 h 1782762" name="T77"/>
                  <a:gd fmla="*/ 1661372 w 1992313" name="T78"/>
                  <a:gd fmla="*/ 590467 h 1782762" name="T79"/>
                  <a:gd fmla="*/ 1645813 w 1992313" name="T80"/>
                  <a:gd fmla="*/ 666905 h 1782762" name="T81"/>
                  <a:gd fmla="*/ 1583198 w 1992313" name="T82"/>
                  <a:gd fmla="*/ 580628 h 1782762" name="T83"/>
                  <a:gd fmla="*/ 1418883 w 1992313" name="T84"/>
                  <a:gd fmla="*/ 352230 h 1782762" name="T85"/>
                  <a:gd fmla="*/ 1657577 w 1992313" name="T86"/>
                  <a:gd fmla="*/ 661570 h 1782762" name="T87"/>
                  <a:gd fmla="*/ 1835935 w 1992313" name="T88"/>
                  <a:gd fmla="*/ 1529999 h 1782762" name="T89"/>
                  <a:gd fmla="*/ 201126 w 1992313" name="T90"/>
                  <a:gd fmla="*/ 1596801 h 1782762" name="T91"/>
                  <a:gd fmla="*/ 69825 w 1992313" name="T92"/>
                  <a:gd fmla="*/ 1517094 h 1782762" name="T93"/>
                  <a:gd fmla="*/ 3036 w 1992313" name="T94"/>
                  <a:gd fmla="*/ 1378176 h 1782762" name="T95"/>
                  <a:gd fmla="*/ 20492 w 1992313" name="T96"/>
                  <a:gd fmla="*/ 674854 h 1782762" name="T97"/>
                  <a:gd fmla="*/ 120295 w 1992313" name="T98"/>
                  <a:gd fmla="*/ 684723 h 1782762" name="T99"/>
                  <a:gd fmla="*/ 1387766 w 1992313" name="T100"/>
                  <a:gd fmla="*/ 593629 h 1782762" name="T101"/>
                  <a:gd fmla="*/ 1405601 w 1992313" name="T102"/>
                  <a:gd fmla="*/ 464200 h 1782762" name="T103"/>
                  <a:gd fmla="*/ 1320597 w 1992313" name="T104"/>
                  <a:gd fmla="*/ 449397 h 1782762" name="T105"/>
                  <a:gd fmla="*/ 188223 w 1992313" name="T106"/>
                  <a:gd fmla="*/ 615263 h 1782762" name="T107"/>
                  <a:gd fmla="*/ 909738 w 1992313" name="T108"/>
                  <a:gd fmla="*/ 11766 h 1782762" name="T109"/>
                  <a:gd fmla="*/ 926430 w 1992313" name="T110"/>
                  <a:gd fmla="*/ 97167 h 1782762" name="T111"/>
                  <a:gd fmla="*/ 825138 w 1992313" name="T112"/>
                  <a:gd fmla="*/ 69839 h 1782762" name="T113"/>
                  <a:gd fmla="*/ 721189 w 1992313" name="T114"/>
                  <a:gd fmla="*/ 101342 h 1782762" name="T115"/>
                  <a:gd fmla="*/ 7588 w 1992313" name="T116"/>
                  <a:gd fmla="*/ 631206 h 1782762" name="T117"/>
                  <a:gd fmla="*/ 37938 w 1992313" name="T118"/>
                  <a:gd fmla="*/ 538214 h 1782762" name="T119"/>
                  <a:gd fmla="*/ 729915 w 1992313" name="T120"/>
                  <a:gd fmla="*/ 18219 h 1782762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b" l="0" r="r" t="0"/>
                <a:pathLst>
                  <a:path h="1782761" w="1992313">
                    <a:moveTo>
                      <a:pt x="1548210" y="1637903"/>
                    </a:moveTo>
                    <a:lnTo>
                      <a:pt x="1548210" y="1743472"/>
                    </a:lnTo>
                    <a:lnTo>
                      <a:pt x="1945879" y="1743472"/>
                    </a:lnTo>
                    <a:lnTo>
                      <a:pt x="1945879" y="1637903"/>
                    </a:lnTo>
                    <a:lnTo>
                      <a:pt x="1548210" y="1637903"/>
                    </a:lnTo>
                    <a:close/>
                    <a:moveTo>
                      <a:pt x="1476772" y="1456531"/>
                    </a:moveTo>
                    <a:lnTo>
                      <a:pt x="1476772" y="1558528"/>
                    </a:lnTo>
                    <a:lnTo>
                      <a:pt x="1876426" y="1558528"/>
                    </a:lnTo>
                    <a:lnTo>
                      <a:pt x="1876426" y="1456531"/>
                    </a:lnTo>
                    <a:lnTo>
                      <a:pt x="1476772" y="1456531"/>
                    </a:lnTo>
                    <a:close/>
                    <a:moveTo>
                      <a:pt x="1548210" y="1291828"/>
                    </a:moveTo>
                    <a:lnTo>
                      <a:pt x="1548210" y="1395809"/>
                    </a:lnTo>
                    <a:lnTo>
                      <a:pt x="1948657" y="1395809"/>
                    </a:lnTo>
                    <a:lnTo>
                      <a:pt x="1948657" y="1291828"/>
                    </a:lnTo>
                    <a:lnTo>
                      <a:pt x="1548210" y="1291828"/>
                    </a:lnTo>
                    <a:close/>
                    <a:moveTo>
                      <a:pt x="890173" y="826612"/>
                    </a:moveTo>
                    <a:lnTo>
                      <a:pt x="850176" y="829384"/>
                    </a:lnTo>
                    <a:lnTo>
                      <a:pt x="852948" y="863441"/>
                    </a:lnTo>
                    <a:lnTo>
                      <a:pt x="845028" y="865421"/>
                    </a:lnTo>
                    <a:lnTo>
                      <a:pt x="837504" y="867797"/>
                    </a:lnTo>
                    <a:lnTo>
                      <a:pt x="830376" y="870965"/>
                    </a:lnTo>
                    <a:lnTo>
                      <a:pt x="824040" y="873737"/>
                    </a:lnTo>
                    <a:lnTo>
                      <a:pt x="818496" y="877698"/>
                    </a:lnTo>
                    <a:lnTo>
                      <a:pt x="812952" y="881262"/>
                    </a:lnTo>
                    <a:lnTo>
                      <a:pt x="808200" y="885222"/>
                    </a:lnTo>
                    <a:lnTo>
                      <a:pt x="803448" y="889182"/>
                    </a:lnTo>
                    <a:lnTo>
                      <a:pt x="799884" y="893934"/>
                    </a:lnTo>
                    <a:lnTo>
                      <a:pt x="796320" y="899082"/>
                    </a:lnTo>
                    <a:lnTo>
                      <a:pt x="793944" y="904230"/>
                    </a:lnTo>
                    <a:lnTo>
                      <a:pt x="791568" y="908982"/>
                    </a:lnTo>
                    <a:lnTo>
                      <a:pt x="789984" y="914527"/>
                    </a:lnTo>
                    <a:lnTo>
                      <a:pt x="788796" y="920071"/>
                    </a:lnTo>
                    <a:lnTo>
                      <a:pt x="788400" y="926011"/>
                    </a:lnTo>
                    <a:lnTo>
                      <a:pt x="788400" y="931555"/>
                    </a:lnTo>
                    <a:lnTo>
                      <a:pt x="789192" y="937891"/>
                    </a:lnTo>
                    <a:lnTo>
                      <a:pt x="790380" y="943435"/>
                    </a:lnTo>
                    <a:lnTo>
                      <a:pt x="792756" y="948979"/>
                    </a:lnTo>
                    <a:lnTo>
                      <a:pt x="795132" y="954524"/>
                    </a:lnTo>
                    <a:lnTo>
                      <a:pt x="798696" y="959276"/>
                    </a:lnTo>
                    <a:lnTo>
                      <a:pt x="802260" y="963236"/>
                    </a:lnTo>
                    <a:lnTo>
                      <a:pt x="806616" y="967592"/>
                    </a:lnTo>
                    <a:lnTo>
                      <a:pt x="811368" y="971552"/>
                    </a:lnTo>
                    <a:lnTo>
                      <a:pt x="816516" y="974720"/>
                    </a:lnTo>
                    <a:lnTo>
                      <a:pt x="822456" y="978284"/>
                    </a:lnTo>
                    <a:lnTo>
                      <a:pt x="828396" y="981056"/>
                    </a:lnTo>
                    <a:lnTo>
                      <a:pt x="835128" y="983432"/>
                    </a:lnTo>
                    <a:lnTo>
                      <a:pt x="842256" y="986205"/>
                    </a:lnTo>
                    <a:lnTo>
                      <a:pt x="849384" y="988185"/>
                    </a:lnTo>
                    <a:lnTo>
                      <a:pt x="865620" y="992541"/>
                    </a:lnTo>
                    <a:lnTo>
                      <a:pt x="876312" y="995313"/>
                    </a:lnTo>
                    <a:lnTo>
                      <a:pt x="885025" y="998085"/>
                    </a:lnTo>
                    <a:lnTo>
                      <a:pt x="892945" y="1000857"/>
                    </a:lnTo>
                    <a:lnTo>
                      <a:pt x="899281" y="1004025"/>
                    </a:lnTo>
                    <a:lnTo>
                      <a:pt x="901657" y="1006005"/>
                    </a:lnTo>
                    <a:lnTo>
                      <a:pt x="903637" y="1007589"/>
                    </a:lnTo>
                    <a:lnTo>
                      <a:pt x="906013" y="1009569"/>
                    </a:lnTo>
                    <a:lnTo>
                      <a:pt x="907597" y="1011945"/>
                    </a:lnTo>
                    <a:lnTo>
                      <a:pt x="908785" y="1013925"/>
                    </a:lnTo>
                    <a:lnTo>
                      <a:pt x="909577" y="1015905"/>
                    </a:lnTo>
                    <a:lnTo>
                      <a:pt x="909973" y="1018677"/>
                    </a:lnTo>
                    <a:lnTo>
                      <a:pt x="910369" y="1021053"/>
                    </a:lnTo>
                    <a:lnTo>
                      <a:pt x="910369" y="1023430"/>
                    </a:lnTo>
                    <a:lnTo>
                      <a:pt x="909973" y="1026202"/>
                    </a:lnTo>
                    <a:lnTo>
                      <a:pt x="909181" y="1028182"/>
                    </a:lnTo>
                    <a:lnTo>
                      <a:pt x="908389" y="1030558"/>
                    </a:lnTo>
                    <a:lnTo>
                      <a:pt x="906805" y="1032934"/>
                    </a:lnTo>
                    <a:lnTo>
                      <a:pt x="904825" y="1034518"/>
                    </a:lnTo>
                    <a:lnTo>
                      <a:pt x="902845" y="1036498"/>
                    </a:lnTo>
                    <a:lnTo>
                      <a:pt x="900865" y="1037686"/>
                    </a:lnTo>
                    <a:lnTo>
                      <a:pt x="898093" y="1039666"/>
                    </a:lnTo>
                    <a:lnTo>
                      <a:pt x="895321" y="1040854"/>
                    </a:lnTo>
                    <a:lnTo>
                      <a:pt x="888589" y="1043230"/>
                    </a:lnTo>
                    <a:lnTo>
                      <a:pt x="881460" y="1044418"/>
                    </a:lnTo>
                    <a:lnTo>
                      <a:pt x="873144" y="1045606"/>
                    </a:lnTo>
                    <a:lnTo>
                      <a:pt x="863244" y="1046002"/>
                    </a:lnTo>
                    <a:lnTo>
                      <a:pt x="853740" y="1045606"/>
                    </a:lnTo>
                    <a:lnTo>
                      <a:pt x="844236" y="1044418"/>
                    </a:lnTo>
                    <a:lnTo>
                      <a:pt x="835524" y="1043230"/>
                    </a:lnTo>
                    <a:lnTo>
                      <a:pt x="827208" y="1041250"/>
                    </a:lnTo>
                    <a:lnTo>
                      <a:pt x="819288" y="1039270"/>
                    </a:lnTo>
                    <a:lnTo>
                      <a:pt x="811764" y="1036894"/>
                    </a:lnTo>
                    <a:lnTo>
                      <a:pt x="805032" y="1034122"/>
                    </a:lnTo>
                    <a:lnTo>
                      <a:pt x="795528" y="1076891"/>
                    </a:lnTo>
                    <a:lnTo>
                      <a:pt x="801864" y="1079663"/>
                    </a:lnTo>
                    <a:lnTo>
                      <a:pt x="808992" y="1081643"/>
                    </a:lnTo>
                    <a:lnTo>
                      <a:pt x="817308" y="1083623"/>
                    </a:lnTo>
                    <a:lnTo>
                      <a:pt x="826020" y="1085207"/>
                    </a:lnTo>
                    <a:lnTo>
                      <a:pt x="835128" y="1086791"/>
                    </a:lnTo>
                    <a:lnTo>
                      <a:pt x="845424" y="1087583"/>
                    </a:lnTo>
                    <a:lnTo>
                      <a:pt x="854928" y="1087979"/>
                    </a:lnTo>
                    <a:lnTo>
                      <a:pt x="864828" y="1087979"/>
                    </a:lnTo>
                    <a:lnTo>
                      <a:pt x="867600" y="1122036"/>
                    </a:lnTo>
                    <a:lnTo>
                      <a:pt x="907201" y="1119660"/>
                    </a:lnTo>
                    <a:lnTo>
                      <a:pt x="904429" y="1082831"/>
                    </a:lnTo>
                    <a:lnTo>
                      <a:pt x="913141" y="1080851"/>
                    </a:lnTo>
                    <a:lnTo>
                      <a:pt x="921061" y="1078079"/>
                    </a:lnTo>
                    <a:lnTo>
                      <a:pt x="928189" y="1075307"/>
                    </a:lnTo>
                    <a:lnTo>
                      <a:pt x="934921" y="1071743"/>
                    </a:lnTo>
                    <a:lnTo>
                      <a:pt x="941257" y="1068179"/>
                    </a:lnTo>
                    <a:lnTo>
                      <a:pt x="947197" y="1064219"/>
                    </a:lnTo>
                    <a:lnTo>
                      <a:pt x="951949" y="1060259"/>
                    </a:lnTo>
                    <a:lnTo>
                      <a:pt x="956701" y="1055506"/>
                    </a:lnTo>
                    <a:lnTo>
                      <a:pt x="960661" y="1050358"/>
                    </a:lnTo>
                    <a:lnTo>
                      <a:pt x="963829" y="1045606"/>
                    </a:lnTo>
                    <a:lnTo>
                      <a:pt x="966997" y="1040458"/>
                    </a:lnTo>
                    <a:lnTo>
                      <a:pt x="969373" y="1034914"/>
                    </a:lnTo>
                    <a:lnTo>
                      <a:pt x="970957" y="1029370"/>
                    </a:lnTo>
                    <a:lnTo>
                      <a:pt x="971749" y="1023430"/>
                    </a:lnTo>
                    <a:lnTo>
                      <a:pt x="972541" y="1017489"/>
                    </a:lnTo>
                    <a:lnTo>
                      <a:pt x="972145" y="1011945"/>
                    </a:lnTo>
                    <a:lnTo>
                      <a:pt x="971749" y="1006005"/>
                    </a:lnTo>
                    <a:lnTo>
                      <a:pt x="970561" y="1000461"/>
                    </a:lnTo>
                    <a:lnTo>
                      <a:pt x="969373" y="994917"/>
                    </a:lnTo>
                    <a:lnTo>
                      <a:pt x="967393" y="989769"/>
                    </a:lnTo>
                    <a:lnTo>
                      <a:pt x="964621" y="985412"/>
                    </a:lnTo>
                    <a:lnTo>
                      <a:pt x="961849" y="981056"/>
                    </a:lnTo>
                    <a:lnTo>
                      <a:pt x="957889" y="976700"/>
                    </a:lnTo>
                    <a:lnTo>
                      <a:pt x="954325" y="973136"/>
                    </a:lnTo>
                    <a:lnTo>
                      <a:pt x="949573" y="969176"/>
                    </a:lnTo>
                    <a:lnTo>
                      <a:pt x="944029" y="966008"/>
                    </a:lnTo>
                    <a:lnTo>
                      <a:pt x="938485" y="962444"/>
                    </a:lnTo>
                    <a:lnTo>
                      <a:pt x="932149" y="959672"/>
                    </a:lnTo>
                    <a:lnTo>
                      <a:pt x="925021" y="956504"/>
                    </a:lnTo>
                    <a:lnTo>
                      <a:pt x="917497" y="954128"/>
                    </a:lnTo>
                    <a:lnTo>
                      <a:pt x="909181" y="951752"/>
                    </a:lnTo>
                    <a:lnTo>
                      <a:pt x="900469" y="948979"/>
                    </a:lnTo>
                    <a:lnTo>
                      <a:pt x="888193" y="945811"/>
                    </a:lnTo>
                    <a:lnTo>
                      <a:pt x="877896" y="942643"/>
                    </a:lnTo>
                    <a:lnTo>
                      <a:pt x="869184" y="939475"/>
                    </a:lnTo>
                    <a:lnTo>
                      <a:pt x="862452" y="936307"/>
                    </a:lnTo>
                    <a:lnTo>
                      <a:pt x="856908" y="933139"/>
                    </a:lnTo>
                    <a:lnTo>
                      <a:pt x="854928" y="931555"/>
                    </a:lnTo>
                    <a:lnTo>
                      <a:pt x="853344" y="929179"/>
                    </a:lnTo>
                    <a:lnTo>
                      <a:pt x="852156" y="927595"/>
                    </a:lnTo>
                    <a:lnTo>
                      <a:pt x="850572" y="925615"/>
                    </a:lnTo>
                    <a:lnTo>
                      <a:pt x="850176" y="924031"/>
                    </a:lnTo>
                    <a:lnTo>
                      <a:pt x="849780" y="921259"/>
                    </a:lnTo>
                    <a:lnTo>
                      <a:pt x="850176" y="917695"/>
                    </a:lnTo>
                    <a:lnTo>
                      <a:pt x="850968" y="914131"/>
                    </a:lnTo>
                    <a:lnTo>
                      <a:pt x="852156" y="912150"/>
                    </a:lnTo>
                    <a:lnTo>
                      <a:pt x="853344" y="910566"/>
                    </a:lnTo>
                    <a:lnTo>
                      <a:pt x="854928" y="908586"/>
                    </a:lnTo>
                    <a:lnTo>
                      <a:pt x="856512" y="907002"/>
                    </a:lnTo>
                    <a:lnTo>
                      <a:pt x="858888" y="905814"/>
                    </a:lnTo>
                    <a:lnTo>
                      <a:pt x="861264" y="904626"/>
                    </a:lnTo>
                    <a:lnTo>
                      <a:pt x="863640" y="903438"/>
                    </a:lnTo>
                    <a:lnTo>
                      <a:pt x="867204" y="901854"/>
                    </a:lnTo>
                    <a:lnTo>
                      <a:pt x="870372" y="901062"/>
                    </a:lnTo>
                    <a:lnTo>
                      <a:pt x="874332" y="900270"/>
                    </a:lnTo>
                    <a:lnTo>
                      <a:pt x="883441" y="899082"/>
                    </a:lnTo>
                    <a:lnTo>
                      <a:pt x="894133" y="899082"/>
                    </a:lnTo>
                    <a:lnTo>
                      <a:pt x="903241" y="899082"/>
                    </a:lnTo>
                    <a:lnTo>
                      <a:pt x="911953" y="900270"/>
                    </a:lnTo>
                    <a:lnTo>
                      <a:pt x="919873" y="901458"/>
                    </a:lnTo>
                    <a:lnTo>
                      <a:pt x="927001" y="902646"/>
                    </a:lnTo>
                    <a:lnTo>
                      <a:pt x="932941" y="904626"/>
                    </a:lnTo>
                    <a:lnTo>
                      <a:pt x="942445" y="907398"/>
                    </a:lnTo>
                    <a:lnTo>
                      <a:pt x="951553" y="866213"/>
                    </a:lnTo>
                    <a:lnTo>
                      <a:pt x="946405" y="864629"/>
                    </a:lnTo>
                    <a:lnTo>
                      <a:pt x="940465" y="863045"/>
                    </a:lnTo>
                    <a:lnTo>
                      <a:pt x="934129" y="861461"/>
                    </a:lnTo>
                    <a:lnTo>
                      <a:pt x="927001" y="860273"/>
                    </a:lnTo>
                    <a:lnTo>
                      <a:pt x="919477" y="859085"/>
                    </a:lnTo>
                    <a:lnTo>
                      <a:pt x="910765" y="858689"/>
                    </a:lnTo>
                    <a:lnTo>
                      <a:pt x="902053" y="858293"/>
                    </a:lnTo>
                    <a:lnTo>
                      <a:pt x="892549" y="858293"/>
                    </a:lnTo>
                    <a:lnTo>
                      <a:pt x="890173" y="826612"/>
                    </a:lnTo>
                    <a:close/>
                    <a:moveTo>
                      <a:pt x="879480" y="790575"/>
                    </a:moveTo>
                    <a:lnTo>
                      <a:pt x="888589" y="790575"/>
                    </a:lnTo>
                    <a:lnTo>
                      <a:pt x="897301" y="790971"/>
                    </a:lnTo>
                    <a:lnTo>
                      <a:pt x="906409" y="792159"/>
                    </a:lnTo>
                    <a:lnTo>
                      <a:pt x="915121" y="793347"/>
                    </a:lnTo>
                    <a:lnTo>
                      <a:pt x="923833" y="795723"/>
                    </a:lnTo>
                    <a:lnTo>
                      <a:pt x="932149" y="797703"/>
                    </a:lnTo>
                    <a:lnTo>
                      <a:pt x="940861" y="800475"/>
                    </a:lnTo>
                    <a:lnTo>
                      <a:pt x="949177" y="803643"/>
                    </a:lnTo>
                    <a:lnTo>
                      <a:pt x="957097" y="806812"/>
                    </a:lnTo>
                    <a:lnTo>
                      <a:pt x="964621" y="811168"/>
                    </a:lnTo>
                    <a:lnTo>
                      <a:pt x="972145" y="815524"/>
                    </a:lnTo>
                    <a:lnTo>
                      <a:pt x="979669" y="819880"/>
                    </a:lnTo>
                    <a:lnTo>
                      <a:pt x="987193" y="824632"/>
                    </a:lnTo>
                    <a:lnTo>
                      <a:pt x="993925" y="830176"/>
                    </a:lnTo>
                    <a:lnTo>
                      <a:pt x="1000658" y="835324"/>
                    </a:lnTo>
                    <a:lnTo>
                      <a:pt x="1006598" y="841265"/>
                    </a:lnTo>
                    <a:lnTo>
                      <a:pt x="1012538" y="847601"/>
                    </a:lnTo>
                    <a:lnTo>
                      <a:pt x="1018478" y="854333"/>
                    </a:lnTo>
                    <a:lnTo>
                      <a:pt x="1024022" y="861065"/>
                    </a:lnTo>
                    <a:lnTo>
                      <a:pt x="1029170" y="868193"/>
                    </a:lnTo>
                    <a:lnTo>
                      <a:pt x="1034318" y="875321"/>
                    </a:lnTo>
                    <a:lnTo>
                      <a:pt x="1038674" y="883242"/>
                    </a:lnTo>
                    <a:lnTo>
                      <a:pt x="1042634" y="890766"/>
                    </a:lnTo>
                    <a:lnTo>
                      <a:pt x="1046198" y="899082"/>
                    </a:lnTo>
                    <a:lnTo>
                      <a:pt x="1049762" y="907002"/>
                    </a:lnTo>
                    <a:lnTo>
                      <a:pt x="1052534" y="915319"/>
                    </a:lnTo>
                    <a:lnTo>
                      <a:pt x="1055306" y="924427"/>
                    </a:lnTo>
                    <a:lnTo>
                      <a:pt x="1057682" y="933139"/>
                    </a:lnTo>
                    <a:lnTo>
                      <a:pt x="1059266" y="941851"/>
                    </a:lnTo>
                    <a:lnTo>
                      <a:pt x="1060454" y="951356"/>
                    </a:lnTo>
                    <a:lnTo>
                      <a:pt x="1061642" y="960464"/>
                    </a:lnTo>
                    <a:lnTo>
                      <a:pt x="1062038" y="969572"/>
                    </a:lnTo>
                    <a:lnTo>
                      <a:pt x="1061642" y="979076"/>
                    </a:lnTo>
                    <a:lnTo>
                      <a:pt x="1060850" y="988185"/>
                    </a:lnTo>
                    <a:lnTo>
                      <a:pt x="1060058" y="997293"/>
                    </a:lnTo>
                    <a:lnTo>
                      <a:pt x="1058474" y="1006401"/>
                    </a:lnTo>
                    <a:lnTo>
                      <a:pt x="1056890" y="1015113"/>
                    </a:lnTo>
                    <a:lnTo>
                      <a:pt x="1054514" y="1023430"/>
                    </a:lnTo>
                    <a:lnTo>
                      <a:pt x="1051742" y="1032142"/>
                    </a:lnTo>
                    <a:lnTo>
                      <a:pt x="1048970" y="1040458"/>
                    </a:lnTo>
                    <a:lnTo>
                      <a:pt x="1045406" y="1048378"/>
                    </a:lnTo>
                    <a:lnTo>
                      <a:pt x="1041446" y="1056298"/>
                    </a:lnTo>
                    <a:lnTo>
                      <a:pt x="1037090" y="1063823"/>
                    </a:lnTo>
                    <a:lnTo>
                      <a:pt x="1032734" y="1071347"/>
                    </a:lnTo>
                    <a:lnTo>
                      <a:pt x="1027982" y="1078475"/>
                    </a:lnTo>
                    <a:lnTo>
                      <a:pt x="1022834" y="1085207"/>
                    </a:lnTo>
                    <a:lnTo>
                      <a:pt x="1016894" y="1091939"/>
                    </a:lnTo>
                    <a:lnTo>
                      <a:pt x="1010954" y="1098276"/>
                    </a:lnTo>
                    <a:lnTo>
                      <a:pt x="1005014" y="1104612"/>
                    </a:lnTo>
                    <a:lnTo>
                      <a:pt x="998677" y="1110552"/>
                    </a:lnTo>
                    <a:lnTo>
                      <a:pt x="991945" y="1116096"/>
                    </a:lnTo>
                    <a:lnTo>
                      <a:pt x="984817" y="1121244"/>
                    </a:lnTo>
                    <a:lnTo>
                      <a:pt x="977689" y="1126392"/>
                    </a:lnTo>
                    <a:lnTo>
                      <a:pt x="970165" y="1130352"/>
                    </a:lnTo>
                    <a:lnTo>
                      <a:pt x="962641" y="1134709"/>
                    </a:lnTo>
                    <a:lnTo>
                      <a:pt x="954721" y="1138273"/>
                    </a:lnTo>
                    <a:lnTo>
                      <a:pt x="946405" y="1141837"/>
                    </a:lnTo>
                    <a:lnTo>
                      <a:pt x="937693" y="1145005"/>
                    </a:lnTo>
                    <a:lnTo>
                      <a:pt x="929377" y="1147777"/>
                    </a:lnTo>
                    <a:lnTo>
                      <a:pt x="920665" y="1149757"/>
                    </a:lnTo>
                    <a:lnTo>
                      <a:pt x="911557" y="1151341"/>
                    </a:lnTo>
                    <a:lnTo>
                      <a:pt x="902845" y="1152529"/>
                    </a:lnTo>
                    <a:lnTo>
                      <a:pt x="893737" y="1153717"/>
                    </a:lnTo>
                    <a:lnTo>
                      <a:pt x="884233" y="1154113"/>
                    </a:lnTo>
                    <a:lnTo>
                      <a:pt x="875124" y="1154113"/>
                    </a:lnTo>
                    <a:lnTo>
                      <a:pt x="866016" y="1153321"/>
                    </a:lnTo>
                    <a:lnTo>
                      <a:pt x="856908" y="1152133"/>
                    </a:lnTo>
                    <a:lnTo>
                      <a:pt x="848196" y="1150549"/>
                    </a:lnTo>
                    <a:lnTo>
                      <a:pt x="839484" y="1148965"/>
                    </a:lnTo>
                    <a:lnTo>
                      <a:pt x="830772" y="1146589"/>
                    </a:lnTo>
                    <a:lnTo>
                      <a:pt x="822456" y="1143817"/>
                    </a:lnTo>
                    <a:lnTo>
                      <a:pt x="814536" y="1140649"/>
                    </a:lnTo>
                    <a:lnTo>
                      <a:pt x="806616" y="1137085"/>
                    </a:lnTo>
                    <a:lnTo>
                      <a:pt x="798696" y="1133521"/>
                    </a:lnTo>
                    <a:lnTo>
                      <a:pt x="791172" y="1129164"/>
                    </a:lnTo>
                    <a:lnTo>
                      <a:pt x="783648" y="1124412"/>
                    </a:lnTo>
                    <a:lnTo>
                      <a:pt x="776520" y="1119660"/>
                    </a:lnTo>
                    <a:lnTo>
                      <a:pt x="769392" y="1114512"/>
                    </a:lnTo>
                    <a:lnTo>
                      <a:pt x="762660" y="1108572"/>
                    </a:lnTo>
                    <a:lnTo>
                      <a:pt x="756323" y="1102632"/>
                    </a:lnTo>
                    <a:lnTo>
                      <a:pt x="750779" y="1096296"/>
                    </a:lnTo>
                    <a:lnTo>
                      <a:pt x="744839" y="1089959"/>
                    </a:lnTo>
                    <a:lnTo>
                      <a:pt x="739295" y="1083227"/>
                    </a:lnTo>
                    <a:lnTo>
                      <a:pt x="734147" y="1076099"/>
                    </a:lnTo>
                    <a:lnTo>
                      <a:pt x="728999" y="1068971"/>
                    </a:lnTo>
                    <a:lnTo>
                      <a:pt x="725039" y="1061447"/>
                    </a:lnTo>
                    <a:lnTo>
                      <a:pt x="720683" y="1053526"/>
                    </a:lnTo>
                    <a:lnTo>
                      <a:pt x="717119" y="1045606"/>
                    </a:lnTo>
                    <a:lnTo>
                      <a:pt x="713555" y="1036894"/>
                    </a:lnTo>
                    <a:lnTo>
                      <a:pt x="710783" y="1028578"/>
                    </a:lnTo>
                    <a:lnTo>
                      <a:pt x="708011" y="1020261"/>
                    </a:lnTo>
                    <a:lnTo>
                      <a:pt x="706031" y="1011549"/>
                    </a:lnTo>
                    <a:lnTo>
                      <a:pt x="704447" y="1002045"/>
                    </a:lnTo>
                    <a:lnTo>
                      <a:pt x="703259" y="993333"/>
                    </a:lnTo>
                    <a:lnTo>
                      <a:pt x="702071" y="983432"/>
                    </a:lnTo>
                    <a:lnTo>
                      <a:pt x="701675" y="974324"/>
                    </a:lnTo>
                    <a:lnTo>
                      <a:pt x="701675" y="965216"/>
                    </a:lnTo>
                    <a:lnTo>
                      <a:pt x="702071" y="955712"/>
                    </a:lnTo>
                    <a:lnTo>
                      <a:pt x="703655" y="946999"/>
                    </a:lnTo>
                    <a:lnTo>
                      <a:pt x="704843" y="938287"/>
                    </a:lnTo>
                    <a:lnTo>
                      <a:pt x="706427" y="929179"/>
                    </a:lnTo>
                    <a:lnTo>
                      <a:pt x="708803" y="920863"/>
                    </a:lnTo>
                    <a:lnTo>
                      <a:pt x="711575" y="912150"/>
                    </a:lnTo>
                    <a:lnTo>
                      <a:pt x="714743" y="904230"/>
                    </a:lnTo>
                    <a:lnTo>
                      <a:pt x="718307" y="895914"/>
                    </a:lnTo>
                    <a:lnTo>
                      <a:pt x="721871" y="887994"/>
                    </a:lnTo>
                    <a:lnTo>
                      <a:pt x="726227" y="880470"/>
                    </a:lnTo>
                    <a:lnTo>
                      <a:pt x="730979" y="872945"/>
                    </a:lnTo>
                    <a:lnTo>
                      <a:pt x="735335" y="865817"/>
                    </a:lnTo>
                    <a:lnTo>
                      <a:pt x="740879" y="858689"/>
                    </a:lnTo>
                    <a:lnTo>
                      <a:pt x="746423" y="851957"/>
                    </a:lnTo>
                    <a:lnTo>
                      <a:pt x="752363" y="845621"/>
                    </a:lnTo>
                    <a:lnTo>
                      <a:pt x="758303" y="839680"/>
                    </a:lnTo>
                    <a:lnTo>
                      <a:pt x="765036" y="833740"/>
                    </a:lnTo>
                    <a:lnTo>
                      <a:pt x="771768" y="828196"/>
                    </a:lnTo>
                    <a:lnTo>
                      <a:pt x="778500" y="823048"/>
                    </a:lnTo>
                    <a:lnTo>
                      <a:pt x="786024" y="818296"/>
                    </a:lnTo>
                    <a:lnTo>
                      <a:pt x="793152" y="813544"/>
                    </a:lnTo>
                    <a:lnTo>
                      <a:pt x="801072" y="809584"/>
                    </a:lnTo>
                    <a:lnTo>
                      <a:pt x="808992" y="805624"/>
                    </a:lnTo>
                    <a:lnTo>
                      <a:pt x="816912" y="802455"/>
                    </a:lnTo>
                    <a:lnTo>
                      <a:pt x="825624" y="799287"/>
                    </a:lnTo>
                    <a:lnTo>
                      <a:pt x="833940" y="796911"/>
                    </a:lnTo>
                    <a:lnTo>
                      <a:pt x="842652" y="794535"/>
                    </a:lnTo>
                    <a:lnTo>
                      <a:pt x="851760" y="792951"/>
                    </a:lnTo>
                    <a:lnTo>
                      <a:pt x="860868" y="791763"/>
                    </a:lnTo>
                    <a:lnTo>
                      <a:pt x="869976" y="790971"/>
                    </a:lnTo>
                    <a:lnTo>
                      <a:pt x="879480" y="790575"/>
                    </a:lnTo>
                    <a:close/>
                    <a:moveTo>
                      <a:pt x="1278335" y="731440"/>
                    </a:moveTo>
                    <a:lnTo>
                      <a:pt x="322263" y="793353"/>
                    </a:lnTo>
                    <a:lnTo>
                      <a:pt x="319484" y="799306"/>
                    </a:lnTo>
                    <a:lnTo>
                      <a:pt x="316706" y="805259"/>
                    </a:lnTo>
                    <a:lnTo>
                      <a:pt x="313134" y="810815"/>
                    </a:lnTo>
                    <a:lnTo>
                      <a:pt x="309959" y="816372"/>
                    </a:lnTo>
                    <a:lnTo>
                      <a:pt x="305991" y="821531"/>
                    </a:lnTo>
                    <a:lnTo>
                      <a:pt x="301625" y="826690"/>
                    </a:lnTo>
                    <a:lnTo>
                      <a:pt x="297656" y="831850"/>
                    </a:lnTo>
                    <a:lnTo>
                      <a:pt x="292894" y="836612"/>
                    </a:lnTo>
                    <a:lnTo>
                      <a:pt x="288131" y="840978"/>
                    </a:lnTo>
                    <a:lnTo>
                      <a:pt x="283369" y="845343"/>
                    </a:lnTo>
                    <a:lnTo>
                      <a:pt x="278209" y="849312"/>
                    </a:lnTo>
                    <a:lnTo>
                      <a:pt x="272653" y="853678"/>
                    </a:lnTo>
                    <a:lnTo>
                      <a:pt x="267097" y="857647"/>
                    </a:lnTo>
                    <a:lnTo>
                      <a:pt x="261541" y="860822"/>
                    </a:lnTo>
                    <a:lnTo>
                      <a:pt x="255984" y="864393"/>
                    </a:lnTo>
                    <a:lnTo>
                      <a:pt x="249634" y="867172"/>
                    </a:lnTo>
                    <a:lnTo>
                      <a:pt x="667941" y="1135856"/>
                    </a:lnTo>
                    <a:lnTo>
                      <a:pt x="108744" y="1606550"/>
                    </a:lnTo>
                    <a:lnTo>
                      <a:pt x="129778" y="1631950"/>
                    </a:lnTo>
                    <a:lnTo>
                      <a:pt x="697310" y="1154509"/>
                    </a:lnTo>
                    <a:lnTo>
                      <a:pt x="820738" y="1233487"/>
                    </a:lnTo>
                    <a:lnTo>
                      <a:pt x="841772" y="1247775"/>
                    </a:lnTo>
                    <a:lnTo>
                      <a:pt x="949325" y="1240631"/>
                    </a:lnTo>
                    <a:lnTo>
                      <a:pt x="973932" y="1223565"/>
                    </a:lnTo>
                    <a:lnTo>
                      <a:pt x="1085453" y="1148556"/>
                    </a:lnTo>
                    <a:lnTo>
                      <a:pt x="1422400" y="1436290"/>
                    </a:lnTo>
                    <a:lnTo>
                      <a:pt x="1422400" y="1416843"/>
                    </a:lnTo>
                    <a:lnTo>
                      <a:pt x="1450578" y="1416843"/>
                    </a:lnTo>
                    <a:lnTo>
                      <a:pt x="1114028" y="1129506"/>
                    </a:lnTo>
                    <a:lnTo>
                      <a:pt x="1379141" y="951706"/>
                    </a:lnTo>
                    <a:lnTo>
                      <a:pt x="1369219" y="798512"/>
                    </a:lnTo>
                    <a:lnTo>
                      <a:pt x="1278335" y="731440"/>
                    </a:lnTo>
                    <a:close/>
                    <a:moveTo>
                      <a:pt x="1317625" y="673100"/>
                    </a:moveTo>
                    <a:lnTo>
                      <a:pt x="275034" y="740568"/>
                    </a:lnTo>
                    <a:lnTo>
                      <a:pt x="274241" y="749300"/>
                    </a:lnTo>
                    <a:lnTo>
                      <a:pt x="272653" y="757634"/>
                    </a:lnTo>
                    <a:lnTo>
                      <a:pt x="270669" y="765175"/>
                    </a:lnTo>
                    <a:lnTo>
                      <a:pt x="267097" y="773112"/>
                    </a:lnTo>
                    <a:lnTo>
                      <a:pt x="263525" y="780256"/>
                    </a:lnTo>
                    <a:lnTo>
                      <a:pt x="259159" y="787400"/>
                    </a:lnTo>
                    <a:lnTo>
                      <a:pt x="254000" y="793750"/>
                    </a:lnTo>
                    <a:lnTo>
                      <a:pt x="248841" y="799703"/>
                    </a:lnTo>
                    <a:lnTo>
                      <a:pt x="242491" y="805656"/>
                    </a:lnTo>
                    <a:lnTo>
                      <a:pt x="236141" y="810815"/>
                    </a:lnTo>
                    <a:lnTo>
                      <a:pt x="228997" y="814784"/>
                    </a:lnTo>
                    <a:lnTo>
                      <a:pt x="221456" y="819150"/>
                    </a:lnTo>
                    <a:lnTo>
                      <a:pt x="213122" y="821928"/>
                    </a:lnTo>
                    <a:lnTo>
                      <a:pt x="204788" y="824706"/>
                    </a:lnTo>
                    <a:lnTo>
                      <a:pt x="196453" y="826293"/>
                    </a:lnTo>
                    <a:lnTo>
                      <a:pt x="187722" y="827484"/>
                    </a:lnTo>
                    <a:lnTo>
                      <a:pt x="215503" y="845343"/>
                    </a:lnTo>
                    <a:lnTo>
                      <a:pt x="222647" y="842565"/>
                    </a:lnTo>
                    <a:lnTo>
                      <a:pt x="228600" y="840184"/>
                    </a:lnTo>
                    <a:lnTo>
                      <a:pt x="234156" y="837803"/>
                    </a:lnTo>
                    <a:lnTo>
                      <a:pt x="239713" y="834628"/>
                    </a:lnTo>
                    <a:lnTo>
                      <a:pt x="245269" y="831453"/>
                    </a:lnTo>
                    <a:lnTo>
                      <a:pt x="250428" y="827484"/>
                    </a:lnTo>
                    <a:lnTo>
                      <a:pt x="255588" y="823912"/>
                    </a:lnTo>
                    <a:lnTo>
                      <a:pt x="259953" y="819943"/>
                    </a:lnTo>
                    <a:lnTo>
                      <a:pt x="264716" y="815181"/>
                    </a:lnTo>
                    <a:lnTo>
                      <a:pt x="269081" y="810815"/>
                    </a:lnTo>
                    <a:lnTo>
                      <a:pt x="272653" y="806053"/>
                    </a:lnTo>
                    <a:lnTo>
                      <a:pt x="276622" y="800893"/>
                    </a:lnTo>
                    <a:lnTo>
                      <a:pt x="280194" y="796131"/>
                    </a:lnTo>
                    <a:lnTo>
                      <a:pt x="283369" y="790575"/>
                    </a:lnTo>
                    <a:lnTo>
                      <a:pt x="286147" y="785018"/>
                    </a:lnTo>
                    <a:lnTo>
                      <a:pt x="288528" y="779065"/>
                    </a:lnTo>
                    <a:lnTo>
                      <a:pt x="291306" y="773112"/>
                    </a:lnTo>
                    <a:lnTo>
                      <a:pt x="294878" y="762000"/>
                    </a:lnTo>
                    <a:lnTo>
                      <a:pt x="1301354" y="696912"/>
                    </a:lnTo>
                    <a:lnTo>
                      <a:pt x="1306513" y="707231"/>
                    </a:lnTo>
                    <a:lnTo>
                      <a:pt x="1309688" y="713184"/>
                    </a:lnTo>
                    <a:lnTo>
                      <a:pt x="1313657" y="719137"/>
                    </a:lnTo>
                    <a:lnTo>
                      <a:pt x="1317228" y="724693"/>
                    </a:lnTo>
                    <a:lnTo>
                      <a:pt x="1321594" y="729853"/>
                    </a:lnTo>
                    <a:lnTo>
                      <a:pt x="1326357" y="735012"/>
                    </a:lnTo>
                    <a:lnTo>
                      <a:pt x="1330722" y="739378"/>
                    </a:lnTo>
                    <a:lnTo>
                      <a:pt x="1335882" y="744140"/>
                    </a:lnTo>
                    <a:lnTo>
                      <a:pt x="1341438" y="748506"/>
                    </a:lnTo>
                    <a:lnTo>
                      <a:pt x="1346994" y="752078"/>
                    </a:lnTo>
                    <a:lnTo>
                      <a:pt x="1352947" y="755650"/>
                    </a:lnTo>
                    <a:lnTo>
                      <a:pt x="1358504" y="758428"/>
                    </a:lnTo>
                    <a:lnTo>
                      <a:pt x="1364457" y="761206"/>
                    </a:lnTo>
                    <a:lnTo>
                      <a:pt x="1370807" y="763984"/>
                    </a:lnTo>
                    <a:lnTo>
                      <a:pt x="1377554" y="765968"/>
                    </a:lnTo>
                    <a:lnTo>
                      <a:pt x="1383904" y="767556"/>
                    </a:lnTo>
                    <a:lnTo>
                      <a:pt x="1390650" y="769143"/>
                    </a:lnTo>
                    <a:lnTo>
                      <a:pt x="1404938" y="771128"/>
                    </a:lnTo>
                    <a:lnTo>
                      <a:pt x="1415257" y="927497"/>
                    </a:lnTo>
                    <a:lnTo>
                      <a:pt x="1436291" y="913606"/>
                    </a:lnTo>
                    <a:lnTo>
                      <a:pt x="1425178" y="746522"/>
                    </a:lnTo>
                    <a:lnTo>
                      <a:pt x="1421210" y="747315"/>
                    </a:lnTo>
                    <a:lnTo>
                      <a:pt x="1416844" y="747712"/>
                    </a:lnTo>
                    <a:lnTo>
                      <a:pt x="1407716" y="747712"/>
                    </a:lnTo>
                    <a:lnTo>
                      <a:pt x="1398588" y="747315"/>
                    </a:lnTo>
                    <a:lnTo>
                      <a:pt x="1390254" y="746125"/>
                    </a:lnTo>
                    <a:lnTo>
                      <a:pt x="1381919" y="743743"/>
                    </a:lnTo>
                    <a:lnTo>
                      <a:pt x="1373982" y="740965"/>
                    </a:lnTo>
                    <a:lnTo>
                      <a:pt x="1366441" y="737393"/>
                    </a:lnTo>
                    <a:lnTo>
                      <a:pt x="1359297" y="733425"/>
                    </a:lnTo>
                    <a:lnTo>
                      <a:pt x="1352550" y="728662"/>
                    </a:lnTo>
                    <a:lnTo>
                      <a:pt x="1346200" y="723503"/>
                    </a:lnTo>
                    <a:lnTo>
                      <a:pt x="1340247" y="717550"/>
                    </a:lnTo>
                    <a:lnTo>
                      <a:pt x="1334691" y="711200"/>
                    </a:lnTo>
                    <a:lnTo>
                      <a:pt x="1329928" y="704453"/>
                    </a:lnTo>
                    <a:lnTo>
                      <a:pt x="1325960" y="696912"/>
                    </a:lnTo>
                    <a:lnTo>
                      <a:pt x="1322388" y="689372"/>
                    </a:lnTo>
                    <a:lnTo>
                      <a:pt x="1320007" y="681434"/>
                    </a:lnTo>
                    <a:lnTo>
                      <a:pt x="1317625" y="673100"/>
                    </a:lnTo>
                    <a:close/>
                    <a:moveTo>
                      <a:pt x="1748449" y="607226"/>
                    </a:moveTo>
                    <a:lnTo>
                      <a:pt x="1749425" y="611106"/>
                    </a:lnTo>
                    <a:lnTo>
                      <a:pt x="1749425" y="614362"/>
                    </a:lnTo>
                    <a:lnTo>
                      <a:pt x="1748449" y="607226"/>
                    </a:lnTo>
                    <a:close/>
                    <a:moveTo>
                      <a:pt x="1746250" y="598487"/>
                    </a:moveTo>
                    <a:lnTo>
                      <a:pt x="1748367" y="606628"/>
                    </a:lnTo>
                    <a:lnTo>
                      <a:pt x="1748449" y="607226"/>
                    </a:lnTo>
                    <a:lnTo>
                      <a:pt x="1746250" y="598487"/>
                    </a:lnTo>
                    <a:close/>
                    <a:moveTo>
                      <a:pt x="1339511" y="455612"/>
                    </a:moveTo>
                    <a:lnTo>
                      <a:pt x="1346255" y="465182"/>
                    </a:lnTo>
                    <a:lnTo>
                      <a:pt x="1350222" y="470764"/>
                    </a:lnTo>
                    <a:lnTo>
                      <a:pt x="1354586" y="475549"/>
                    </a:lnTo>
                    <a:lnTo>
                      <a:pt x="1359743" y="480733"/>
                    </a:lnTo>
                    <a:lnTo>
                      <a:pt x="1364503" y="485518"/>
                    </a:lnTo>
                    <a:lnTo>
                      <a:pt x="1369660" y="489505"/>
                    </a:lnTo>
                    <a:lnTo>
                      <a:pt x="1375214" y="493492"/>
                    </a:lnTo>
                    <a:lnTo>
                      <a:pt x="1381164" y="496682"/>
                    </a:lnTo>
                    <a:lnTo>
                      <a:pt x="1387115" y="500271"/>
                    </a:lnTo>
                    <a:lnTo>
                      <a:pt x="1393065" y="503062"/>
                    </a:lnTo>
                    <a:lnTo>
                      <a:pt x="1399016" y="505853"/>
                    </a:lnTo>
                    <a:lnTo>
                      <a:pt x="1405363" y="507847"/>
                    </a:lnTo>
                    <a:lnTo>
                      <a:pt x="1412106" y="509442"/>
                    </a:lnTo>
                    <a:lnTo>
                      <a:pt x="1418454" y="510638"/>
                    </a:lnTo>
                    <a:lnTo>
                      <a:pt x="1425197" y="512233"/>
                    </a:lnTo>
                    <a:lnTo>
                      <a:pt x="1431941" y="512632"/>
                    </a:lnTo>
                    <a:lnTo>
                      <a:pt x="1439082" y="513031"/>
                    </a:lnTo>
                    <a:lnTo>
                      <a:pt x="1453759" y="513031"/>
                    </a:lnTo>
                    <a:lnTo>
                      <a:pt x="1468437" y="578424"/>
                    </a:lnTo>
                    <a:lnTo>
                      <a:pt x="1464470" y="576829"/>
                    </a:lnTo>
                    <a:lnTo>
                      <a:pt x="1460503" y="575234"/>
                    </a:lnTo>
                    <a:lnTo>
                      <a:pt x="1456536" y="574038"/>
                    </a:lnTo>
                    <a:lnTo>
                      <a:pt x="1452173" y="572842"/>
                    </a:lnTo>
                    <a:lnTo>
                      <a:pt x="1448206" y="571645"/>
                    </a:lnTo>
                    <a:lnTo>
                      <a:pt x="1443445" y="571247"/>
                    </a:lnTo>
                    <a:lnTo>
                      <a:pt x="1439082" y="570848"/>
                    </a:lnTo>
                    <a:lnTo>
                      <a:pt x="1434718" y="571247"/>
                    </a:lnTo>
                    <a:lnTo>
                      <a:pt x="1428371" y="571645"/>
                    </a:lnTo>
                    <a:lnTo>
                      <a:pt x="1422420" y="545727"/>
                    </a:lnTo>
                    <a:lnTo>
                      <a:pt x="1415280" y="544531"/>
                    </a:lnTo>
                    <a:lnTo>
                      <a:pt x="1407743" y="543335"/>
                    </a:lnTo>
                    <a:lnTo>
                      <a:pt x="1400602" y="541740"/>
                    </a:lnTo>
                    <a:lnTo>
                      <a:pt x="1393462" y="540145"/>
                    </a:lnTo>
                    <a:lnTo>
                      <a:pt x="1386718" y="537354"/>
                    </a:lnTo>
                    <a:lnTo>
                      <a:pt x="1379974" y="534961"/>
                    </a:lnTo>
                    <a:lnTo>
                      <a:pt x="1373230" y="532569"/>
                    </a:lnTo>
                    <a:lnTo>
                      <a:pt x="1366487" y="528980"/>
                    </a:lnTo>
                    <a:lnTo>
                      <a:pt x="1360536" y="525790"/>
                    </a:lnTo>
                    <a:lnTo>
                      <a:pt x="1354189" y="521803"/>
                    </a:lnTo>
                    <a:lnTo>
                      <a:pt x="1348239" y="518214"/>
                    </a:lnTo>
                    <a:lnTo>
                      <a:pt x="1342288" y="513429"/>
                    </a:lnTo>
                    <a:lnTo>
                      <a:pt x="1336735" y="509043"/>
                    </a:lnTo>
                    <a:lnTo>
                      <a:pt x="1331974" y="503860"/>
                    </a:lnTo>
                    <a:lnTo>
                      <a:pt x="1326817" y="499075"/>
                    </a:lnTo>
                    <a:lnTo>
                      <a:pt x="1322057" y="493891"/>
                    </a:lnTo>
                    <a:lnTo>
                      <a:pt x="805561" y="611918"/>
                    </a:lnTo>
                    <a:lnTo>
                      <a:pt x="598487" y="625475"/>
                    </a:lnTo>
                    <a:lnTo>
                      <a:pt x="1339511" y="455612"/>
                    </a:lnTo>
                    <a:close/>
                    <a:moveTo>
                      <a:pt x="1546225" y="442912"/>
                    </a:moveTo>
                    <a:lnTo>
                      <a:pt x="1655762" y="525609"/>
                    </a:lnTo>
                    <a:lnTo>
                      <a:pt x="1674416" y="539062"/>
                    </a:lnTo>
                    <a:lnTo>
                      <a:pt x="1684338" y="546184"/>
                    </a:lnTo>
                    <a:lnTo>
                      <a:pt x="1693466" y="553702"/>
                    </a:lnTo>
                    <a:lnTo>
                      <a:pt x="1702594" y="561615"/>
                    </a:lnTo>
                    <a:lnTo>
                      <a:pt x="1711325" y="569924"/>
                    </a:lnTo>
                    <a:lnTo>
                      <a:pt x="1715294" y="574672"/>
                    </a:lnTo>
                    <a:lnTo>
                      <a:pt x="1719262" y="579421"/>
                    </a:lnTo>
                    <a:lnTo>
                      <a:pt x="1722438" y="583773"/>
                    </a:lnTo>
                    <a:lnTo>
                      <a:pt x="1726009" y="588917"/>
                    </a:lnTo>
                    <a:lnTo>
                      <a:pt x="1728788" y="594456"/>
                    </a:lnTo>
                    <a:lnTo>
                      <a:pt x="1731962" y="599996"/>
                    </a:lnTo>
                    <a:lnTo>
                      <a:pt x="1733947" y="605140"/>
                    </a:lnTo>
                    <a:lnTo>
                      <a:pt x="1735931" y="611075"/>
                    </a:lnTo>
                    <a:lnTo>
                      <a:pt x="1737519" y="617406"/>
                    </a:lnTo>
                    <a:lnTo>
                      <a:pt x="1739106" y="623736"/>
                    </a:lnTo>
                    <a:lnTo>
                      <a:pt x="1739900" y="630463"/>
                    </a:lnTo>
                    <a:lnTo>
                      <a:pt x="1739900" y="637585"/>
                    </a:lnTo>
                    <a:lnTo>
                      <a:pt x="1739900" y="644707"/>
                    </a:lnTo>
                    <a:lnTo>
                      <a:pt x="1739106" y="652225"/>
                    </a:lnTo>
                    <a:lnTo>
                      <a:pt x="1737519" y="660534"/>
                    </a:lnTo>
                    <a:lnTo>
                      <a:pt x="1735931" y="668844"/>
                    </a:lnTo>
                    <a:lnTo>
                      <a:pt x="1733550" y="677153"/>
                    </a:lnTo>
                    <a:lnTo>
                      <a:pt x="1730375" y="685858"/>
                    </a:lnTo>
                    <a:lnTo>
                      <a:pt x="1726803" y="695354"/>
                    </a:lnTo>
                    <a:lnTo>
                      <a:pt x="1722438" y="704850"/>
                    </a:lnTo>
                    <a:lnTo>
                      <a:pt x="1721247" y="697332"/>
                    </a:lnTo>
                    <a:lnTo>
                      <a:pt x="1719262" y="689814"/>
                    </a:lnTo>
                    <a:lnTo>
                      <a:pt x="1716088" y="682297"/>
                    </a:lnTo>
                    <a:lnTo>
                      <a:pt x="1712912" y="674383"/>
                    </a:lnTo>
                    <a:lnTo>
                      <a:pt x="1708150" y="666865"/>
                    </a:lnTo>
                    <a:lnTo>
                      <a:pt x="1702991" y="658556"/>
                    </a:lnTo>
                    <a:lnTo>
                      <a:pt x="1697831" y="651038"/>
                    </a:lnTo>
                    <a:lnTo>
                      <a:pt x="1691481" y="643125"/>
                    </a:lnTo>
                    <a:lnTo>
                      <a:pt x="1685131" y="635607"/>
                    </a:lnTo>
                    <a:lnTo>
                      <a:pt x="1678384" y="628089"/>
                    </a:lnTo>
                    <a:lnTo>
                      <a:pt x="1670844" y="620967"/>
                    </a:lnTo>
                    <a:lnTo>
                      <a:pt x="1663700" y="613844"/>
                    </a:lnTo>
                    <a:lnTo>
                      <a:pt x="1655762" y="607118"/>
                    </a:lnTo>
                    <a:lnTo>
                      <a:pt x="1648222" y="600787"/>
                    </a:lnTo>
                    <a:lnTo>
                      <a:pt x="1632744" y="588521"/>
                    </a:lnTo>
                    <a:lnTo>
                      <a:pt x="1569244" y="541831"/>
                    </a:lnTo>
                    <a:lnTo>
                      <a:pt x="1546225" y="442912"/>
                    </a:lnTo>
                    <a:close/>
                    <a:moveTo>
                      <a:pt x="1465263" y="354012"/>
                    </a:moveTo>
                    <a:lnTo>
                      <a:pt x="1469232" y="354409"/>
                    </a:lnTo>
                    <a:lnTo>
                      <a:pt x="1472407" y="355203"/>
                    </a:lnTo>
                    <a:lnTo>
                      <a:pt x="1475582" y="357187"/>
                    </a:lnTo>
                    <a:lnTo>
                      <a:pt x="1478360" y="359172"/>
                    </a:lnTo>
                    <a:lnTo>
                      <a:pt x="1480741" y="361553"/>
                    </a:lnTo>
                    <a:lnTo>
                      <a:pt x="1482725" y="364728"/>
                    </a:lnTo>
                    <a:lnTo>
                      <a:pt x="1483916" y="368300"/>
                    </a:lnTo>
                    <a:lnTo>
                      <a:pt x="1585516" y="813197"/>
                    </a:lnTo>
                    <a:lnTo>
                      <a:pt x="1625600" y="786606"/>
                    </a:lnTo>
                    <a:lnTo>
                      <a:pt x="1682750" y="747712"/>
                    </a:lnTo>
                    <a:lnTo>
                      <a:pt x="1690291" y="742553"/>
                    </a:lnTo>
                    <a:lnTo>
                      <a:pt x="1697038" y="736600"/>
                    </a:lnTo>
                    <a:lnTo>
                      <a:pt x="1703388" y="730647"/>
                    </a:lnTo>
                    <a:lnTo>
                      <a:pt x="1709341" y="724297"/>
                    </a:lnTo>
                    <a:lnTo>
                      <a:pt x="1715294" y="718343"/>
                    </a:lnTo>
                    <a:lnTo>
                      <a:pt x="1720454" y="711993"/>
                    </a:lnTo>
                    <a:lnTo>
                      <a:pt x="1725216" y="705247"/>
                    </a:lnTo>
                    <a:lnTo>
                      <a:pt x="1729185" y="698500"/>
                    </a:lnTo>
                    <a:lnTo>
                      <a:pt x="1733550" y="691753"/>
                    </a:lnTo>
                    <a:lnTo>
                      <a:pt x="1736725" y="685006"/>
                    </a:lnTo>
                    <a:lnTo>
                      <a:pt x="1739900" y="678259"/>
                    </a:lnTo>
                    <a:lnTo>
                      <a:pt x="1742282" y="671115"/>
                    </a:lnTo>
                    <a:lnTo>
                      <a:pt x="1744663" y="664368"/>
                    </a:lnTo>
                    <a:lnTo>
                      <a:pt x="1746647" y="657225"/>
                    </a:lnTo>
                    <a:lnTo>
                      <a:pt x="1747838" y="650081"/>
                    </a:lnTo>
                    <a:lnTo>
                      <a:pt x="1749029" y="642937"/>
                    </a:lnTo>
                    <a:lnTo>
                      <a:pt x="1752997" y="1247378"/>
                    </a:lnTo>
                    <a:lnTo>
                      <a:pt x="1992313" y="1247378"/>
                    </a:lnTo>
                    <a:lnTo>
                      <a:pt x="1992313" y="1430337"/>
                    </a:lnTo>
                    <a:lnTo>
                      <a:pt x="1920082" y="1430337"/>
                    </a:lnTo>
                    <a:lnTo>
                      <a:pt x="1920082" y="1599803"/>
                    </a:lnTo>
                    <a:lnTo>
                      <a:pt x="1992313" y="1599803"/>
                    </a:lnTo>
                    <a:lnTo>
                      <a:pt x="1992313" y="1782762"/>
                    </a:lnTo>
                    <a:lnTo>
                      <a:pt x="1494235" y="1782762"/>
                    </a:lnTo>
                    <a:lnTo>
                      <a:pt x="1494235" y="1677590"/>
                    </a:lnTo>
                    <a:lnTo>
                      <a:pt x="1483916" y="1677987"/>
                    </a:lnTo>
                    <a:lnTo>
                      <a:pt x="1473597" y="1678384"/>
                    </a:lnTo>
                    <a:lnTo>
                      <a:pt x="280194" y="1678384"/>
                    </a:lnTo>
                    <a:lnTo>
                      <a:pt x="265906" y="1677987"/>
                    </a:lnTo>
                    <a:lnTo>
                      <a:pt x="251619" y="1677193"/>
                    </a:lnTo>
                    <a:lnTo>
                      <a:pt x="237728" y="1675209"/>
                    </a:lnTo>
                    <a:lnTo>
                      <a:pt x="223838" y="1672828"/>
                    </a:lnTo>
                    <a:lnTo>
                      <a:pt x="210344" y="1669653"/>
                    </a:lnTo>
                    <a:lnTo>
                      <a:pt x="196850" y="1665684"/>
                    </a:lnTo>
                    <a:lnTo>
                      <a:pt x="183753" y="1661318"/>
                    </a:lnTo>
                    <a:lnTo>
                      <a:pt x="171053" y="1656556"/>
                    </a:lnTo>
                    <a:lnTo>
                      <a:pt x="158750" y="1651000"/>
                    </a:lnTo>
                    <a:lnTo>
                      <a:pt x="146447" y="1644650"/>
                    </a:lnTo>
                    <a:lnTo>
                      <a:pt x="134938" y="1637903"/>
                    </a:lnTo>
                    <a:lnTo>
                      <a:pt x="123428" y="1630759"/>
                    </a:lnTo>
                    <a:lnTo>
                      <a:pt x="112316" y="1622822"/>
                    </a:lnTo>
                    <a:lnTo>
                      <a:pt x="101997" y="1614090"/>
                    </a:lnTo>
                    <a:lnTo>
                      <a:pt x="91678" y="1605756"/>
                    </a:lnTo>
                    <a:lnTo>
                      <a:pt x="82153" y="1596628"/>
                    </a:lnTo>
                    <a:lnTo>
                      <a:pt x="73025" y="1586309"/>
                    </a:lnTo>
                    <a:lnTo>
                      <a:pt x="63897" y="1576387"/>
                    </a:lnTo>
                    <a:lnTo>
                      <a:pt x="55563" y="1565672"/>
                    </a:lnTo>
                    <a:lnTo>
                      <a:pt x="48022" y="1554956"/>
                    </a:lnTo>
                    <a:lnTo>
                      <a:pt x="40481" y="1543447"/>
                    </a:lnTo>
                    <a:lnTo>
                      <a:pt x="33734" y="1531540"/>
                    </a:lnTo>
                    <a:lnTo>
                      <a:pt x="27781" y="1519634"/>
                    </a:lnTo>
                    <a:lnTo>
                      <a:pt x="21828" y="1507331"/>
                    </a:lnTo>
                    <a:lnTo>
                      <a:pt x="16669" y="1494631"/>
                    </a:lnTo>
                    <a:lnTo>
                      <a:pt x="12700" y="1481534"/>
                    </a:lnTo>
                    <a:lnTo>
                      <a:pt x="8731" y="1468437"/>
                    </a:lnTo>
                    <a:lnTo>
                      <a:pt x="5953" y="1454547"/>
                    </a:lnTo>
                    <a:lnTo>
                      <a:pt x="3175" y="1441053"/>
                    </a:lnTo>
                    <a:lnTo>
                      <a:pt x="1588" y="1426765"/>
                    </a:lnTo>
                    <a:lnTo>
                      <a:pt x="397" y="1412875"/>
                    </a:lnTo>
                    <a:lnTo>
                      <a:pt x="0" y="1397793"/>
                    </a:lnTo>
                    <a:lnTo>
                      <a:pt x="0" y="658018"/>
                    </a:lnTo>
                    <a:lnTo>
                      <a:pt x="1588" y="663972"/>
                    </a:lnTo>
                    <a:lnTo>
                      <a:pt x="3572" y="670322"/>
                    </a:lnTo>
                    <a:lnTo>
                      <a:pt x="5953" y="676275"/>
                    </a:lnTo>
                    <a:lnTo>
                      <a:pt x="8334" y="682228"/>
                    </a:lnTo>
                    <a:lnTo>
                      <a:pt x="11509" y="688578"/>
                    </a:lnTo>
                    <a:lnTo>
                      <a:pt x="14288" y="694531"/>
                    </a:lnTo>
                    <a:lnTo>
                      <a:pt x="17463" y="699690"/>
                    </a:lnTo>
                    <a:lnTo>
                      <a:pt x="21431" y="705643"/>
                    </a:lnTo>
                    <a:lnTo>
                      <a:pt x="25797" y="711200"/>
                    </a:lnTo>
                    <a:lnTo>
                      <a:pt x="30163" y="717153"/>
                    </a:lnTo>
                    <a:lnTo>
                      <a:pt x="34925" y="722312"/>
                    </a:lnTo>
                    <a:lnTo>
                      <a:pt x="40084" y="727472"/>
                    </a:lnTo>
                    <a:lnTo>
                      <a:pt x="45641" y="732631"/>
                    </a:lnTo>
                    <a:lnTo>
                      <a:pt x="50800" y="738187"/>
                    </a:lnTo>
                    <a:lnTo>
                      <a:pt x="56753" y="742950"/>
                    </a:lnTo>
                    <a:lnTo>
                      <a:pt x="63103" y="747712"/>
                    </a:lnTo>
                    <a:lnTo>
                      <a:pt x="83344" y="760809"/>
                    </a:lnTo>
                    <a:lnTo>
                      <a:pt x="130572" y="790972"/>
                    </a:lnTo>
                    <a:lnTo>
                      <a:pt x="125809" y="719137"/>
                    </a:lnTo>
                    <a:lnTo>
                      <a:pt x="125809" y="715962"/>
                    </a:lnTo>
                    <a:lnTo>
                      <a:pt x="127000" y="711993"/>
                    </a:lnTo>
                    <a:lnTo>
                      <a:pt x="128588" y="709215"/>
                    </a:lnTo>
                    <a:lnTo>
                      <a:pt x="130175" y="706040"/>
                    </a:lnTo>
                    <a:lnTo>
                      <a:pt x="132953" y="703659"/>
                    </a:lnTo>
                    <a:lnTo>
                      <a:pt x="136128" y="702072"/>
                    </a:lnTo>
                    <a:lnTo>
                      <a:pt x="139303" y="700484"/>
                    </a:lnTo>
                    <a:lnTo>
                      <a:pt x="142875" y="699690"/>
                    </a:lnTo>
                    <a:lnTo>
                      <a:pt x="1437878" y="615950"/>
                    </a:lnTo>
                    <a:lnTo>
                      <a:pt x="1441847" y="615950"/>
                    </a:lnTo>
                    <a:lnTo>
                      <a:pt x="1445022" y="616743"/>
                    </a:lnTo>
                    <a:lnTo>
                      <a:pt x="1448594" y="618331"/>
                    </a:lnTo>
                    <a:lnTo>
                      <a:pt x="1451372" y="620712"/>
                    </a:lnTo>
                    <a:lnTo>
                      <a:pt x="1453357" y="623093"/>
                    </a:lnTo>
                    <a:lnTo>
                      <a:pt x="1455738" y="625872"/>
                    </a:lnTo>
                    <a:lnTo>
                      <a:pt x="1456928" y="629443"/>
                    </a:lnTo>
                    <a:lnTo>
                      <a:pt x="1457722" y="633412"/>
                    </a:lnTo>
                    <a:lnTo>
                      <a:pt x="1473994" y="887809"/>
                    </a:lnTo>
                    <a:lnTo>
                      <a:pt x="1517254" y="859234"/>
                    </a:lnTo>
                    <a:lnTo>
                      <a:pt x="1511300" y="764381"/>
                    </a:lnTo>
                    <a:lnTo>
                      <a:pt x="1530747" y="850106"/>
                    </a:lnTo>
                    <a:lnTo>
                      <a:pt x="1550194" y="837009"/>
                    </a:lnTo>
                    <a:lnTo>
                      <a:pt x="1500585" y="620315"/>
                    </a:lnTo>
                    <a:lnTo>
                      <a:pt x="1499791" y="616743"/>
                    </a:lnTo>
                    <a:lnTo>
                      <a:pt x="1470025" y="485378"/>
                    </a:lnTo>
                    <a:lnTo>
                      <a:pt x="1465660" y="486965"/>
                    </a:lnTo>
                    <a:lnTo>
                      <a:pt x="1461691" y="488156"/>
                    </a:lnTo>
                    <a:lnTo>
                      <a:pt x="1452563" y="489743"/>
                    </a:lnTo>
                    <a:lnTo>
                      <a:pt x="1443832" y="490537"/>
                    </a:lnTo>
                    <a:lnTo>
                      <a:pt x="1435497" y="490140"/>
                    </a:lnTo>
                    <a:lnTo>
                      <a:pt x="1426369" y="489743"/>
                    </a:lnTo>
                    <a:lnTo>
                      <a:pt x="1418432" y="488156"/>
                    </a:lnTo>
                    <a:lnTo>
                      <a:pt x="1410097" y="486172"/>
                    </a:lnTo>
                    <a:lnTo>
                      <a:pt x="1402557" y="482997"/>
                    </a:lnTo>
                    <a:lnTo>
                      <a:pt x="1395016" y="479425"/>
                    </a:lnTo>
                    <a:lnTo>
                      <a:pt x="1387872" y="475059"/>
                    </a:lnTo>
                    <a:lnTo>
                      <a:pt x="1381125" y="469900"/>
                    </a:lnTo>
                    <a:lnTo>
                      <a:pt x="1375172" y="465137"/>
                    </a:lnTo>
                    <a:lnTo>
                      <a:pt x="1369219" y="458787"/>
                    </a:lnTo>
                    <a:lnTo>
                      <a:pt x="1364060" y="452437"/>
                    </a:lnTo>
                    <a:lnTo>
                      <a:pt x="1359694" y="445690"/>
                    </a:lnTo>
                    <a:lnTo>
                      <a:pt x="1355725" y="438150"/>
                    </a:lnTo>
                    <a:lnTo>
                      <a:pt x="1352550" y="430212"/>
                    </a:lnTo>
                    <a:lnTo>
                      <a:pt x="457597" y="634603"/>
                    </a:lnTo>
                    <a:lnTo>
                      <a:pt x="184944" y="652065"/>
                    </a:lnTo>
                    <a:lnTo>
                      <a:pt x="186928" y="649287"/>
                    </a:lnTo>
                    <a:lnTo>
                      <a:pt x="189706" y="646906"/>
                    </a:lnTo>
                    <a:lnTo>
                      <a:pt x="192881" y="644525"/>
                    </a:lnTo>
                    <a:lnTo>
                      <a:pt x="196850" y="643334"/>
                    </a:lnTo>
                    <a:lnTo>
                      <a:pt x="1461691" y="354409"/>
                    </a:lnTo>
                    <a:lnTo>
                      <a:pt x="1465263" y="354012"/>
                    </a:lnTo>
                    <a:close/>
                    <a:moveTo>
                      <a:pt x="856609" y="0"/>
                    </a:moveTo>
                    <a:lnTo>
                      <a:pt x="867718" y="0"/>
                    </a:lnTo>
                    <a:lnTo>
                      <a:pt x="878034" y="0"/>
                    </a:lnTo>
                    <a:lnTo>
                      <a:pt x="888747" y="794"/>
                    </a:lnTo>
                    <a:lnTo>
                      <a:pt x="899856" y="1587"/>
                    </a:lnTo>
                    <a:lnTo>
                      <a:pt x="910172" y="2778"/>
                    </a:lnTo>
                    <a:lnTo>
                      <a:pt x="920884" y="4762"/>
                    </a:lnTo>
                    <a:lnTo>
                      <a:pt x="930803" y="6747"/>
                    </a:lnTo>
                    <a:lnTo>
                      <a:pt x="941516" y="9128"/>
                    </a:lnTo>
                    <a:lnTo>
                      <a:pt x="951435" y="12303"/>
                    </a:lnTo>
                    <a:lnTo>
                      <a:pt x="961751" y="15478"/>
                    </a:lnTo>
                    <a:lnTo>
                      <a:pt x="971273" y="19050"/>
                    </a:lnTo>
                    <a:lnTo>
                      <a:pt x="981192" y="23019"/>
                    </a:lnTo>
                    <a:lnTo>
                      <a:pt x="990318" y="27384"/>
                    </a:lnTo>
                    <a:lnTo>
                      <a:pt x="999443" y="32544"/>
                    </a:lnTo>
                    <a:lnTo>
                      <a:pt x="1008569" y="37703"/>
                    </a:lnTo>
                    <a:lnTo>
                      <a:pt x="1016901" y="42862"/>
                    </a:lnTo>
                    <a:lnTo>
                      <a:pt x="1025233" y="48816"/>
                    </a:lnTo>
                    <a:lnTo>
                      <a:pt x="1390650" y="324247"/>
                    </a:lnTo>
                    <a:lnTo>
                      <a:pt x="1300982" y="344884"/>
                    </a:lnTo>
                    <a:lnTo>
                      <a:pt x="976828" y="107553"/>
                    </a:lnTo>
                    <a:lnTo>
                      <a:pt x="968892" y="101600"/>
                    </a:lnTo>
                    <a:lnTo>
                      <a:pt x="960560" y="96044"/>
                    </a:lnTo>
                    <a:lnTo>
                      <a:pt x="951832" y="91678"/>
                    </a:lnTo>
                    <a:lnTo>
                      <a:pt x="943103" y="87312"/>
                    </a:lnTo>
                    <a:lnTo>
                      <a:pt x="934771" y="83741"/>
                    </a:lnTo>
                    <a:lnTo>
                      <a:pt x="925646" y="80962"/>
                    </a:lnTo>
                    <a:lnTo>
                      <a:pt x="916917" y="78581"/>
                    </a:lnTo>
                    <a:lnTo>
                      <a:pt x="908188" y="76200"/>
                    </a:lnTo>
                    <a:lnTo>
                      <a:pt x="899459" y="74612"/>
                    </a:lnTo>
                    <a:lnTo>
                      <a:pt x="890334" y="73422"/>
                    </a:lnTo>
                    <a:lnTo>
                      <a:pt x="881208" y="73025"/>
                    </a:lnTo>
                    <a:lnTo>
                      <a:pt x="872479" y="73025"/>
                    </a:lnTo>
                    <a:lnTo>
                      <a:pt x="862957" y="73025"/>
                    </a:lnTo>
                    <a:lnTo>
                      <a:pt x="853832" y="73819"/>
                    </a:lnTo>
                    <a:lnTo>
                      <a:pt x="845103" y="74612"/>
                    </a:lnTo>
                    <a:lnTo>
                      <a:pt x="835581" y="76200"/>
                    </a:lnTo>
                    <a:lnTo>
                      <a:pt x="826455" y="78581"/>
                    </a:lnTo>
                    <a:lnTo>
                      <a:pt x="817330" y="80566"/>
                    </a:lnTo>
                    <a:lnTo>
                      <a:pt x="808204" y="82947"/>
                    </a:lnTo>
                    <a:lnTo>
                      <a:pt x="799079" y="86122"/>
                    </a:lnTo>
                    <a:lnTo>
                      <a:pt x="789953" y="89297"/>
                    </a:lnTo>
                    <a:lnTo>
                      <a:pt x="780828" y="93266"/>
                    </a:lnTo>
                    <a:lnTo>
                      <a:pt x="772099" y="96837"/>
                    </a:lnTo>
                    <a:lnTo>
                      <a:pt x="762973" y="101203"/>
                    </a:lnTo>
                    <a:lnTo>
                      <a:pt x="754244" y="105966"/>
                    </a:lnTo>
                    <a:lnTo>
                      <a:pt x="745516" y="110331"/>
                    </a:lnTo>
                    <a:lnTo>
                      <a:pt x="728058" y="120650"/>
                    </a:lnTo>
                    <a:lnTo>
                      <a:pt x="710998" y="132159"/>
                    </a:lnTo>
                    <a:lnTo>
                      <a:pt x="694334" y="143669"/>
                    </a:lnTo>
                    <a:lnTo>
                      <a:pt x="121807" y="584201"/>
                    </a:lnTo>
                    <a:lnTo>
                      <a:pt x="105539" y="595710"/>
                    </a:lnTo>
                    <a:lnTo>
                      <a:pt x="88479" y="607616"/>
                    </a:lnTo>
                    <a:lnTo>
                      <a:pt x="70228" y="619522"/>
                    </a:lnTo>
                    <a:lnTo>
                      <a:pt x="53167" y="630238"/>
                    </a:lnTo>
                    <a:lnTo>
                      <a:pt x="22616" y="649288"/>
                    </a:lnTo>
                    <a:lnTo>
                      <a:pt x="12300" y="656829"/>
                    </a:lnTo>
                    <a:lnTo>
                      <a:pt x="7936" y="660004"/>
                    </a:lnTo>
                    <a:lnTo>
                      <a:pt x="5556" y="661988"/>
                    </a:lnTo>
                    <a:lnTo>
                      <a:pt x="4762" y="653654"/>
                    </a:lnTo>
                    <a:lnTo>
                      <a:pt x="5556" y="644129"/>
                    </a:lnTo>
                    <a:lnTo>
                      <a:pt x="6746" y="635398"/>
                    </a:lnTo>
                    <a:lnTo>
                      <a:pt x="8333" y="626269"/>
                    </a:lnTo>
                    <a:lnTo>
                      <a:pt x="11110" y="616744"/>
                    </a:lnTo>
                    <a:lnTo>
                      <a:pt x="14284" y="607616"/>
                    </a:lnTo>
                    <a:lnTo>
                      <a:pt x="17855" y="598091"/>
                    </a:lnTo>
                    <a:lnTo>
                      <a:pt x="22616" y="589360"/>
                    </a:lnTo>
                    <a:lnTo>
                      <a:pt x="27774" y="580629"/>
                    </a:lnTo>
                    <a:lnTo>
                      <a:pt x="33726" y="571897"/>
                    </a:lnTo>
                    <a:lnTo>
                      <a:pt x="39677" y="562769"/>
                    </a:lnTo>
                    <a:lnTo>
                      <a:pt x="46422" y="554832"/>
                    </a:lnTo>
                    <a:lnTo>
                      <a:pt x="53564" y="546894"/>
                    </a:lnTo>
                    <a:lnTo>
                      <a:pt x="61499" y="538957"/>
                    </a:lnTo>
                    <a:lnTo>
                      <a:pt x="69434" y="531813"/>
                    </a:lnTo>
                    <a:lnTo>
                      <a:pt x="78163" y="525066"/>
                    </a:lnTo>
                    <a:lnTo>
                      <a:pt x="709807" y="48816"/>
                    </a:lnTo>
                    <a:lnTo>
                      <a:pt x="718139" y="42862"/>
                    </a:lnTo>
                    <a:lnTo>
                      <a:pt x="726471" y="37703"/>
                    </a:lnTo>
                    <a:lnTo>
                      <a:pt x="735200" y="32544"/>
                    </a:lnTo>
                    <a:lnTo>
                      <a:pt x="744722" y="27384"/>
                    </a:lnTo>
                    <a:lnTo>
                      <a:pt x="753848" y="23019"/>
                    </a:lnTo>
                    <a:lnTo>
                      <a:pt x="763370" y="19050"/>
                    </a:lnTo>
                    <a:lnTo>
                      <a:pt x="773686" y="15478"/>
                    </a:lnTo>
                    <a:lnTo>
                      <a:pt x="783208" y="12303"/>
                    </a:lnTo>
                    <a:lnTo>
                      <a:pt x="793524" y="9128"/>
                    </a:lnTo>
                    <a:lnTo>
                      <a:pt x="803840" y="6747"/>
                    </a:lnTo>
                    <a:lnTo>
                      <a:pt x="814156" y="4762"/>
                    </a:lnTo>
                    <a:lnTo>
                      <a:pt x="824868" y="2778"/>
                    </a:lnTo>
                    <a:lnTo>
                      <a:pt x="835184" y="1587"/>
                    </a:lnTo>
                    <a:lnTo>
                      <a:pt x="846293" y="794"/>
                    </a:lnTo>
                    <a:lnTo>
                      <a:pt x="856609" y="0"/>
                    </a:lnTo>
                    <a:close/>
                  </a:path>
                </a:pathLst>
              </a:custGeom>
              <a:solidFill>
                <a:srgbClr val="EDBB35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7656009" y="1614116"/>
                <a:ext cx="3840666" cy="8046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altLang="zh-CN"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7年专业PPT制作经验，700件经典PPT案例100%客户满意率</a:t>
                </a:r>
              </a:p>
            </p:txBody>
          </p:sp>
        </p:grpSp>
        <p:grpSp>
          <p:nvGrpSpPr>
            <p:cNvPr id="10247" name="组合 16383"/>
            <p:cNvGrpSpPr/>
            <p:nvPr/>
          </p:nvGrpSpPr>
          <p:grpSpPr>
            <a:xfrm>
              <a:off x="6815736" y="2750252"/>
              <a:ext cx="4680939" cy="812800"/>
              <a:chOff x="6815736" y="2727526"/>
              <a:chExt cx="4680939" cy="812800"/>
            </a:xfrm>
          </p:grpSpPr>
          <p:sp>
            <p:nvSpPr>
              <p:cNvPr id="62" name="KSO_Shape"/>
              <p:cNvSpPr/>
              <p:nvPr/>
            </p:nvSpPr>
            <p:spPr>
              <a:xfrm>
                <a:off x="6816111" y="2847115"/>
                <a:ext cx="476312" cy="574681"/>
              </a:xfrm>
              <a:custGeom>
                <a:gdLst>
                  <a:gd fmla="*/ 331068 w 1208088" name="connsiteX0"/>
                  <a:gd fmla="*/ 665573 h 1452563" name="connsiteY0"/>
                  <a:gd fmla="*/ 508820 w 1208088" name="connsiteX1"/>
                  <a:gd fmla="*/ 932822 h 1452563" name="connsiteY1"/>
                  <a:gd fmla="*/ 369158 w 1208088" name="connsiteX2"/>
                  <a:gd fmla="*/ 932822 h 1452563" name="connsiteY2"/>
                  <a:gd fmla="*/ 369158 w 1208088" name="connsiteX3"/>
                  <a:gd fmla="*/ 983727 h 1452563" name="connsiteY3"/>
                  <a:gd fmla="*/ 534213 w 1208088" name="connsiteX4"/>
                  <a:gd fmla="*/ 983727 h 1452563" name="connsiteY4"/>
                  <a:gd fmla="*/ 534213 w 1208088" name="connsiteX5"/>
                  <a:gd fmla="*/ 1034632 h 1452563" name="connsiteY5"/>
                  <a:gd fmla="*/ 369158 w 1208088" name="connsiteX6"/>
                  <a:gd fmla="*/ 1034632 h 1452563" name="connsiteY6"/>
                  <a:gd fmla="*/ 369158 w 1208088" name="connsiteX7"/>
                  <a:gd fmla="*/ 1085536 h 1452563" name="connsiteY7"/>
                  <a:gd fmla="*/ 534213 w 1208088" name="connsiteX8"/>
                  <a:gd fmla="*/ 1085536 h 1452563" name="connsiteY8"/>
                  <a:gd fmla="*/ 534213 w 1208088" name="connsiteX9"/>
                  <a:gd fmla="*/ 1238250 h 1452563" name="connsiteY9"/>
                  <a:gd fmla="*/ 673875 w 1208088" name="connsiteX10"/>
                  <a:gd fmla="*/ 1238250 h 1452563" name="connsiteY10"/>
                  <a:gd fmla="*/ 673875 w 1208088" name="connsiteX11"/>
                  <a:gd fmla="*/ 1085536 h 1452563" name="connsiteY11"/>
                  <a:gd fmla="*/ 864324 w 1208088" name="connsiteX12"/>
                  <a:gd fmla="*/ 1085536 h 1452563" name="connsiteY12"/>
                  <a:gd fmla="*/ 864324 w 1208088" name="connsiteX13"/>
                  <a:gd fmla="*/ 1034632 h 1452563" name="connsiteY13"/>
                  <a:gd fmla="*/ 673875 w 1208088" name="connsiteX14"/>
                  <a:gd fmla="*/ 1034632 h 1452563" name="connsiteY14"/>
                  <a:gd fmla="*/ 673875 w 1208088" name="connsiteX15"/>
                  <a:gd fmla="*/ 983727 h 1452563" name="connsiteY15"/>
                  <a:gd fmla="*/ 864324 w 1208088" name="connsiteX16"/>
                  <a:gd fmla="*/ 983727 h 1452563" name="connsiteY16"/>
                  <a:gd fmla="*/ 864324 w 1208088" name="connsiteX17"/>
                  <a:gd fmla="*/ 932822 h 1452563" name="connsiteY17"/>
                  <a:gd fmla="*/ 699268 w 1208088" name="connsiteX18"/>
                  <a:gd fmla="*/ 932822 h 1452563" name="connsiteY18"/>
                  <a:gd fmla="*/ 877020 w 1208088" name="connsiteX19"/>
                  <a:gd fmla="*/ 665573 h 1452563" name="connsiteY19"/>
                  <a:gd fmla="*/ 737358 w 1208088" name="connsiteX20"/>
                  <a:gd fmla="*/ 665573 h 1452563" name="connsiteY20"/>
                  <a:gd fmla="*/ 597696 w 1208088" name="connsiteX21"/>
                  <a:gd fmla="*/ 881918 h 1452563" name="connsiteY21"/>
                  <a:gd fmla="*/ 458034 w 1208088" name="connsiteX22"/>
                  <a:gd fmla="*/ 665573 h 1452563" name="connsiteY22"/>
                  <a:gd fmla="*/ 331068 w 1208088" name="connsiteX23"/>
                  <a:gd fmla="*/ 665573 h 1452563" name="connsiteY23"/>
                  <a:gd fmla="*/ 719206 w 1208088" name="connsiteX24"/>
                  <a:gd fmla="*/ 0 h 1452563" name="connsiteY24"/>
                  <a:gd fmla="*/ 727454 w 1208088" name="connsiteX25"/>
                  <a:gd fmla="*/ 317 h 1452563" name="connsiteY25"/>
                  <a:gd fmla="*/ 736654 w 1208088" name="connsiteX26"/>
                  <a:gd fmla="*/ 952 h 1452563" name="connsiteY26"/>
                  <a:gd fmla="*/ 746172 w 1208088" name="connsiteX27"/>
                  <a:gd fmla="*/ 2538 h 1452563" name="connsiteY27"/>
                  <a:gd fmla="*/ 756641 w 1208088" name="connsiteX28"/>
                  <a:gd fmla="*/ 4125 h 1452563" name="connsiteY28"/>
                  <a:gd fmla="*/ 767428 w 1208088" name="connsiteX29"/>
                  <a:gd fmla="*/ 6028 h 1452563" name="connsiteY29"/>
                  <a:gd fmla="*/ 778849 w 1208088" name="connsiteX30"/>
                  <a:gd fmla="*/ 8567 h 1452563" name="connsiteY30"/>
                  <a:gd fmla="*/ 791222 w 1208088" name="connsiteX31"/>
                  <a:gd fmla="*/ 11422 h 1452563" name="connsiteY31"/>
                  <a:gd fmla="*/ 804546 w 1208088" name="connsiteX32"/>
                  <a:gd fmla="*/ 14913 h 1452563" name="connsiteY32"/>
                  <a:gd fmla="*/ 818822 w 1208088" name="connsiteX33"/>
                  <a:gd fmla="*/ 18720 h 1452563" name="connsiteY33"/>
                  <a:gd fmla="*/ 833416 w 1208088" name="connsiteX34"/>
                  <a:gd fmla="*/ 23480 h 1452563" name="connsiteY34"/>
                  <a:gd fmla="*/ 829609 w 1208088" name="connsiteX35"/>
                  <a:gd fmla="*/ 36171 h 1452563" name="connsiteY35"/>
                  <a:gd fmla="*/ 825802 w 1208088" name="connsiteX36"/>
                  <a:gd fmla="*/ 48228 h 1452563" name="connsiteY36"/>
                  <a:gd fmla="*/ 818188 w 1208088" name="connsiteX37"/>
                  <a:gd fmla="*/ 70439 h 1452563" name="connsiteY37"/>
                  <a:gd fmla="*/ 810256 w 1208088" name="connsiteX38"/>
                  <a:gd fmla="*/ 91063 h 1452563" name="connsiteY38"/>
                  <a:gd fmla="*/ 802960 w 1208088" name="connsiteX39"/>
                  <a:gd fmla="*/ 108831 h 1452563" name="connsiteY39"/>
                  <a:gd fmla="*/ 795663 w 1208088" name="connsiteX40"/>
                  <a:gd fmla="*/ 125013 h 1452563" name="connsiteY40"/>
                  <a:gd fmla="*/ 788684 w 1208088" name="connsiteX41"/>
                  <a:gd fmla="*/ 138974 h 1452563" name="connsiteY41"/>
                  <a:gd fmla="*/ 782021 w 1208088" name="connsiteX42"/>
                  <a:gd fmla="*/ 151983 h 1452563" name="connsiteY42"/>
                  <a:gd fmla="*/ 775994 w 1208088" name="connsiteX43"/>
                  <a:gd fmla="*/ 163405 h 1452563" name="connsiteY43"/>
                  <a:gd fmla="*/ 764572 w 1208088" name="connsiteX44"/>
                  <a:gd fmla="*/ 183077 h 1452563" name="connsiteY44"/>
                  <a:gd fmla="*/ 760131 w 1208088" name="connsiteX45"/>
                  <a:gd fmla="*/ 191644 h 1452563" name="connsiteY45"/>
                  <a:gd fmla="*/ 756007 w 1208088" name="connsiteX46"/>
                  <a:gd fmla="*/ 200211 h 1452563" name="connsiteY46"/>
                  <a:gd fmla="*/ 752517 w 1208088" name="connsiteX47"/>
                  <a:gd fmla="*/ 207826 h 1452563" name="connsiteY47"/>
                  <a:gd fmla="*/ 749662 w 1208088" name="connsiteX48"/>
                  <a:gd fmla="*/ 215759 h 1452563" name="connsiteY48"/>
                  <a:gd fmla="*/ 748393 w 1208088" name="connsiteX49"/>
                  <a:gd fmla="*/ 219566 h 1452563" name="connsiteY49"/>
                  <a:gd fmla="*/ 747441 w 1208088" name="connsiteX50"/>
                  <a:gd fmla="*/ 223374 h 1452563" name="connsiteY50"/>
                  <a:gd fmla="*/ 746806 w 1208088" name="connsiteX51"/>
                  <a:gd fmla="*/ 227181 h 1452563" name="connsiteY51"/>
                  <a:gd fmla="*/ 746489 w 1208088" name="connsiteX52"/>
                  <a:gd fmla="*/ 231623 h 1452563" name="connsiteY52"/>
                  <a:gd fmla="*/ 748076 w 1208088" name="connsiteX53"/>
                  <a:gd fmla="*/ 231623 h 1452563" name="connsiteY53"/>
                  <a:gd fmla="*/ 750931 w 1208088" name="connsiteX54"/>
                  <a:gd fmla="*/ 231623 h 1452563" name="connsiteY54"/>
                  <a:gd fmla="*/ 753786 w 1208088" name="connsiteX55"/>
                  <a:gd fmla="*/ 231940 h 1452563" name="connsiteY55"/>
                  <a:gd fmla="*/ 756324 w 1208088" name="connsiteX56"/>
                  <a:gd fmla="*/ 232258 h 1452563" name="connsiteY56"/>
                  <a:gd fmla="*/ 758862 w 1208088" name="connsiteX57"/>
                  <a:gd fmla="*/ 233210 h 1452563" name="connsiteY57"/>
                  <a:gd fmla="*/ 761400 w 1208088" name="connsiteX58"/>
                  <a:gd fmla="*/ 233844 h 1452563" name="connsiteY58"/>
                  <a:gd fmla="*/ 763621 w 1208088" name="connsiteX59"/>
                  <a:gd fmla="*/ 234796 h 1452563" name="connsiteY59"/>
                  <a:gd fmla="*/ 765842 w 1208088" name="connsiteX60"/>
                  <a:gd fmla="*/ 236065 h 1452563" name="connsiteY60"/>
                  <a:gd fmla="*/ 768062 w 1208088" name="connsiteX61"/>
                  <a:gd fmla="*/ 237334 h 1452563" name="connsiteY61"/>
                  <a:gd fmla="*/ 769966 w 1208088" name="connsiteX62"/>
                  <a:gd fmla="*/ 238921 h 1452563" name="connsiteY62"/>
                  <a:gd fmla="*/ 771552 w 1208088" name="connsiteX63"/>
                  <a:gd fmla="*/ 240190 h 1452563" name="connsiteY63"/>
                  <a:gd fmla="*/ 772821 w 1208088" name="connsiteX64"/>
                  <a:gd fmla="*/ 242094 h 1452563" name="connsiteY64"/>
                  <a:gd fmla="*/ 774090 w 1208088" name="connsiteX65"/>
                  <a:gd fmla="*/ 243680 h 1452563" name="connsiteY65"/>
                  <a:gd fmla="*/ 775042 w 1208088" name="connsiteX66"/>
                  <a:gd fmla="*/ 245901 h 1452563" name="connsiteY66"/>
                  <a:gd fmla="*/ 775676 w 1208088" name="connsiteX67"/>
                  <a:gd fmla="*/ 247805 h 1452563" name="connsiteY67"/>
                  <a:gd fmla="*/ 775994 w 1208088" name="connsiteX68"/>
                  <a:gd fmla="*/ 249709 h 1452563" name="connsiteY68"/>
                  <a:gd fmla="*/ 776311 w 1208088" name="connsiteX69"/>
                  <a:gd fmla="*/ 251930 h 1452563" name="connsiteY69"/>
                  <a:gd fmla="*/ 776311 w 1208088" name="connsiteX70"/>
                  <a:gd fmla="*/ 253834 h 1452563" name="connsiteY70"/>
                  <a:gd fmla="*/ 775676 w 1208088" name="connsiteX71"/>
                  <a:gd fmla="*/ 255420 h 1452563" name="connsiteY71"/>
                  <a:gd fmla="*/ 775359 w 1208088" name="connsiteX72"/>
                  <a:gd fmla="*/ 257324 h 1452563" name="connsiteY72"/>
                  <a:gd fmla="*/ 774407 w 1208088" name="connsiteX73"/>
                  <a:gd fmla="*/ 258910 h 1452563" name="connsiteY73"/>
                  <a:gd fmla="*/ 773456 w 1208088" name="connsiteX74"/>
                  <a:gd fmla="*/ 260497 h 1452563" name="connsiteY74"/>
                  <a:gd fmla="*/ 772186 w 1208088" name="connsiteX75"/>
                  <a:gd fmla="*/ 262083 h 1452563" name="connsiteY75"/>
                  <a:gd fmla="*/ 769331 w 1208088" name="connsiteX76"/>
                  <a:gd fmla="*/ 265256 h 1452563" name="connsiteY76"/>
                  <a:gd fmla="*/ 765524 w 1208088" name="connsiteX77"/>
                  <a:gd fmla="*/ 267794 h 1452563" name="connsiteY77"/>
                  <a:gd fmla="*/ 761717 w 1208088" name="connsiteX78"/>
                  <a:gd fmla="*/ 269698 h 1452563" name="connsiteY78"/>
                  <a:gd fmla="*/ 756958 w 1208088" name="connsiteX79"/>
                  <a:gd fmla="*/ 270967 h 1452563" name="connsiteY79"/>
                  <a:gd fmla="*/ 752200 w 1208088" name="connsiteX80"/>
                  <a:gd fmla="*/ 271919 h 1452563" name="connsiteY80"/>
                  <a:gd fmla="*/ 756324 w 1208088" name="connsiteX81"/>
                  <a:gd fmla="*/ 284611 h 1452563" name="connsiteY81"/>
                  <a:gd fmla="*/ 757910 w 1208088" name="connsiteX82"/>
                  <a:gd fmla="*/ 289053 h 1452563" name="connsiteY82"/>
                  <a:gd fmla="*/ 760448 w 1208088" name="connsiteX83"/>
                  <a:gd fmla="*/ 293812 h 1452563" name="connsiteY83"/>
                  <a:gd fmla="*/ 763621 w 1208088" name="connsiteX84"/>
                  <a:gd fmla="*/ 299206 h 1452563" name="connsiteY84"/>
                  <a:gd fmla="*/ 768062 w 1208088" name="connsiteX85"/>
                  <a:gd fmla="*/ 304283 h 1452563" name="connsiteY85"/>
                  <a:gd fmla="*/ 772504 w 1208088" name="connsiteX86"/>
                  <a:gd fmla="*/ 309677 h 1452563" name="connsiteY86"/>
                  <a:gd fmla="*/ 777580 w 1208088" name="connsiteX87"/>
                  <a:gd fmla="*/ 315706 h 1452563" name="connsiteY87"/>
                  <a:gd fmla="*/ 783608 w 1208088" name="connsiteX88"/>
                  <a:gd fmla="*/ 321417 h 1452563" name="connsiteY88"/>
                  <a:gd fmla="*/ 789952 w 1208088" name="connsiteX89"/>
                  <a:gd fmla="*/ 327445 h 1452563" name="connsiteY89"/>
                  <a:gd fmla="*/ 796615 w 1208088" name="connsiteX90"/>
                  <a:gd fmla="*/ 333791 h 1452563" name="connsiteY90"/>
                  <a:gd fmla="*/ 803912 w 1208088" name="connsiteX91"/>
                  <a:gd fmla="*/ 339820 h 1452563" name="connsiteY91"/>
                  <a:gd fmla="*/ 819774 w 1208088" name="connsiteX92"/>
                  <a:gd fmla="*/ 353146 h 1452563" name="connsiteY92"/>
                  <a:gd fmla="*/ 836588 w 1208088" name="connsiteX93"/>
                  <a:gd fmla="*/ 366155 h 1452563" name="connsiteY93"/>
                  <a:gd fmla="*/ 854672 w 1208088" name="connsiteX94"/>
                  <a:gd fmla="*/ 379798 h 1452563" name="connsiteY94"/>
                  <a:gd fmla="*/ 891472 w 1208088" name="connsiteX95"/>
                  <a:gd fmla="*/ 407720 h 1452563" name="connsiteY95"/>
                  <a:gd fmla="*/ 928274 w 1208088" name="connsiteX96"/>
                  <a:gd fmla="*/ 435008 h 1452563" name="connsiteY96"/>
                  <a:gd fmla="*/ 945405 w 1208088" name="connsiteX97"/>
                  <a:gd fmla="*/ 448334 h 1452563" name="connsiteY97"/>
                  <a:gd fmla="*/ 961902 w 1208088" name="connsiteX98"/>
                  <a:gd fmla="*/ 461343 h 1452563" name="connsiteY98"/>
                  <a:gd fmla="*/ 976496 w 1208088" name="connsiteX99"/>
                  <a:gd fmla="*/ 474034 h 1452563" name="connsiteY99"/>
                  <a:gd fmla="*/ 983158 w 1208088" name="connsiteX100"/>
                  <a:gd fmla="*/ 479746 h 1452563" name="connsiteY100"/>
                  <a:gd fmla="*/ 989186 w 1208088" name="connsiteX101"/>
                  <a:gd fmla="*/ 485457 h 1452563" name="connsiteY101"/>
                  <a:gd fmla="*/ 996482 w 1208088" name="connsiteX102"/>
                  <a:gd fmla="*/ 493072 h 1452563" name="connsiteY102"/>
                  <a:gd fmla="*/ 1003779 w 1208088" name="connsiteX103"/>
                  <a:gd fmla="*/ 501004 h 1452563" name="connsiteY103"/>
                  <a:gd fmla="*/ 1011393 w 1208088" name="connsiteX104"/>
                  <a:gd fmla="*/ 510206 h 1452563" name="connsiteY104"/>
                  <a:gd fmla="*/ 1019007 w 1208088" name="connsiteX105"/>
                  <a:gd fmla="*/ 519725 h 1452563" name="connsiteY105"/>
                  <a:gd fmla="*/ 1026938 w 1208088" name="connsiteX106"/>
                  <a:gd fmla="*/ 530830 h 1452563" name="connsiteY106"/>
                  <a:gd fmla="*/ 1034552 w 1208088" name="connsiteX107"/>
                  <a:gd fmla="*/ 542252 h 1452563" name="connsiteY107"/>
                  <a:gd fmla="*/ 1042801 w 1208088" name="connsiteX108"/>
                  <a:gd fmla="*/ 554309 h 1452563" name="connsiteY108"/>
                  <a:gd fmla="*/ 1050732 w 1208088" name="connsiteX109"/>
                  <a:gd fmla="*/ 567318 h 1452563" name="connsiteY109"/>
                  <a:gd fmla="*/ 1058663 w 1208088" name="connsiteX110"/>
                  <a:gd fmla="*/ 581279 h 1452563" name="connsiteY110"/>
                  <a:gd fmla="*/ 1066912 w 1208088" name="connsiteX111"/>
                  <a:gd fmla="*/ 595557 h 1452563" name="connsiteY111"/>
                  <a:gd fmla="*/ 1074843 w 1208088" name="connsiteX112"/>
                  <a:gd fmla="*/ 610153 h 1452563" name="connsiteY112"/>
                  <a:gd fmla="*/ 1083092 w 1208088" name="connsiteX113"/>
                  <a:gd fmla="*/ 626017 h 1452563" name="connsiteY113"/>
                  <a:gd fmla="*/ 1091023 w 1208088" name="connsiteX114"/>
                  <a:gd fmla="*/ 641882 h 1452563" name="connsiteY114"/>
                  <a:gd fmla="*/ 1098954 w 1208088" name="connsiteX115"/>
                  <a:gd fmla="*/ 658698 h 1452563" name="connsiteY115"/>
                  <a:gd fmla="*/ 1106568 w 1208088" name="connsiteX116"/>
                  <a:gd fmla="*/ 675832 h 1452563" name="connsiteY116"/>
                  <a:gd fmla="*/ 1114499 w 1208088" name="connsiteX117"/>
                  <a:gd fmla="*/ 693283 h 1452563" name="connsiteY117"/>
                  <a:gd fmla="*/ 1122113 w 1208088" name="connsiteX118"/>
                  <a:gd fmla="*/ 711369 h 1452563" name="connsiteY118"/>
                  <a:gd fmla="*/ 1129727 w 1208088" name="connsiteX119"/>
                  <a:gd fmla="*/ 729772 h 1452563" name="connsiteY119"/>
                  <a:gd fmla="*/ 1136707 w 1208088" name="connsiteX120"/>
                  <a:gd fmla="*/ 748492 h 1452563" name="connsiteY120"/>
                  <a:gd fmla="*/ 1143686 w 1208088" name="connsiteX121"/>
                  <a:gd fmla="*/ 768164 h 1452563" name="connsiteY121"/>
                  <a:gd fmla="*/ 1150348 w 1208088" name="connsiteX122"/>
                  <a:gd fmla="*/ 787519 h 1452563" name="connsiteY122"/>
                  <a:gd fmla="*/ 1157011 w 1208088" name="connsiteX123"/>
                  <a:gd fmla="*/ 807191 h 1452563" name="connsiteY123"/>
                  <a:gd fmla="*/ 1163038 w 1208088" name="connsiteX124"/>
                  <a:gd fmla="*/ 826863 h 1452563" name="connsiteY124"/>
                  <a:gd fmla="*/ 1169066 w 1208088" name="connsiteX125"/>
                  <a:gd fmla="*/ 847170 h 1452563" name="connsiteY125"/>
                  <a:gd fmla="*/ 1174460 w 1208088" name="connsiteX126"/>
                  <a:gd fmla="*/ 867477 h 1452563" name="connsiteY126"/>
                  <a:gd fmla="*/ 1179853 w 1208088" name="connsiteX127"/>
                  <a:gd fmla="*/ 887783 h 1452563" name="connsiteY127"/>
                  <a:gd fmla="*/ 1184929 w 1208088" name="connsiteX128"/>
                  <a:gd fmla="*/ 908407 h 1452563" name="connsiteY128"/>
                  <a:gd fmla="*/ 1189370 w 1208088" name="connsiteX129"/>
                  <a:gd fmla="*/ 929031 h 1452563" name="connsiteY129"/>
                  <a:gd fmla="*/ 1193177 w 1208088" name="connsiteX130"/>
                  <a:gd fmla="*/ 949655 h 1452563" name="connsiteY130"/>
                  <a:gd fmla="*/ 1196667 w 1208088" name="connsiteX131"/>
                  <a:gd fmla="*/ 970279 h 1452563" name="connsiteY131"/>
                  <a:gd fmla="*/ 1200157 w 1208088" name="connsiteX132"/>
                  <a:gd fmla="*/ 990903 h 1452563" name="connsiteY132"/>
                  <a:gd fmla="*/ 1202695 w 1208088" name="connsiteX133"/>
                  <a:gd fmla="*/ 1011845 h 1452563" name="connsiteY133"/>
                  <a:gd fmla="*/ 1204916 w 1208088" name="connsiteX134"/>
                  <a:gd fmla="*/ 1032151 h 1452563" name="connsiteY134"/>
                  <a:gd fmla="*/ 1206502 w 1208088" name="connsiteX135"/>
                  <a:gd fmla="*/ 1052458 h 1452563" name="connsiteY135"/>
                  <a:gd fmla="*/ 1207454 w 1208088" name="connsiteX136"/>
                  <a:gd fmla="*/ 1072447 h 1452563" name="connsiteY136"/>
                  <a:gd fmla="*/ 1208088 w 1208088" name="connsiteX137"/>
                  <a:gd fmla="*/ 1092437 h 1452563" name="connsiteY137"/>
                  <a:gd fmla="*/ 1207771 w 1208088" name="connsiteX138"/>
                  <a:gd fmla="*/ 1112426 h 1452563" name="connsiteY138"/>
                  <a:gd fmla="*/ 1207136 w 1208088" name="connsiteX139"/>
                  <a:gd fmla="*/ 1131781 h 1452563" name="connsiteY139"/>
                  <a:gd fmla="*/ 1205867 w 1208088" name="connsiteX140"/>
                  <a:gd fmla="*/ 1151453 h 1452563" name="connsiteY140"/>
                  <a:gd fmla="*/ 1203646 w 1208088" name="connsiteX141"/>
                  <a:gd fmla="*/ 1170173 h 1452563" name="connsiteY141"/>
                  <a:gd fmla="*/ 1201108 w 1208088" name="connsiteX142"/>
                  <a:gd fmla="*/ 1188893 h 1452563" name="connsiteY142"/>
                  <a:gd fmla="*/ 1199522 w 1208088" name="connsiteX143"/>
                  <a:gd fmla="*/ 1197778 h 1452563" name="connsiteY143"/>
                  <a:gd fmla="*/ 1197302 w 1208088" name="connsiteX144"/>
                  <a:gd fmla="*/ 1206979 h 1452563" name="connsiteY144"/>
                  <a:gd fmla="*/ 1195398 w 1208088" name="connsiteX145"/>
                  <a:gd fmla="*/ 1215863 h 1452563" name="connsiteY145"/>
                  <a:gd fmla="*/ 1193177 w 1208088" name="connsiteX146"/>
                  <a:gd fmla="*/ 1224747 h 1452563" name="connsiteY146"/>
                  <a:gd fmla="*/ 1190956 w 1208088" name="connsiteX147"/>
                  <a:gd fmla="*/ 1233314 h 1452563" name="connsiteY147"/>
                  <a:gd fmla="*/ 1188418 w 1208088" name="connsiteX148"/>
                  <a:gd fmla="*/ 1242199 h 1452563" name="connsiteY148"/>
                  <a:gd fmla="*/ 1185563 w 1208088" name="connsiteX149"/>
                  <a:gd fmla="*/ 1250448 h 1452563" name="connsiteY149"/>
                  <a:gd fmla="*/ 1182708 w 1208088" name="connsiteX150"/>
                  <a:gd fmla="*/ 1259015 h 1452563" name="connsiteY150"/>
                  <a:gd fmla="*/ 1179218 w 1208088" name="connsiteX151"/>
                  <a:gd fmla="*/ 1266947 h 1452563" name="connsiteY151"/>
                  <a:gd fmla="*/ 1175728 w 1208088" name="connsiteX152"/>
                  <a:gd fmla="*/ 1275197 h 1452563" name="connsiteY152"/>
                  <a:gd fmla="*/ 1172239 w 1208088" name="connsiteX153"/>
                  <a:gd fmla="*/ 1283129 h 1452563" name="connsiteY153"/>
                  <a:gd fmla="*/ 1168749 w 1208088" name="connsiteX154"/>
                  <a:gd fmla="*/ 1291062 h 1452563" name="connsiteY154"/>
                  <a:gd fmla="*/ 1164625 w 1208088" name="connsiteX155"/>
                  <a:gd fmla="*/ 1298677 h 1452563" name="connsiteY155"/>
                  <a:gd fmla="*/ 1160183 w 1208088" name="connsiteX156"/>
                  <a:gd fmla="*/ 1305974 h 1452563" name="connsiteY156"/>
                  <a:gd fmla="*/ 1155742 w 1208088" name="connsiteX157"/>
                  <a:gd fmla="*/ 1313589 h 1452563" name="connsiteY157"/>
                  <a:gd fmla="*/ 1151300 w 1208088" name="connsiteX158"/>
                  <a:gd fmla="*/ 1320570 h 1452563" name="connsiteY158"/>
                  <a:gd fmla="*/ 1146542 w 1208088" name="connsiteX159"/>
                  <a:gd fmla="*/ 1327867 h 1452563" name="connsiteY159"/>
                  <a:gd fmla="*/ 1141148 w 1208088" name="connsiteX160"/>
                  <a:gd fmla="*/ 1334531 h 1452563" name="connsiteY160"/>
                  <a:gd fmla="*/ 1135755 w 1208088" name="connsiteX161"/>
                  <a:gd fmla="*/ 1341194 h 1452563" name="connsiteY161"/>
                  <a:gd fmla="*/ 1130362 w 1208088" name="connsiteX162"/>
                  <a:gd fmla="*/ 1347857 h 1452563" name="connsiteY162"/>
                  <a:gd fmla="*/ 1124334 w 1208088" name="connsiteX163"/>
                  <a:gd fmla="*/ 1354203 h 1452563" name="connsiteY163"/>
                  <a:gd fmla="*/ 1118306 w 1208088" name="connsiteX164"/>
                  <a:gd fmla="*/ 1360548 h 1452563" name="connsiteY164"/>
                  <a:gd fmla="*/ 1112278 w 1208088" name="connsiteX165"/>
                  <a:gd fmla="*/ 1366577 h 1452563" name="connsiteY165"/>
                  <a:gd fmla="*/ 1105299 w 1208088" name="connsiteX166"/>
                  <a:gd fmla="*/ 1372288 h 1452563" name="connsiteY166"/>
                  <a:gd fmla="*/ 1098637 w 1208088" name="connsiteX167"/>
                  <a:gd fmla="*/ 1378000 h 1452563" name="connsiteY167"/>
                  <a:gd fmla="*/ 1091657 w 1208088" name="connsiteX168"/>
                  <a:gd fmla="*/ 1383394 h 1452563" name="connsiteY168"/>
                  <a:gd fmla="*/ 1084360 w 1208088" name="connsiteX169"/>
                  <a:gd fmla="*/ 1388470 h 1452563" name="connsiteY169"/>
                  <a:gd fmla="*/ 1076746 w 1208088" name="connsiteX170"/>
                  <a:gd fmla="*/ 1393230 h 1452563" name="connsiteY170"/>
                  <a:gd fmla="*/ 1068815 w 1208088" name="connsiteX171"/>
                  <a:gd fmla="*/ 1398306 h 1452563" name="connsiteY171"/>
                  <a:gd fmla="*/ 1061201 w 1208088" name="connsiteX172"/>
                  <a:gd fmla="*/ 1402748 h 1452563" name="connsiteY172"/>
                  <a:gd fmla="*/ 1052636 w 1208088" name="connsiteX173"/>
                  <a:gd fmla="*/ 1407190 h 1452563" name="connsiteY173"/>
                  <a:gd fmla="*/ 1044070 w 1208088" name="connsiteX174"/>
                  <a:gd fmla="*/ 1411633 h 1452563" name="connsiteY174"/>
                  <a:gd fmla="*/ 1035187 w 1208088" name="connsiteX175"/>
                  <a:gd fmla="*/ 1415440 h 1452563" name="connsiteY175"/>
                  <a:gd fmla="*/ 1025986 w 1208088" name="connsiteX176"/>
                  <a:gd fmla="*/ 1418930 h 1452563" name="connsiteY176"/>
                  <a:gd fmla="*/ 1016469 w 1208088" name="connsiteX177"/>
                  <a:gd fmla="*/ 1422420 h 1452563" name="connsiteY177"/>
                  <a:gd fmla="*/ 1006634 w 1208088" name="connsiteX178"/>
                  <a:gd fmla="*/ 1425593 h 1452563" name="connsiteY178"/>
                  <a:gd fmla="*/ 996800 w 1208088" name="connsiteX179"/>
                  <a:gd fmla="*/ 1428766 h 1452563" name="connsiteY179"/>
                  <a:gd fmla="*/ 986330 w 1208088" name="connsiteX180"/>
                  <a:gd fmla="*/ 1431305 h 1452563" name="connsiteY180"/>
                  <a:gd fmla="*/ 976178 w 1208088" name="connsiteX181"/>
                  <a:gd fmla="*/ 1433843 h 1452563" name="connsiteY181"/>
                  <a:gd fmla="*/ 965074 w 1208088" name="connsiteX182"/>
                  <a:gd fmla="*/ 1436064 h 1452563" name="connsiteY182"/>
                  <a:gd fmla="*/ 953971 w 1208088" name="connsiteX183"/>
                  <a:gd fmla="*/ 1437968 h 1452563" name="connsiteY183"/>
                  <a:gd fmla="*/ 942550 w 1208088" name="connsiteX184"/>
                  <a:gd fmla="*/ 1439554 h 1452563" name="connsiteY184"/>
                  <a:gd fmla="*/ 930812 w 1208088" name="connsiteX185"/>
                  <a:gd fmla="*/ 1440823 h 1452563" name="connsiteY185"/>
                  <a:gd fmla="*/ 918756 w 1208088" name="connsiteX186"/>
                  <a:gd fmla="*/ 1442093 h 1452563" name="connsiteY186"/>
                  <a:gd fmla="*/ 906383 w 1208088" name="connsiteX187"/>
                  <a:gd fmla="*/ 1443044 h 1452563" name="connsiteY187"/>
                  <a:gd fmla="*/ 893693 w 1208088" name="connsiteX188"/>
                  <a:gd fmla="*/ 1443362 h 1452563" name="connsiteY188"/>
                  <a:gd fmla="*/ 740144 w 1208088" name="connsiteX189"/>
                  <a:gd fmla="*/ 1448756 h 1452563" name="connsiteY189"/>
                  <a:gd fmla="*/ 652583 w 1208088" name="connsiteX190"/>
                  <a:gd fmla="*/ 1451611 h 1452563" name="connsiteY190"/>
                  <a:gd fmla="*/ 613244 w 1208088" name="connsiteX191"/>
                  <a:gd fmla="*/ 1452563 h 1452563" name="connsiteY191"/>
                  <a:gd fmla="*/ 604044 w 1208088" name="connsiteX192"/>
                  <a:gd fmla="*/ 1452563 h 1452563" name="connsiteY192"/>
                  <a:gd fmla="*/ 595161 w 1208088" name="connsiteX193"/>
                  <a:gd fmla="*/ 1452563 h 1452563" name="connsiteY193"/>
                  <a:gd fmla="*/ 555505 w 1208088" name="connsiteX194"/>
                  <a:gd fmla="*/ 1451611 h 1452563" name="connsiteY194"/>
                  <a:gd fmla="*/ 467944 w 1208088" name="connsiteX195"/>
                  <a:gd fmla="*/ 1448756 h 1452563" name="connsiteY195"/>
                  <a:gd fmla="*/ 314395 w 1208088" name="connsiteX196"/>
                  <a:gd fmla="*/ 1443362 h 1452563" name="connsiteY196"/>
                  <a:gd fmla="*/ 302022 w 1208088" name="connsiteX197"/>
                  <a:gd fmla="*/ 1443044 h 1452563" name="connsiteY197"/>
                  <a:gd fmla="*/ 289332 w 1208088" name="connsiteX198"/>
                  <a:gd fmla="*/ 1442093 h 1452563" name="connsiteY198"/>
                  <a:gd fmla="*/ 277276 w 1208088" name="connsiteX199"/>
                  <a:gd fmla="*/ 1440823 h 1452563" name="connsiteY199"/>
                  <a:gd fmla="*/ 265856 w 1208088" name="connsiteX200"/>
                  <a:gd fmla="*/ 1439554 h 1452563" name="connsiteY200"/>
                  <a:gd fmla="*/ 254117 w 1208088" name="connsiteX201"/>
                  <a:gd fmla="*/ 1437968 h 1452563" name="connsiteY201"/>
                  <a:gd fmla="*/ 243014 w 1208088" name="connsiteX202"/>
                  <a:gd fmla="*/ 1436064 h 1452563" name="connsiteY202"/>
                  <a:gd fmla="*/ 232227 w 1208088" name="connsiteX203"/>
                  <a:gd fmla="*/ 1433843 h 1452563" name="connsiteY203"/>
                  <a:gd fmla="*/ 221758 w 1208088" name="connsiteX204"/>
                  <a:gd fmla="*/ 1431305 h 1452563" name="connsiteY204"/>
                  <a:gd fmla="*/ 211288 w 1208088" name="connsiteX205"/>
                  <a:gd fmla="*/ 1428766 h 1452563" name="connsiteY205"/>
                  <a:gd fmla="*/ 201454 w 1208088" name="connsiteX206"/>
                  <a:gd fmla="*/ 1425593 h 1452563" name="connsiteY206"/>
                  <a:gd fmla="*/ 191619 w 1208088" name="connsiteX207"/>
                  <a:gd fmla="*/ 1422420 h 1452563" name="connsiteY207"/>
                  <a:gd fmla="*/ 182419 w 1208088" name="connsiteX208"/>
                  <a:gd fmla="*/ 1418930 h 1452563" name="connsiteY208"/>
                  <a:gd fmla="*/ 172901 w 1208088" name="connsiteX209"/>
                  <a:gd fmla="*/ 1415440 h 1452563" name="connsiteY209"/>
                  <a:gd fmla="*/ 164336 w 1208088" name="connsiteX210"/>
                  <a:gd fmla="*/ 1411633 h 1452563" name="connsiteY210"/>
                  <a:gd fmla="*/ 155452 w 1208088" name="connsiteX211"/>
                  <a:gd fmla="*/ 1407190 h 1452563" name="connsiteY211"/>
                  <a:gd fmla="*/ 147521 w 1208088" name="connsiteX212"/>
                  <a:gd fmla="*/ 1402748 h 1452563" name="connsiteY212"/>
                  <a:gd fmla="*/ 139273 w 1208088" name="connsiteX213"/>
                  <a:gd fmla="*/ 1398306 h 1452563" name="connsiteY213"/>
                  <a:gd fmla="*/ 131342 w 1208088" name="connsiteX214"/>
                  <a:gd fmla="*/ 1393230 h 1452563" name="connsiteY214"/>
                  <a:gd fmla="*/ 123728 w 1208088" name="connsiteX215"/>
                  <a:gd fmla="*/ 1388470 h 1452563" name="connsiteY215"/>
                  <a:gd fmla="*/ 116431 w 1208088" name="connsiteX216"/>
                  <a:gd fmla="*/ 1383394 h 1452563" name="connsiteY216"/>
                  <a:gd fmla="*/ 109768 w 1208088" name="connsiteX217"/>
                  <a:gd fmla="*/ 1378000 h 1452563" name="connsiteY217"/>
                  <a:gd fmla="*/ 102789 w 1208088" name="connsiteX218"/>
                  <a:gd fmla="*/ 1372288 h 1452563" name="connsiteY218"/>
                  <a:gd fmla="*/ 96127 w 1208088" name="connsiteX219"/>
                  <a:gd fmla="*/ 1366577 h 1452563" name="connsiteY219"/>
                  <a:gd fmla="*/ 89782 w 1208088" name="connsiteX220"/>
                  <a:gd fmla="*/ 1360548 h 1452563" name="connsiteY220"/>
                  <a:gd fmla="*/ 83754 w 1208088" name="connsiteX221"/>
                  <a:gd fmla="*/ 1354203 h 1452563" name="connsiteY221"/>
                  <a:gd fmla="*/ 78044 w 1208088" name="connsiteX222"/>
                  <a:gd fmla="*/ 1347857 h 1452563" name="connsiteY222"/>
                  <a:gd fmla="*/ 72333 w 1208088" name="connsiteX223"/>
                  <a:gd fmla="*/ 1341194 h 1452563" name="connsiteY223"/>
                  <a:gd fmla="*/ 66940 w 1208088" name="connsiteX224"/>
                  <a:gd fmla="*/ 1334531 h 1452563" name="connsiteY224"/>
                  <a:gd fmla="*/ 61864 w 1208088" name="connsiteX225"/>
                  <a:gd fmla="*/ 1327867 h 1452563" name="connsiteY225"/>
                  <a:gd fmla="*/ 56788 w 1208088" name="connsiteX226"/>
                  <a:gd fmla="*/ 1320570 h 1452563" name="connsiteY226"/>
                  <a:gd fmla="*/ 52346 w 1208088" name="connsiteX227"/>
                  <a:gd fmla="*/ 1313589 h 1452563" name="connsiteY227"/>
                  <a:gd fmla="*/ 47905 w 1208088" name="connsiteX228"/>
                  <a:gd fmla="*/ 1305974 h 1452563" name="connsiteY228"/>
                  <a:gd fmla="*/ 43780 w 1208088" name="connsiteX229"/>
                  <a:gd fmla="*/ 1298677 h 1452563" name="connsiteY229"/>
                  <a:gd fmla="*/ 39339 w 1208088" name="connsiteX230"/>
                  <a:gd fmla="*/ 1291062 h 1452563" name="connsiteY230"/>
                  <a:gd fmla="*/ 35849 w 1208088" name="connsiteX231"/>
                  <a:gd fmla="*/ 1283129 h 1452563" name="connsiteY231"/>
                  <a:gd fmla="*/ 32360 w 1208088" name="connsiteX232"/>
                  <a:gd fmla="*/ 1275197 h 1452563" name="connsiteY232"/>
                  <a:gd fmla="*/ 28870 w 1208088" name="connsiteX233"/>
                  <a:gd fmla="*/ 1266947 h 1452563" name="connsiteY233"/>
                  <a:gd fmla="*/ 25697 w 1208088" name="connsiteX234"/>
                  <a:gd fmla="*/ 1259015 h 1452563" name="connsiteY234"/>
                  <a:gd fmla="*/ 22525 w 1208088" name="connsiteX235"/>
                  <a:gd fmla="*/ 1250448 h 1452563" name="connsiteY235"/>
                  <a:gd fmla="*/ 19670 w 1208088" name="connsiteX236"/>
                  <a:gd fmla="*/ 1242199 h 1452563" name="connsiteY236"/>
                  <a:gd fmla="*/ 17132 w 1208088" name="connsiteX237"/>
                  <a:gd fmla="*/ 1233314 h 1452563" name="connsiteY237"/>
                  <a:gd fmla="*/ 14911 w 1208088" name="connsiteX238"/>
                  <a:gd fmla="*/ 1224747 h 1452563" name="connsiteY238"/>
                  <a:gd fmla="*/ 12690 w 1208088" name="connsiteX239"/>
                  <a:gd fmla="*/ 1215863 h 1452563" name="connsiteY239"/>
                  <a:gd fmla="*/ 10786 w 1208088" name="connsiteX240"/>
                  <a:gd fmla="*/ 1206979 h 1452563" name="connsiteY240"/>
                  <a:gd fmla="*/ 8883 w 1208088" name="connsiteX241"/>
                  <a:gd fmla="*/ 1197778 h 1452563" name="connsiteY241"/>
                  <a:gd fmla="*/ 7297 w 1208088" name="connsiteX242"/>
                  <a:gd fmla="*/ 1188893 h 1452563" name="connsiteY242"/>
                  <a:gd fmla="*/ 4442 w 1208088" name="connsiteX243"/>
                  <a:gd fmla="*/ 1170173 h 1452563" name="connsiteY243"/>
                  <a:gd fmla="*/ 2221 w 1208088" name="connsiteX244"/>
                  <a:gd fmla="*/ 1151453 h 1452563" name="connsiteY244"/>
                  <a:gd fmla="*/ 952 w 1208088" name="connsiteX245"/>
                  <a:gd fmla="*/ 1131781 h 1452563" name="connsiteY245"/>
                  <a:gd fmla="*/ 317 w 1208088" name="connsiteX246"/>
                  <a:gd fmla="*/ 1112426 h 1452563" name="connsiteY246"/>
                  <a:gd fmla="*/ 0 w 1208088" name="connsiteX247"/>
                  <a:gd fmla="*/ 1092437 h 1452563" name="connsiteY247"/>
                  <a:gd fmla="*/ 634 w 1208088" name="connsiteX248"/>
                  <a:gd fmla="*/ 1072447 h 1452563" name="connsiteY248"/>
                  <a:gd fmla="*/ 1586 w 1208088" name="connsiteX249"/>
                  <a:gd fmla="*/ 1052458 h 1452563" name="connsiteY249"/>
                  <a:gd fmla="*/ 3172 w 1208088" name="connsiteX250"/>
                  <a:gd fmla="*/ 1032151 h 1452563" name="connsiteY250"/>
                  <a:gd fmla="*/ 5393 w 1208088" name="connsiteX251"/>
                  <a:gd fmla="*/ 1011845 h 1452563" name="connsiteY251"/>
                  <a:gd fmla="*/ 8248 w 1208088" name="connsiteX252"/>
                  <a:gd fmla="*/ 990903 h 1452563" name="connsiteY252"/>
                  <a:gd fmla="*/ 11421 w 1208088" name="connsiteX253"/>
                  <a:gd fmla="*/ 970279 h 1452563" name="connsiteY253"/>
                  <a:gd fmla="*/ 14911 w 1208088" name="connsiteX254"/>
                  <a:gd fmla="*/ 949655 h 1452563" name="connsiteY254"/>
                  <a:gd fmla="*/ 19035 w 1208088" name="connsiteX255"/>
                  <a:gd fmla="*/ 929031 h 1452563" name="connsiteY255"/>
                  <a:gd fmla="*/ 23476 w 1208088" name="connsiteX256"/>
                  <a:gd fmla="*/ 908407 h 1452563" name="connsiteY256"/>
                  <a:gd fmla="*/ 28235 w 1208088" name="connsiteX257"/>
                  <a:gd fmla="*/ 887783 h 1452563" name="connsiteY257"/>
                  <a:gd fmla="*/ 33628 w 1208088" name="connsiteX258"/>
                  <a:gd fmla="*/ 867477 h 1452563" name="connsiteY258"/>
                  <a:gd fmla="*/ 39022 w 1208088" name="connsiteX259"/>
                  <a:gd fmla="*/ 847170 h 1452563" name="connsiteY259"/>
                  <a:gd fmla="*/ 45050 w 1208088" name="connsiteX260"/>
                  <a:gd fmla="*/ 826863 h 1452563" name="connsiteY260"/>
                  <a:gd fmla="*/ 51077 w 1208088" name="connsiteX261"/>
                  <a:gd fmla="*/ 807191 h 1452563" name="connsiteY261"/>
                  <a:gd fmla="*/ 58057 w 1208088" name="connsiteX262"/>
                  <a:gd fmla="*/ 787519 h 1452563" name="connsiteY262"/>
                  <a:gd fmla="*/ 64402 w 1208088" name="connsiteX263"/>
                  <a:gd fmla="*/ 768164 h 1452563" name="connsiteY263"/>
                  <a:gd fmla="*/ 71381 w 1208088" name="connsiteX264"/>
                  <a:gd fmla="*/ 748492 h 1452563" name="connsiteY264"/>
                  <a:gd fmla="*/ 78678 w 1208088" name="connsiteX265"/>
                  <a:gd fmla="*/ 729772 h 1452563" name="connsiteY265"/>
                  <a:gd fmla="*/ 85975 w 1208088" name="connsiteX266"/>
                  <a:gd fmla="*/ 711369 h 1452563" name="connsiteY266"/>
                  <a:gd fmla="*/ 93906 w 1208088" name="connsiteX267"/>
                  <a:gd fmla="*/ 693283 h 1452563" name="connsiteY267"/>
                  <a:gd fmla="*/ 101520 w 1208088" name="connsiteX268"/>
                  <a:gd fmla="*/ 675832 h 1452563" name="connsiteY268"/>
                  <a:gd fmla="*/ 109134 w 1208088" name="connsiteX269"/>
                  <a:gd fmla="*/ 658698 h 1452563" name="connsiteY269"/>
                  <a:gd fmla="*/ 117065 w 1208088" name="connsiteX270"/>
                  <a:gd fmla="*/ 641882 h 1452563" name="connsiteY270"/>
                  <a:gd fmla="*/ 124996 w 1208088" name="connsiteX271"/>
                  <a:gd fmla="*/ 626017 h 1452563" name="connsiteY271"/>
                  <a:gd fmla="*/ 133245 w 1208088" name="connsiteX272"/>
                  <a:gd fmla="*/ 610153 h 1452563" name="connsiteY272"/>
                  <a:gd fmla="*/ 141176 w 1208088" name="connsiteX273"/>
                  <a:gd fmla="*/ 595557 h 1452563" name="connsiteY273"/>
                  <a:gd fmla="*/ 149425 w 1208088" name="connsiteX274"/>
                  <a:gd fmla="*/ 581279 h 1452563" name="connsiteY274"/>
                  <a:gd fmla="*/ 157356 w 1208088" name="connsiteX275"/>
                  <a:gd fmla="*/ 567318 h 1452563" name="connsiteY275"/>
                  <a:gd fmla="*/ 165604 w 1208088" name="connsiteX276"/>
                  <a:gd fmla="*/ 554309 h 1452563" name="connsiteY276"/>
                  <a:gd fmla="*/ 173536 w 1208088" name="connsiteX277"/>
                  <a:gd fmla="*/ 542252 h 1452563" name="connsiteY277"/>
                  <a:gd fmla="*/ 181467 w 1208088" name="connsiteX278"/>
                  <a:gd fmla="*/ 530830 h 1452563" name="connsiteY278"/>
                  <a:gd fmla="*/ 189081 w 1208088" name="connsiteX279"/>
                  <a:gd fmla="*/ 519725 h 1452563" name="connsiteY279"/>
                  <a:gd fmla="*/ 197012 w 1208088" name="connsiteX280"/>
                  <a:gd fmla="*/ 510206 h 1452563" name="connsiteY280"/>
                  <a:gd fmla="*/ 204309 w 1208088" name="connsiteX281"/>
                  <a:gd fmla="*/ 501004 h 1452563" name="connsiteY281"/>
                  <a:gd fmla="*/ 211606 w 1208088" name="connsiteX282"/>
                  <a:gd fmla="*/ 493072 h 1452563" name="connsiteY282"/>
                  <a:gd fmla="*/ 218902 w 1208088" name="connsiteX283"/>
                  <a:gd fmla="*/ 485457 h 1452563" name="connsiteY283"/>
                  <a:gd fmla="*/ 225248 w 1208088" name="connsiteX284"/>
                  <a:gd fmla="*/ 479428 h 1452563" name="connsiteY284"/>
                  <a:gd fmla="*/ 232862 w 1208088" name="connsiteX285"/>
                  <a:gd fmla="*/ 473083 h 1452563" name="connsiteY285"/>
                  <a:gd fmla="*/ 248407 w 1208088" name="connsiteX286"/>
                  <a:gd fmla="*/ 460074 h 1452563" name="connsiteY286"/>
                  <a:gd fmla="*/ 265538 w 1208088" name="connsiteX287"/>
                  <a:gd fmla="*/ 446430 h 1452563" name="connsiteY287"/>
                  <a:gd fmla="*/ 283622 w 1208088" name="connsiteX288"/>
                  <a:gd fmla="*/ 432469 h 1452563" name="connsiteY288"/>
                  <a:gd fmla="*/ 322009 w 1208088" name="connsiteX289"/>
                  <a:gd fmla="*/ 404548 h 1452563" name="connsiteY289"/>
                  <a:gd fmla="*/ 360396 w 1208088" name="connsiteX290"/>
                  <a:gd fmla="*/ 375991 h 1452563" name="connsiteY290"/>
                  <a:gd fmla="*/ 379114 w 1208088" name="connsiteX291"/>
                  <a:gd fmla="*/ 362030 h 1452563" name="connsiteY291"/>
                  <a:gd fmla="*/ 396562 w 1208088" name="connsiteX292"/>
                  <a:gd fmla="*/ 348387 h 1452563" name="connsiteY292"/>
                  <a:gd fmla="*/ 412742 w 1208088" name="connsiteX293"/>
                  <a:gd fmla="*/ 335060 h 1452563" name="connsiteY293"/>
                  <a:gd fmla="*/ 420039 w 1208088" name="connsiteX294"/>
                  <a:gd fmla="*/ 328397 h 1452563" name="connsiteY294"/>
                  <a:gd fmla="*/ 427018 w 1208088" name="connsiteX295"/>
                  <a:gd fmla="*/ 322369 h 1452563" name="connsiteY295"/>
                  <a:gd fmla="*/ 433364 w 1208088" name="connsiteX296"/>
                  <a:gd fmla="*/ 316340 h 1452563" name="connsiteY296"/>
                  <a:gd fmla="*/ 439391 w 1208088" name="connsiteX297"/>
                  <a:gd fmla="*/ 309994 h 1452563" name="connsiteY297"/>
                  <a:gd fmla="*/ 444784 w 1208088" name="connsiteX298"/>
                  <a:gd fmla="*/ 304283 h 1452563" name="connsiteY298"/>
                  <a:gd fmla="*/ 449226 w 1208088" name="connsiteX299"/>
                  <a:gd fmla="*/ 298572 h 1452563" name="connsiteY299"/>
                  <a:gd fmla="*/ 453033 w 1208088" name="connsiteX300"/>
                  <a:gd fmla="*/ 293178 h 1452563" name="connsiteY300"/>
                  <a:gd fmla="*/ 456523 w 1208088" name="connsiteX301"/>
                  <a:gd fmla="*/ 287784 h 1452563" name="connsiteY301"/>
                  <a:gd fmla="*/ 459061 w 1208088" name="connsiteX302"/>
                  <a:gd fmla="*/ 283024 h 1452563" name="connsiteY302"/>
                  <a:gd fmla="*/ 460647 w 1208088" name="connsiteX303"/>
                  <a:gd fmla="*/ 277948 h 1452563" name="connsiteY303"/>
                  <a:gd fmla="*/ 461282 w 1208088" name="connsiteX304"/>
                  <a:gd fmla="*/ 274775 h 1452563" name="connsiteY304"/>
                  <a:gd fmla="*/ 461916 w 1208088" name="connsiteX305"/>
                  <a:gd fmla="*/ 271919 h 1452563" name="connsiteY305"/>
                  <a:gd fmla="*/ 456840 w 1208088" name="connsiteX306"/>
                  <a:gd fmla="*/ 270967 h 1452563" name="connsiteY306"/>
                  <a:gd fmla="*/ 452081 w 1208088" name="connsiteX307"/>
                  <a:gd fmla="*/ 269698 h 1452563" name="connsiteY307"/>
                  <a:gd fmla="*/ 448274 w 1208088" name="connsiteX308"/>
                  <a:gd fmla="*/ 267794 h 1452563" name="connsiteY308"/>
                  <a:gd fmla="*/ 444784 w 1208088" name="connsiteX309"/>
                  <a:gd fmla="*/ 265256 h 1452563" name="connsiteY309"/>
                  <a:gd fmla="*/ 441929 w 1208088" name="connsiteX310"/>
                  <a:gd fmla="*/ 262083 h 1452563" name="connsiteY310"/>
                  <a:gd fmla="*/ 440660 w 1208088" name="connsiteX311"/>
                  <a:gd fmla="*/ 260497 h 1452563" name="connsiteY311"/>
                  <a:gd fmla="*/ 439708 w 1208088" name="connsiteX312"/>
                  <a:gd fmla="*/ 258910 h 1452563" name="connsiteY312"/>
                  <a:gd fmla="*/ 438757 w 1208088" name="connsiteX313"/>
                  <a:gd fmla="*/ 257324 h 1452563" name="connsiteY313"/>
                  <a:gd fmla="*/ 438440 w 1208088" name="connsiteX314"/>
                  <a:gd fmla="*/ 255420 h 1452563" name="connsiteY314"/>
                  <a:gd fmla="*/ 438122 w 1208088" name="connsiteX315"/>
                  <a:gd fmla="*/ 253834 h 1452563" name="connsiteY315"/>
                  <a:gd fmla="*/ 437488 w 1208088" name="connsiteX316"/>
                  <a:gd fmla="*/ 251930 h 1452563" name="connsiteY316"/>
                  <a:gd fmla="*/ 438122 w 1208088" name="connsiteX317"/>
                  <a:gd fmla="*/ 250026 h 1452563" name="connsiteY317"/>
                  <a:gd fmla="*/ 438440 w 1208088" name="connsiteX318"/>
                  <a:gd fmla="*/ 248122 h 1452563" name="connsiteY318"/>
                  <a:gd fmla="*/ 438757 w 1208088" name="connsiteX319"/>
                  <a:gd fmla="*/ 246536 h 1452563" name="connsiteY319"/>
                  <a:gd fmla="*/ 439708 w 1208088" name="connsiteX320"/>
                  <a:gd fmla="*/ 244315 h 1452563" name="connsiteY320"/>
                  <a:gd fmla="*/ 440660 w 1208088" name="connsiteX321"/>
                  <a:gd fmla="*/ 242728 h 1452563" name="connsiteY321"/>
                  <a:gd fmla="*/ 441929 w 1208088" name="connsiteX322"/>
                  <a:gd fmla="*/ 241142 h 1452563" name="connsiteY322"/>
                  <a:gd fmla="*/ 444784 w 1208088" name="connsiteX323"/>
                  <a:gd fmla="*/ 238286 h 1452563" name="connsiteY323"/>
                  <a:gd fmla="*/ 448274 w 1208088" name="connsiteX324"/>
                  <a:gd fmla="*/ 236065 h 1452563" name="connsiteY324"/>
                  <a:gd fmla="*/ 452081 w 1208088" name="connsiteX325"/>
                  <a:gd fmla="*/ 234161 h 1452563" name="connsiteY325"/>
                  <a:gd fmla="*/ 456840 w 1208088" name="connsiteX326"/>
                  <a:gd fmla="*/ 232575 h 1452563" name="connsiteY326"/>
                  <a:gd fmla="*/ 461916 w 1208088" name="connsiteX327"/>
                  <a:gd fmla="*/ 231940 h 1452563" name="connsiteY327"/>
                  <a:gd fmla="*/ 460647 w 1208088" name="connsiteX328"/>
                  <a:gd fmla="*/ 227498 h 1452563" name="connsiteY328"/>
                  <a:gd fmla="*/ 459378 w 1208088" name="connsiteX329"/>
                  <a:gd fmla="*/ 223374 h 1452563" name="connsiteY329"/>
                  <a:gd fmla="*/ 457792 w 1208088" name="connsiteX330"/>
                  <a:gd fmla="*/ 219249 h 1452563" name="connsiteY330"/>
                  <a:gd fmla="*/ 456206 w 1208088" name="connsiteX331"/>
                  <a:gd fmla="*/ 215124 h 1452563" name="connsiteY331"/>
                  <a:gd fmla="*/ 451764 w 1208088" name="connsiteX332"/>
                  <a:gd fmla="*/ 206874 h 1452563" name="connsiteY332"/>
                  <a:gd fmla="*/ 447005 w 1208088" name="connsiteX333"/>
                  <a:gd fmla="*/ 198307 h 1452563" name="connsiteY333"/>
                  <a:gd fmla="*/ 441295 w 1208088" name="connsiteX334"/>
                  <a:gd fmla="*/ 189423 h 1452563" name="connsiteY334"/>
                  <a:gd fmla="*/ 434632 w 1208088" name="connsiteX335"/>
                  <a:gd fmla="*/ 180222 h 1452563" name="connsiteY335"/>
                  <a:gd fmla="*/ 420039 w 1208088" name="connsiteX336"/>
                  <a:gd fmla="*/ 159598 h 1452563" name="connsiteY336"/>
                  <a:gd fmla="*/ 412108 w 1208088" name="connsiteX337"/>
                  <a:gd fmla="*/ 147541 h 1452563" name="connsiteY337"/>
                  <a:gd fmla="*/ 403542 w 1208088" name="connsiteX338"/>
                  <a:gd fmla="*/ 134532 h 1452563" name="connsiteY338"/>
                  <a:gd fmla="*/ 394024 w 1208088" name="connsiteX339"/>
                  <a:gd fmla="*/ 120254 h 1452563" name="connsiteY339"/>
                  <a:gd fmla="*/ 384190 w 1208088" name="connsiteX340"/>
                  <a:gd fmla="*/ 104706 h 1452563" name="connsiteY340"/>
                  <a:gd fmla="*/ 374355 w 1208088" name="connsiteX341"/>
                  <a:gd fmla="*/ 87573 h 1452563" name="connsiteY341"/>
                  <a:gd fmla="*/ 363886 w 1208088" name="connsiteX342"/>
                  <a:gd fmla="*/ 68535 h 1452563" name="connsiteY342"/>
                  <a:gd fmla="*/ 353099 w 1208088" name="connsiteX343"/>
                  <a:gd fmla="*/ 47911 h 1452563" name="connsiteY343"/>
                  <a:gd fmla="*/ 341996 w 1208088" name="connsiteX344"/>
                  <a:gd fmla="*/ 25066 h 1452563" name="connsiteY344"/>
                  <a:gd fmla="*/ 352782 w 1208088" name="connsiteX345"/>
                  <a:gd fmla="*/ 20307 h 1452563" name="connsiteY345"/>
                  <a:gd fmla="*/ 362617 w 1208088" name="connsiteX346"/>
                  <a:gd fmla="*/ 15865 h 1452563" name="connsiteY346"/>
                  <a:gd fmla="*/ 372134 w 1208088" name="connsiteX347"/>
                  <a:gd fmla="*/ 13009 h 1452563" name="connsiteY347"/>
                  <a:gd fmla="*/ 380700 w 1208088" name="connsiteX348"/>
                  <a:gd fmla="*/ 11105 h 1452563" name="connsiteY348"/>
                  <a:gd fmla="*/ 388948 w 1208088" name="connsiteX349"/>
                  <a:gd fmla="*/ 9836 h 1452563" name="connsiteY349"/>
                  <a:gd fmla="*/ 396562 w 1208088" name="connsiteX350"/>
                  <a:gd fmla="*/ 9519 h 1452563" name="connsiteY350"/>
                  <a:gd fmla="*/ 403859 w 1208088" name="connsiteX351"/>
                  <a:gd fmla="*/ 9519 h 1452563" name="connsiteY351"/>
                  <a:gd fmla="*/ 410522 w 1208088" name="connsiteX352"/>
                  <a:gd fmla="*/ 10471 h 1452563" name="connsiteY352"/>
                  <a:gd fmla="*/ 416549 w 1208088" name="connsiteX353"/>
                  <a:gd fmla="*/ 12057 h 1452563" name="connsiteY353"/>
                  <a:gd fmla="*/ 422894 w 1208088" name="connsiteX354"/>
                  <a:gd fmla="*/ 14278 h 1452563" name="connsiteY354"/>
                  <a:gd fmla="*/ 428288 w 1208088" name="connsiteX355"/>
                  <a:gd fmla="*/ 16816 h 1452563" name="connsiteY355"/>
                  <a:gd fmla="*/ 433681 w 1208088" name="connsiteX356"/>
                  <a:gd fmla="*/ 19989 h 1452563" name="connsiteY356"/>
                  <a:gd fmla="*/ 439074 w 1208088" name="connsiteX357"/>
                  <a:gd fmla="*/ 23162 h 1452563" name="connsiteY357"/>
                  <a:gd fmla="*/ 443833 w 1208088" name="connsiteX358"/>
                  <a:gd fmla="*/ 26970 h 1452563" name="connsiteY358"/>
                  <a:gd fmla="*/ 448592 w 1208088" name="connsiteX359"/>
                  <a:gd fmla="*/ 30777 h 1452563" name="connsiteY359"/>
                  <a:gd fmla="*/ 453033 w 1208088" name="connsiteX360"/>
                  <a:gd fmla="*/ 34585 h 1452563" name="connsiteY360"/>
                  <a:gd fmla="*/ 462550 w 1208088" name="connsiteX361"/>
                  <a:gd fmla="*/ 43152 h 1452563" name="connsiteY361"/>
                  <a:gd fmla="*/ 471434 w 1208088" name="connsiteX362"/>
                  <a:gd fmla="*/ 51401 h 1452563" name="connsiteY362"/>
                  <a:gd fmla="*/ 476510 w 1208088" name="connsiteX363"/>
                  <a:gd fmla="*/ 55843 h 1452563" name="connsiteY363"/>
                  <a:gd fmla="*/ 481268 w 1208088" name="connsiteX364"/>
                  <a:gd fmla="*/ 59651 h 1452563" name="connsiteY364"/>
                  <a:gd fmla="*/ 486027 w 1208088" name="connsiteX365"/>
                  <a:gd fmla="*/ 63141 h 1452563" name="connsiteY365"/>
                  <a:gd fmla="*/ 491738 w 1208088" name="connsiteX366"/>
                  <a:gd fmla="*/ 66314 h 1452563" name="connsiteY366"/>
                  <a:gd fmla="*/ 497131 w 1208088" name="connsiteX367"/>
                  <a:gd fmla="*/ 69170 h 1452563" name="connsiteY367"/>
                  <a:gd fmla="*/ 502841 w 1208088" name="connsiteX368"/>
                  <a:gd fmla="*/ 72025 h 1452563" name="connsiteY368"/>
                  <a:gd fmla="*/ 509186 w 1208088" name="connsiteX369"/>
                  <a:gd fmla="*/ 73929 h 1452563" name="connsiteY369"/>
                  <a:gd fmla="*/ 515531 w 1208088" name="connsiteX370"/>
                  <a:gd fmla="*/ 75198 h 1452563" name="connsiteY370"/>
                  <a:gd fmla="*/ 522194 w 1208088" name="connsiteX371"/>
                  <a:gd fmla="*/ 76150 h 1452563" name="connsiteY371"/>
                  <a:gd fmla="*/ 529808 w 1208088" name="connsiteX372"/>
                  <a:gd fmla="*/ 76150 h 1452563" name="connsiteY372"/>
                  <a:gd fmla="*/ 537739 w 1208088" name="connsiteX373"/>
                  <a:gd fmla="*/ 75515 h 1452563" name="connsiteY373"/>
                  <a:gd fmla="*/ 546304 w 1208088" name="connsiteX374"/>
                  <a:gd fmla="*/ 74246 h 1452563" name="connsiteY374"/>
                  <a:gd fmla="*/ 557408 w 1208088" name="connsiteX375"/>
                  <a:gd fmla="*/ 68218 h 1452563" name="connsiteY375"/>
                  <a:gd fmla="*/ 568195 w 1208088" name="connsiteX376"/>
                  <a:gd fmla="*/ 62824 h 1452563" name="connsiteY376"/>
                  <a:gd fmla="*/ 587864 w 1208088" name="connsiteX377"/>
                  <a:gd fmla="*/ 51719 h 1452563" name="connsiteY377"/>
                  <a:gd fmla="*/ 605313 w 1208088" name="connsiteX378"/>
                  <a:gd fmla="*/ 41882 h 1452563" name="connsiteY378"/>
                  <a:gd fmla="*/ 620858 w 1208088" name="connsiteX379"/>
                  <a:gd fmla="*/ 32681 h 1452563" name="connsiteY379"/>
                  <a:gd fmla="*/ 635452 w 1208088" name="connsiteX380"/>
                  <a:gd fmla="*/ 24749 h 1452563" name="connsiteY380"/>
                  <a:gd fmla="*/ 648776 w 1208088" name="connsiteX381"/>
                  <a:gd fmla="*/ 17134 h 1452563" name="connsiteY381"/>
                  <a:gd fmla="*/ 655438 w 1208088" name="connsiteX382"/>
                  <a:gd fmla="*/ 13961 h 1452563" name="connsiteY382"/>
                  <a:gd fmla="*/ 661784 w 1208088" name="connsiteX383"/>
                  <a:gd fmla="*/ 11422 h 1452563" name="connsiteY383"/>
                  <a:gd fmla="*/ 668446 w 1208088" name="connsiteX384"/>
                  <a:gd fmla="*/ 8884 h 1452563" name="connsiteY384"/>
                  <a:gd fmla="*/ 675108 w 1208088" name="connsiteX385"/>
                  <a:gd fmla="*/ 6663 h 1452563" name="connsiteY385"/>
                  <a:gd fmla="*/ 682088 w 1208088" name="connsiteX386"/>
                  <a:gd fmla="*/ 4759 h 1452563" name="connsiteY386"/>
                  <a:gd fmla="*/ 688750 w 1208088" name="connsiteX387"/>
                  <a:gd fmla="*/ 3173 h 1452563" name="connsiteY387"/>
                  <a:gd fmla="*/ 695729 w 1208088" name="connsiteX388"/>
                  <a:gd fmla="*/ 1586 h 1452563" name="connsiteY388"/>
                  <a:gd fmla="*/ 703343 w 1208088" name="connsiteX389"/>
                  <a:gd fmla="*/ 635 h 1452563" name="connsiteY389"/>
                  <a:gd fmla="*/ 710957 w 1208088" name="connsiteX390"/>
                  <a:gd fmla="*/ 317 h 1452563" name="connsiteY39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</a:cxnLst>
                <a:rect b="b" l="l" r="r" t="t"/>
                <a:pathLst>
                  <a:path h="1452563" w="1208088">
                    <a:moveTo>
                      <a:pt x="331068" y="665573"/>
                    </a:moveTo>
                    <a:cubicBezTo>
                      <a:pt x="331068" y="665573"/>
                      <a:pt x="331068" y="665573"/>
                      <a:pt x="508820" y="932822"/>
                    </a:cubicBezTo>
                    <a:cubicBezTo>
                      <a:pt x="508820" y="932822"/>
                      <a:pt x="508820" y="932822"/>
                      <a:pt x="369158" y="932822"/>
                    </a:cubicBezTo>
                    <a:cubicBezTo>
                      <a:pt x="369158" y="932822"/>
                      <a:pt x="369158" y="932822"/>
                      <a:pt x="369158" y="983727"/>
                    </a:cubicBezTo>
                    <a:cubicBezTo>
                      <a:pt x="369158" y="983727"/>
                      <a:pt x="369158" y="983727"/>
                      <a:pt x="534213" y="983727"/>
                    </a:cubicBezTo>
                    <a:cubicBezTo>
                      <a:pt x="534213" y="983727"/>
                      <a:pt x="534213" y="983727"/>
                      <a:pt x="534213" y="1034632"/>
                    </a:cubicBezTo>
                    <a:cubicBezTo>
                      <a:pt x="534213" y="1034632"/>
                      <a:pt x="534213" y="1034632"/>
                      <a:pt x="369158" y="1034632"/>
                    </a:cubicBezTo>
                    <a:cubicBezTo>
                      <a:pt x="369158" y="1034632"/>
                      <a:pt x="369158" y="1034632"/>
                      <a:pt x="369158" y="1085536"/>
                    </a:cubicBezTo>
                    <a:cubicBezTo>
                      <a:pt x="369158" y="1085536"/>
                      <a:pt x="369158" y="1085536"/>
                      <a:pt x="534213" y="1085536"/>
                    </a:cubicBezTo>
                    <a:cubicBezTo>
                      <a:pt x="534213" y="1085536"/>
                      <a:pt x="534213" y="1085536"/>
                      <a:pt x="534213" y="1238250"/>
                    </a:cubicBezTo>
                    <a:cubicBezTo>
                      <a:pt x="534213" y="1238250"/>
                      <a:pt x="534213" y="1238250"/>
                      <a:pt x="673875" y="1238250"/>
                    </a:cubicBezTo>
                    <a:cubicBezTo>
                      <a:pt x="673875" y="1238250"/>
                      <a:pt x="673875" y="1238250"/>
                      <a:pt x="673875" y="1085536"/>
                    </a:cubicBezTo>
                    <a:cubicBezTo>
                      <a:pt x="673875" y="1085536"/>
                      <a:pt x="673875" y="1085536"/>
                      <a:pt x="864324" y="1085536"/>
                    </a:cubicBezTo>
                    <a:cubicBezTo>
                      <a:pt x="864324" y="1085536"/>
                      <a:pt x="864324" y="1085536"/>
                      <a:pt x="864324" y="1034632"/>
                    </a:cubicBezTo>
                    <a:cubicBezTo>
                      <a:pt x="864324" y="1034632"/>
                      <a:pt x="864324" y="1034632"/>
                      <a:pt x="673875" y="1034632"/>
                    </a:cubicBezTo>
                    <a:cubicBezTo>
                      <a:pt x="673875" y="1034632"/>
                      <a:pt x="673875" y="1034632"/>
                      <a:pt x="673875" y="983727"/>
                    </a:cubicBezTo>
                    <a:cubicBezTo>
                      <a:pt x="673875" y="983727"/>
                      <a:pt x="673875" y="983727"/>
                      <a:pt x="864324" y="983727"/>
                    </a:cubicBezTo>
                    <a:cubicBezTo>
                      <a:pt x="864324" y="983727"/>
                      <a:pt x="864324" y="983727"/>
                      <a:pt x="864324" y="932822"/>
                    </a:cubicBezTo>
                    <a:cubicBezTo>
                      <a:pt x="864324" y="932822"/>
                      <a:pt x="864324" y="932822"/>
                      <a:pt x="699268" y="932822"/>
                    </a:cubicBezTo>
                    <a:cubicBezTo>
                      <a:pt x="699268" y="932822"/>
                      <a:pt x="699268" y="932822"/>
                      <a:pt x="877020" y="665573"/>
                    </a:cubicBezTo>
                    <a:cubicBezTo>
                      <a:pt x="877020" y="665573"/>
                      <a:pt x="877020" y="665573"/>
                      <a:pt x="737358" y="665573"/>
                    </a:cubicBezTo>
                    <a:cubicBezTo>
                      <a:pt x="737358" y="665573"/>
                      <a:pt x="737358" y="665573"/>
                      <a:pt x="597696" y="881918"/>
                    </a:cubicBezTo>
                    <a:cubicBezTo>
                      <a:pt x="597696" y="881918"/>
                      <a:pt x="597696" y="881918"/>
                      <a:pt x="458034" y="665573"/>
                    </a:cubicBezTo>
                    <a:cubicBezTo>
                      <a:pt x="458034" y="665573"/>
                      <a:pt x="458034" y="665573"/>
                      <a:pt x="331068" y="665573"/>
                    </a:cubicBezTo>
                    <a:close/>
                    <a:moveTo>
                      <a:pt x="719206" y="0"/>
                    </a:moveTo>
                    <a:lnTo>
                      <a:pt x="727454" y="317"/>
                    </a:lnTo>
                    <a:lnTo>
                      <a:pt x="736654" y="952"/>
                    </a:lnTo>
                    <a:lnTo>
                      <a:pt x="746172" y="2538"/>
                    </a:lnTo>
                    <a:lnTo>
                      <a:pt x="756641" y="4125"/>
                    </a:lnTo>
                    <a:lnTo>
                      <a:pt x="767428" y="6028"/>
                    </a:lnTo>
                    <a:lnTo>
                      <a:pt x="778849" y="8567"/>
                    </a:lnTo>
                    <a:lnTo>
                      <a:pt x="791222" y="11422"/>
                    </a:lnTo>
                    <a:lnTo>
                      <a:pt x="804546" y="14913"/>
                    </a:lnTo>
                    <a:lnTo>
                      <a:pt x="818822" y="18720"/>
                    </a:lnTo>
                    <a:lnTo>
                      <a:pt x="833416" y="23480"/>
                    </a:lnTo>
                    <a:lnTo>
                      <a:pt x="829609" y="36171"/>
                    </a:lnTo>
                    <a:lnTo>
                      <a:pt x="825802" y="48228"/>
                    </a:lnTo>
                    <a:lnTo>
                      <a:pt x="818188" y="70439"/>
                    </a:lnTo>
                    <a:lnTo>
                      <a:pt x="810256" y="91063"/>
                    </a:lnTo>
                    <a:lnTo>
                      <a:pt x="802960" y="108831"/>
                    </a:lnTo>
                    <a:lnTo>
                      <a:pt x="795663" y="125013"/>
                    </a:lnTo>
                    <a:lnTo>
                      <a:pt x="788684" y="138974"/>
                    </a:lnTo>
                    <a:lnTo>
                      <a:pt x="782021" y="151983"/>
                    </a:lnTo>
                    <a:lnTo>
                      <a:pt x="775994" y="163405"/>
                    </a:lnTo>
                    <a:lnTo>
                      <a:pt x="764572" y="183077"/>
                    </a:lnTo>
                    <a:lnTo>
                      <a:pt x="760131" y="191644"/>
                    </a:lnTo>
                    <a:lnTo>
                      <a:pt x="756007" y="200211"/>
                    </a:lnTo>
                    <a:lnTo>
                      <a:pt x="752517" y="207826"/>
                    </a:lnTo>
                    <a:lnTo>
                      <a:pt x="749662" y="215759"/>
                    </a:lnTo>
                    <a:lnTo>
                      <a:pt x="748393" y="219566"/>
                    </a:lnTo>
                    <a:lnTo>
                      <a:pt x="747441" y="223374"/>
                    </a:lnTo>
                    <a:lnTo>
                      <a:pt x="746806" y="227181"/>
                    </a:lnTo>
                    <a:lnTo>
                      <a:pt x="746489" y="231623"/>
                    </a:lnTo>
                    <a:lnTo>
                      <a:pt x="748076" y="231623"/>
                    </a:lnTo>
                    <a:lnTo>
                      <a:pt x="750931" y="231623"/>
                    </a:lnTo>
                    <a:lnTo>
                      <a:pt x="753786" y="231940"/>
                    </a:lnTo>
                    <a:lnTo>
                      <a:pt x="756324" y="232258"/>
                    </a:lnTo>
                    <a:lnTo>
                      <a:pt x="758862" y="233210"/>
                    </a:lnTo>
                    <a:lnTo>
                      <a:pt x="761400" y="233844"/>
                    </a:lnTo>
                    <a:lnTo>
                      <a:pt x="763621" y="234796"/>
                    </a:lnTo>
                    <a:lnTo>
                      <a:pt x="765842" y="236065"/>
                    </a:lnTo>
                    <a:lnTo>
                      <a:pt x="768062" y="237334"/>
                    </a:lnTo>
                    <a:lnTo>
                      <a:pt x="769966" y="238921"/>
                    </a:lnTo>
                    <a:lnTo>
                      <a:pt x="771552" y="240190"/>
                    </a:lnTo>
                    <a:lnTo>
                      <a:pt x="772821" y="242094"/>
                    </a:lnTo>
                    <a:lnTo>
                      <a:pt x="774090" y="243680"/>
                    </a:lnTo>
                    <a:lnTo>
                      <a:pt x="775042" y="245901"/>
                    </a:lnTo>
                    <a:lnTo>
                      <a:pt x="775676" y="247805"/>
                    </a:lnTo>
                    <a:lnTo>
                      <a:pt x="775994" y="249709"/>
                    </a:lnTo>
                    <a:lnTo>
                      <a:pt x="776311" y="251930"/>
                    </a:lnTo>
                    <a:lnTo>
                      <a:pt x="776311" y="253834"/>
                    </a:lnTo>
                    <a:lnTo>
                      <a:pt x="775676" y="255420"/>
                    </a:lnTo>
                    <a:lnTo>
                      <a:pt x="775359" y="257324"/>
                    </a:lnTo>
                    <a:lnTo>
                      <a:pt x="774407" y="258910"/>
                    </a:lnTo>
                    <a:lnTo>
                      <a:pt x="773456" y="260497"/>
                    </a:lnTo>
                    <a:lnTo>
                      <a:pt x="772186" y="262083"/>
                    </a:lnTo>
                    <a:lnTo>
                      <a:pt x="769331" y="265256"/>
                    </a:lnTo>
                    <a:lnTo>
                      <a:pt x="765524" y="267794"/>
                    </a:lnTo>
                    <a:lnTo>
                      <a:pt x="761717" y="269698"/>
                    </a:lnTo>
                    <a:lnTo>
                      <a:pt x="756958" y="270967"/>
                    </a:lnTo>
                    <a:lnTo>
                      <a:pt x="752200" y="271919"/>
                    </a:lnTo>
                    <a:lnTo>
                      <a:pt x="756324" y="284611"/>
                    </a:lnTo>
                    <a:lnTo>
                      <a:pt x="757910" y="289053"/>
                    </a:lnTo>
                    <a:lnTo>
                      <a:pt x="760448" y="293812"/>
                    </a:lnTo>
                    <a:lnTo>
                      <a:pt x="763621" y="299206"/>
                    </a:lnTo>
                    <a:lnTo>
                      <a:pt x="768062" y="304283"/>
                    </a:lnTo>
                    <a:lnTo>
                      <a:pt x="772504" y="309677"/>
                    </a:lnTo>
                    <a:lnTo>
                      <a:pt x="777580" y="315706"/>
                    </a:lnTo>
                    <a:lnTo>
                      <a:pt x="783608" y="321417"/>
                    </a:lnTo>
                    <a:lnTo>
                      <a:pt x="789952" y="327445"/>
                    </a:lnTo>
                    <a:lnTo>
                      <a:pt x="796615" y="333791"/>
                    </a:lnTo>
                    <a:lnTo>
                      <a:pt x="803912" y="339820"/>
                    </a:lnTo>
                    <a:lnTo>
                      <a:pt x="819774" y="353146"/>
                    </a:lnTo>
                    <a:lnTo>
                      <a:pt x="836588" y="366155"/>
                    </a:lnTo>
                    <a:lnTo>
                      <a:pt x="854672" y="379798"/>
                    </a:lnTo>
                    <a:lnTo>
                      <a:pt x="891472" y="407720"/>
                    </a:lnTo>
                    <a:lnTo>
                      <a:pt x="928274" y="435008"/>
                    </a:lnTo>
                    <a:lnTo>
                      <a:pt x="945405" y="448334"/>
                    </a:lnTo>
                    <a:lnTo>
                      <a:pt x="961902" y="461343"/>
                    </a:lnTo>
                    <a:lnTo>
                      <a:pt x="976496" y="474034"/>
                    </a:lnTo>
                    <a:lnTo>
                      <a:pt x="983158" y="479746"/>
                    </a:lnTo>
                    <a:lnTo>
                      <a:pt x="989186" y="485457"/>
                    </a:lnTo>
                    <a:lnTo>
                      <a:pt x="996482" y="493072"/>
                    </a:lnTo>
                    <a:lnTo>
                      <a:pt x="1003779" y="501004"/>
                    </a:lnTo>
                    <a:lnTo>
                      <a:pt x="1011393" y="510206"/>
                    </a:lnTo>
                    <a:lnTo>
                      <a:pt x="1019007" y="519725"/>
                    </a:lnTo>
                    <a:lnTo>
                      <a:pt x="1026938" y="530830"/>
                    </a:lnTo>
                    <a:lnTo>
                      <a:pt x="1034552" y="542252"/>
                    </a:lnTo>
                    <a:lnTo>
                      <a:pt x="1042801" y="554309"/>
                    </a:lnTo>
                    <a:lnTo>
                      <a:pt x="1050732" y="567318"/>
                    </a:lnTo>
                    <a:lnTo>
                      <a:pt x="1058663" y="581279"/>
                    </a:lnTo>
                    <a:lnTo>
                      <a:pt x="1066912" y="595557"/>
                    </a:lnTo>
                    <a:lnTo>
                      <a:pt x="1074843" y="610153"/>
                    </a:lnTo>
                    <a:lnTo>
                      <a:pt x="1083092" y="626017"/>
                    </a:lnTo>
                    <a:lnTo>
                      <a:pt x="1091023" y="641882"/>
                    </a:lnTo>
                    <a:lnTo>
                      <a:pt x="1098954" y="658698"/>
                    </a:lnTo>
                    <a:lnTo>
                      <a:pt x="1106568" y="675832"/>
                    </a:lnTo>
                    <a:lnTo>
                      <a:pt x="1114499" y="693283"/>
                    </a:lnTo>
                    <a:lnTo>
                      <a:pt x="1122113" y="711369"/>
                    </a:lnTo>
                    <a:lnTo>
                      <a:pt x="1129727" y="729772"/>
                    </a:lnTo>
                    <a:lnTo>
                      <a:pt x="1136707" y="748492"/>
                    </a:lnTo>
                    <a:lnTo>
                      <a:pt x="1143686" y="768164"/>
                    </a:lnTo>
                    <a:lnTo>
                      <a:pt x="1150348" y="787519"/>
                    </a:lnTo>
                    <a:lnTo>
                      <a:pt x="1157011" y="807191"/>
                    </a:lnTo>
                    <a:lnTo>
                      <a:pt x="1163038" y="826863"/>
                    </a:lnTo>
                    <a:lnTo>
                      <a:pt x="1169066" y="847170"/>
                    </a:lnTo>
                    <a:lnTo>
                      <a:pt x="1174460" y="867477"/>
                    </a:lnTo>
                    <a:lnTo>
                      <a:pt x="1179853" y="887783"/>
                    </a:lnTo>
                    <a:lnTo>
                      <a:pt x="1184929" y="908407"/>
                    </a:lnTo>
                    <a:lnTo>
                      <a:pt x="1189370" y="929031"/>
                    </a:lnTo>
                    <a:lnTo>
                      <a:pt x="1193177" y="949655"/>
                    </a:lnTo>
                    <a:lnTo>
                      <a:pt x="1196667" y="970279"/>
                    </a:lnTo>
                    <a:lnTo>
                      <a:pt x="1200157" y="990903"/>
                    </a:lnTo>
                    <a:lnTo>
                      <a:pt x="1202695" y="1011845"/>
                    </a:lnTo>
                    <a:lnTo>
                      <a:pt x="1204916" y="1032151"/>
                    </a:lnTo>
                    <a:lnTo>
                      <a:pt x="1206502" y="1052458"/>
                    </a:lnTo>
                    <a:lnTo>
                      <a:pt x="1207454" y="1072447"/>
                    </a:lnTo>
                    <a:lnTo>
                      <a:pt x="1208088" y="1092437"/>
                    </a:lnTo>
                    <a:lnTo>
                      <a:pt x="1207771" y="1112426"/>
                    </a:lnTo>
                    <a:lnTo>
                      <a:pt x="1207136" y="1131781"/>
                    </a:lnTo>
                    <a:lnTo>
                      <a:pt x="1205867" y="1151453"/>
                    </a:lnTo>
                    <a:lnTo>
                      <a:pt x="1203646" y="1170173"/>
                    </a:lnTo>
                    <a:lnTo>
                      <a:pt x="1201108" y="1188893"/>
                    </a:lnTo>
                    <a:lnTo>
                      <a:pt x="1199522" y="1197778"/>
                    </a:lnTo>
                    <a:lnTo>
                      <a:pt x="1197302" y="1206979"/>
                    </a:lnTo>
                    <a:lnTo>
                      <a:pt x="1195398" y="1215863"/>
                    </a:lnTo>
                    <a:lnTo>
                      <a:pt x="1193177" y="1224747"/>
                    </a:lnTo>
                    <a:lnTo>
                      <a:pt x="1190956" y="1233314"/>
                    </a:lnTo>
                    <a:lnTo>
                      <a:pt x="1188418" y="1242199"/>
                    </a:lnTo>
                    <a:lnTo>
                      <a:pt x="1185563" y="1250448"/>
                    </a:lnTo>
                    <a:lnTo>
                      <a:pt x="1182708" y="1259015"/>
                    </a:lnTo>
                    <a:lnTo>
                      <a:pt x="1179218" y="1266947"/>
                    </a:lnTo>
                    <a:lnTo>
                      <a:pt x="1175728" y="1275197"/>
                    </a:lnTo>
                    <a:lnTo>
                      <a:pt x="1172239" y="1283129"/>
                    </a:lnTo>
                    <a:lnTo>
                      <a:pt x="1168749" y="1291062"/>
                    </a:lnTo>
                    <a:lnTo>
                      <a:pt x="1164625" y="1298677"/>
                    </a:lnTo>
                    <a:lnTo>
                      <a:pt x="1160183" y="1305974"/>
                    </a:lnTo>
                    <a:lnTo>
                      <a:pt x="1155742" y="1313589"/>
                    </a:lnTo>
                    <a:lnTo>
                      <a:pt x="1151300" y="1320570"/>
                    </a:lnTo>
                    <a:lnTo>
                      <a:pt x="1146542" y="1327867"/>
                    </a:lnTo>
                    <a:lnTo>
                      <a:pt x="1141148" y="1334531"/>
                    </a:lnTo>
                    <a:lnTo>
                      <a:pt x="1135755" y="1341194"/>
                    </a:lnTo>
                    <a:lnTo>
                      <a:pt x="1130362" y="1347857"/>
                    </a:lnTo>
                    <a:lnTo>
                      <a:pt x="1124334" y="1354203"/>
                    </a:lnTo>
                    <a:lnTo>
                      <a:pt x="1118306" y="1360548"/>
                    </a:lnTo>
                    <a:lnTo>
                      <a:pt x="1112278" y="1366577"/>
                    </a:lnTo>
                    <a:lnTo>
                      <a:pt x="1105299" y="1372288"/>
                    </a:lnTo>
                    <a:lnTo>
                      <a:pt x="1098637" y="1378000"/>
                    </a:lnTo>
                    <a:lnTo>
                      <a:pt x="1091657" y="1383394"/>
                    </a:lnTo>
                    <a:lnTo>
                      <a:pt x="1084360" y="1388470"/>
                    </a:lnTo>
                    <a:lnTo>
                      <a:pt x="1076746" y="1393230"/>
                    </a:lnTo>
                    <a:lnTo>
                      <a:pt x="1068815" y="1398306"/>
                    </a:lnTo>
                    <a:lnTo>
                      <a:pt x="1061201" y="1402748"/>
                    </a:lnTo>
                    <a:lnTo>
                      <a:pt x="1052636" y="1407190"/>
                    </a:lnTo>
                    <a:lnTo>
                      <a:pt x="1044070" y="1411633"/>
                    </a:lnTo>
                    <a:lnTo>
                      <a:pt x="1035187" y="1415440"/>
                    </a:lnTo>
                    <a:lnTo>
                      <a:pt x="1025986" y="1418930"/>
                    </a:lnTo>
                    <a:lnTo>
                      <a:pt x="1016469" y="1422420"/>
                    </a:lnTo>
                    <a:lnTo>
                      <a:pt x="1006634" y="1425593"/>
                    </a:lnTo>
                    <a:lnTo>
                      <a:pt x="996800" y="1428766"/>
                    </a:lnTo>
                    <a:lnTo>
                      <a:pt x="986330" y="1431305"/>
                    </a:lnTo>
                    <a:lnTo>
                      <a:pt x="976178" y="1433843"/>
                    </a:lnTo>
                    <a:lnTo>
                      <a:pt x="965074" y="1436064"/>
                    </a:lnTo>
                    <a:lnTo>
                      <a:pt x="953971" y="1437968"/>
                    </a:lnTo>
                    <a:lnTo>
                      <a:pt x="942550" y="1439554"/>
                    </a:lnTo>
                    <a:lnTo>
                      <a:pt x="930812" y="1440823"/>
                    </a:lnTo>
                    <a:lnTo>
                      <a:pt x="918756" y="1442093"/>
                    </a:lnTo>
                    <a:lnTo>
                      <a:pt x="906383" y="1443044"/>
                    </a:lnTo>
                    <a:lnTo>
                      <a:pt x="893693" y="1443362"/>
                    </a:lnTo>
                    <a:lnTo>
                      <a:pt x="740144" y="1448756"/>
                    </a:lnTo>
                    <a:lnTo>
                      <a:pt x="652583" y="1451611"/>
                    </a:lnTo>
                    <a:lnTo>
                      <a:pt x="613244" y="1452563"/>
                    </a:lnTo>
                    <a:lnTo>
                      <a:pt x="604044" y="1452563"/>
                    </a:lnTo>
                    <a:lnTo>
                      <a:pt x="595161" y="1452563"/>
                    </a:lnTo>
                    <a:lnTo>
                      <a:pt x="555505" y="1451611"/>
                    </a:lnTo>
                    <a:lnTo>
                      <a:pt x="467944" y="1448756"/>
                    </a:lnTo>
                    <a:lnTo>
                      <a:pt x="314395" y="1443362"/>
                    </a:lnTo>
                    <a:lnTo>
                      <a:pt x="302022" y="1443044"/>
                    </a:lnTo>
                    <a:lnTo>
                      <a:pt x="289332" y="1442093"/>
                    </a:lnTo>
                    <a:lnTo>
                      <a:pt x="277276" y="1440823"/>
                    </a:lnTo>
                    <a:lnTo>
                      <a:pt x="265856" y="1439554"/>
                    </a:lnTo>
                    <a:lnTo>
                      <a:pt x="254117" y="1437968"/>
                    </a:lnTo>
                    <a:lnTo>
                      <a:pt x="243014" y="1436064"/>
                    </a:lnTo>
                    <a:lnTo>
                      <a:pt x="232227" y="1433843"/>
                    </a:lnTo>
                    <a:lnTo>
                      <a:pt x="221758" y="1431305"/>
                    </a:lnTo>
                    <a:lnTo>
                      <a:pt x="211288" y="1428766"/>
                    </a:lnTo>
                    <a:lnTo>
                      <a:pt x="201454" y="1425593"/>
                    </a:lnTo>
                    <a:lnTo>
                      <a:pt x="191619" y="1422420"/>
                    </a:lnTo>
                    <a:lnTo>
                      <a:pt x="182419" y="1418930"/>
                    </a:lnTo>
                    <a:lnTo>
                      <a:pt x="172901" y="1415440"/>
                    </a:lnTo>
                    <a:lnTo>
                      <a:pt x="164336" y="1411633"/>
                    </a:lnTo>
                    <a:lnTo>
                      <a:pt x="155452" y="1407190"/>
                    </a:lnTo>
                    <a:lnTo>
                      <a:pt x="147521" y="1402748"/>
                    </a:lnTo>
                    <a:lnTo>
                      <a:pt x="139273" y="1398306"/>
                    </a:lnTo>
                    <a:lnTo>
                      <a:pt x="131342" y="1393230"/>
                    </a:lnTo>
                    <a:lnTo>
                      <a:pt x="123728" y="1388470"/>
                    </a:lnTo>
                    <a:lnTo>
                      <a:pt x="116431" y="1383394"/>
                    </a:lnTo>
                    <a:lnTo>
                      <a:pt x="109768" y="1378000"/>
                    </a:lnTo>
                    <a:lnTo>
                      <a:pt x="102789" y="1372288"/>
                    </a:lnTo>
                    <a:lnTo>
                      <a:pt x="96127" y="1366577"/>
                    </a:lnTo>
                    <a:lnTo>
                      <a:pt x="89782" y="1360548"/>
                    </a:lnTo>
                    <a:lnTo>
                      <a:pt x="83754" y="1354203"/>
                    </a:lnTo>
                    <a:lnTo>
                      <a:pt x="78044" y="1347857"/>
                    </a:lnTo>
                    <a:lnTo>
                      <a:pt x="72333" y="1341194"/>
                    </a:lnTo>
                    <a:lnTo>
                      <a:pt x="66940" y="1334531"/>
                    </a:lnTo>
                    <a:lnTo>
                      <a:pt x="61864" y="1327867"/>
                    </a:lnTo>
                    <a:lnTo>
                      <a:pt x="56788" y="1320570"/>
                    </a:lnTo>
                    <a:lnTo>
                      <a:pt x="52346" y="1313589"/>
                    </a:lnTo>
                    <a:lnTo>
                      <a:pt x="47905" y="1305974"/>
                    </a:lnTo>
                    <a:lnTo>
                      <a:pt x="43780" y="1298677"/>
                    </a:lnTo>
                    <a:lnTo>
                      <a:pt x="39339" y="1291062"/>
                    </a:lnTo>
                    <a:lnTo>
                      <a:pt x="35849" y="1283129"/>
                    </a:lnTo>
                    <a:lnTo>
                      <a:pt x="32360" y="1275197"/>
                    </a:lnTo>
                    <a:lnTo>
                      <a:pt x="28870" y="1266947"/>
                    </a:lnTo>
                    <a:lnTo>
                      <a:pt x="25697" y="1259015"/>
                    </a:lnTo>
                    <a:lnTo>
                      <a:pt x="22525" y="1250448"/>
                    </a:lnTo>
                    <a:lnTo>
                      <a:pt x="19670" y="1242199"/>
                    </a:lnTo>
                    <a:lnTo>
                      <a:pt x="17132" y="1233314"/>
                    </a:lnTo>
                    <a:lnTo>
                      <a:pt x="14911" y="1224747"/>
                    </a:lnTo>
                    <a:lnTo>
                      <a:pt x="12690" y="1215863"/>
                    </a:lnTo>
                    <a:lnTo>
                      <a:pt x="10786" y="1206979"/>
                    </a:lnTo>
                    <a:lnTo>
                      <a:pt x="8883" y="1197778"/>
                    </a:lnTo>
                    <a:lnTo>
                      <a:pt x="7297" y="1188893"/>
                    </a:lnTo>
                    <a:lnTo>
                      <a:pt x="4442" y="1170173"/>
                    </a:lnTo>
                    <a:lnTo>
                      <a:pt x="2221" y="1151453"/>
                    </a:lnTo>
                    <a:lnTo>
                      <a:pt x="952" y="1131781"/>
                    </a:lnTo>
                    <a:lnTo>
                      <a:pt x="317" y="1112426"/>
                    </a:lnTo>
                    <a:lnTo>
                      <a:pt x="0" y="1092437"/>
                    </a:lnTo>
                    <a:lnTo>
                      <a:pt x="634" y="1072447"/>
                    </a:lnTo>
                    <a:lnTo>
                      <a:pt x="1586" y="1052458"/>
                    </a:lnTo>
                    <a:lnTo>
                      <a:pt x="3172" y="1032151"/>
                    </a:lnTo>
                    <a:lnTo>
                      <a:pt x="5393" y="1011845"/>
                    </a:lnTo>
                    <a:lnTo>
                      <a:pt x="8248" y="990903"/>
                    </a:lnTo>
                    <a:lnTo>
                      <a:pt x="11421" y="970279"/>
                    </a:lnTo>
                    <a:lnTo>
                      <a:pt x="14911" y="949655"/>
                    </a:lnTo>
                    <a:lnTo>
                      <a:pt x="19035" y="929031"/>
                    </a:lnTo>
                    <a:lnTo>
                      <a:pt x="23476" y="908407"/>
                    </a:lnTo>
                    <a:lnTo>
                      <a:pt x="28235" y="887783"/>
                    </a:lnTo>
                    <a:lnTo>
                      <a:pt x="33628" y="867477"/>
                    </a:lnTo>
                    <a:lnTo>
                      <a:pt x="39022" y="847170"/>
                    </a:lnTo>
                    <a:lnTo>
                      <a:pt x="45050" y="826863"/>
                    </a:lnTo>
                    <a:lnTo>
                      <a:pt x="51077" y="807191"/>
                    </a:lnTo>
                    <a:lnTo>
                      <a:pt x="58057" y="787519"/>
                    </a:lnTo>
                    <a:lnTo>
                      <a:pt x="64402" y="768164"/>
                    </a:lnTo>
                    <a:lnTo>
                      <a:pt x="71381" y="748492"/>
                    </a:lnTo>
                    <a:lnTo>
                      <a:pt x="78678" y="729772"/>
                    </a:lnTo>
                    <a:lnTo>
                      <a:pt x="85975" y="711369"/>
                    </a:lnTo>
                    <a:lnTo>
                      <a:pt x="93906" y="693283"/>
                    </a:lnTo>
                    <a:lnTo>
                      <a:pt x="101520" y="675832"/>
                    </a:lnTo>
                    <a:lnTo>
                      <a:pt x="109134" y="658698"/>
                    </a:lnTo>
                    <a:lnTo>
                      <a:pt x="117065" y="641882"/>
                    </a:lnTo>
                    <a:lnTo>
                      <a:pt x="124996" y="626017"/>
                    </a:lnTo>
                    <a:lnTo>
                      <a:pt x="133245" y="610153"/>
                    </a:lnTo>
                    <a:lnTo>
                      <a:pt x="141176" y="595557"/>
                    </a:lnTo>
                    <a:lnTo>
                      <a:pt x="149425" y="581279"/>
                    </a:lnTo>
                    <a:lnTo>
                      <a:pt x="157356" y="567318"/>
                    </a:lnTo>
                    <a:lnTo>
                      <a:pt x="165604" y="554309"/>
                    </a:lnTo>
                    <a:lnTo>
                      <a:pt x="173536" y="542252"/>
                    </a:lnTo>
                    <a:lnTo>
                      <a:pt x="181467" y="530830"/>
                    </a:lnTo>
                    <a:lnTo>
                      <a:pt x="189081" y="519725"/>
                    </a:lnTo>
                    <a:lnTo>
                      <a:pt x="197012" y="510206"/>
                    </a:lnTo>
                    <a:lnTo>
                      <a:pt x="204309" y="501004"/>
                    </a:lnTo>
                    <a:lnTo>
                      <a:pt x="211606" y="493072"/>
                    </a:lnTo>
                    <a:lnTo>
                      <a:pt x="218902" y="485457"/>
                    </a:lnTo>
                    <a:lnTo>
                      <a:pt x="225248" y="479428"/>
                    </a:lnTo>
                    <a:lnTo>
                      <a:pt x="232862" y="473083"/>
                    </a:lnTo>
                    <a:lnTo>
                      <a:pt x="248407" y="460074"/>
                    </a:lnTo>
                    <a:lnTo>
                      <a:pt x="265538" y="446430"/>
                    </a:lnTo>
                    <a:lnTo>
                      <a:pt x="283622" y="432469"/>
                    </a:lnTo>
                    <a:lnTo>
                      <a:pt x="322009" y="404548"/>
                    </a:lnTo>
                    <a:lnTo>
                      <a:pt x="360396" y="375991"/>
                    </a:lnTo>
                    <a:lnTo>
                      <a:pt x="379114" y="362030"/>
                    </a:lnTo>
                    <a:lnTo>
                      <a:pt x="396562" y="348387"/>
                    </a:lnTo>
                    <a:lnTo>
                      <a:pt x="412742" y="335060"/>
                    </a:lnTo>
                    <a:lnTo>
                      <a:pt x="420039" y="328397"/>
                    </a:lnTo>
                    <a:lnTo>
                      <a:pt x="427018" y="322369"/>
                    </a:lnTo>
                    <a:lnTo>
                      <a:pt x="433364" y="316340"/>
                    </a:lnTo>
                    <a:lnTo>
                      <a:pt x="439391" y="309994"/>
                    </a:lnTo>
                    <a:lnTo>
                      <a:pt x="444784" y="304283"/>
                    </a:lnTo>
                    <a:lnTo>
                      <a:pt x="449226" y="298572"/>
                    </a:lnTo>
                    <a:lnTo>
                      <a:pt x="453033" y="293178"/>
                    </a:lnTo>
                    <a:lnTo>
                      <a:pt x="456523" y="287784"/>
                    </a:lnTo>
                    <a:lnTo>
                      <a:pt x="459061" y="283024"/>
                    </a:lnTo>
                    <a:lnTo>
                      <a:pt x="460647" y="277948"/>
                    </a:lnTo>
                    <a:lnTo>
                      <a:pt x="461282" y="274775"/>
                    </a:lnTo>
                    <a:lnTo>
                      <a:pt x="461916" y="271919"/>
                    </a:lnTo>
                    <a:lnTo>
                      <a:pt x="456840" y="270967"/>
                    </a:lnTo>
                    <a:lnTo>
                      <a:pt x="452081" y="269698"/>
                    </a:lnTo>
                    <a:lnTo>
                      <a:pt x="448274" y="267794"/>
                    </a:lnTo>
                    <a:lnTo>
                      <a:pt x="444784" y="265256"/>
                    </a:lnTo>
                    <a:lnTo>
                      <a:pt x="441929" y="262083"/>
                    </a:lnTo>
                    <a:lnTo>
                      <a:pt x="440660" y="260497"/>
                    </a:lnTo>
                    <a:lnTo>
                      <a:pt x="439708" y="258910"/>
                    </a:lnTo>
                    <a:lnTo>
                      <a:pt x="438757" y="257324"/>
                    </a:lnTo>
                    <a:lnTo>
                      <a:pt x="438440" y="255420"/>
                    </a:lnTo>
                    <a:lnTo>
                      <a:pt x="438122" y="253834"/>
                    </a:lnTo>
                    <a:lnTo>
                      <a:pt x="437488" y="251930"/>
                    </a:lnTo>
                    <a:lnTo>
                      <a:pt x="438122" y="250026"/>
                    </a:lnTo>
                    <a:lnTo>
                      <a:pt x="438440" y="248122"/>
                    </a:lnTo>
                    <a:lnTo>
                      <a:pt x="438757" y="246536"/>
                    </a:lnTo>
                    <a:lnTo>
                      <a:pt x="439708" y="244315"/>
                    </a:lnTo>
                    <a:lnTo>
                      <a:pt x="440660" y="242728"/>
                    </a:lnTo>
                    <a:lnTo>
                      <a:pt x="441929" y="241142"/>
                    </a:lnTo>
                    <a:lnTo>
                      <a:pt x="444784" y="238286"/>
                    </a:lnTo>
                    <a:lnTo>
                      <a:pt x="448274" y="236065"/>
                    </a:lnTo>
                    <a:lnTo>
                      <a:pt x="452081" y="234161"/>
                    </a:lnTo>
                    <a:lnTo>
                      <a:pt x="456840" y="232575"/>
                    </a:lnTo>
                    <a:lnTo>
                      <a:pt x="461916" y="231940"/>
                    </a:lnTo>
                    <a:lnTo>
                      <a:pt x="460647" y="227498"/>
                    </a:lnTo>
                    <a:lnTo>
                      <a:pt x="459378" y="223374"/>
                    </a:lnTo>
                    <a:lnTo>
                      <a:pt x="457792" y="219249"/>
                    </a:lnTo>
                    <a:lnTo>
                      <a:pt x="456206" y="215124"/>
                    </a:lnTo>
                    <a:lnTo>
                      <a:pt x="451764" y="206874"/>
                    </a:lnTo>
                    <a:lnTo>
                      <a:pt x="447005" y="198307"/>
                    </a:lnTo>
                    <a:lnTo>
                      <a:pt x="441295" y="189423"/>
                    </a:lnTo>
                    <a:lnTo>
                      <a:pt x="434632" y="180222"/>
                    </a:lnTo>
                    <a:lnTo>
                      <a:pt x="420039" y="159598"/>
                    </a:lnTo>
                    <a:lnTo>
                      <a:pt x="412108" y="147541"/>
                    </a:lnTo>
                    <a:lnTo>
                      <a:pt x="403542" y="134532"/>
                    </a:lnTo>
                    <a:lnTo>
                      <a:pt x="394024" y="120254"/>
                    </a:lnTo>
                    <a:lnTo>
                      <a:pt x="384190" y="104706"/>
                    </a:lnTo>
                    <a:lnTo>
                      <a:pt x="374355" y="87573"/>
                    </a:lnTo>
                    <a:lnTo>
                      <a:pt x="363886" y="68535"/>
                    </a:lnTo>
                    <a:lnTo>
                      <a:pt x="353099" y="47911"/>
                    </a:lnTo>
                    <a:lnTo>
                      <a:pt x="341996" y="25066"/>
                    </a:lnTo>
                    <a:lnTo>
                      <a:pt x="352782" y="20307"/>
                    </a:lnTo>
                    <a:lnTo>
                      <a:pt x="362617" y="15865"/>
                    </a:lnTo>
                    <a:lnTo>
                      <a:pt x="372134" y="13009"/>
                    </a:lnTo>
                    <a:lnTo>
                      <a:pt x="380700" y="11105"/>
                    </a:lnTo>
                    <a:lnTo>
                      <a:pt x="388948" y="9836"/>
                    </a:lnTo>
                    <a:lnTo>
                      <a:pt x="396562" y="9519"/>
                    </a:lnTo>
                    <a:lnTo>
                      <a:pt x="403859" y="9519"/>
                    </a:lnTo>
                    <a:lnTo>
                      <a:pt x="410522" y="10471"/>
                    </a:lnTo>
                    <a:lnTo>
                      <a:pt x="416549" y="12057"/>
                    </a:lnTo>
                    <a:lnTo>
                      <a:pt x="422894" y="14278"/>
                    </a:lnTo>
                    <a:lnTo>
                      <a:pt x="428288" y="16816"/>
                    </a:lnTo>
                    <a:lnTo>
                      <a:pt x="433681" y="19989"/>
                    </a:lnTo>
                    <a:lnTo>
                      <a:pt x="439074" y="23162"/>
                    </a:lnTo>
                    <a:lnTo>
                      <a:pt x="443833" y="26970"/>
                    </a:lnTo>
                    <a:lnTo>
                      <a:pt x="448592" y="30777"/>
                    </a:lnTo>
                    <a:lnTo>
                      <a:pt x="453033" y="34585"/>
                    </a:lnTo>
                    <a:lnTo>
                      <a:pt x="462550" y="43152"/>
                    </a:lnTo>
                    <a:lnTo>
                      <a:pt x="471434" y="51401"/>
                    </a:lnTo>
                    <a:lnTo>
                      <a:pt x="476510" y="55843"/>
                    </a:lnTo>
                    <a:lnTo>
                      <a:pt x="481268" y="59651"/>
                    </a:lnTo>
                    <a:lnTo>
                      <a:pt x="486027" y="63141"/>
                    </a:lnTo>
                    <a:lnTo>
                      <a:pt x="491738" y="66314"/>
                    </a:lnTo>
                    <a:lnTo>
                      <a:pt x="497131" y="69170"/>
                    </a:lnTo>
                    <a:lnTo>
                      <a:pt x="502841" y="72025"/>
                    </a:lnTo>
                    <a:lnTo>
                      <a:pt x="509186" y="73929"/>
                    </a:lnTo>
                    <a:lnTo>
                      <a:pt x="515531" y="75198"/>
                    </a:lnTo>
                    <a:lnTo>
                      <a:pt x="522194" y="76150"/>
                    </a:lnTo>
                    <a:lnTo>
                      <a:pt x="529808" y="76150"/>
                    </a:lnTo>
                    <a:lnTo>
                      <a:pt x="537739" y="75515"/>
                    </a:lnTo>
                    <a:lnTo>
                      <a:pt x="546304" y="74246"/>
                    </a:lnTo>
                    <a:lnTo>
                      <a:pt x="557408" y="68218"/>
                    </a:lnTo>
                    <a:lnTo>
                      <a:pt x="568195" y="62824"/>
                    </a:lnTo>
                    <a:lnTo>
                      <a:pt x="587864" y="51719"/>
                    </a:lnTo>
                    <a:lnTo>
                      <a:pt x="605313" y="41882"/>
                    </a:lnTo>
                    <a:lnTo>
                      <a:pt x="620858" y="32681"/>
                    </a:lnTo>
                    <a:lnTo>
                      <a:pt x="635452" y="24749"/>
                    </a:lnTo>
                    <a:lnTo>
                      <a:pt x="648776" y="17134"/>
                    </a:lnTo>
                    <a:lnTo>
                      <a:pt x="655438" y="13961"/>
                    </a:lnTo>
                    <a:lnTo>
                      <a:pt x="661784" y="11422"/>
                    </a:lnTo>
                    <a:lnTo>
                      <a:pt x="668446" y="8884"/>
                    </a:lnTo>
                    <a:lnTo>
                      <a:pt x="675108" y="6663"/>
                    </a:lnTo>
                    <a:lnTo>
                      <a:pt x="682088" y="4759"/>
                    </a:lnTo>
                    <a:lnTo>
                      <a:pt x="688750" y="3173"/>
                    </a:lnTo>
                    <a:lnTo>
                      <a:pt x="695729" y="1586"/>
                    </a:lnTo>
                    <a:lnTo>
                      <a:pt x="703343" y="635"/>
                    </a:lnTo>
                    <a:lnTo>
                      <a:pt x="710957" y="317"/>
                    </a:lnTo>
                    <a:close/>
                  </a:path>
                </a:pathLst>
              </a:custGeom>
              <a:solidFill>
                <a:srgbClr val="008D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7656009" y="2728052"/>
                <a:ext cx="3840666" cy="8046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altLang="zh-CN"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7年专业PPT制作经验，700件经典PPT案例100%客户满意率</a:t>
                </a:r>
              </a:p>
            </p:txBody>
          </p:sp>
        </p:grpSp>
        <p:grpSp>
          <p:nvGrpSpPr>
            <p:cNvPr id="10248" name="组合 22"/>
            <p:cNvGrpSpPr/>
            <p:nvPr/>
          </p:nvGrpSpPr>
          <p:grpSpPr>
            <a:xfrm>
              <a:off x="6802975" y="3886388"/>
              <a:ext cx="4693700" cy="812800"/>
              <a:chOff x="6802975" y="3941223"/>
              <a:chExt cx="4693700" cy="812800"/>
            </a:xfrm>
          </p:grpSpPr>
          <p:sp>
            <p:nvSpPr>
              <p:cNvPr id="63" name="KSO_Shape"/>
              <p:cNvSpPr>
                <a:spLocks noChangeArrowheads="1"/>
              </p:cNvSpPr>
              <p:nvPr/>
            </p:nvSpPr>
            <p:spPr bwMode="auto">
              <a:xfrm>
                <a:off x="6803409" y="4069277"/>
                <a:ext cx="503304" cy="555631"/>
              </a:xfrm>
              <a:custGeom>
                <a:gdLst>
                  <a:gd fmla="*/ 1646266 w 2981325" name="T0"/>
                  <a:gd fmla="*/ 1733991 h 3289300" name="T1"/>
                  <a:gd fmla="*/ 0 w 2981325" name="T2"/>
                  <a:gd fmla="*/ 1690780 h 3289300" name="T3"/>
                  <a:gd fmla="*/ 1356004 w 2981325" name="T4"/>
                  <a:gd fmla="*/ 1380238 h 3289300" name="T5"/>
                  <a:gd fmla="*/ 1361976 w 2981325" name="T6"/>
                  <a:gd fmla="*/ 1397869 h 3289300" name="T7"/>
                  <a:gd fmla="*/ 1373154 w 2981325" name="T8"/>
                  <a:gd fmla="*/ 1412281 h 3289300" name="T9"/>
                  <a:gd fmla="*/ 1388619 w 2981325" name="T10"/>
                  <a:gd fmla="*/ 1422246 h 3289300" name="T11"/>
                  <a:gd fmla="*/ 1406994 w 2981325" name="T12"/>
                  <a:gd fmla="*/ 1426232 h 3289300" name="T13"/>
                  <a:gd fmla="*/ 1426134 w 2981325" name="T14"/>
                  <a:gd fmla="*/ 1423932 h 3289300" name="T15"/>
                  <a:gd fmla="*/ 1442518 w 2981325" name="T16"/>
                  <a:gd fmla="*/ 1415653 h 3289300" name="T17"/>
                  <a:gd fmla="*/ 1455074 w 2981325" name="T18"/>
                  <a:gd fmla="*/ 1402469 h 3289300" name="T19"/>
                  <a:gd fmla="*/ 1462577 w 2981325" name="T20"/>
                  <a:gd fmla="*/ 1385451 h 3289300" name="T21"/>
                  <a:gd fmla="*/ 1555216 w 2981325" name="T22"/>
                  <a:gd fmla="*/ 655534 h 3289300" name="T23"/>
                  <a:gd fmla="*/ 272903 w 2981325" name="T24"/>
                  <a:gd fmla="*/ 1374719 h 3289300" name="T25"/>
                  <a:gd fmla="*/ 277343 w 2981325" name="T26"/>
                  <a:gd fmla="*/ 1393270 h 3289300" name="T27"/>
                  <a:gd fmla="*/ 287143 w 2981325" name="T28"/>
                  <a:gd fmla="*/ 1408754 h 3289300" name="T29"/>
                  <a:gd fmla="*/ 301536 w 2981325" name="T30"/>
                  <a:gd fmla="*/ 1419793 h 3289300" name="T31"/>
                  <a:gd fmla="*/ 319298 w 2981325" name="T32"/>
                  <a:gd fmla="*/ 1425772 h 3289300" name="T33"/>
                  <a:gd fmla="*/ 338439 w 2981325" name="T34"/>
                  <a:gd fmla="*/ 1425465 h 3289300" name="T35"/>
                  <a:gd fmla="*/ 355742 w 2981325" name="T36"/>
                  <a:gd fmla="*/ 1418566 h 3289300" name="T37"/>
                  <a:gd fmla="*/ 369523 w 2981325" name="T38"/>
                  <a:gd fmla="*/ 1406761 h 3289300" name="T39"/>
                  <a:gd fmla="*/ 378710 w 2981325" name="T40"/>
                  <a:gd fmla="*/ 1390663 h 3289300" name="T41"/>
                  <a:gd fmla="*/ 381925 w 2981325" name="T42"/>
                  <a:gd fmla="*/ 1371960 h 3289300" name="T43"/>
                  <a:gd fmla="*/ 1706047 w 2981325" name="T44"/>
                  <a:gd fmla="*/ 439474 h 3289300" name="T45"/>
                  <a:gd fmla="*/ 21153 w 2981325" name="T46"/>
                  <a:gd fmla="*/ 439474 h 3289300" name="T47"/>
                  <a:gd fmla="*/ 891506 w 2981325" name="T48"/>
                  <a:gd fmla="*/ 110778 h 3289300" name="T49"/>
                  <a:gd fmla="*/ 919795 w 2981325" name="T50"/>
                  <a:gd fmla="*/ 125146 h 3289300" name="T51"/>
                  <a:gd fmla="*/ 941508 w 2981325" name="T52"/>
                  <a:gd fmla="*/ 147923 h 3289300" name="T53"/>
                  <a:gd fmla="*/ 954504 w 2981325" name="T54"/>
                  <a:gd fmla="*/ 176813 h 3289300" name="T55"/>
                  <a:gd fmla="*/ 956951 w 2981325" name="T56"/>
                  <a:gd fmla="*/ 209830 h 3289300" name="T57"/>
                  <a:gd fmla="*/ 948083 w 2981325" name="T58"/>
                  <a:gd fmla="*/ 241014 h 3289300" name="T59"/>
                  <a:gd fmla="*/ 930039 w 2981325" name="T60"/>
                  <a:gd fmla="*/ 266847 h 3289300" name="T61"/>
                  <a:gd fmla="*/ 904198 w 2981325" name="T62"/>
                  <a:gd fmla="*/ 284884 h 3289300" name="T63"/>
                  <a:gd fmla="*/ 873157 w 2981325" name="T64"/>
                  <a:gd fmla="*/ 293597 h 3289300" name="T65"/>
                  <a:gd fmla="*/ 839976 w 2981325" name="T66"/>
                  <a:gd fmla="*/ 291304 h 3289300" name="T67"/>
                  <a:gd fmla="*/ 810923 w 2981325" name="T68"/>
                  <a:gd fmla="*/ 278311 h 3289300" name="T69"/>
                  <a:gd fmla="*/ 788445 w 2981325" name="T70"/>
                  <a:gd fmla="*/ 256605 h 3289300" name="T71"/>
                  <a:gd fmla="*/ 773919 w 2981325" name="T72"/>
                  <a:gd fmla="*/ 228326 h 3289300" name="T73"/>
                  <a:gd fmla="*/ 769791 w 2981325" name="T74"/>
                  <a:gd fmla="*/ 195462 h 3289300" name="T75"/>
                  <a:gd fmla="*/ 777130 w 2981325" name="T76"/>
                  <a:gd fmla="*/ 163820 h 3289300" name="T77"/>
                  <a:gd fmla="*/ 794103 w 2981325" name="T78"/>
                  <a:gd fmla="*/ 137222 h 3289300" name="T79"/>
                  <a:gd fmla="*/ 818875 w 2981325" name="T80"/>
                  <a:gd fmla="*/ 117809 h 3289300" name="T81"/>
                  <a:gd fmla="*/ 849150 w 2981325" name="T82"/>
                  <a:gd fmla="*/ 107720 h 3289300" name="T83"/>
                  <a:gd fmla="*/ 840678 w 2981325" name="T84"/>
                  <a:gd fmla="*/ 53130 h 3289300" name="T85"/>
                  <a:gd fmla="*/ 792381 w 2981325" name="T86"/>
                  <a:gd fmla="*/ 69513 h 3289300" name="T87"/>
                  <a:gd fmla="*/ 752976 w 2981325" name="T88"/>
                  <a:gd fmla="*/ 100287 h 3289300" name="T89"/>
                  <a:gd fmla="*/ 725837 w 2981325" name="T90"/>
                  <a:gd fmla="*/ 142546 h 3289300" name="T91"/>
                  <a:gd fmla="*/ 714338 w 2981325" name="T92"/>
                  <a:gd fmla="*/ 192920 h 3289300" name="T93"/>
                  <a:gd fmla="*/ 720777 w 2981325" name="T94"/>
                  <a:gd fmla="*/ 244977 h 3289300" name="T95"/>
                  <a:gd fmla="*/ 743777 w 2981325" name="T96"/>
                  <a:gd fmla="*/ 289992 h 3289300" name="T97"/>
                  <a:gd fmla="*/ 779961 w 2981325" name="T98"/>
                  <a:gd fmla="*/ 324442 h 3289300" name="T99"/>
                  <a:gd fmla="*/ 826112 w 2981325" name="T100"/>
                  <a:gd fmla="*/ 345112 h 3289300" name="T101"/>
                  <a:gd fmla="*/ 878703 w 2981325" name="T102"/>
                  <a:gd fmla="*/ 349093 h 3289300" name="T103"/>
                  <a:gd fmla="*/ 928380 w 2981325" name="T104"/>
                  <a:gd fmla="*/ 335313 h 3289300" name="T105"/>
                  <a:gd fmla="*/ 969165 w 2981325" name="T106"/>
                  <a:gd fmla="*/ 306222 h 3289300" name="T107"/>
                  <a:gd fmla="*/ 998297 w 2981325" name="T108"/>
                  <a:gd fmla="*/ 265494 h 3289300" name="T109"/>
                  <a:gd fmla="*/ 1012403 w 2981325" name="T110"/>
                  <a:gd fmla="*/ 215886 h 3289300" name="T111"/>
                  <a:gd fmla="*/ 1008416 w 2981325" name="T112"/>
                  <a:gd fmla="*/ 163369 h 3289300" name="T113"/>
                  <a:gd fmla="*/ 987564 w 2981325" name="T114"/>
                  <a:gd fmla="*/ 117283 h 3289300" name="T115"/>
                  <a:gd fmla="*/ 953066 w 2981325" name="T116"/>
                  <a:gd fmla="*/ 81149 h 3289300" name="T117"/>
                  <a:gd fmla="*/ 907835 w 2981325" name="T118"/>
                  <a:gd fmla="*/ 58182 h 3289300" name="T119"/>
                  <a:gd fmla="*/ 863524 w 2981325" name="T120"/>
                  <a:gd fmla="*/ 0 h 3289300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b" l="0" r="r" t="0"/>
                <a:pathLst>
                  <a:path h="3289300" w="2981325">
                    <a:moveTo>
                      <a:pt x="514350" y="3187700"/>
                    </a:moveTo>
                    <a:lnTo>
                      <a:pt x="2466975" y="3187700"/>
                    </a:lnTo>
                    <a:lnTo>
                      <a:pt x="2466975" y="3289300"/>
                    </a:lnTo>
                    <a:lnTo>
                      <a:pt x="514350" y="3289300"/>
                    </a:lnTo>
                    <a:lnTo>
                      <a:pt x="514350" y="3187700"/>
                    </a:lnTo>
                    <a:close/>
                    <a:moveTo>
                      <a:pt x="139700" y="2994025"/>
                    </a:moveTo>
                    <a:lnTo>
                      <a:pt x="2841625" y="2994025"/>
                    </a:lnTo>
                    <a:lnTo>
                      <a:pt x="2841625" y="3109913"/>
                    </a:lnTo>
                    <a:lnTo>
                      <a:pt x="139700" y="3109913"/>
                    </a:lnTo>
                    <a:lnTo>
                      <a:pt x="139700" y="2994025"/>
                    </a:lnTo>
                    <a:close/>
                    <a:moveTo>
                      <a:pt x="0" y="2759075"/>
                    </a:moveTo>
                    <a:lnTo>
                      <a:pt x="2981325" y="2759075"/>
                    </a:lnTo>
                    <a:lnTo>
                      <a:pt x="2981325" y="2919413"/>
                    </a:lnTo>
                    <a:lnTo>
                      <a:pt x="0" y="2919413"/>
                    </a:lnTo>
                    <a:lnTo>
                      <a:pt x="0" y="2759075"/>
                    </a:lnTo>
                    <a:close/>
                    <a:moveTo>
                      <a:pt x="2182813" y="1131888"/>
                    </a:moveTo>
                    <a:lnTo>
                      <a:pt x="2339546" y="1131888"/>
                    </a:lnTo>
                    <a:lnTo>
                      <a:pt x="2339546" y="2368917"/>
                    </a:lnTo>
                    <a:lnTo>
                      <a:pt x="2339546" y="2373682"/>
                    </a:lnTo>
                    <a:lnTo>
                      <a:pt x="2340074" y="2378711"/>
                    </a:lnTo>
                    <a:lnTo>
                      <a:pt x="2340603" y="2383211"/>
                    </a:lnTo>
                    <a:lnTo>
                      <a:pt x="2341396" y="2387976"/>
                    </a:lnTo>
                    <a:lnTo>
                      <a:pt x="2342453" y="2392212"/>
                    </a:lnTo>
                    <a:lnTo>
                      <a:pt x="2343774" y="2396977"/>
                    </a:lnTo>
                    <a:lnTo>
                      <a:pt x="2345096" y="2401212"/>
                    </a:lnTo>
                    <a:lnTo>
                      <a:pt x="2347210" y="2405713"/>
                    </a:lnTo>
                    <a:lnTo>
                      <a:pt x="2349061" y="2409683"/>
                    </a:lnTo>
                    <a:lnTo>
                      <a:pt x="2350911" y="2413654"/>
                    </a:lnTo>
                    <a:lnTo>
                      <a:pt x="2353289" y="2417890"/>
                    </a:lnTo>
                    <a:lnTo>
                      <a:pt x="2355668" y="2421596"/>
                    </a:lnTo>
                    <a:lnTo>
                      <a:pt x="2358311" y="2425302"/>
                    </a:lnTo>
                    <a:lnTo>
                      <a:pt x="2360954" y="2429008"/>
                    </a:lnTo>
                    <a:lnTo>
                      <a:pt x="2364126" y="2432449"/>
                    </a:lnTo>
                    <a:lnTo>
                      <a:pt x="2367298" y="2435361"/>
                    </a:lnTo>
                    <a:lnTo>
                      <a:pt x="2370205" y="2438538"/>
                    </a:lnTo>
                    <a:lnTo>
                      <a:pt x="2373641" y="2441714"/>
                    </a:lnTo>
                    <a:lnTo>
                      <a:pt x="2377341" y="2444361"/>
                    </a:lnTo>
                    <a:lnTo>
                      <a:pt x="2380777" y="2447009"/>
                    </a:lnTo>
                    <a:lnTo>
                      <a:pt x="2385006" y="2449391"/>
                    </a:lnTo>
                    <a:lnTo>
                      <a:pt x="2388706" y="2451509"/>
                    </a:lnTo>
                    <a:lnTo>
                      <a:pt x="2392935" y="2453891"/>
                    </a:lnTo>
                    <a:lnTo>
                      <a:pt x="2396900" y="2455744"/>
                    </a:lnTo>
                    <a:lnTo>
                      <a:pt x="2401393" y="2457068"/>
                    </a:lnTo>
                    <a:lnTo>
                      <a:pt x="2405622" y="2458656"/>
                    </a:lnTo>
                    <a:lnTo>
                      <a:pt x="2409851" y="2459980"/>
                    </a:lnTo>
                    <a:lnTo>
                      <a:pt x="2414608" y="2461303"/>
                    </a:lnTo>
                    <a:lnTo>
                      <a:pt x="2419366" y="2461833"/>
                    </a:lnTo>
                    <a:lnTo>
                      <a:pt x="2423859" y="2462362"/>
                    </a:lnTo>
                    <a:lnTo>
                      <a:pt x="2428616" y="2462627"/>
                    </a:lnTo>
                    <a:lnTo>
                      <a:pt x="2433638" y="2463156"/>
                    </a:lnTo>
                    <a:lnTo>
                      <a:pt x="2438395" y="2462627"/>
                    </a:lnTo>
                    <a:lnTo>
                      <a:pt x="2443153" y="2462362"/>
                    </a:lnTo>
                    <a:lnTo>
                      <a:pt x="2447910" y="2461833"/>
                    </a:lnTo>
                    <a:lnTo>
                      <a:pt x="2452404" y="2461303"/>
                    </a:lnTo>
                    <a:lnTo>
                      <a:pt x="2457161" y="2459980"/>
                    </a:lnTo>
                    <a:lnTo>
                      <a:pt x="2461654" y="2458656"/>
                    </a:lnTo>
                    <a:lnTo>
                      <a:pt x="2466147" y="2457068"/>
                    </a:lnTo>
                    <a:lnTo>
                      <a:pt x="2470112" y="2455744"/>
                    </a:lnTo>
                    <a:lnTo>
                      <a:pt x="2474341" y="2453891"/>
                    </a:lnTo>
                    <a:lnTo>
                      <a:pt x="2478570" y="2451509"/>
                    </a:lnTo>
                    <a:lnTo>
                      <a:pt x="2482534" y="2449391"/>
                    </a:lnTo>
                    <a:lnTo>
                      <a:pt x="2486235" y="2447009"/>
                    </a:lnTo>
                    <a:lnTo>
                      <a:pt x="2489935" y="2444361"/>
                    </a:lnTo>
                    <a:lnTo>
                      <a:pt x="2493371" y="2441714"/>
                    </a:lnTo>
                    <a:lnTo>
                      <a:pt x="2496807" y="2438538"/>
                    </a:lnTo>
                    <a:lnTo>
                      <a:pt x="2500243" y="2435361"/>
                    </a:lnTo>
                    <a:lnTo>
                      <a:pt x="2503150" y="2432449"/>
                    </a:lnTo>
                    <a:lnTo>
                      <a:pt x="2506322" y="2429008"/>
                    </a:lnTo>
                    <a:lnTo>
                      <a:pt x="2509229" y="2425302"/>
                    </a:lnTo>
                    <a:lnTo>
                      <a:pt x="2511608" y="2421596"/>
                    </a:lnTo>
                    <a:lnTo>
                      <a:pt x="2513987" y="2417890"/>
                    </a:lnTo>
                    <a:lnTo>
                      <a:pt x="2516365" y="2413654"/>
                    </a:lnTo>
                    <a:lnTo>
                      <a:pt x="2518480" y="2409683"/>
                    </a:lnTo>
                    <a:lnTo>
                      <a:pt x="2520330" y="2405713"/>
                    </a:lnTo>
                    <a:lnTo>
                      <a:pt x="2521916" y="2401212"/>
                    </a:lnTo>
                    <a:lnTo>
                      <a:pt x="2523502" y="2396977"/>
                    </a:lnTo>
                    <a:lnTo>
                      <a:pt x="2524559" y="2392212"/>
                    </a:lnTo>
                    <a:lnTo>
                      <a:pt x="2525880" y="2387976"/>
                    </a:lnTo>
                    <a:lnTo>
                      <a:pt x="2526409" y="2383211"/>
                    </a:lnTo>
                    <a:lnTo>
                      <a:pt x="2527202" y="2378711"/>
                    </a:lnTo>
                    <a:lnTo>
                      <a:pt x="2527466" y="2373682"/>
                    </a:lnTo>
                    <a:lnTo>
                      <a:pt x="2527730" y="2368917"/>
                    </a:lnTo>
                    <a:lnTo>
                      <a:pt x="2527730" y="1131888"/>
                    </a:lnTo>
                    <a:lnTo>
                      <a:pt x="2684463" y="1131888"/>
                    </a:lnTo>
                    <a:lnTo>
                      <a:pt x="2684463" y="2689226"/>
                    </a:lnTo>
                    <a:lnTo>
                      <a:pt x="2182813" y="2689226"/>
                    </a:lnTo>
                    <a:lnTo>
                      <a:pt x="2182813" y="1131888"/>
                    </a:lnTo>
                    <a:close/>
                    <a:moveTo>
                      <a:pt x="314325" y="1131888"/>
                    </a:moveTo>
                    <a:lnTo>
                      <a:pt x="471058" y="1131888"/>
                    </a:lnTo>
                    <a:lnTo>
                      <a:pt x="471058" y="2368917"/>
                    </a:lnTo>
                    <a:lnTo>
                      <a:pt x="471058" y="2373682"/>
                    </a:lnTo>
                    <a:lnTo>
                      <a:pt x="471851" y="2378711"/>
                    </a:lnTo>
                    <a:lnTo>
                      <a:pt x="472379" y="2383211"/>
                    </a:lnTo>
                    <a:lnTo>
                      <a:pt x="472908" y="2387976"/>
                    </a:lnTo>
                    <a:lnTo>
                      <a:pt x="474229" y="2392212"/>
                    </a:lnTo>
                    <a:lnTo>
                      <a:pt x="475551" y="2396977"/>
                    </a:lnTo>
                    <a:lnTo>
                      <a:pt x="477137" y="2401212"/>
                    </a:lnTo>
                    <a:lnTo>
                      <a:pt x="478723" y="2405713"/>
                    </a:lnTo>
                    <a:lnTo>
                      <a:pt x="480573" y="2409683"/>
                    </a:lnTo>
                    <a:lnTo>
                      <a:pt x="482687" y="2413654"/>
                    </a:lnTo>
                    <a:lnTo>
                      <a:pt x="484802" y="2417890"/>
                    </a:lnTo>
                    <a:lnTo>
                      <a:pt x="487180" y="2421596"/>
                    </a:lnTo>
                    <a:lnTo>
                      <a:pt x="489823" y="2425302"/>
                    </a:lnTo>
                    <a:lnTo>
                      <a:pt x="492466" y="2429008"/>
                    </a:lnTo>
                    <a:lnTo>
                      <a:pt x="495638" y="2432449"/>
                    </a:lnTo>
                    <a:lnTo>
                      <a:pt x="498810" y="2435361"/>
                    </a:lnTo>
                    <a:lnTo>
                      <a:pt x="502246" y="2438538"/>
                    </a:lnTo>
                    <a:lnTo>
                      <a:pt x="505682" y="2441714"/>
                    </a:lnTo>
                    <a:lnTo>
                      <a:pt x="508853" y="2444361"/>
                    </a:lnTo>
                    <a:lnTo>
                      <a:pt x="512818" y="2447009"/>
                    </a:lnTo>
                    <a:lnTo>
                      <a:pt x="516518" y="2449391"/>
                    </a:lnTo>
                    <a:lnTo>
                      <a:pt x="520483" y="2451509"/>
                    </a:lnTo>
                    <a:lnTo>
                      <a:pt x="524447" y="2453891"/>
                    </a:lnTo>
                    <a:lnTo>
                      <a:pt x="528676" y="2455744"/>
                    </a:lnTo>
                    <a:lnTo>
                      <a:pt x="532905" y="2457068"/>
                    </a:lnTo>
                    <a:lnTo>
                      <a:pt x="537398" y="2458656"/>
                    </a:lnTo>
                    <a:lnTo>
                      <a:pt x="541891" y="2459980"/>
                    </a:lnTo>
                    <a:lnTo>
                      <a:pt x="546385" y="2461303"/>
                    </a:lnTo>
                    <a:lnTo>
                      <a:pt x="551142" y="2461833"/>
                    </a:lnTo>
                    <a:lnTo>
                      <a:pt x="555635" y="2462362"/>
                    </a:lnTo>
                    <a:lnTo>
                      <a:pt x="560393" y="2462627"/>
                    </a:lnTo>
                    <a:lnTo>
                      <a:pt x="565415" y="2463156"/>
                    </a:lnTo>
                    <a:lnTo>
                      <a:pt x="569908" y="2462627"/>
                    </a:lnTo>
                    <a:lnTo>
                      <a:pt x="574930" y="2462362"/>
                    </a:lnTo>
                    <a:lnTo>
                      <a:pt x="579687" y="2461833"/>
                    </a:lnTo>
                    <a:lnTo>
                      <a:pt x="584180" y="2461303"/>
                    </a:lnTo>
                    <a:lnTo>
                      <a:pt x="588938" y="2459980"/>
                    </a:lnTo>
                    <a:lnTo>
                      <a:pt x="593167" y="2458656"/>
                    </a:lnTo>
                    <a:lnTo>
                      <a:pt x="597660" y="2457068"/>
                    </a:lnTo>
                    <a:lnTo>
                      <a:pt x="601889" y="2455744"/>
                    </a:lnTo>
                    <a:lnTo>
                      <a:pt x="605853" y="2453891"/>
                    </a:lnTo>
                    <a:lnTo>
                      <a:pt x="610082" y="2451509"/>
                    </a:lnTo>
                    <a:lnTo>
                      <a:pt x="614047" y="2449391"/>
                    </a:lnTo>
                    <a:lnTo>
                      <a:pt x="617747" y="2447009"/>
                    </a:lnTo>
                    <a:lnTo>
                      <a:pt x="621447" y="2444361"/>
                    </a:lnTo>
                    <a:lnTo>
                      <a:pt x="625147" y="2441714"/>
                    </a:lnTo>
                    <a:lnTo>
                      <a:pt x="628583" y="2438538"/>
                    </a:lnTo>
                    <a:lnTo>
                      <a:pt x="631755" y="2435361"/>
                    </a:lnTo>
                    <a:lnTo>
                      <a:pt x="634662" y="2432449"/>
                    </a:lnTo>
                    <a:lnTo>
                      <a:pt x="637834" y="2429008"/>
                    </a:lnTo>
                    <a:lnTo>
                      <a:pt x="640741" y="2425302"/>
                    </a:lnTo>
                    <a:lnTo>
                      <a:pt x="643120" y="2421596"/>
                    </a:lnTo>
                    <a:lnTo>
                      <a:pt x="645499" y="2417890"/>
                    </a:lnTo>
                    <a:lnTo>
                      <a:pt x="647877" y="2413654"/>
                    </a:lnTo>
                    <a:lnTo>
                      <a:pt x="649992" y="2409683"/>
                    </a:lnTo>
                    <a:lnTo>
                      <a:pt x="651842" y="2405713"/>
                    </a:lnTo>
                    <a:lnTo>
                      <a:pt x="653692" y="2401212"/>
                    </a:lnTo>
                    <a:lnTo>
                      <a:pt x="655014" y="2396977"/>
                    </a:lnTo>
                    <a:lnTo>
                      <a:pt x="656071" y="2392212"/>
                    </a:lnTo>
                    <a:lnTo>
                      <a:pt x="657392" y="2387976"/>
                    </a:lnTo>
                    <a:lnTo>
                      <a:pt x="658449" y="2383211"/>
                    </a:lnTo>
                    <a:lnTo>
                      <a:pt x="658714" y="2378711"/>
                    </a:lnTo>
                    <a:lnTo>
                      <a:pt x="659242" y="2373682"/>
                    </a:lnTo>
                    <a:lnTo>
                      <a:pt x="659242" y="2368917"/>
                    </a:lnTo>
                    <a:lnTo>
                      <a:pt x="659242" y="1131888"/>
                    </a:lnTo>
                    <a:lnTo>
                      <a:pt x="815975" y="1131888"/>
                    </a:lnTo>
                    <a:lnTo>
                      <a:pt x="815975" y="2689226"/>
                    </a:lnTo>
                    <a:lnTo>
                      <a:pt x="314325" y="2689226"/>
                    </a:lnTo>
                    <a:lnTo>
                      <a:pt x="314325" y="1131888"/>
                    </a:lnTo>
                    <a:close/>
                    <a:moveTo>
                      <a:pt x="36513" y="758825"/>
                    </a:moveTo>
                    <a:lnTo>
                      <a:pt x="2944813" y="758825"/>
                    </a:lnTo>
                    <a:lnTo>
                      <a:pt x="2944813" y="861834"/>
                    </a:lnTo>
                    <a:lnTo>
                      <a:pt x="2702389" y="861834"/>
                    </a:lnTo>
                    <a:lnTo>
                      <a:pt x="2702389" y="1063625"/>
                    </a:lnTo>
                    <a:lnTo>
                      <a:pt x="278938" y="1063625"/>
                    </a:lnTo>
                    <a:lnTo>
                      <a:pt x="278938" y="861834"/>
                    </a:lnTo>
                    <a:lnTo>
                      <a:pt x="36513" y="861834"/>
                    </a:lnTo>
                    <a:lnTo>
                      <a:pt x="36513" y="758825"/>
                    </a:lnTo>
                    <a:close/>
                    <a:moveTo>
                      <a:pt x="1490531" y="184150"/>
                    </a:moveTo>
                    <a:lnTo>
                      <a:pt x="1498713" y="184414"/>
                    </a:lnTo>
                    <a:lnTo>
                      <a:pt x="1507159" y="184942"/>
                    </a:lnTo>
                    <a:lnTo>
                      <a:pt x="1515341" y="185997"/>
                    </a:lnTo>
                    <a:lnTo>
                      <a:pt x="1523259" y="187053"/>
                    </a:lnTo>
                    <a:lnTo>
                      <a:pt x="1530913" y="188901"/>
                    </a:lnTo>
                    <a:lnTo>
                      <a:pt x="1538831" y="191276"/>
                    </a:lnTo>
                    <a:lnTo>
                      <a:pt x="1546222" y="193916"/>
                    </a:lnTo>
                    <a:lnTo>
                      <a:pt x="1553612" y="196819"/>
                    </a:lnTo>
                    <a:lnTo>
                      <a:pt x="1560738" y="199722"/>
                    </a:lnTo>
                    <a:lnTo>
                      <a:pt x="1567864" y="203417"/>
                    </a:lnTo>
                    <a:lnTo>
                      <a:pt x="1574727" y="207640"/>
                    </a:lnTo>
                    <a:lnTo>
                      <a:pt x="1581061" y="211599"/>
                    </a:lnTo>
                    <a:lnTo>
                      <a:pt x="1587660" y="216086"/>
                    </a:lnTo>
                    <a:lnTo>
                      <a:pt x="1593466" y="220837"/>
                    </a:lnTo>
                    <a:lnTo>
                      <a:pt x="1599273" y="226116"/>
                    </a:lnTo>
                    <a:lnTo>
                      <a:pt x="1605343" y="231395"/>
                    </a:lnTo>
                    <a:lnTo>
                      <a:pt x="1610622" y="236937"/>
                    </a:lnTo>
                    <a:lnTo>
                      <a:pt x="1615373" y="242744"/>
                    </a:lnTo>
                    <a:lnTo>
                      <a:pt x="1620388" y="249078"/>
                    </a:lnTo>
                    <a:lnTo>
                      <a:pt x="1625139" y="255413"/>
                    </a:lnTo>
                    <a:lnTo>
                      <a:pt x="1629098" y="262011"/>
                    </a:lnTo>
                    <a:lnTo>
                      <a:pt x="1633057" y="268873"/>
                    </a:lnTo>
                    <a:lnTo>
                      <a:pt x="1636488" y="275736"/>
                    </a:lnTo>
                    <a:lnTo>
                      <a:pt x="1639919" y="282862"/>
                    </a:lnTo>
                    <a:lnTo>
                      <a:pt x="1642822" y="290252"/>
                    </a:lnTo>
                    <a:lnTo>
                      <a:pt x="1645198" y="297642"/>
                    </a:lnTo>
                    <a:lnTo>
                      <a:pt x="1647573" y="305297"/>
                    </a:lnTo>
                    <a:lnTo>
                      <a:pt x="1649157" y="312951"/>
                    </a:lnTo>
                    <a:lnTo>
                      <a:pt x="1650740" y="321133"/>
                    </a:lnTo>
                    <a:lnTo>
                      <a:pt x="1651796" y="329051"/>
                    </a:lnTo>
                    <a:lnTo>
                      <a:pt x="1652324" y="337497"/>
                    </a:lnTo>
                    <a:lnTo>
                      <a:pt x="1652588" y="345943"/>
                    </a:lnTo>
                    <a:lnTo>
                      <a:pt x="1652324" y="354125"/>
                    </a:lnTo>
                    <a:lnTo>
                      <a:pt x="1651796" y="362307"/>
                    </a:lnTo>
                    <a:lnTo>
                      <a:pt x="1650740" y="370489"/>
                    </a:lnTo>
                    <a:lnTo>
                      <a:pt x="1649157" y="378671"/>
                    </a:lnTo>
                    <a:lnTo>
                      <a:pt x="1647573" y="386325"/>
                    </a:lnTo>
                    <a:lnTo>
                      <a:pt x="1645198" y="394243"/>
                    </a:lnTo>
                    <a:lnTo>
                      <a:pt x="1642822" y="401633"/>
                    </a:lnTo>
                    <a:lnTo>
                      <a:pt x="1639919" y="409024"/>
                    </a:lnTo>
                    <a:lnTo>
                      <a:pt x="1636488" y="416150"/>
                    </a:lnTo>
                    <a:lnTo>
                      <a:pt x="1633057" y="423276"/>
                    </a:lnTo>
                    <a:lnTo>
                      <a:pt x="1629098" y="429875"/>
                    </a:lnTo>
                    <a:lnTo>
                      <a:pt x="1625139" y="436473"/>
                    </a:lnTo>
                    <a:lnTo>
                      <a:pt x="1620388" y="443071"/>
                    </a:lnTo>
                    <a:lnTo>
                      <a:pt x="1615373" y="448878"/>
                    </a:lnTo>
                    <a:lnTo>
                      <a:pt x="1610622" y="454685"/>
                    </a:lnTo>
                    <a:lnTo>
                      <a:pt x="1605343" y="460755"/>
                    </a:lnTo>
                    <a:lnTo>
                      <a:pt x="1599273" y="465770"/>
                    </a:lnTo>
                    <a:lnTo>
                      <a:pt x="1593466" y="471049"/>
                    </a:lnTo>
                    <a:lnTo>
                      <a:pt x="1587660" y="475800"/>
                    </a:lnTo>
                    <a:lnTo>
                      <a:pt x="1581061" y="480550"/>
                    </a:lnTo>
                    <a:lnTo>
                      <a:pt x="1574727" y="484510"/>
                    </a:lnTo>
                    <a:lnTo>
                      <a:pt x="1567864" y="488469"/>
                    </a:lnTo>
                    <a:lnTo>
                      <a:pt x="1560738" y="491900"/>
                    </a:lnTo>
                    <a:lnTo>
                      <a:pt x="1553612" y="495331"/>
                    </a:lnTo>
                    <a:lnTo>
                      <a:pt x="1546222" y="497970"/>
                    </a:lnTo>
                    <a:lnTo>
                      <a:pt x="1538831" y="500874"/>
                    </a:lnTo>
                    <a:lnTo>
                      <a:pt x="1530913" y="502985"/>
                    </a:lnTo>
                    <a:lnTo>
                      <a:pt x="1523259" y="504569"/>
                    </a:lnTo>
                    <a:lnTo>
                      <a:pt x="1515341" y="506152"/>
                    </a:lnTo>
                    <a:lnTo>
                      <a:pt x="1507159" y="506944"/>
                    </a:lnTo>
                    <a:lnTo>
                      <a:pt x="1498713" y="507736"/>
                    </a:lnTo>
                    <a:lnTo>
                      <a:pt x="1490531" y="508000"/>
                    </a:lnTo>
                    <a:lnTo>
                      <a:pt x="1482085" y="507736"/>
                    </a:lnTo>
                    <a:lnTo>
                      <a:pt x="1474167" y="506944"/>
                    </a:lnTo>
                    <a:lnTo>
                      <a:pt x="1465721" y="506152"/>
                    </a:lnTo>
                    <a:lnTo>
                      <a:pt x="1458067" y="504569"/>
                    </a:lnTo>
                    <a:lnTo>
                      <a:pt x="1449885" y="502985"/>
                    </a:lnTo>
                    <a:lnTo>
                      <a:pt x="1442231" y="500874"/>
                    </a:lnTo>
                    <a:lnTo>
                      <a:pt x="1434840" y="497970"/>
                    </a:lnTo>
                    <a:lnTo>
                      <a:pt x="1427450" y="495331"/>
                    </a:lnTo>
                    <a:lnTo>
                      <a:pt x="1420324" y="491900"/>
                    </a:lnTo>
                    <a:lnTo>
                      <a:pt x="1413462" y="488469"/>
                    </a:lnTo>
                    <a:lnTo>
                      <a:pt x="1406599" y="484510"/>
                    </a:lnTo>
                    <a:lnTo>
                      <a:pt x="1399737" y="480550"/>
                    </a:lnTo>
                    <a:lnTo>
                      <a:pt x="1393666" y="475800"/>
                    </a:lnTo>
                    <a:lnTo>
                      <a:pt x="1387332" y="471049"/>
                    </a:lnTo>
                    <a:lnTo>
                      <a:pt x="1381525" y="465770"/>
                    </a:lnTo>
                    <a:lnTo>
                      <a:pt x="1375983" y="460755"/>
                    </a:lnTo>
                    <a:lnTo>
                      <a:pt x="1370704" y="454685"/>
                    </a:lnTo>
                    <a:lnTo>
                      <a:pt x="1365425" y="448878"/>
                    </a:lnTo>
                    <a:lnTo>
                      <a:pt x="1360938" y="443071"/>
                    </a:lnTo>
                    <a:lnTo>
                      <a:pt x="1356187" y="436473"/>
                    </a:lnTo>
                    <a:lnTo>
                      <a:pt x="1351964" y="429875"/>
                    </a:lnTo>
                    <a:lnTo>
                      <a:pt x="1348269" y="423276"/>
                    </a:lnTo>
                    <a:lnTo>
                      <a:pt x="1344310" y="416150"/>
                    </a:lnTo>
                    <a:lnTo>
                      <a:pt x="1341407" y="409024"/>
                    </a:lnTo>
                    <a:lnTo>
                      <a:pt x="1338240" y="401633"/>
                    </a:lnTo>
                    <a:lnTo>
                      <a:pt x="1335864" y="394243"/>
                    </a:lnTo>
                    <a:lnTo>
                      <a:pt x="1333489" y="386325"/>
                    </a:lnTo>
                    <a:lnTo>
                      <a:pt x="1331641" y="378671"/>
                    </a:lnTo>
                    <a:lnTo>
                      <a:pt x="1330586" y="370489"/>
                    </a:lnTo>
                    <a:lnTo>
                      <a:pt x="1329266" y="362307"/>
                    </a:lnTo>
                    <a:lnTo>
                      <a:pt x="1328738" y="354125"/>
                    </a:lnTo>
                    <a:lnTo>
                      <a:pt x="1328738" y="345943"/>
                    </a:lnTo>
                    <a:lnTo>
                      <a:pt x="1328738" y="337497"/>
                    </a:lnTo>
                    <a:lnTo>
                      <a:pt x="1329266" y="329051"/>
                    </a:lnTo>
                    <a:lnTo>
                      <a:pt x="1330586" y="321133"/>
                    </a:lnTo>
                    <a:lnTo>
                      <a:pt x="1331641" y="312951"/>
                    </a:lnTo>
                    <a:lnTo>
                      <a:pt x="1333489" y="305297"/>
                    </a:lnTo>
                    <a:lnTo>
                      <a:pt x="1335864" y="297642"/>
                    </a:lnTo>
                    <a:lnTo>
                      <a:pt x="1338240" y="290252"/>
                    </a:lnTo>
                    <a:lnTo>
                      <a:pt x="1341407" y="282862"/>
                    </a:lnTo>
                    <a:lnTo>
                      <a:pt x="1344310" y="275736"/>
                    </a:lnTo>
                    <a:lnTo>
                      <a:pt x="1348269" y="268873"/>
                    </a:lnTo>
                    <a:lnTo>
                      <a:pt x="1351964" y="262011"/>
                    </a:lnTo>
                    <a:lnTo>
                      <a:pt x="1356187" y="255413"/>
                    </a:lnTo>
                    <a:lnTo>
                      <a:pt x="1360938" y="249078"/>
                    </a:lnTo>
                    <a:lnTo>
                      <a:pt x="1365425" y="242744"/>
                    </a:lnTo>
                    <a:lnTo>
                      <a:pt x="1370704" y="236937"/>
                    </a:lnTo>
                    <a:lnTo>
                      <a:pt x="1375983" y="231395"/>
                    </a:lnTo>
                    <a:lnTo>
                      <a:pt x="1381525" y="226116"/>
                    </a:lnTo>
                    <a:lnTo>
                      <a:pt x="1387332" y="220837"/>
                    </a:lnTo>
                    <a:lnTo>
                      <a:pt x="1393666" y="216086"/>
                    </a:lnTo>
                    <a:lnTo>
                      <a:pt x="1399737" y="211599"/>
                    </a:lnTo>
                    <a:lnTo>
                      <a:pt x="1406599" y="207640"/>
                    </a:lnTo>
                    <a:lnTo>
                      <a:pt x="1413462" y="203417"/>
                    </a:lnTo>
                    <a:lnTo>
                      <a:pt x="1420324" y="199722"/>
                    </a:lnTo>
                    <a:lnTo>
                      <a:pt x="1427450" y="196819"/>
                    </a:lnTo>
                    <a:lnTo>
                      <a:pt x="1434840" y="193916"/>
                    </a:lnTo>
                    <a:lnTo>
                      <a:pt x="1442231" y="191276"/>
                    </a:lnTo>
                    <a:lnTo>
                      <a:pt x="1449885" y="188901"/>
                    </a:lnTo>
                    <a:lnTo>
                      <a:pt x="1458067" y="187053"/>
                    </a:lnTo>
                    <a:lnTo>
                      <a:pt x="1465721" y="185997"/>
                    </a:lnTo>
                    <a:lnTo>
                      <a:pt x="1474167" y="184942"/>
                    </a:lnTo>
                    <a:lnTo>
                      <a:pt x="1482085" y="184414"/>
                    </a:lnTo>
                    <a:lnTo>
                      <a:pt x="1490531" y="184150"/>
                    </a:lnTo>
                    <a:close/>
                    <a:moveTo>
                      <a:pt x="1490531" y="89093"/>
                    </a:moveTo>
                    <a:lnTo>
                      <a:pt x="1477033" y="89357"/>
                    </a:lnTo>
                    <a:lnTo>
                      <a:pt x="1464065" y="90151"/>
                    </a:lnTo>
                    <a:lnTo>
                      <a:pt x="1451097" y="91737"/>
                    </a:lnTo>
                    <a:lnTo>
                      <a:pt x="1438658" y="94116"/>
                    </a:lnTo>
                    <a:lnTo>
                      <a:pt x="1425955" y="97024"/>
                    </a:lnTo>
                    <a:lnTo>
                      <a:pt x="1413781" y="100461"/>
                    </a:lnTo>
                    <a:lnTo>
                      <a:pt x="1401871" y="104427"/>
                    </a:lnTo>
                    <a:lnTo>
                      <a:pt x="1390226" y="109185"/>
                    </a:lnTo>
                    <a:lnTo>
                      <a:pt x="1378846" y="114473"/>
                    </a:lnTo>
                    <a:lnTo>
                      <a:pt x="1367731" y="120025"/>
                    </a:lnTo>
                    <a:lnTo>
                      <a:pt x="1356880" y="126105"/>
                    </a:lnTo>
                    <a:lnTo>
                      <a:pt x="1346293" y="132979"/>
                    </a:lnTo>
                    <a:lnTo>
                      <a:pt x="1336237" y="140117"/>
                    </a:lnTo>
                    <a:lnTo>
                      <a:pt x="1326444" y="147784"/>
                    </a:lnTo>
                    <a:lnTo>
                      <a:pt x="1316917" y="155979"/>
                    </a:lnTo>
                    <a:lnTo>
                      <a:pt x="1307918" y="164175"/>
                    </a:lnTo>
                    <a:lnTo>
                      <a:pt x="1299714" y="173163"/>
                    </a:lnTo>
                    <a:lnTo>
                      <a:pt x="1291510" y="182681"/>
                    </a:lnTo>
                    <a:lnTo>
                      <a:pt x="1283835" y="192462"/>
                    </a:lnTo>
                    <a:lnTo>
                      <a:pt x="1276689" y="202508"/>
                    </a:lnTo>
                    <a:lnTo>
                      <a:pt x="1269808" y="212819"/>
                    </a:lnTo>
                    <a:lnTo>
                      <a:pt x="1263721" y="223658"/>
                    </a:lnTo>
                    <a:lnTo>
                      <a:pt x="1258163" y="235026"/>
                    </a:lnTo>
                    <a:lnTo>
                      <a:pt x="1252870" y="246130"/>
                    </a:lnTo>
                    <a:lnTo>
                      <a:pt x="1248106" y="257762"/>
                    </a:lnTo>
                    <a:lnTo>
                      <a:pt x="1244136" y="269923"/>
                    </a:lnTo>
                    <a:lnTo>
                      <a:pt x="1240696" y="282084"/>
                    </a:lnTo>
                    <a:lnTo>
                      <a:pt x="1237785" y="294510"/>
                    </a:lnTo>
                    <a:lnTo>
                      <a:pt x="1235403" y="307200"/>
                    </a:lnTo>
                    <a:lnTo>
                      <a:pt x="1233815" y="320154"/>
                    </a:lnTo>
                    <a:lnTo>
                      <a:pt x="1233021" y="333108"/>
                    </a:lnTo>
                    <a:lnTo>
                      <a:pt x="1232756" y="346591"/>
                    </a:lnTo>
                    <a:lnTo>
                      <a:pt x="1233021" y="359809"/>
                    </a:lnTo>
                    <a:lnTo>
                      <a:pt x="1233815" y="372764"/>
                    </a:lnTo>
                    <a:lnTo>
                      <a:pt x="1235403" y="385982"/>
                    </a:lnTo>
                    <a:lnTo>
                      <a:pt x="1237785" y="398143"/>
                    </a:lnTo>
                    <a:lnTo>
                      <a:pt x="1240696" y="410833"/>
                    </a:lnTo>
                    <a:lnTo>
                      <a:pt x="1244136" y="422994"/>
                    </a:lnTo>
                    <a:lnTo>
                      <a:pt x="1248106" y="435155"/>
                    </a:lnTo>
                    <a:lnTo>
                      <a:pt x="1252870" y="446788"/>
                    </a:lnTo>
                    <a:lnTo>
                      <a:pt x="1258163" y="458420"/>
                    </a:lnTo>
                    <a:lnTo>
                      <a:pt x="1263721" y="469259"/>
                    </a:lnTo>
                    <a:lnTo>
                      <a:pt x="1269808" y="480098"/>
                    </a:lnTo>
                    <a:lnTo>
                      <a:pt x="1276689" y="490673"/>
                    </a:lnTo>
                    <a:lnTo>
                      <a:pt x="1283835" y="500719"/>
                    </a:lnTo>
                    <a:lnTo>
                      <a:pt x="1291510" y="510501"/>
                    </a:lnTo>
                    <a:lnTo>
                      <a:pt x="1299714" y="519754"/>
                    </a:lnTo>
                    <a:lnTo>
                      <a:pt x="1307918" y="528743"/>
                    </a:lnTo>
                    <a:lnTo>
                      <a:pt x="1316917" y="537467"/>
                    </a:lnTo>
                    <a:lnTo>
                      <a:pt x="1326444" y="545398"/>
                    </a:lnTo>
                    <a:lnTo>
                      <a:pt x="1336237" y="552801"/>
                    </a:lnTo>
                    <a:lnTo>
                      <a:pt x="1346293" y="560203"/>
                    </a:lnTo>
                    <a:lnTo>
                      <a:pt x="1356880" y="566812"/>
                    </a:lnTo>
                    <a:lnTo>
                      <a:pt x="1367731" y="573157"/>
                    </a:lnTo>
                    <a:lnTo>
                      <a:pt x="1378846" y="578973"/>
                    </a:lnTo>
                    <a:lnTo>
                      <a:pt x="1390226" y="583996"/>
                    </a:lnTo>
                    <a:lnTo>
                      <a:pt x="1401871" y="588491"/>
                    </a:lnTo>
                    <a:lnTo>
                      <a:pt x="1413781" y="592456"/>
                    </a:lnTo>
                    <a:lnTo>
                      <a:pt x="1425955" y="595893"/>
                    </a:lnTo>
                    <a:lnTo>
                      <a:pt x="1438658" y="599066"/>
                    </a:lnTo>
                    <a:lnTo>
                      <a:pt x="1451097" y="601181"/>
                    </a:lnTo>
                    <a:lnTo>
                      <a:pt x="1464065" y="602767"/>
                    </a:lnTo>
                    <a:lnTo>
                      <a:pt x="1477033" y="604089"/>
                    </a:lnTo>
                    <a:lnTo>
                      <a:pt x="1490531" y="604353"/>
                    </a:lnTo>
                    <a:lnTo>
                      <a:pt x="1503763" y="604089"/>
                    </a:lnTo>
                    <a:lnTo>
                      <a:pt x="1516732" y="602767"/>
                    </a:lnTo>
                    <a:lnTo>
                      <a:pt x="1529964" y="601181"/>
                    </a:lnTo>
                    <a:lnTo>
                      <a:pt x="1542668" y="599066"/>
                    </a:lnTo>
                    <a:lnTo>
                      <a:pt x="1555107" y="595893"/>
                    </a:lnTo>
                    <a:lnTo>
                      <a:pt x="1567016" y="592456"/>
                    </a:lnTo>
                    <a:lnTo>
                      <a:pt x="1579190" y="588491"/>
                    </a:lnTo>
                    <a:lnTo>
                      <a:pt x="1591100" y="583996"/>
                    </a:lnTo>
                    <a:lnTo>
                      <a:pt x="1602480" y="578973"/>
                    </a:lnTo>
                    <a:lnTo>
                      <a:pt x="1613331" y="573157"/>
                    </a:lnTo>
                    <a:lnTo>
                      <a:pt x="1624182" y="566812"/>
                    </a:lnTo>
                    <a:lnTo>
                      <a:pt x="1634768" y="560203"/>
                    </a:lnTo>
                    <a:lnTo>
                      <a:pt x="1645090" y="552801"/>
                    </a:lnTo>
                    <a:lnTo>
                      <a:pt x="1654617" y="545398"/>
                    </a:lnTo>
                    <a:lnTo>
                      <a:pt x="1663880" y="537467"/>
                    </a:lnTo>
                    <a:lnTo>
                      <a:pt x="1672879" y="528743"/>
                    </a:lnTo>
                    <a:lnTo>
                      <a:pt x="1681612" y="519754"/>
                    </a:lnTo>
                    <a:lnTo>
                      <a:pt x="1689552" y="510501"/>
                    </a:lnTo>
                    <a:lnTo>
                      <a:pt x="1697491" y="500719"/>
                    </a:lnTo>
                    <a:lnTo>
                      <a:pt x="1704637" y="490673"/>
                    </a:lnTo>
                    <a:lnTo>
                      <a:pt x="1710989" y="480098"/>
                    </a:lnTo>
                    <a:lnTo>
                      <a:pt x="1717341" y="469259"/>
                    </a:lnTo>
                    <a:lnTo>
                      <a:pt x="1723163" y="458420"/>
                    </a:lnTo>
                    <a:lnTo>
                      <a:pt x="1728456" y="446788"/>
                    </a:lnTo>
                    <a:lnTo>
                      <a:pt x="1732691" y="435155"/>
                    </a:lnTo>
                    <a:lnTo>
                      <a:pt x="1736925" y="422994"/>
                    </a:lnTo>
                    <a:lnTo>
                      <a:pt x="1740630" y="410833"/>
                    </a:lnTo>
                    <a:lnTo>
                      <a:pt x="1743277" y="398143"/>
                    </a:lnTo>
                    <a:lnTo>
                      <a:pt x="1745394" y="385982"/>
                    </a:lnTo>
                    <a:lnTo>
                      <a:pt x="1747511" y="372764"/>
                    </a:lnTo>
                    <a:lnTo>
                      <a:pt x="1748305" y="359809"/>
                    </a:lnTo>
                    <a:lnTo>
                      <a:pt x="1748570" y="346591"/>
                    </a:lnTo>
                    <a:lnTo>
                      <a:pt x="1748305" y="333108"/>
                    </a:lnTo>
                    <a:lnTo>
                      <a:pt x="1747511" y="320154"/>
                    </a:lnTo>
                    <a:lnTo>
                      <a:pt x="1745394" y="307200"/>
                    </a:lnTo>
                    <a:lnTo>
                      <a:pt x="1743277" y="294510"/>
                    </a:lnTo>
                    <a:lnTo>
                      <a:pt x="1740630" y="282084"/>
                    </a:lnTo>
                    <a:lnTo>
                      <a:pt x="1736925" y="269923"/>
                    </a:lnTo>
                    <a:lnTo>
                      <a:pt x="1732691" y="257762"/>
                    </a:lnTo>
                    <a:lnTo>
                      <a:pt x="1728456" y="246130"/>
                    </a:lnTo>
                    <a:lnTo>
                      <a:pt x="1723163" y="235026"/>
                    </a:lnTo>
                    <a:lnTo>
                      <a:pt x="1717341" y="223658"/>
                    </a:lnTo>
                    <a:lnTo>
                      <a:pt x="1710989" y="212819"/>
                    </a:lnTo>
                    <a:lnTo>
                      <a:pt x="1704637" y="202508"/>
                    </a:lnTo>
                    <a:lnTo>
                      <a:pt x="1697491" y="192462"/>
                    </a:lnTo>
                    <a:lnTo>
                      <a:pt x="1689552" y="182681"/>
                    </a:lnTo>
                    <a:lnTo>
                      <a:pt x="1681612" y="173163"/>
                    </a:lnTo>
                    <a:lnTo>
                      <a:pt x="1672879" y="164175"/>
                    </a:lnTo>
                    <a:lnTo>
                      <a:pt x="1663880" y="155979"/>
                    </a:lnTo>
                    <a:lnTo>
                      <a:pt x="1654617" y="147784"/>
                    </a:lnTo>
                    <a:lnTo>
                      <a:pt x="1645090" y="140117"/>
                    </a:lnTo>
                    <a:lnTo>
                      <a:pt x="1634768" y="132979"/>
                    </a:lnTo>
                    <a:lnTo>
                      <a:pt x="1624182" y="126105"/>
                    </a:lnTo>
                    <a:lnTo>
                      <a:pt x="1613331" y="120025"/>
                    </a:lnTo>
                    <a:lnTo>
                      <a:pt x="1602480" y="114473"/>
                    </a:lnTo>
                    <a:lnTo>
                      <a:pt x="1591100" y="109185"/>
                    </a:lnTo>
                    <a:lnTo>
                      <a:pt x="1579190" y="104427"/>
                    </a:lnTo>
                    <a:lnTo>
                      <a:pt x="1567016" y="100461"/>
                    </a:lnTo>
                    <a:lnTo>
                      <a:pt x="1555107" y="97024"/>
                    </a:lnTo>
                    <a:lnTo>
                      <a:pt x="1542668" y="94116"/>
                    </a:lnTo>
                    <a:lnTo>
                      <a:pt x="1529964" y="91737"/>
                    </a:lnTo>
                    <a:lnTo>
                      <a:pt x="1516732" y="90151"/>
                    </a:lnTo>
                    <a:lnTo>
                      <a:pt x="1503763" y="89357"/>
                    </a:lnTo>
                    <a:lnTo>
                      <a:pt x="1490531" y="89093"/>
                    </a:lnTo>
                    <a:close/>
                    <a:moveTo>
                      <a:pt x="1490531" y="0"/>
                    </a:moveTo>
                    <a:lnTo>
                      <a:pt x="2944813" y="660400"/>
                    </a:lnTo>
                    <a:lnTo>
                      <a:pt x="36513" y="660400"/>
                    </a:lnTo>
                    <a:lnTo>
                      <a:pt x="1490531" y="0"/>
                    </a:lnTo>
                    <a:close/>
                  </a:path>
                </a:pathLst>
              </a:custGeom>
              <a:solidFill>
                <a:srgbClr val="F85C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7656009" y="3940688"/>
                <a:ext cx="3840666" cy="8046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altLang="zh-CN"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7年专业PPT制作经验，700件经典PPT案例100%客户满意率</a:t>
                </a:r>
              </a:p>
            </p:txBody>
          </p:sp>
        </p:grpSp>
        <p:grpSp>
          <p:nvGrpSpPr>
            <p:cNvPr id="10249" name="组合 16385"/>
            <p:cNvGrpSpPr/>
            <p:nvPr/>
          </p:nvGrpSpPr>
          <p:grpSpPr>
            <a:xfrm>
              <a:off x="6794549" y="5022524"/>
              <a:ext cx="4702126" cy="812800"/>
              <a:chOff x="6794549" y="5022524"/>
              <a:chExt cx="4702126" cy="812800"/>
            </a:xfrm>
          </p:grpSpPr>
          <p:sp>
            <p:nvSpPr>
              <p:cNvPr id="64" name="KSO_Shape"/>
              <p:cNvSpPr/>
              <p:nvPr/>
            </p:nvSpPr>
            <p:spPr bwMode="auto">
              <a:xfrm>
                <a:off x="6793883" y="5181267"/>
                <a:ext cx="519181" cy="495305"/>
              </a:xfrm>
              <a:custGeom>
                <a:gdLst>
                  <a:gd fmla="*/ 809074 w 1703388" name="T0"/>
                  <a:gd fmla="*/ 1478228 h 1624013" name="T1"/>
                  <a:gd fmla="*/ 791320 w 1703388" name="T2"/>
                  <a:gd fmla="*/ 1498504 h 1624013" name="T3"/>
                  <a:gd fmla="*/ 767225 w 1703388" name="T4"/>
                  <a:gd fmla="*/ 1669343 h 1624013" name="T5"/>
                  <a:gd fmla="*/ 784979 w 1703388" name="T6"/>
                  <a:gd fmla="*/ 1689619 h 1624013" name="T7"/>
                  <a:gd fmla="*/ 1094912 w 1703388" name="T8"/>
                  <a:gd fmla="*/ 1696209 h 1624013" name="T9"/>
                  <a:gd fmla="*/ 1123318 w 1703388" name="T10"/>
                  <a:gd fmla="*/ 1687592 h 1624013" name="T11"/>
                  <a:gd fmla="*/ 1138790 w 1703388" name="T12"/>
                  <a:gd fmla="*/ 1665793 h 1624013" name="T13"/>
                  <a:gd fmla="*/ 1112159 w 1703388" name="T14"/>
                  <a:gd fmla="*/ 1494956 h 1624013" name="T15"/>
                  <a:gd fmla="*/ 1091869 w 1703388" name="T16"/>
                  <a:gd fmla="*/ 1476453 h 1624013" name="T17"/>
                  <a:gd fmla="*/ 420515 w 1703388" name="T18"/>
                  <a:gd fmla="*/ 1084591 h 1624013" name="T19"/>
                  <a:gd fmla="*/ 1484232 w 1703388" name="T20"/>
                  <a:gd fmla="*/ 1089660 h 1624013" name="T21"/>
                  <a:gd fmla="*/ 991959 w 1703388" name="T22"/>
                  <a:gd fmla="*/ 702499 h 1624013" name="T23"/>
                  <a:gd fmla="*/ 840325 w 1703388" name="T24"/>
                  <a:gd fmla="*/ 542724 h 1624013" name="T25"/>
                  <a:gd fmla="*/ 585098 w 1703388" name="T26"/>
                  <a:gd fmla="*/ 161549 h 1624013" name="T27"/>
                  <a:gd fmla="*/ 552147 w 1703388" name="T28"/>
                  <a:gd fmla="*/ 161549 h 1624013" name="T29"/>
                  <a:gd fmla="*/ 946033 w 1703388" name="T30"/>
                  <a:gd fmla="*/ 19770 h 1624013" name="T31"/>
                  <a:gd fmla="*/ 936648 w 1703388" name="T32"/>
                  <a:gd fmla="*/ 33458 h 1624013" name="T33"/>
                  <a:gd fmla="*/ 943496 w 1703388" name="T34"/>
                  <a:gd fmla="*/ 53482 h 1624013" name="T35"/>
                  <a:gd fmla="*/ 970128 w 1703388" name="T36"/>
                  <a:gd fmla="*/ 54496 h 1624013" name="T37"/>
                  <a:gd fmla="*/ 979258 w 1703388" name="T38"/>
                  <a:gd fmla="*/ 40556 h 1624013" name="T39"/>
                  <a:gd fmla="*/ 972156 w 1703388" name="T40"/>
                  <a:gd fmla="*/ 20784 h 1624013" name="T41"/>
                  <a:gd fmla="*/ 227758 w 1703388" name="T42"/>
                  <a:gd fmla="*/ 0 h 1624013" name="T43"/>
                  <a:gd fmla="*/ 1692713 w 1703388" name="T44"/>
                  <a:gd fmla="*/ 2281 h 1624013" name="T45"/>
                  <a:gd fmla="*/ 1716554 w 1703388" name="T46"/>
                  <a:gd fmla="*/ 12167 h 1624013" name="T47"/>
                  <a:gd fmla="*/ 1735324 w 1703388" name="T48"/>
                  <a:gd fmla="*/ 28389 h 1624013" name="T49"/>
                  <a:gd fmla="*/ 1746990 w 1703388" name="T50"/>
                  <a:gd fmla="*/ 49427 h 1624013" name="T51"/>
                  <a:gd fmla="*/ 1750794 w 1703388" name="T52"/>
                  <a:gd fmla="*/ 1014127 h 1624013" name="T53"/>
                  <a:gd fmla="*/ 1745976 w 1703388" name="T54"/>
                  <a:gd fmla="*/ 1038460 h 1624013" name="T55"/>
                  <a:gd fmla="*/ 1733040 w 1703388" name="T56"/>
                  <a:gd fmla="*/ 1058990 h 1624013" name="T57"/>
                  <a:gd fmla="*/ 1713257 w 1703388" name="T58"/>
                  <a:gd fmla="*/ 1074452 h 1624013" name="T59"/>
                  <a:gd fmla="*/ 1688909 w 1703388" name="T60"/>
                  <a:gd fmla="*/ 1083070 h 1624013" name="T61"/>
                  <a:gd fmla="*/ 1619162 w 1703388" name="T62"/>
                  <a:gd fmla="*/ 1089660 h 1624013" name="T63"/>
                  <a:gd fmla="*/ 1688402 w 1703388" name="T64"/>
                  <a:gd fmla="*/ 1097011 h 1624013" name="T65"/>
                  <a:gd fmla="*/ 1711229 w 1703388" name="T66"/>
                  <a:gd fmla="*/ 1105882 h 1624013" name="T67"/>
                  <a:gd fmla="*/ 1733294 w 1703388" name="T68"/>
                  <a:gd fmla="*/ 1127681 h 1624013" name="T69"/>
                  <a:gd fmla="*/ 1905000 w 1703388" name="T70"/>
                  <a:gd fmla="*/ 1740820 h 1624013" name="T71"/>
                  <a:gd fmla="*/ 1900435 w 1703388" name="T72"/>
                  <a:gd fmla="*/ 1766674 h 1624013" name="T73"/>
                  <a:gd fmla="*/ 1887500 w 1703388" name="T74"/>
                  <a:gd fmla="*/ 1788472 h 1624013" name="T75"/>
                  <a:gd fmla="*/ 1867970 w 1703388" name="T76"/>
                  <a:gd fmla="*/ 1804947 h 1624013" name="T77"/>
                  <a:gd fmla="*/ 1843368 w 1703388" name="T78"/>
                  <a:gd fmla="*/ 1814579 h 1624013" name="T79"/>
                  <a:gd fmla="*/ 69241 w 1703388" name="T80"/>
                  <a:gd fmla="*/ 1815593 h 1624013" name="T81"/>
                  <a:gd fmla="*/ 43624 w 1703388" name="T82"/>
                  <a:gd fmla="*/ 1808750 h 1624013" name="T83"/>
                  <a:gd fmla="*/ 22573 w 1703388" name="T84"/>
                  <a:gd fmla="*/ 1794049 h 1624013" name="T85"/>
                  <a:gd fmla="*/ 7609 w 1703388" name="T86"/>
                  <a:gd fmla="*/ 1773517 h 1624013" name="T87"/>
                  <a:gd fmla="*/ 508 w 1703388" name="T88"/>
                  <a:gd fmla="*/ 1748678 h 1624013" name="T89"/>
                  <a:gd fmla="*/ 165365 w 1703388" name="T90"/>
                  <a:gd fmla="*/ 1142635 h 1624013" name="T91"/>
                  <a:gd fmla="*/ 191490 w 1703388" name="T92"/>
                  <a:gd fmla="*/ 1108924 h 1624013" name="T93"/>
                  <a:gd fmla="*/ 213047 w 1703388" name="T94"/>
                  <a:gd fmla="*/ 1098025 h 1624013" name="T95"/>
                  <a:gd fmla="*/ 286093 w 1703388" name="T96"/>
                  <a:gd fmla="*/ 1092448 h 1624013" name="T97"/>
                  <a:gd fmla="*/ 219896 w 1703388" name="T98"/>
                  <a:gd fmla="*/ 1083831 h 1624013" name="T99"/>
                  <a:gd fmla="*/ 194787 w 1703388" name="T100"/>
                  <a:gd fmla="*/ 1075972 h 1624013" name="T101"/>
                  <a:gd fmla="*/ 174497 w 1703388" name="T102"/>
                  <a:gd fmla="*/ 1061778 h 1624013" name="T103"/>
                  <a:gd fmla="*/ 160547 w 1703388" name="T104"/>
                  <a:gd fmla="*/ 1041502 h 1624013" name="T105"/>
                  <a:gd fmla="*/ 154460 w 1703388" name="T106"/>
                  <a:gd fmla="*/ 1017675 h 1624013" name="T107"/>
                  <a:gd fmla="*/ 156996 w 1703388" name="T108"/>
                  <a:gd fmla="*/ 52975 h 1624013" name="T109"/>
                  <a:gd fmla="*/ 167649 w 1703388" name="T110"/>
                  <a:gd fmla="*/ 31177 h 1624013" name="T111"/>
                  <a:gd fmla="*/ 185403 w 1703388" name="T112"/>
                  <a:gd fmla="*/ 14194 h 1624013" name="T113"/>
                  <a:gd fmla="*/ 208736 w 1703388" name="T114"/>
                  <a:gd fmla="*/ 3296 h 1624013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</a:gdLst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b="b" l="0" r="r" t="0"/>
                <a:pathLst>
                  <a:path h="1624013" w="1703388">
                    <a:moveTo>
                      <a:pt x="746125" y="1315983"/>
                    </a:moveTo>
                    <a:lnTo>
                      <a:pt x="742043" y="1316210"/>
                    </a:lnTo>
                    <a:lnTo>
                      <a:pt x="737961" y="1316663"/>
                    </a:lnTo>
                    <a:lnTo>
                      <a:pt x="734333" y="1317570"/>
                    </a:lnTo>
                    <a:lnTo>
                      <a:pt x="730477" y="1318930"/>
                    </a:lnTo>
                    <a:lnTo>
                      <a:pt x="727075" y="1320290"/>
                    </a:lnTo>
                    <a:lnTo>
                      <a:pt x="723447" y="1321877"/>
                    </a:lnTo>
                    <a:lnTo>
                      <a:pt x="720499" y="1323690"/>
                    </a:lnTo>
                    <a:lnTo>
                      <a:pt x="717550" y="1326183"/>
                    </a:lnTo>
                    <a:lnTo>
                      <a:pt x="715056" y="1328450"/>
                    </a:lnTo>
                    <a:lnTo>
                      <a:pt x="712788" y="1331170"/>
                    </a:lnTo>
                    <a:lnTo>
                      <a:pt x="710520" y="1334116"/>
                    </a:lnTo>
                    <a:lnTo>
                      <a:pt x="708933" y="1336836"/>
                    </a:lnTo>
                    <a:lnTo>
                      <a:pt x="707572" y="1340009"/>
                    </a:lnTo>
                    <a:lnTo>
                      <a:pt x="706665" y="1343409"/>
                    </a:lnTo>
                    <a:lnTo>
                      <a:pt x="705984" y="1346582"/>
                    </a:lnTo>
                    <a:lnTo>
                      <a:pt x="705984" y="1350209"/>
                    </a:lnTo>
                    <a:lnTo>
                      <a:pt x="684213" y="1482805"/>
                    </a:lnTo>
                    <a:lnTo>
                      <a:pt x="684440" y="1486204"/>
                    </a:lnTo>
                    <a:lnTo>
                      <a:pt x="685120" y="1489604"/>
                    </a:lnTo>
                    <a:lnTo>
                      <a:pt x="686027" y="1492778"/>
                    </a:lnTo>
                    <a:lnTo>
                      <a:pt x="687388" y="1495951"/>
                    </a:lnTo>
                    <a:lnTo>
                      <a:pt x="689202" y="1499124"/>
                    </a:lnTo>
                    <a:lnTo>
                      <a:pt x="691243" y="1501844"/>
                    </a:lnTo>
                    <a:lnTo>
                      <a:pt x="693511" y="1504564"/>
                    </a:lnTo>
                    <a:lnTo>
                      <a:pt x="696233" y="1506830"/>
                    </a:lnTo>
                    <a:lnTo>
                      <a:pt x="698954" y="1509097"/>
                    </a:lnTo>
                    <a:lnTo>
                      <a:pt x="701902" y="1510910"/>
                    </a:lnTo>
                    <a:lnTo>
                      <a:pt x="705304" y="1512950"/>
                    </a:lnTo>
                    <a:lnTo>
                      <a:pt x="708706" y="1514310"/>
                    </a:lnTo>
                    <a:lnTo>
                      <a:pt x="712561" y="1515443"/>
                    </a:lnTo>
                    <a:lnTo>
                      <a:pt x="716417" y="1516123"/>
                    </a:lnTo>
                    <a:lnTo>
                      <a:pt x="720499" y="1516803"/>
                    </a:lnTo>
                    <a:lnTo>
                      <a:pt x="724354" y="1516803"/>
                    </a:lnTo>
                    <a:lnTo>
                      <a:pt x="979034" y="1516803"/>
                    </a:lnTo>
                    <a:lnTo>
                      <a:pt x="982890" y="1516803"/>
                    </a:lnTo>
                    <a:lnTo>
                      <a:pt x="986972" y="1516123"/>
                    </a:lnTo>
                    <a:lnTo>
                      <a:pt x="990827" y="1515443"/>
                    </a:lnTo>
                    <a:lnTo>
                      <a:pt x="994683" y="1514310"/>
                    </a:lnTo>
                    <a:lnTo>
                      <a:pt x="998084" y="1512950"/>
                    </a:lnTo>
                    <a:lnTo>
                      <a:pt x="1001486" y="1510910"/>
                    </a:lnTo>
                    <a:lnTo>
                      <a:pt x="1004434" y="1509097"/>
                    </a:lnTo>
                    <a:lnTo>
                      <a:pt x="1007156" y="1506830"/>
                    </a:lnTo>
                    <a:lnTo>
                      <a:pt x="1009877" y="1504564"/>
                    </a:lnTo>
                    <a:lnTo>
                      <a:pt x="1012145" y="1501844"/>
                    </a:lnTo>
                    <a:lnTo>
                      <a:pt x="1014186" y="1499124"/>
                    </a:lnTo>
                    <a:lnTo>
                      <a:pt x="1016001" y="1495951"/>
                    </a:lnTo>
                    <a:lnTo>
                      <a:pt x="1017361" y="1492778"/>
                    </a:lnTo>
                    <a:lnTo>
                      <a:pt x="1018268" y="1489604"/>
                    </a:lnTo>
                    <a:lnTo>
                      <a:pt x="1018949" y="1486204"/>
                    </a:lnTo>
                    <a:lnTo>
                      <a:pt x="1019176" y="1482805"/>
                    </a:lnTo>
                    <a:lnTo>
                      <a:pt x="997404" y="1350209"/>
                    </a:lnTo>
                    <a:lnTo>
                      <a:pt x="997404" y="1346582"/>
                    </a:lnTo>
                    <a:lnTo>
                      <a:pt x="996724" y="1343409"/>
                    </a:lnTo>
                    <a:lnTo>
                      <a:pt x="995817" y="1340009"/>
                    </a:lnTo>
                    <a:lnTo>
                      <a:pt x="994456" y="1336836"/>
                    </a:lnTo>
                    <a:lnTo>
                      <a:pt x="992868" y="1334116"/>
                    </a:lnTo>
                    <a:lnTo>
                      <a:pt x="990601" y="1331170"/>
                    </a:lnTo>
                    <a:lnTo>
                      <a:pt x="988333" y="1328450"/>
                    </a:lnTo>
                    <a:lnTo>
                      <a:pt x="985838" y="1326183"/>
                    </a:lnTo>
                    <a:lnTo>
                      <a:pt x="982890" y="1323690"/>
                    </a:lnTo>
                    <a:lnTo>
                      <a:pt x="979942" y="1321877"/>
                    </a:lnTo>
                    <a:lnTo>
                      <a:pt x="976313" y="1320290"/>
                    </a:lnTo>
                    <a:lnTo>
                      <a:pt x="972911" y="1318930"/>
                    </a:lnTo>
                    <a:lnTo>
                      <a:pt x="969056" y="1317570"/>
                    </a:lnTo>
                    <a:lnTo>
                      <a:pt x="965427" y="1316663"/>
                    </a:lnTo>
                    <a:lnTo>
                      <a:pt x="961345" y="1316210"/>
                    </a:lnTo>
                    <a:lnTo>
                      <a:pt x="957263" y="1315983"/>
                    </a:lnTo>
                    <a:lnTo>
                      <a:pt x="746125" y="1315983"/>
                    </a:lnTo>
                    <a:close/>
                    <a:moveTo>
                      <a:pt x="376011" y="969875"/>
                    </a:moveTo>
                    <a:lnTo>
                      <a:pt x="376238" y="972141"/>
                    </a:lnTo>
                    <a:lnTo>
                      <a:pt x="376238" y="974408"/>
                    </a:lnTo>
                    <a:lnTo>
                      <a:pt x="376238" y="976901"/>
                    </a:lnTo>
                    <a:lnTo>
                      <a:pt x="375784" y="979848"/>
                    </a:lnTo>
                    <a:lnTo>
                      <a:pt x="1327604" y="979848"/>
                    </a:lnTo>
                    <a:lnTo>
                      <a:pt x="1327151" y="976901"/>
                    </a:lnTo>
                    <a:lnTo>
                      <a:pt x="1327151" y="974408"/>
                    </a:lnTo>
                    <a:lnTo>
                      <a:pt x="1327151" y="972141"/>
                    </a:lnTo>
                    <a:lnTo>
                      <a:pt x="1327377" y="969875"/>
                    </a:lnTo>
                    <a:lnTo>
                      <a:pt x="376011" y="969875"/>
                    </a:lnTo>
                    <a:close/>
                    <a:moveTo>
                      <a:pt x="1190625" y="246062"/>
                    </a:moveTo>
                    <a:lnTo>
                      <a:pt x="1179043" y="466952"/>
                    </a:lnTo>
                    <a:lnTo>
                      <a:pt x="1105004" y="394834"/>
                    </a:lnTo>
                    <a:lnTo>
                      <a:pt x="886977" y="628196"/>
                    </a:lnTo>
                    <a:lnTo>
                      <a:pt x="869943" y="612775"/>
                    </a:lnTo>
                    <a:lnTo>
                      <a:pt x="821114" y="566964"/>
                    </a:lnTo>
                    <a:lnTo>
                      <a:pt x="810667" y="557212"/>
                    </a:lnTo>
                    <a:lnTo>
                      <a:pt x="624436" y="758825"/>
                    </a:lnTo>
                    <a:lnTo>
                      <a:pt x="558800" y="693284"/>
                    </a:lnTo>
                    <a:lnTo>
                      <a:pt x="695067" y="545193"/>
                    </a:lnTo>
                    <a:lnTo>
                      <a:pt x="751391" y="485321"/>
                    </a:lnTo>
                    <a:lnTo>
                      <a:pt x="808169" y="425450"/>
                    </a:lnTo>
                    <a:lnTo>
                      <a:pt x="890838" y="502557"/>
                    </a:lnTo>
                    <a:lnTo>
                      <a:pt x="1044819" y="339498"/>
                    </a:lnTo>
                    <a:lnTo>
                      <a:pt x="970781" y="267607"/>
                    </a:lnTo>
                    <a:lnTo>
                      <a:pt x="1190625" y="246062"/>
                    </a:lnTo>
                    <a:close/>
                    <a:moveTo>
                      <a:pt x="493712" y="144462"/>
                    </a:moveTo>
                    <a:lnTo>
                      <a:pt x="523175" y="144462"/>
                    </a:lnTo>
                    <a:lnTo>
                      <a:pt x="523175" y="796255"/>
                    </a:lnTo>
                    <a:lnTo>
                      <a:pt x="1174750" y="796255"/>
                    </a:lnTo>
                    <a:lnTo>
                      <a:pt x="1174750" y="825500"/>
                    </a:lnTo>
                    <a:lnTo>
                      <a:pt x="523175" y="825500"/>
                    </a:lnTo>
                    <a:lnTo>
                      <a:pt x="493712" y="825500"/>
                    </a:lnTo>
                    <a:lnTo>
                      <a:pt x="493712" y="796255"/>
                    </a:lnTo>
                    <a:lnTo>
                      <a:pt x="493712" y="144462"/>
                    </a:lnTo>
                    <a:close/>
                    <a:moveTo>
                      <a:pt x="207282" y="64825"/>
                    </a:moveTo>
                    <a:lnTo>
                      <a:pt x="207282" y="905277"/>
                    </a:lnTo>
                    <a:lnTo>
                      <a:pt x="1496106" y="905277"/>
                    </a:lnTo>
                    <a:lnTo>
                      <a:pt x="1496106" y="64825"/>
                    </a:lnTo>
                    <a:lnTo>
                      <a:pt x="207282" y="64825"/>
                    </a:lnTo>
                    <a:close/>
                    <a:moveTo>
                      <a:pt x="846818" y="17453"/>
                    </a:moveTo>
                    <a:lnTo>
                      <a:pt x="845911" y="17679"/>
                    </a:lnTo>
                    <a:lnTo>
                      <a:pt x="844777" y="18133"/>
                    </a:lnTo>
                    <a:lnTo>
                      <a:pt x="843643" y="18586"/>
                    </a:lnTo>
                    <a:lnTo>
                      <a:pt x="841829" y="19946"/>
                    </a:lnTo>
                    <a:lnTo>
                      <a:pt x="840468" y="21986"/>
                    </a:lnTo>
                    <a:lnTo>
                      <a:pt x="839108" y="24479"/>
                    </a:lnTo>
                    <a:lnTo>
                      <a:pt x="838200" y="26973"/>
                    </a:lnTo>
                    <a:lnTo>
                      <a:pt x="837520" y="29919"/>
                    </a:lnTo>
                    <a:lnTo>
                      <a:pt x="837520" y="33319"/>
                    </a:lnTo>
                    <a:lnTo>
                      <a:pt x="837520" y="36266"/>
                    </a:lnTo>
                    <a:lnTo>
                      <a:pt x="838200" y="39439"/>
                    </a:lnTo>
                    <a:lnTo>
                      <a:pt x="839108" y="41932"/>
                    </a:lnTo>
                    <a:lnTo>
                      <a:pt x="840468" y="44199"/>
                    </a:lnTo>
                    <a:lnTo>
                      <a:pt x="841829" y="46465"/>
                    </a:lnTo>
                    <a:lnTo>
                      <a:pt x="843643" y="47825"/>
                    </a:lnTo>
                    <a:lnTo>
                      <a:pt x="844777" y="48279"/>
                    </a:lnTo>
                    <a:lnTo>
                      <a:pt x="845911" y="48732"/>
                    </a:lnTo>
                    <a:lnTo>
                      <a:pt x="846818" y="48959"/>
                    </a:lnTo>
                    <a:lnTo>
                      <a:pt x="847952" y="48959"/>
                    </a:lnTo>
                    <a:lnTo>
                      <a:pt x="865188" y="48959"/>
                    </a:lnTo>
                    <a:lnTo>
                      <a:pt x="866095" y="48959"/>
                    </a:lnTo>
                    <a:lnTo>
                      <a:pt x="867456" y="48732"/>
                    </a:lnTo>
                    <a:lnTo>
                      <a:pt x="868363" y="48279"/>
                    </a:lnTo>
                    <a:lnTo>
                      <a:pt x="869270" y="47825"/>
                    </a:lnTo>
                    <a:lnTo>
                      <a:pt x="871084" y="46465"/>
                    </a:lnTo>
                    <a:lnTo>
                      <a:pt x="872445" y="44199"/>
                    </a:lnTo>
                    <a:lnTo>
                      <a:pt x="874033" y="41932"/>
                    </a:lnTo>
                    <a:lnTo>
                      <a:pt x="874940" y="39439"/>
                    </a:lnTo>
                    <a:lnTo>
                      <a:pt x="875620" y="36266"/>
                    </a:lnTo>
                    <a:lnTo>
                      <a:pt x="875847" y="33319"/>
                    </a:lnTo>
                    <a:lnTo>
                      <a:pt x="875620" y="29919"/>
                    </a:lnTo>
                    <a:lnTo>
                      <a:pt x="874940" y="26973"/>
                    </a:lnTo>
                    <a:lnTo>
                      <a:pt x="874033" y="24479"/>
                    </a:lnTo>
                    <a:lnTo>
                      <a:pt x="872445" y="21986"/>
                    </a:lnTo>
                    <a:lnTo>
                      <a:pt x="871084" y="19946"/>
                    </a:lnTo>
                    <a:lnTo>
                      <a:pt x="869270" y="18586"/>
                    </a:lnTo>
                    <a:lnTo>
                      <a:pt x="868363" y="18133"/>
                    </a:lnTo>
                    <a:lnTo>
                      <a:pt x="867456" y="17679"/>
                    </a:lnTo>
                    <a:lnTo>
                      <a:pt x="866095" y="17453"/>
                    </a:lnTo>
                    <a:lnTo>
                      <a:pt x="865188" y="17453"/>
                    </a:lnTo>
                    <a:lnTo>
                      <a:pt x="847952" y="17453"/>
                    </a:lnTo>
                    <a:lnTo>
                      <a:pt x="846818" y="17453"/>
                    </a:lnTo>
                    <a:close/>
                    <a:moveTo>
                      <a:pt x="203654" y="0"/>
                    </a:moveTo>
                    <a:lnTo>
                      <a:pt x="207282" y="0"/>
                    </a:lnTo>
                    <a:lnTo>
                      <a:pt x="1496106" y="0"/>
                    </a:lnTo>
                    <a:lnTo>
                      <a:pt x="1499961" y="0"/>
                    </a:lnTo>
                    <a:lnTo>
                      <a:pt x="1503363" y="227"/>
                    </a:lnTo>
                    <a:lnTo>
                      <a:pt x="1506765" y="680"/>
                    </a:lnTo>
                    <a:lnTo>
                      <a:pt x="1510167" y="1360"/>
                    </a:lnTo>
                    <a:lnTo>
                      <a:pt x="1513568" y="2040"/>
                    </a:lnTo>
                    <a:lnTo>
                      <a:pt x="1516743" y="2947"/>
                    </a:lnTo>
                    <a:lnTo>
                      <a:pt x="1520145" y="3853"/>
                    </a:lnTo>
                    <a:lnTo>
                      <a:pt x="1523093" y="4987"/>
                    </a:lnTo>
                    <a:lnTo>
                      <a:pt x="1526042" y="6347"/>
                    </a:lnTo>
                    <a:lnTo>
                      <a:pt x="1529217" y="7706"/>
                    </a:lnTo>
                    <a:lnTo>
                      <a:pt x="1531938" y="9293"/>
                    </a:lnTo>
                    <a:lnTo>
                      <a:pt x="1534886" y="10880"/>
                    </a:lnTo>
                    <a:lnTo>
                      <a:pt x="1537608" y="12693"/>
                    </a:lnTo>
                    <a:lnTo>
                      <a:pt x="1540102" y="14506"/>
                    </a:lnTo>
                    <a:lnTo>
                      <a:pt x="1542824" y="16546"/>
                    </a:lnTo>
                    <a:lnTo>
                      <a:pt x="1545092" y="18586"/>
                    </a:lnTo>
                    <a:lnTo>
                      <a:pt x="1547360" y="20626"/>
                    </a:lnTo>
                    <a:lnTo>
                      <a:pt x="1549627" y="22893"/>
                    </a:lnTo>
                    <a:lnTo>
                      <a:pt x="1551669" y="25386"/>
                    </a:lnTo>
                    <a:lnTo>
                      <a:pt x="1553483" y="27879"/>
                    </a:lnTo>
                    <a:lnTo>
                      <a:pt x="1555297" y="30372"/>
                    </a:lnTo>
                    <a:lnTo>
                      <a:pt x="1557111" y="33092"/>
                    </a:lnTo>
                    <a:lnTo>
                      <a:pt x="1558472" y="35812"/>
                    </a:lnTo>
                    <a:lnTo>
                      <a:pt x="1559833" y="38759"/>
                    </a:lnTo>
                    <a:lnTo>
                      <a:pt x="1561194" y="41479"/>
                    </a:lnTo>
                    <a:lnTo>
                      <a:pt x="1562101" y="44199"/>
                    </a:lnTo>
                    <a:lnTo>
                      <a:pt x="1563008" y="47372"/>
                    </a:lnTo>
                    <a:lnTo>
                      <a:pt x="1564142" y="50318"/>
                    </a:lnTo>
                    <a:lnTo>
                      <a:pt x="1564595" y="53718"/>
                    </a:lnTo>
                    <a:lnTo>
                      <a:pt x="1565049" y="56665"/>
                    </a:lnTo>
                    <a:lnTo>
                      <a:pt x="1565276" y="59838"/>
                    </a:lnTo>
                    <a:lnTo>
                      <a:pt x="1565502" y="63238"/>
                    </a:lnTo>
                    <a:lnTo>
                      <a:pt x="1565502" y="906864"/>
                    </a:lnTo>
                    <a:lnTo>
                      <a:pt x="1565276" y="910037"/>
                    </a:lnTo>
                    <a:lnTo>
                      <a:pt x="1565049" y="913437"/>
                    </a:lnTo>
                    <a:lnTo>
                      <a:pt x="1564595" y="916383"/>
                    </a:lnTo>
                    <a:lnTo>
                      <a:pt x="1564142" y="919783"/>
                    </a:lnTo>
                    <a:lnTo>
                      <a:pt x="1563008" y="922730"/>
                    </a:lnTo>
                    <a:lnTo>
                      <a:pt x="1562101" y="925676"/>
                    </a:lnTo>
                    <a:lnTo>
                      <a:pt x="1561194" y="928623"/>
                    </a:lnTo>
                    <a:lnTo>
                      <a:pt x="1559833" y="931343"/>
                    </a:lnTo>
                    <a:lnTo>
                      <a:pt x="1558472" y="934289"/>
                    </a:lnTo>
                    <a:lnTo>
                      <a:pt x="1557111" y="937009"/>
                    </a:lnTo>
                    <a:lnTo>
                      <a:pt x="1555297" y="939502"/>
                    </a:lnTo>
                    <a:lnTo>
                      <a:pt x="1553483" y="942222"/>
                    </a:lnTo>
                    <a:lnTo>
                      <a:pt x="1551669" y="944716"/>
                    </a:lnTo>
                    <a:lnTo>
                      <a:pt x="1549627" y="946982"/>
                    </a:lnTo>
                    <a:lnTo>
                      <a:pt x="1547360" y="949475"/>
                    </a:lnTo>
                    <a:lnTo>
                      <a:pt x="1545092" y="951515"/>
                    </a:lnTo>
                    <a:lnTo>
                      <a:pt x="1542824" y="953555"/>
                    </a:lnTo>
                    <a:lnTo>
                      <a:pt x="1540102" y="955369"/>
                    </a:lnTo>
                    <a:lnTo>
                      <a:pt x="1537608" y="957409"/>
                    </a:lnTo>
                    <a:lnTo>
                      <a:pt x="1534886" y="959222"/>
                    </a:lnTo>
                    <a:lnTo>
                      <a:pt x="1531938" y="960808"/>
                    </a:lnTo>
                    <a:lnTo>
                      <a:pt x="1529217" y="962168"/>
                    </a:lnTo>
                    <a:lnTo>
                      <a:pt x="1526042" y="963755"/>
                    </a:lnTo>
                    <a:lnTo>
                      <a:pt x="1523093" y="965115"/>
                    </a:lnTo>
                    <a:lnTo>
                      <a:pt x="1520145" y="966248"/>
                    </a:lnTo>
                    <a:lnTo>
                      <a:pt x="1516743" y="967155"/>
                    </a:lnTo>
                    <a:lnTo>
                      <a:pt x="1513568" y="967835"/>
                    </a:lnTo>
                    <a:lnTo>
                      <a:pt x="1510167" y="968515"/>
                    </a:lnTo>
                    <a:lnTo>
                      <a:pt x="1506765" y="969195"/>
                    </a:lnTo>
                    <a:lnTo>
                      <a:pt x="1503363" y="969648"/>
                    </a:lnTo>
                    <a:lnTo>
                      <a:pt x="1499961" y="969875"/>
                    </a:lnTo>
                    <a:lnTo>
                      <a:pt x="1496106" y="969875"/>
                    </a:lnTo>
                    <a:lnTo>
                      <a:pt x="1447347" y="969875"/>
                    </a:lnTo>
                    <a:lnTo>
                      <a:pt x="1447801" y="972141"/>
                    </a:lnTo>
                    <a:lnTo>
                      <a:pt x="1447801" y="974408"/>
                    </a:lnTo>
                    <a:lnTo>
                      <a:pt x="1447801" y="976901"/>
                    </a:lnTo>
                    <a:lnTo>
                      <a:pt x="1447347" y="979848"/>
                    </a:lnTo>
                    <a:lnTo>
                      <a:pt x="1496106" y="979848"/>
                    </a:lnTo>
                    <a:lnTo>
                      <a:pt x="1499735" y="979848"/>
                    </a:lnTo>
                    <a:lnTo>
                      <a:pt x="1503136" y="980074"/>
                    </a:lnTo>
                    <a:lnTo>
                      <a:pt x="1506538" y="980528"/>
                    </a:lnTo>
                    <a:lnTo>
                      <a:pt x="1509713" y="980981"/>
                    </a:lnTo>
                    <a:lnTo>
                      <a:pt x="1513115" y="981661"/>
                    </a:lnTo>
                    <a:lnTo>
                      <a:pt x="1516063" y="982568"/>
                    </a:lnTo>
                    <a:lnTo>
                      <a:pt x="1519238" y="983474"/>
                    </a:lnTo>
                    <a:lnTo>
                      <a:pt x="1521960" y="984608"/>
                    </a:lnTo>
                    <a:lnTo>
                      <a:pt x="1524681" y="985968"/>
                    </a:lnTo>
                    <a:lnTo>
                      <a:pt x="1527629" y="987328"/>
                    </a:lnTo>
                    <a:lnTo>
                      <a:pt x="1530124" y="988914"/>
                    </a:lnTo>
                    <a:lnTo>
                      <a:pt x="1532619" y="990501"/>
                    </a:lnTo>
                    <a:lnTo>
                      <a:pt x="1535113" y="992314"/>
                    </a:lnTo>
                    <a:lnTo>
                      <a:pt x="1537381" y="994354"/>
                    </a:lnTo>
                    <a:lnTo>
                      <a:pt x="1539649" y="996394"/>
                    </a:lnTo>
                    <a:lnTo>
                      <a:pt x="1541917" y="998434"/>
                    </a:lnTo>
                    <a:lnTo>
                      <a:pt x="1545999" y="1003194"/>
                    </a:lnTo>
                    <a:lnTo>
                      <a:pt x="1549854" y="1008407"/>
                    </a:lnTo>
                    <a:lnTo>
                      <a:pt x="1553256" y="1013847"/>
                    </a:lnTo>
                    <a:lnTo>
                      <a:pt x="1556431" y="1019740"/>
                    </a:lnTo>
                    <a:lnTo>
                      <a:pt x="1559152" y="1026086"/>
                    </a:lnTo>
                    <a:lnTo>
                      <a:pt x="1561420" y="1032886"/>
                    </a:lnTo>
                    <a:lnTo>
                      <a:pt x="1563688" y="1039686"/>
                    </a:lnTo>
                    <a:lnTo>
                      <a:pt x="1565502" y="1046939"/>
                    </a:lnTo>
                    <a:lnTo>
                      <a:pt x="1703388" y="1556695"/>
                    </a:lnTo>
                    <a:lnTo>
                      <a:pt x="1703388" y="1560095"/>
                    </a:lnTo>
                    <a:lnTo>
                      <a:pt x="1702935" y="1563722"/>
                    </a:lnTo>
                    <a:lnTo>
                      <a:pt x="1702708" y="1566895"/>
                    </a:lnTo>
                    <a:lnTo>
                      <a:pt x="1702027" y="1570068"/>
                    </a:lnTo>
                    <a:lnTo>
                      <a:pt x="1701347" y="1573468"/>
                    </a:lnTo>
                    <a:lnTo>
                      <a:pt x="1700440" y="1576641"/>
                    </a:lnTo>
                    <a:lnTo>
                      <a:pt x="1699306" y="1579815"/>
                    </a:lnTo>
                    <a:lnTo>
                      <a:pt x="1698172" y="1582761"/>
                    </a:lnTo>
                    <a:lnTo>
                      <a:pt x="1696585" y="1585934"/>
                    </a:lnTo>
                    <a:lnTo>
                      <a:pt x="1694997" y="1588654"/>
                    </a:lnTo>
                    <a:lnTo>
                      <a:pt x="1693410" y="1591374"/>
                    </a:lnTo>
                    <a:lnTo>
                      <a:pt x="1691822" y="1594321"/>
                    </a:lnTo>
                    <a:lnTo>
                      <a:pt x="1689781" y="1596814"/>
                    </a:lnTo>
                    <a:lnTo>
                      <a:pt x="1687740" y="1599307"/>
                    </a:lnTo>
                    <a:lnTo>
                      <a:pt x="1685472" y="1602027"/>
                    </a:lnTo>
                    <a:lnTo>
                      <a:pt x="1683204" y="1604294"/>
                    </a:lnTo>
                    <a:lnTo>
                      <a:pt x="1680710" y="1606334"/>
                    </a:lnTo>
                    <a:lnTo>
                      <a:pt x="1678442" y="1608600"/>
                    </a:lnTo>
                    <a:lnTo>
                      <a:pt x="1675720" y="1610640"/>
                    </a:lnTo>
                    <a:lnTo>
                      <a:pt x="1672999" y="1612454"/>
                    </a:lnTo>
                    <a:lnTo>
                      <a:pt x="1670277" y="1614040"/>
                    </a:lnTo>
                    <a:lnTo>
                      <a:pt x="1667329" y="1615853"/>
                    </a:lnTo>
                    <a:lnTo>
                      <a:pt x="1664381" y="1617440"/>
                    </a:lnTo>
                    <a:lnTo>
                      <a:pt x="1661433" y="1618573"/>
                    </a:lnTo>
                    <a:lnTo>
                      <a:pt x="1658031" y="1619707"/>
                    </a:lnTo>
                    <a:lnTo>
                      <a:pt x="1655083" y="1620840"/>
                    </a:lnTo>
                    <a:lnTo>
                      <a:pt x="1651681" y="1621747"/>
                    </a:lnTo>
                    <a:lnTo>
                      <a:pt x="1648279" y="1622653"/>
                    </a:lnTo>
                    <a:lnTo>
                      <a:pt x="1645104" y="1623333"/>
                    </a:lnTo>
                    <a:lnTo>
                      <a:pt x="1641476" y="1623560"/>
                    </a:lnTo>
                    <a:lnTo>
                      <a:pt x="1638074" y="1624013"/>
                    </a:lnTo>
                    <a:lnTo>
                      <a:pt x="1634445" y="1624013"/>
                    </a:lnTo>
                    <a:lnTo>
                      <a:pt x="68943" y="1624013"/>
                    </a:lnTo>
                    <a:lnTo>
                      <a:pt x="65314" y="1624013"/>
                    </a:lnTo>
                    <a:lnTo>
                      <a:pt x="61913" y="1623560"/>
                    </a:lnTo>
                    <a:lnTo>
                      <a:pt x="58511" y="1623333"/>
                    </a:lnTo>
                    <a:lnTo>
                      <a:pt x="55109" y="1622653"/>
                    </a:lnTo>
                    <a:lnTo>
                      <a:pt x="51934" y="1621747"/>
                    </a:lnTo>
                    <a:lnTo>
                      <a:pt x="48532" y="1620840"/>
                    </a:lnTo>
                    <a:lnTo>
                      <a:pt x="45357" y="1619707"/>
                    </a:lnTo>
                    <a:lnTo>
                      <a:pt x="41955" y="1618573"/>
                    </a:lnTo>
                    <a:lnTo>
                      <a:pt x="39007" y="1617440"/>
                    </a:lnTo>
                    <a:lnTo>
                      <a:pt x="36286" y="1615853"/>
                    </a:lnTo>
                    <a:lnTo>
                      <a:pt x="33111" y="1614040"/>
                    </a:lnTo>
                    <a:lnTo>
                      <a:pt x="30389" y="1612454"/>
                    </a:lnTo>
                    <a:lnTo>
                      <a:pt x="27668" y="1610640"/>
                    </a:lnTo>
                    <a:lnTo>
                      <a:pt x="25173" y="1608600"/>
                    </a:lnTo>
                    <a:lnTo>
                      <a:pt x="22679" y="1606334"/>
                    </a:lnTo>
                    <a:lnTo>
                      <a:pt x="20184" y="1604294"/>
                    </a:lnTo>
                    <a:lnTo>
                      <a:pt x="17916" y="1602027"/>
                    </a:lnTo>
                    <a:lnTo>
                      <a:pt x="15875" y="1599307"/>
                    </a:lnTo>
                    <a:lnTo>
                      <a:pt x="13607" y="1596814"/>
                    </a:lnTo>
                    <a:lnTo>
                      <a:pt x="11793" y="1594321"/>
                    </a:lnTo>
                    <a:lnTo>
                      <a:pt x="9979" y="1591374"/>
                    </a:lnTo>
                    <a:lnTo>
                      <a:pt x="8391" y="1588654"/>
                    </a:lnTo>
                    <a:lnTo>
                      <a:pt x="6804" y="1585934"/>
                    </a:lnTo>
                    <a:lnTo>
                      <a:pt x="5216" y="1582761"/>
                    </a:lnTo>
                    <a:lnTo>
                      <a:pt x="4082" y="1579815"/>
                    </a:lnTo>
                    <a:lnTo>
                      <a:pt x="2948" y="1576641"/>
                    </a:lnTo>
                    <a:lnTo>
                      <a:pt x="2041" y="1573468"/>
                    </a:lnTo>
                    <a:lnTo>
                      <a:pt x="1361" y="1570068"/>
                    </a:lnTo>
                    <a:lnTo>
                      <a:pt x="680" y="1566895"/>
                    </a:lnTo>
                    <a:lnTo>
                      <a:pt x="454" y="1563722"/>
                    </a:lnTo>
                    <a:lnTo>
                      <a:pt x="0" y="1560095"/>
                    </a:lnTo>
                    <a:lnTo>
                      <a:pt x="0" y="1556695"/>
                    </a:lnTo>
                    <a:lnTo>
                      <a:pt x="137886" y="1046939"/>
                    </a:lnTo>
                    <a:lnTo>
                      <a:pt x="140154" y="1040592"/>
                    </a:lnTo>
                    <a:lnTo>
                      <a:pt x="142422" y="1034019"/>
                    </a:lnTo>
                    <a:lnTo>
                      <a:pt x="144916" y="1027673"/>
                    </a:lnTo>
                    <a:lnTo>
                      <a:pt x="147864" y="1021780"/>
                    </a:lnTo>
                    <a:lnTo>
                      <a:pt x="150813" y="1016113"/>
                    </a:lnTo>
                    <a:lnTo>
                      <a:pt x="154214" y="1010447"/>
                    </a:lnTo>
                    <a:lnTo>
                      <a:pt x="158070" y="1005007"/>
                    </a:lnTo>
                    <a:lnTo>
                      <a:pt x="161925" y="1000474"/>
                    </a:lnTo>
                    <a:lnTo>
                      <a:pt x="166461" y="995714"/>
                    </a:lnTo>
                    <a:lnTo>
                      <a:pt x="168729" y="993901"/>
                    </a:lnTo>
                    <a:lnTo>
                      <a:pt x="171224" y="991634"/>
                    </a:lnTo>
                    <a:lnTo>
                      <a:pt x="173718" y="990047"/>
                    </a:lnTo>
                    <a:lnTo>
                      <a:pt x="176213" y="988234"/>
                    </a:lnTo>
                    <a:lnTo>
                      <a:pt x="178934" y="986874"/>
                    </a:lnTo>
                    <a:lnTo>
                      <a:pt x="181656" y="985288"/>
                    </a:lnTo>
                    <a:lnTo>
                      <a:pt x="184604" y="983928"/>
                    </a:lnTo>
                    <a:lnTo>
                      <a:pt x="187552" y="982794"/>
                    </a:lnTo>
                    <a:lnTo>
                      <a:pt x="190500" y="981888"/>
                    </a:lnTo>
                    <a:lnTo>
                      <a:pt x="193675" y="981208"/>
                    </a:lnTo>
                    <a:lnTo>
                      <a:pt x="196850" y="980528"/>
                    </a:lnTo>
                    <a:lnTo>
                      <a:pt x="200252" y="980074"/>
                    </a:lnTo>
                    <a:lnTo>
                      <a:pt x="203654" y="979848"/>
                    </a:lnTo>
                    <a:lnTo>
                      <a:pt x="207282" y="979848"/>
                    </a:lnTo>
                    <a:lnTo>
                      <a:pt x="256041" y="979848"/>
                    </a:lnTo>
                    <a:lnTo>
                      <a:pt x="255815" y="976901"/>
                    </a:lnTo>
                    <a:lnTo>
                      <a:pt x="255588" y="974408"/>
                    </a:lnTo>
                    <a:lnTo>
                      <a:pt x="255588" y="972141"/>
                    </a:lnTo>
                    <a:lnTo>
                      <a:pt x="256041" y="969875"/>
                    </a:lnTo>
                    <a:lnTo>
                      <a:pt x="207282" y="969875"/>
                    </a:lnTo>
                    <a:lnTo>
                      <a:pt x="203654" y="969875"/>
                    </a:lnTo>
                    <a:lnTo>
                      <a:pt x="200252" y="969648"/>
                    </a:lnTo>
                    <a:lnTo>
                      <a:pt x="196624" y="969195"/>
                    </a:lnTo>
                    <a:lnTo>
                      <a:pt x="193222" y="968515"/>
                    </a:lnTo>
                    <a:lnTo>
                      <a:pt x="189820" y="967835"/>
                    </a:lnTo>
                    <a:lnTo>
                      <a:pt x="186645" y="967155"/>
                    </a:lnTo>
                    <a:lnTo>
                      <a:pt x="183243" y="966248"/>
                    </a:lnTo>
                    <a:lnTo>
                      <a:pt x="180295" y="965115"/>
                    </a:lnTo>
                    <a:lnTo>
                      <a:pt x="177347" y="963755"/>
                    </a:lnTo>
                    <a:lnTo>
                      <a:pt x="174172" y="962168"/>
                    </a:lnTo>
                    <a:lnTo>
                      <a:pt x="171450" y="960808"/>
                    </a:lnTo>
                    <a:lnTo>
                      <a:pt x="168502" y="959222"/>
                    </a:lnTo>
                    <a:lnTo>
                      <a:pt x="165781" y="957409"/>
                    </a:lnTo>
                    <a:lnTo>
                      <a:pt x="163286" y="955369"/>
                    </a:lnTo>
                    <a:lnTo>
                      <a:pt x="160564" y="953555"/>
                    </a:lnTo>
                    <a:lnTo>
                      <a:pt x="158297" y="951515"/>
                    </a:lnTo>
                    <a:lnTo>
                      <a:pt x="156029" y="949475"/>
                    </a:lnTo>
                    <a:lnTo>
                      <a:pt x="153761" y="946982"/>
                    </a:lnTo>
                    <a:lnTo>
                      <a:pt x="151720" y="944716"/>
                    </a:lnTo>
                    <a:lnTo>
                      <a:pt x="149906" y="942222"/>
                    </a:lnTo>
                    <a:lnTo>
                      <a:pt x="148091" y="939502"/>
                    </a:lnTo>
                    <a:lnTo>
                      <a:pt x="146277" y="937009"/>
                    </a:lnTo>
                    <a:lnTo>
                      <a:pt x="144916" y="934289"/>
                    </a:lnTo>
                    <a:lnTo>
                      <a:pt x="143556" y="931343"/>
                    </a:lnTo>
                    <a:lnTo>
                      <a:pt x="142195" y="928623"/>
                    </a:lnTo>
                    <a:lnTo>
                      <a:pt x="141288" y="925676"/>
                    </a:lnTo>
                    <a:lnTo>
                      <a:pt x="140381" y="922730"/>
                    </a:lnTo>
                    <a:lnTo>
                      <a:pt x="139247" y="919783"/>
                    </a:lnTo>
                    <a:lnTo>
                      <a:pt x="138793" y="916383"/>
                    </a:lnTo>
                    <a:lnTo>
                      <a:pt x="138339" y="913437"/>
                    </a:lnTo>
                    <a:lnTo>
                      <a:pt x="138113" y="910037"/>
                    </a:lnTo>
                    <a:lnTo>
                      <a:pt x="137886" y="906864"/>
                    </a:lnTo>
                    <a:lnTo>
                      <a:pt x="137886" y="63238"/>
                    </a:lnTo>
                    <a:lnTo>
                      <a:pt x="138113" y="59838"/>
                    </a:lnTo>
                    <a:lnTo>
                      <a:pt x="138339" y="56665"/>
                    </a:lnTo>
                    <a:lnTo>
                      <a:pt x="138793" y="53718"/>
                    </a:lnTo>
                    <a:lnTo>
                      <a:pt x="139247" y="50318"/>
                    </a:lnTo>
                    <a:lnTo>
                      <a:pt x="140381" y="47372"/>
                    </a:lnTo>
                    <a:lnTo>
                      <a:pt x="141288" y="44199"/>
                    </a:lnTo>
                    <a:lnTo>
                      <a:pt x="142195" y="41479"/>
                    </a:lnTo>
                    <a:lnTo>
                      <a:pt x="143556" y="38759"/>
                    </a:lnTo>
                    <a:lnTo>
                      <a:pt x="144916" y="35812"/>
                    </a:lnTo>
                    <a:lnTo>
                      <a:pt x="146277" y="33092"/>
                    </a:lnTo>
                    <a:lnTo>
                      <a:pt x="148091" y="30372"/>
                    </a:lnTo>
                    <a:lnTo>
                      <a:pt x="149906" y="27879"/>
                    </a:lnTo>
                    <a:lnTo>
                      <a:pt x="151720" y="25386"/>
                    </a:lnTo>
                    <a:lnTo>
                      <a:pt x="153761" y="22893"/>
                    </a:lnTo>
                    <a:lnTo>
                      <a:pt x="156029" y="20626"/>
                    </a:lnTo>
                    <a:lnTo>
                      <a:pt x="158297" y="18586"/>
                    </a:lnTo>
                    <a:lnTo>
                      <a:pt x="160564" y="16546"/>
                    </a:lnTo>
                    <a:lnTo>
                      <a:pt x="163286" y="14506"/>
                    </a:lnTo>
                    <a:lnTo>
                      <a:pt x="165781" y="12693"/>
                    </a:lnTo>
                    <a:lnTo>
                      <a:pt x="168502" y="10880"/>
                    </a:lnTo>
                    <a:lnTo>
                      <a:pt x="171450" y="9293"/>
                    </a:lnTo>
                    <a:lnTo>
                      <a:pt x="174172" y="7706"/>
                    </a:lnTo>
                    <a:lnTo>
                      <a:pt x="177347" y="6347"/>
                    </a:lnTo>
                    <a:lnTo>
                      <a:pt x="180295" y="4987"/>
                    </a:lnTo>
                    <a:lnTo>
                      <a:pt x="183243" y="3853"/>
                    </a:lnTo>
                    <a:lnTo>
                      <a:pt x="186645" y="2947"/>
                    </a:lnTo>
                    <a:lnTo>
                      <a:pt x="189820" y="2040"/>
                    </a:lnTo>
                    <a:lnTo>
                      <a:pt x="193222" y="1360"/>
                    </a:lnTo>
                    <a:lnTo>
                      <a:pt x="196624" y="680"/>
                    </a:lnTo>
                    <a:lnTo>
                      <a:pt x="200252" y="227"/>
                    </a:lnTo>
                    <a:lnTo>
                      <a:pt x="203654" y="0"/>
                    </a:lnTo>
                    <a:close/>
                  </a:path>
                </a:pathLst>
              </a:custGeom>
              <a:solidFill>
                <a:srgbClr val="A5AB4B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7656009" y="5022516"/>
                <a:ext cx="3840666" cy="8046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altLang="zh-CN"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7年专业PPT制作经验，700件经典PPT案例100%客户满意率</a:t>
                </a:r>
              </a:p>
            </p:txBody>
          </p:sp>
        </p:grpSp>
      </p:grpSp>
      <p:sp>
        <p:nvSpPr>
          <p:cNvPr id="34" name="任意多边形 33"/>
          <p:cNvSpPr/>
          <p:nvPr/>
        </p:nvSpPr>
        <p:spPr bwMode="auto">
          <a:xfrm>
            <a:off x="0" y="311150"/>
            <a:ext cx="5116513" cy="898525"/>
          </a:xfrm>
          <a:custGeom>
            <a:rect b="b" l="l" r="r" t="t"/>
            <a:pathLst>
              <a:path h="898525" w="5116513">
                <a:moveTo>
                  <a:pt x="4666612" y="0"/>
                </a:moveTo>
                <a:cubicBezTo>
                  <a:pt x="4915086" y="0"/>
                  <a:pt x="5116513" y="201141"/>
                  <a:pt x="5116513" y="449263"/>
                </a:cubicBezTo>
                <a:cubicBezTo>
                  <a:pt x="5116513" y="697384"/>
                  <a:pt x="4915086" y="898525"/>
                  <a:pt x="4666612" y="898525"/>
                </a:cubicBezTo>
                <a:cubicBezTo>
                  <a:pt x="4542375" y="898525"/>
                  <a:pt x="4429899" y="848240"/>
                  <a:pt x="4348483" y="766939"/>
                </a:cubicBezTo>
                <a:lnTo>
                  <a:pt x="4318243" y="730340"/>
                </a:lnTo>
                <a:lnTo>
                  <a:pt x="0" y="730340"/>
                </a:lnTo>
                <a:lnTo>
                  <a:pt x="0" y="168185"/>
                </a:lnTo>
                <a:lnTo>
                  <a:pt x="4318243" y="168185"/>
                </a:lnTo>
                <a:lnTo>
                  <a:pt x="4348483" y="131586"/>
                </a:lnTo>
                <a:cubicBezTo>
                  <a:pt x="4429899" y="50285"/>
                  <a:pt x="4542375" y="0"/>
                  <a:pt x="4666612" y="0"/>
                </a:cubicBezTo>
                <a:close/>
              </a:path>
            </a:pathLst>
          </a:custGeom>
          <a:solidFill>
            <a:srgbClr val="00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5" name="文本框 1"/>
          <p:cNvSpPr txBox="1"/>
          <p:nvPr/>
        </p:nvSpPr>
        <p:spPr bwMode="auto">
          <a:xfrm>
            <a:off x="615950" y="498475"/>
            <a:ext cx="35956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椭圆 6"/>
          <p:cNvSpPr/>
          <p:nvPr/>
        </p:nvSpPr>
        <p:spPr bwMode="auto">
          <a:xfrm>
            <a:off x="5416550" y="1708150"/>
            <a:ext cx="1358900" cy="1360488"/>
          </a:xfrm>
          <a:prstGeom prst="ellipse">
            <a:avLst/>
          </a:prstGeom>
          <a:solidFill>
            <a:srgbClr val="CE1836">
              <a:alpha val="85000"/>
            </a:srgbClr>
          </a:solidFill>
          <a:ln>
            <a:noFill/>
          </a:ln>
          <a:effectLst>
            <a:outerShdw algn="tl" blurRad="635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246" name="KSO_Shape"/>
          <p:cNvSpPr/>
          <p:nvPr/>
        </p:nvSpPr>
        <p:spPr bwMode="auto">
          <a:xfrm>
            <a:off x="5691188" y="2073275"/>
            <a:ext cx="809625" cy="630238"/>
          </a:xfrm>
          <a:custGeom>
            <a:gdLst>
              <a:gd fmla="*/ 2147483646 w 3938" name="T0"/>
              <a:gd fmla="*/ 2147483646 h 3063" name="T1"/>
              <a:gd fmla="*/ 2147483646 w 3938" name="T2"/>
              <a:gd fmla="*/ 2147483646 h 3063" name="T3"/>
              <a:gd fmla="*/ 2147483646 w 3938" name="T4"/>
              <a:gd fmla="*/ 2147483646 h 3063" name="T5"/>
              <a:gd fmla="*/ 2147483646 w 3938" name="T6"/>
              <a:gd fmla="*/ 2147483646 h 3063" name="T7"/>
              <a:gd fmla="*/ 2147483646 w 3938" name="T8"/>
              <a:gd fmla="*/ 2147483646 h 3063" name="T9"/>
              <a:gd fmla="*/ 2147483646 w 3938" name="T10"/>
              <a:gd fmla="*/ 2147483646 h 3063" name="T11"/>
              <a:gd fmla="*/ 2147483646 w 3938" name="T12"/>
              <a:gd fmla="*/ 2147483646 h 3063" name="T13"/>
              <a:gd fmla="*/ 2147483646 w 3938" name="T14"/>
              <a:gd fmla="*/ 2147483646 h 3063" name="T15"/>
              <a:gd fmla="*/ 2147483646 w 3938" name="T16"/>
              <a:gd fmla="*/ 2147483646 h 3063" name="T17"/>
              <a:gd fmla="*/ 2147483646 w 3938" name="T18"/>
              <a:gd fmla="*/ 2147483646 h 3063" name="T19"/>
              <a:gd fmla="*/ 2147483646 w 3938" name="T20"/>
              <a:gd fmla="*/ 2147483646 h 3063" name="T21"/>
              <a:gd fmla="*/ 2147483646 w 3938" name="T22"/>
              <a:gd fmla="*/ 2147483646 h 3063" name="T23"/>
              <a:gd fmla="*/ 2147483646 w 3938" name="T24"/>
              <a:gd fmla="*/ 2147483646 h 3063" name="T25"/>
              <a:gd fmla="*/ 2147483646 w 3938" name="T26"/>
              <a:gd fmla="*/ 2147483646 h 3063" name="T27"/>
              <a:gd fmla="*/ 2147483646 w 3938" name="T28"/>
              <a:gd fmla="*/ 2147483646 h 3063" name="T29"/>
              <a:gd fmla="*/ 2147483646 w 3938" name="T30"/>
              <a:gd fmla="*/ 2147483646 h 3063" name="T31"/>
              <a:gd fmla="*/ 2147483646 w 3938" name="T32"/>
              <a:gd fmla="*/ 2147483646 h 3063" name="T33"/>
              <a:gd fmla="*/ 2147483646 w 3938" name="T34"/>
              <a:gd fmla="*/ 2147483646 h 3063" name="T35"/>
              <a:gd fmla="*/ 2147483646 w 3938" name="T36"/>
              <a:gd fmla="*/ 2147483646 h 3063" name="T37"/>
              <a:gd fmla="*/ 2147483646 w 3938" name="T38"/>
              <a:gd fmla="*/ 2147483646 h 3063" name="T39"/>
              <a:gd fmla="*/ 2147483646 w 3938" name="T40"/>
              <a:gd fmla="*/ 2147483646 h 3063" name="T41"/>
              <a:gd fmla="*/ 2147483646 w 3938" name="T42"/>
              <a:gd fmla="*/ 2147483646 h 3063" name="T43"/>
              <a:gd fmla="*/ 2147483646 w 3938" name="T44"/>
              <a:gd fmla="*/ 2147483646 h 3063" name="T45"/>
              <a:gd fmla="*/ 2147483646 w 3938" name="T46"/>
              <a:gd fmla="*/ 2147483646 h 3063" name="T47"/>
              <a:gd fmla="*/ 2147483646 w 3938" name="T48"/>
              <a:gd fmla="*/ 2147483646 h 3063" name="T49"/>
              <a:gd fmla="*/ 2147483646 w 3938" name="T50"/>
              <a:gd fmla="*/ 2147483646 h 3063" name="T51"/>
              <a:gd fmla="*/ 2147483646 w 3938" name="T52"/>
              <a:gd fmla="*/ 2147483646 h 3063" name="T53"/>
              <a:gd fmla="*/ 2147483646 w 3938" name="T54"/>
              <a:gd fmla="*/ 2147483646 h 3063" name="T55"/>
              <a:gd fmla="*/ 2147483646 w 3938" name="T56"/>
              <a:gd fmla="*/ 2147483646 h 3063" name="T57"/>
              <a:gd fmla="*/ 2147483646 w 3938" name="T58"/>
              <a:gd fmla="*/ 2147483646 h 3063" name="T59"/>
              <a:gd fmla="*/ 2147483646 w 3938" name="T60"/>
              <a:gd fmla="*/ 2147483646 h 3063" name="T61"/>
              <a:gd fmla="*/ 2147483646 w 3938" name="T62"/>
              <a:gd fmla="*/ 2147483646 h 3063" name="T63"/>
              <a:gd fmla="*/ 2147483646 w 3938" name="T64"/>
              <a:gd fmla="*/ 2147483646 h 3063" name="T65"/>
              <a:gd fmla="*/ 2147483646 w 3938" name="T66"/>
              <a:gd fmla="*/ 2147483646 h 3063" name="T67"/>
              <a:gd fmla="*/ 2147483646 w 3938" name="T68"/>
              <a:gd fmla="*/ 2147483646 h 3063" name="T69"/>
              <a:gd fmla="*/ 2147483646 w 3938" name="T70"/>
              <a:gd fmla="*/ 2147483646 h 3063" name="T71"/>
              <a:gd fmla="*/ 2147483646 w 3938" name="T72"/>
              <a:gd fmla="*/ 2147483646 h 3063" name="T73"/>
              <a:gd fmla="*/ 2147483646 w 3938" name="T74"/>
              <a:gd fmla="*/ 2147483646 h 3063" name="T75"/>
              <a:gd fmla="*/ 2147483646 w 3938" name="T76"/>
              <a:gd fmla="*/ 2147483646 h 3063" name="T77"/>
              <a:gd fmla="*/ 2147483646 w 3938" name="T78"/>
              <a:gd fmla="*/ 2147483646 h 3063" name="T79"/>
              <a:gd fmla="*/ 2147483646 w 3938" name="T80"/>
              <a:gd fmla="*/ 2147483646 h 3063" name="T81"/>
              <a:gd fmla="*/ 2147483646 w 3938" name="T82"/>
              <a:gd fmla="*/ 2147483646 h 3063" name="T83"/>
              <a:gd fmla="*/ 2147483646 w 3938" name="T84"/>
              <a:gd fmla="*/ 2147483646 h 3063" name="T85"/>
              <a:gd fmla="*/ 0 w 3938" name="T86"/>
              <a:gd fmla="*/ 2147483646 h 3063" name="T87"/>
              <a:gd fmla="*/ 2147483646 w 3938" name="T88"/>
              <a:gd fmla="*/ 2147483646 h 3063" name="T89"/>
              <a:gd fmla="*/ 2147483646 w 3938" name="T90"/>
              <a:gd fmla="*/ 2147483646 h 3063" name="T91"/>
              <a:gd fmla="*/ 2147483646 w 3938" name="T92"/>
              <a:gd fmla="*/ 2147483646 h 3063" name="T93"/>
              <a:gd fmla="*/ 2147483646 w 3938" name="T94"/>
              <a:gd fmla="*/ 2147483646 h 3063" name="T95"/>
              <a:gd fmla="*/ 2147483646 w 3938" name="T96"/>
              <a:gd fmla="*/ 2147483646 h 3063" name="T97"/>
              <a:gd fmla="*/ 2147483646 w 3938" name="T98"/>
              <a:gd fmla="*/ 2147483646 h 3063" name="T99"/>
              <a:gd fmla="*/ 2147483646 w 3938" name="T100"/>
              <a:gd fmla="*/ 2147483646 h 3063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b" l="0" r="r" t="0"/>
            <a:pathLst>
              <a:path h="3063" w="3938">
                <a:moveTo>
                  <a:pt x="181" y="1510"/>
                </a:moveTo>
                <a:cubicBezTo>
                  <a:pt x="181" y="1597"/>
                  <a:pt x="181" y="1597"/>
                  <a:pt x="181" y="1597"/>
                </a:cubicBezTo>
                <a:cubicBezTo>
                  <a:pt x="1311" y="2418"/>
                  <a:pt x="1311" y="2418"/>
                  <a:pt x="1311" y="2418"/>
                </a:cubicBezTo>
                <a:cubicBezTo>
                  <a:pt x="1311" y="2333"/>
                  <a:pt x="1311" y="2333"/>
                  <a:pt x="1311" y="2333"/>
                </a:cubicBezTo>
                <a:cubicBezTo>
                  <a:pt x="181" y="1510"/>
                  <a:pt x="181" y="1510"/>
                  <a:pt x="181" y="1510"/>
                </a:cubicBezTo>
                <a:close/>
                <a:moveTo>
                  <a:pt x="3061" y="959"/>
                </a:moveTo>
                <a:cubicBezTo>
                  <a:pt x="3074" y="970"/>
                  <a:pt x="3087" y="981"/>
                  <a:pt x="3100" y="992"/>
                </a:cubicBezTo>
                <a:cubicBezTo>
                  <a:pt x="3077" y="1006"/>
                  <a:pt x="3054" y="1021"/>
                  <a:pt x="3031" y="1036"/>
                </a:cubicBezTo>
                <a:cubicBezTo>
                  <a:pt x="3008" y="1052"/>
                  <a:pt x="2985" y="1067"/>
                  <a:pt x="2962" y="1082"/>
                </a:cubicBezTo>
                <a:cubicBezTo>
                  <a:pt x="2948" y="1070"/>
                  <a:pt x="2934" y="1059"/>
                  <a:pt x="2921" y="1047"/>
                </a:cubicBezTo>
                <a:cubicBezTo>
                  <a:pt x="2878" y="1063"/>
                  <a:pt x="2839" y="1069"/>
                  <a:pt x="2805" y="1066"/>
                </a:cubicBezTo>
                <a:cubicBezTo>
                  <a:pt x="2770" y="1063"/>
                  <a:pt x="2739" y="1050"/>
                  <a:pt x="2713" y="1027"/>
                </a:cubicBezTo>
                <a:cubicBezTo>
                  <a:pt x="2668" y="988"/>
                  <a:pt x="2623" y="949"/>
                  <a:pt x="2578" y="910"/>
                </a:cubicBezTo>
                <a:cubicBezTo>
                  <a:pt x="2602" y="896"/>
                  <a:pt x="2626" y="881"/>
                  <a:pt x="2650" y="867"/>
                </a:cubicBezTo>
                <a:cubicBezTo>
                  <a:pt x="2674" y="852"/>
                  <a:pt x="2698" y="837"/>
                  <a:pt x="2721" y="823"/>
                </a:cubicBezTo>
                <a:cubicBezTo>
                  <a:pt x="2766" y="861"/>
                  <a:pt x="2811" y="900"/>
                  <a:pt x="2856" y="938"/>
                </a:cubicBezTo>
                <a:cubicBezTo>
                  <a:pt x="2870" y="950"/>
                  <a:pt x="2886" y="950"/>
                  <a:pt x="2904" y="938"/>
                </a:cubicBezTo>
                <a:cubicBezTo>
                  <a:pt x="2922" y="926"/>
                  <a:pt x="2924" y="915"/>
                  <a:pt x="2911" y="904"/>
                </a:cubicBezTo>
                <a:cubicBezTo>
                  <a:pt x="2888" y="884"/>
                  <a:pt x="2864" y="864"/>
                  <a:pt x="2841" y="844"/>
                </a:cubicBezTo>
                <a:cubicBezTo>
                  <a:pt x="2827" y="832"/>
                  <a:pt x="2805" y="824"/>
                  <a:pt x="2777" y="819"/>
                </a:cubicBezTo>
                <a:cubicBezTo>
                  <a:pt x="2763" y="817"/>
                  <a:pt x="2737" y="814"/>
                  <a:pt x="2698" y="812"/>
                </a:cubicBezTo>
                <a:cubicBezTo>
                  <a:pt x="2659" y="809"/>
                  <a:pt x="2607" y="808"/>
                  <a:pt x="2542" y="803"/>
                </a:cubicBezTo>
                <a:cubicBezTo>
                  <a:pt x="2476" y="799"/>
                  <a:pt x="2430" y="782"/>
                  <a:pt x="2404" y="759"/>
                </a:cubicBezTo>
                <a:cubicBezTo>
                  <a:pt x="2382" y="741"/>
                  <a:pt x="2361" y="722"/>
                  <a:pt x="2340" y="704"/>
                </a:cubicBezTo>
                <a:cubicBezTo>
                  <a:pt x="2311" y="679"/>
                  <a:pt x="2297" y="654"/>
                  <a:pt x="2297" y="629"/>
                </a:cubicBezTo>
                <a:cubicBezTo>
                  <a:pt x="2298" y="604"/>
                  <a:pt x="2314" y="579"/>
                  <a:pt x="2343" y="554"/>
                </a:cubicBezTo>
                <a:cubicBezTo>
                  <a:pt x="2331" y="543"/>
                  <a:pt x="2318" y="532"/>
                  <a:pt x="2305" y="521"/>
                </a:cubicBezTo>
                <a:cubicBezTo>
                  <a:pt x="2329" y="508"/>
                  <a:pt x="2353" y="495"/>
                  <a:pt x="2377" y="481"/>
                </a:cubicBezTo>
                <a:cubicBezTo>
                  <a:pt x="2401" y="468"/>
                  <a:pt x="2424" y="455"/>
                  <a:pt x="2448" y="442"/>
                </a:cubicBezTo>
                <a:cubicBezTo>
                  <a:pt x="2460" y="453"/>
                  <a:pt x="2473" y="464"/>
                  <a:pt x="2485" y="474"/>
                </a:cubicBezTo>
                <a:cubicBezTo>
                  <a:pt x="2521" y="462"/>
                  <a:pt x="2555" y="459"/>
                  <a:pt x="2585" y="463"/>
                </a:cubicBezTo>
                <a:cubicBezTo>
                  <a:pt x="2616" y="468"/>
                  <a:pt x="2643" y="481"/>
                  <a:pt x="2668" y="501"/>
                </a:cubicBezTo>
                <a:cubicBezTo>
                  <a:pt x="2700" y="528"/>
                  <a:pt x="2733" y="555"/>
                  <a:pt x="2765" y="582"/>
                </a:cubicBezTo>
                <a:cubicBezTo>
                  <a:pt x="2743" y="596"/>
                  <a:pt x="2720" y="609"/>
                  <a:pt x="2697" y="623"/>
                </a:cubicBezTo>
                <a:cubicBezTo>
                  <a:pt x="2674" y="636"/>
                  <a:pt x="2651" y="650"/>
                  <a:pt x="2627" y="664"/>
                </a:cubicBezTo>
                <a:cubicBezTo>
                  <a:pt x="2592" y="634"/>
                  <a:pt x="2558" y="605"/>
                  <a:pt x="2523" y="576"/>
                </a:cubicBezTo>
                <a:cubicBezTo>
                  <a:pt x="2512" y="566"/>
                  <a:pt x="2499" y="565"/>
                  <a:pt x="2484" y="574"/>
                </a:cubicBezTo>
                <a:cubicBezTo>
                  <a:pt x="2467" y="584"/>
                  <a:pt x="2468" y="599"/>
                  <a:pt x="2490" y="617"/>
                </a:cubicBezTo>
                <a:cubicBezTo>
                  <a:pt x="2503" y="627"/>
                  <a:pt x="2518" y="636"/>
                  <a:pt x="2530" y="646"/>
                </a:cubicBezTo>
                <a:cubicBezTo>
                  <a:pt x="2552" y="663"/>
                  <a:pt x="2593" y="675"/>
                  <a:pt x="2657" y="679"/>
                </a:cubicBezTo>
                <a:cubicBezTo>
                  <a:pt x="2719" y="683"/>
                  <a:pt x="2770" y="686"/>
                  <a:pt x="2810" y="689"/>
                </a:cubicBezTo>
                <a:cubicBezTo>
                  <a:pt x="2849" y="693"/>
                  <a:pt x="2876" y="696"/>
                  <a:pt x="2893" y="699"/>
                </a:cubicBezTo>
                <a:cubicBezTo>
                  <a:pt x="2925" y="706"/>
                  <a:pt x="2952" y="719"/>
                  <a:pt x="2975" y="737"/>
                </a:cubicBezTo>
                <a:cubicBezTo>
                  <a:pt x="3000" y="758"/>
                  <a:pt x="3025" y="779"/>
                  <a:pt x="3049" y="799"/>
                </a:cubicBezTo>
                <a:cubicBezTo>
                  <a:pt x="3081" y="826"/>
                  <a:pt x="3098" y="852"/>
                  <a:pt x="3100" y="878"/>
                </a:cubicBezTo>
                <a:cubicBezTo>
                  <a:pt x="3101" y="905"/>
                  <a:pt x="3089" y="932"/>
                  <a:pt x="3061" y="959"/>
                </a:cubicBezTo>
                <a:close/>
                <a:moveTo>
                  <a:pt x="1767" y="1674"/>
                </a:moveTo>
                <a:cubicBezTo>
                  <a:pt x="1781" y="1686"/>
                  <a:pt x="1795" y="1698"/>
                  <a:pt x="1810" y="1710"/>
                </a:cubicBezTo>
                <a:cubicBezTo>
                  <a:pt x="1785" y="1726"/>
                  <a:pt x="1759" y="1743"/>
                  <a:pt x="1734" y="1759"/>
                </a:cubicBezTo>
                <a:cubicBezTo>
                  <a:pt x="1709" y="1776"/>
                  <a:pt x="1683" y="1792"/>
                  <a:pt x="1657" y="1809"/>
                </a:cubicBezTo>
                <a:cubicBezTo>
                  <a:pt x="1642" y="1796"/>
                  <a:pt x="1627" y="1784"/>
                  <a:pt x="1612" y="1771"/>
                </a:cubicBezTo>
                <a:cubicBezTo>
                  <a:pt x="1566" y="1788"/>
                  <a:pt x="1523" y="1795"/>
                  <a:pt x="1485" y="1792"/>
                </a:cubicBezTo>
                <a:cubicBezTo>
                  <a:pt x="1446" y="1788"/>
                  <a:pt x="1413" y="1774"/>
                  <a:pt x="1384" y="1749"/>
                </a:cubicBezTo>
                <a:cubicBezTo>
                  <a:pt x="1334" y="1706"/>
                  <a:pt x="1285" y="1663"/>
                  <a:pt x="1235" y="1620"/>
                </a:cubicBezTo>
                <a:cubicBezTo>
                  <a:pt x="1262" y="1604"/>
                  <a:pt x="1288" y="1588"/>
                  <a:pt x="1315" y="1572"/>
                </a:cubicBezTo>
                <a:cubicBezTo>
                  <a:pt x="1341" y="1556"/>
                  <a:pt x="1367" y="1540"/>
                  <a:pt x="1393" y="1524"/>
                </a:cubicBezTo>
                <a:cubicBezTo>
                  <a:pt x="1442" y="1567"/>
                  <a:pt x="1492" y="1609"/>
                  <a:pt x="1541" y="1651"/>
                </a:cubicBezTo>
                <a:cubicBezTo>
                  <a:pt x="1556" y="1664"/>
                  <a:pt x="1574" y="1663"/>
                  <a:pt x="1595" y="1651"/>
                </a:cubicBezTo>
                <a:cubicBezTo>
                  <a:pt x="1614" y="1638"/>
                  <a:pt x="1617" y="1625"/>
                  <a:pt x="1602" y="1613"/>
                </a:cubicBezTo>
                <a:cubicBezTo>
                  <a:pt x="1576" y="1591"/>
                  <a:pt x="1550" y="1570"/>
                  <a:pt x="1525" y="1548"/>
                </a:cubicBezTo>
                <a:cubicBezTo>
                  <a:pt x="1508" y="1534"/>
                  <a:pt x="1485" y="1525"/>
                  <a:pt x="1455" y="1520"/>
                </a:cubicBezTo>
                <a:cubicBezTo>
                  <a:pt x="1439" y="1518"/>
                  <a:pt x="1410" y="1515"/>
                  <a:pt x="1367" y="1512"/>
                </a:cubicBezTo>
                <a:cubicBezTo>
                  <a:pt x="1324" y="1509"/>
                  <a:pt x="1267" y="1508"/>
                  <a:pt x="1196" y="1503"/>
                </a:cubicBezTo>
                <a:cubicBezTo>
                  <a:pt x="1123" y="1497"/>
                  <a:pt x="1072" y="1479"/>
                  <a:pt x="1043" y="1454"/>
                </a:cubicBezTo>
                <a:cubicBezTo>
                  <a:pt x="1020" y="1434"/>
                  <a:pt x="996" y="1414"/>
                  <a:pt x="973" y="1393"/>
                </a:cubicBezTo>
                <a:cubicBezTo>
                  <a:pt x="941" y="1366"/>
                  <a:pt x="925" y="1338"/>
                  <a:pt x="926" y="1310"/>
                </a:cubicBezTo>
                <a:cubicBezTo>
                  <a:pt x="927" y="1283"/>
                  <a:pt x="944" y="1255"/>
                  <a:pt x="977" y="1228"/>
                </a:cubicBezTo>
                <a:cubicBezTo>
                  <a:pt x="963" y="1216"/>
                  <a:pt x="949" y="1204"/>
                  <a:pt x="935" y="1192"/>
                </a:cubicBezTo>
                <a:cubicBezTo>
                  <a:pt x="961" y="1177"/>
                  <a:pt x="988" y="1163"/>
                  <a:pt x="1014" y="1148"/>
                </a:cubicBezTo>
                <a:cubicBezTo>
                  <a:pt x="1040" y="1134"/>
                  <a:pt x="1066" y="1120"/>
                  <a:pt x="1091" y="1105"/>
                </a:cubicBezTo>
                <a:cubicBezTo>
                  <a:pt x="1105" y="1117"/>
                  <a:pt x="1119" y="1129"/>
                  <a:pt x="1133" y="1140"/>
                </a:cubicBezTo>
                <a:cubicBezTo>
                  <a:pt x="1173" y="1127"/>
                  <a:pt x="1210" y="1123"/>
                  <a:pt x="1243" y="1128"/>
                </a:cubicBezTo>
                <a:cubicBezTo>
                  <a:pt x="1276" y="1133"/>
                  <a:pt x="1307" y="1147"/>
                  <a:pt x="1334" y="1170"/>
                </a:cubicBezTo>
                <a:cubicBezTo>
                  <a:pt x="1370" y="1200"/>
                  <a:pt x="1406" y="1230"/>
                  <a:pt x="1441" y="1259"/>
                </a:cubicBezTo>
                <a:cubicBezTo>
                  <a:pt x="1416" y="1274"/>
                  <a:pt x="1391" y="1289"/>
                  <a:pt x="1366" y="1304"/>
                </a:cubicBezTo>
                <a:cubicBezTo>
                  <a:pt x="1341" y="1319"/>
                  <a:pt x="1315" y="1334"/>
                  <a:pt x="1289" y="1349"/>
                </a:cubicBezTo>
                <a:cubicBezTo>
                  <a:pt x="1251" y="1316"/>
                  <a:pt x="1213" y="1284"/>
                  <a:pt x="1175" y="1252"/>
                </a:cubicBezTo>
                <a:cubicBezTo>
                  <a:pt x="1162" y="1241"/>
                  <a:pt x="1148" y="1241"/>
                  <a:pt x="1132" y="1250"/>
                </a:cubicBezTo>
                <a:cubicBezTo>
                  <a:pt x="1113" y="1261"/>
                  <a:pt x="1114" y="1277"/>
                  <a:pt x="1139" y="1297"/>
                </a:cubicBezTo>
                <a:cubicBezTo>
                  <a:pt x="1153" y="1309"/>
                  <a:pt x="1169" y="1318"/>
                  <a:pt x="1183" y="1330"/>
                </a:cubicBezTo>
                <a:cubicBezTo>
                  <a:pt x="1206" y="1349"/>
                  <a:pt x="1252" y="1362"/>
                  <a:pt x="1322" y="1366"/>
                </a:cubicBezTo>
                <a:cubicBezTo>
                  <a:pt x="1391" y="1370"/>
                  <a:pt x="1447" y="1373"/>
                  <a:pt x="1490" y="1377"/>
                </a:cubicBezTo>
                <a:cubicBezTo>
                  <a:pt x="1533" y="1381"/>
                  <a:pt x="1564" y="1384"/>
                  <a:pt x="1581" y="1388"/>
                </a:cubicBezTo>
                <a:cubicBezTo>
                  <a:pt x="1617" y="1395"/>
                  <a:pt x="1647" y="1410"/>
                  <a:pt x="1672" y="1430"/>
                </a:cubicBezTo>
                <a:cubicBezTo>
                  <a:pt x="1699" y="1453"/>
                  <a:pt x="1727" y="1476"/>
                  <a:pt x="1754" y="1498"/>
                </a:cubicBezTo>
                <a:cubicBezTo>
                  <a:pt x="1788" y="1527"/>
                  <a:pt x="1807" y="1556"/>
                  <a:pt x="1809" y="1585"/>
                </a:cubicBezTo>
                <a:cubicBezTo>
                  <a:pt x="1812" y="1614"/>
                  <a:pt x="1797" y="1644"/>
                  <a:pt x="1767" y="1674"/>
                </a:cubicBezTo>
                <a:close/>
                <a:moveTo>
                  <a:pt x="1492" y="2452"/>
                </a:moveTo>
                <a:cubicBezTo>
                  <a:pt x="2354" y="1954"/>
                  <a:pt x="2354" y="1954"/>
                  <a:pt x="2354" y="1954"/>
                </a:cubicBezTo>
                <a:cubicBezTo>
                  <a:pt x="2354" y="1837"/>
                  <a:pt x="2354" y="1837"/>
                  <a:pt x="2354" y="1837"/>
                </a:cubicBezTo>
                <a:cubicBezTo>
                  <a:pt x="1492" y="2339"/>
                  <a:pt x="1492" y="2339"/>
                  <a:pt x="1492" y="2339"/>
                </a:cubicBezTo>
                <a:cubicBezTo>
                  <a:pt x="1492" y="2452"/>
                  <a:pt x="1492" y="2452"/>
                  <a:pt x="1492" y="2452"/>
                </a:cubicBezTo>
                <a:close/>
                <a:moveTo>
                  <a:pt x="2822" y="1684"/>
                </a:moveTo>
                <a:cubicBezTo>
                  <a:pt x="3756" y="1143"/>
                  <a:pt x="3756" y="1143"/>
                  <a:pt x="3756" y="1143"/>
                </a:cubicBezTo>
                <a:cubicBezTo>
                  <a:pt x="3756" y="1021"/>
                  <a:pt x="3756" y="1021"/>
                  <a:pt x="3756" y="1021"/>
                </a:cubicBezTo>
                <a:cubicBezTo>
                  <a:pt x="2818" y="1567"/>
                  <a:pt x="2818" y="1567"/>
                  <a:pt x="2818" y="1567"/>
                </a:cubicBezTo>
                <a:cubicBezTo>
                  <a:pt x="2822" y="1684"/>
                  <a:pt x="2822" y="1684"/>
                  <a:pt x="2822" y="1684"/>
                </a:cubicBezTo>
                <a:close/>
                <a:moveTo>
                  <a:pt x="3756" y="1199"/>
                </a:moveTo>
                <a:cubicBezTo>
                  <a:pt x="3756" y="1302"/>
                  <a:pt x="3756" y="1302"/>
                  <a:pt x="3756" y="1302"/>
                </a:cubicBezTo>
                <a:cubicBezTo>
                  <a:pt x="2826" y="1840"/>
                  <a:pt x="2826" y="1840"/>
                  <a:pt x="2826" y="1840"/>
                </a:cubicBezTo>
                <a:cubicBezTo>
                  <a:pt x="2823" y="1738"/>
                  <a:pt x="2823" y="1738"/>
                  <a:pt x="2823" y="1738"/>
                </a:cubicBezTo>
                <a:cubicBezTo>
                  <a:pt x="3756" y="1199"/>
                  <a:pt x="3756" y="1199"/>
                  <a:pt x="3756" y="1199"/>
                </a:cubicBezTo>
                <a:close/>
                <a:moveTo>
                  <a:pt x="2354" y="2010"/>
                </a:moveTo>
                <a:cubicBezTo>
                  <a:pt x="2354" y="2113"/>
                  <a:pt x="2354" y="2113"/>
                  <a:pt x="2354" y="2113"/>
                </a:cubicBezTo>
                <a:cubicBezTo>
                  <a:pt x="1491" y="2612"/>
                  <a:pt x="1491" y="2612"/>
                  <a:pt x="1491" y="2612"/>
                </a:cubicBezTo>
                <a:cubicBezTo>
                  <a:pt x="1492" y="2508"/>
                  <a:pt x="1492" y="2508"/>
                  <a:pt x="1492" y="2508"/>
                </a:cubicBezTo>
                <a:cubicBezTo>
                  <a:pt x="2354" y="2010"/>
                  <a:pt x="2354" y="2010"/>
                  <a:pt x="2354" y="2010"/>
                </a:cubicBezTo>
                <a:close/>
                <a:moveTo>
                  <a:pt x="3756" y="1358"/>
                </a:moveTo>
                <a:cubicBezTo>
                  <a:pt x="3756" y="1462"/>
                  <a:pt x="3756" y="1462"/>
                  <a:pt x="3756" y="1462"/>
                </a:cubicBezTo>
                <a:cubicBezTo>
                  <a:pt x="2831" y="2006"/>
                  <a:pt x="2831" y="2006"/>
                  <a:pt x="2831" y="2006"/>
                </a:cubicBezTo>
                <a:cubicBezTo>
                  <a:pt x="2828" y="1894"/>
                  <a:pt x="2828" y="1894"/>
                  <a:pt x="2828" y="1894"/>
                </a:cubicBezTo>
                <a:cubicBezTo>
                  <a:pt x="3756" y="1358"/>
                  <a:pt x="3756" y="1358"/>
                  <a:pt x="3756" y="1358"/>
                </a:cubicBezTo>
                <a:close/>
                <a:moveTo>
                  <a:pt x="2354" y="2169"/>
                </a:moveTo>
                <a:cubicBezTo>
                  <a:pt x="2354" y="2288"/>
                  <a:pt x="2354" y="2288"/>
                  <a:pt x="2354" y="2288"/>
                </a:cubicBezTo>
                <a:cubicBezTo>
                  <a:pt x="1491" y="2795"/>
                  <a:pt x="1491" y="2795"/>
                  <a:pt x="1491" y="2795"/>
                </a:cubicBezTo>
                <a:cubicBezTo>
                  <a:pt x="1491" y="2667"/>
                  <a:pt x="1491" y="2667"/>
                  <a:pt x="1491" y="2667"/>
                </a:cubicBezTo>
                <a:cubicBezTo>
                  <a:pt x="2354" y="2169"/>
                  <a:pt x="2354" y="2169"/>
                  <a:pt x="2354" y="2169"/>
                </a:cubicBezTo>
                <a:close/>
                <a:moveTo>
                  <a:pt x="181" y="1657"/>
                </a:moveTo>
                <a:cubicBezTo>
                  <a:pt x="1311" y="2478"/>
                  <a:pt x="1311" y="2478"/>
                  <a:pt x="1311" y="2478"/>
                </a:cubicBezTo>
                <a:cubicBezTo>
                  <a:pt x="1311" y="2577"/>
                  <a:pt x="1311" y="2577"/>
                  <a:pt x="1311" y="2577"/>
                </a:cubicBezTo>
                <a:cubicBezTo>
                  <a:pt x="181" y="1756"/>
                  <a:pt x="181" y="1756"/>
                  <a:pt x="181" y="1756"/>
                </a:cubicBezTo>
                <a:cubicBezTo>
                  <a:pt x="181" y="1657"/>
                  <a:pt x="181" y="1657"/>
                  <a:pt x="181" y="1657"/>
                </a:cubicBezTo>
                <a:close/>
                <a:moveTo>
                  <a:pt x="181" y="1816"/>
                </a:moveTo>
                <a:cubicBezTo>
                  <a:pt x="1311" y="2637"/>
                  <a:pt x="1311" y="2637"/>
                  <a:pt x="1311" y="2637"/>
                </a:cubicBezTo>
                <a:cubicBezTo>
                  <a:pt x="1311" y="2768"/>
                  <a:pt x="1311" y="2768"/>
                  <a:pt x="1311" y="2768"/>
                </a:cubicBezTo>
                <a:cubicBezTo>
                  <a:pt x="181" y="1890"/>
                  <a:pt x="181" y="1890"/>
                  <a:pt x="181" y="1890"/>
                </a:cubicBezTo>
                <a:cubicBezTo>
                  <a:pt x="181" y="1816"/>
                  <a:pt x="181" y="1816"/>
                  <a:pt x="181" y="1816"/>
                </a:cubicBezTo>
                <a:close/>
                <a:moveTo>
                  <a:pt x="2354" y="2497"/>
                </a:moveTo>
                <a:cubicBezTo>
                  <a:pt x="1397" y="3063"/>
                  <a:pt x="1397" y="3063"/>
                  <a:pt x="1397" y="3063"/>
                </a:cubicBezTo>
                <a:cubicBezTo>
                  <a:pt x="0" y="1978"/>
                  <a:pt x="0" y="1978"/>
                  <a:pt x="0" y="1978"/>
                </a:cubicBezTo>
                <a:cubicBezTo>
                  <a:pt x="0" y="1935"/>
                  <a:pt x="0" y="1935"/>
                  <a:pt x="0" y="1935"/>
                </a:cubicBezTo>
                <a:cubicBezTo>
                  <a:pt x="0" y="1277"/>
                  <a:pt x="0" y="1277"/>
                  <a:pt x="0" y="1277"/>
                </a:cubicBezTo>
                <a:cubicBezTo>
                  <a:pt x="1127" y="720"/>
                  <a:pt x="1127" y="720"/>
                  <a:pt x="1127" y="720"/>
                </a:cubicBezTo>
                <a:cubicBezTo>
                  <a:pt x="1094" y="696"/>
                  <a:pt x="1076" y="683"/>
                  <a:pt x="1078" y="686"/>
                </a:cubicBezTo>
                <a:cubicBezTo>
                  <a:pt x="1521" y="446"/>
                  <a:pt x="1521" y="446"/>
                  <a:pt x="1521" y="446"/>
                </a:cubicBezTo>
                <a:cubicBezTo>
                  <a:pt x="1586" y="493"/>
                  <a:pt x="1586" y="493"/>
                  <a:pt x="1586" y="493"/>
                </a:cubicBezTo>
                <a:cubicBezTo>
                  <a:pt x="2585" y="0"/>
                  <a:pt x="2585" y="0"/>
                  <a:pt x="2585" y="0"/>
                </a:cubicBezTo>
                <a:cubicBezTo>
                  <a:pt x="3938" y="816"/>
                  <a:pt x="3938" y="816"/>
                  <a:pt x="3938" y="816"/>
                </a:cubicBezTo>
                <a:cubicBezTo>
                  <a:pt x="3938" y="1568"/>
                  <a:pt x="3938" y="1568"/>
                  <a:pt x="3938" y="1568"/>
                </a:cubicBezTo>
                <a:cubicBezTo>
                  <a:pt x="2838" y="2212"/>
                  <a:pt x="2838" y="2212"/>
                  <a:pt x="2838" y="2212"/>
                </a:cubicBezTo>
                <a:cubicBezTo>
                  <a:pt x="2839" y="2273"/>
                  <a:pt x="2839" y="2273"/>
                  <a:pt x="2839" y="2273"/>
                </a:cubicBezTo>
                <a:cubicBezTo>
                  <a:pt x="2354" y="2557"/>
                  <a:pt x="2354" y="2557"/>
                  <a:pt x="2354" y="2557"/>
                </a:cubicBezTo>
                <a:cubicBezTo>
                  <a:pt x="2354" y="2497"/>
                  <a:pt x="2354" y="2497"/>
                  <a:pt x="2354" y="2497"/>
                </a:cubicBezTo>
                <a:close/>
                <a:moveTo>
                  <a:pt x="1290" y="841"/>
                </a:moveTo>
                <a:cubicBezTo>
                  <a:pt x="1597" y="1071"/>
                  <a:pt x="2147" y="1491"/>
                  <a:pt x="2338" y="1637"/>
                </a:cubicBezTo>
                <a:cubicBezTo>
                  <a:pt x="1407" y="2179"/>
                  <a:pt x="1407" y="2179"/>
                  <a:pt x="1407" y="2179"/>
                </a:cubicBezTo>
                <a:cubicBezTo>
                  <a:pt x="265" y="1347"/>
                  <a:pt x="265" y="1347"/>
                  <a:pt x="265" y="1347"/>
                </a:cubicBezTo>
                <a:cubicBezTo>
                  <a:pt x="1290" y="841"/>
                  <a:pt x="1290" y="841"/>
                  <a:pt x="1290" y="841"/>
                </a:cubicBezTo>
                <a:close/>
                <a:moveTo>
                  <a:pt x="2794" y="1372"/>
                </a:moveTo>
                <a:cubicBezTo>
                  <a:pt x="3669" y="863"/>
                  <a:pt x="3669" y="863"/>
                  <a:pt x="3669" y="863"/>
                </a:cubicBezTo>
                <a:cubicBezTo>
                  <a:pt x="2579" y="204"/>
                  <a:pt x="2579" y="204"/>
                  <a:pt x="2579" y="204"/>
                </a:cubicBezTo>
                <a:cubicBezTo>
                  <a:pt x="1751" y="613"/>
                  <a:pt x="1751" y="613"/>
                  <a:pt x="1751" y="613"/>
                </a:cubicBezTo>
                <a:lnTo>
                  <a:pt x="2794" y="1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altLang="en-US" lang="zh-CN"/>
          </a:p>
        </p:txBody>
      </p:sp>
      <p:sp>
        <p:nvSpPr>
          <p:cNvPr id="8" name="文本框 1"/>
          <p:cNvSpPr txBox="1"/>
          <p:nvPr/>
        </p:nvSpPr>
        <p:spPr bwMode="auto">
          <a:xfrm>
            <a:off x="3644900" y="3373438"/>
            <a:ext cx="4902200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此处添加目录标题</a:t>
            </a: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3756025" y="4156075"/>
            <a:ext cx="4679950" cy="0"/>
          </a:xfrm>
          <a:prstGeom prst="line">
            <a:avLst/>
          </a:prstGeom>
          <a:ln cmpd="thinThick"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11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0246"/>
      <p:bldP grpId="0" spid="8"/>
    </p:bldLst>
  </p:timing>
</p:sld>
</file>

<file path=ppt/tags/tag1.xml><?xml version="1.0" encoding="utf-8"?>
<p:tagLst xmlns:p="http://schemas.openxmlformats.org/presentationml/2006/main">
  <p:tag name="MH" val="20150915155859"/>
  <p:tag name="MH_LIBRARY" val="GRAPHIC"/>
  <p:tag name="MH_ORDER" val="1"/>
  <p:tag name="MH_TYPE" val="Other"/>
</p:tagLst>
</file>

<file path=ppt/tags/tag10.xml><?xml version="1.0" encoding="utf-8"?>
<p:tagLst xmlns:p="http://schemas.openxmlformats.org/presentationml/2006/main">
  <p:tag name="MH" val="20150915151009"/>
  <p:tag name="MH_LIBRARY" val="GRAPHIC"/>
  <p:tag name="MH_ORDER" val="1"/>
  <p:tag name="MH_TYPE" val="Other"/>
</p:tagLst>
</file>

<file path=ppt/tags/tag11.xml><?xml version="1.0" encoding="utf-8"?>
<p:tagLst xmlns:p="http://schemas.openxmlformats.org/presentationml/2006/main">
  <p:tag name="MH" val="20150915151009"/>
  <p:tag name="MH_LIBRARY" val="GRAPHIC"/>
  <p:tag name="MH_ORDER" val="2"/>
  <p:tag name="MH_TYPE" val="Other"/>
</p:tagLst>
</file>

<file path=ppt/tags/tag12.xml><?xml version="1.0" encoding="utf-8"?>
<p:tagLst xmlns:p="http://schemas.openxmlformats.org/presentationml/2006/main">
  <p:tag name="MH" val="20150915151009"/>
  <p:tag name="MH_LIBRARY" val="GRAPHIC"/>
  <p:tag name="MH_ORDER" val="3"/>
  <p:tag name="MH_TYPE" val="Other"/>
</p:tagLst>
</file>

<file path=ppt/tags/tag13.xml><?xml version="1.0" encoding="utf-8"?>
<p:tagLst xmlns:p="http://schemas.openxmlformats.org/presentationml/2006/main">
  <p:tag name="MH" val="20150915151009"/>
  <p:tag name="MH_LIBRARY" val="GRAPHIC"/>
  <p:tag name="MH_ORDER" val="4"/>
  <p:tag name="MH_TYPE" val="Other"/>
</p:tagLst>
</file>

<file path=ppt/tags/tag14.xml><?xml version="1.0" encoding="utf-8"?>
<p:tagLst xmlns:p="http://schemas.openxmlformats.org/presentationml/2006/main">
  <p:tag name="MH" val="20150915151009"/>
  <p:tag name="MH_LIBRARY" val="GRAPHIC"/>
  <p:tag name="MH_ORDER" val="5"/>
  <p:tag name="MH_TYPE" val="Other"/>
</p:tagLst>
</file>

<file path=ppt/tags/tag1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MH" val="20150915155859"/>
  <p:tag name="MH_LIBRARY" val="GRAPHIC"/>
  <p:tag name="MH_ORDER" val="2"/>
  <p:tag name="MH_TYPE" val="Other"/>
</p:tagLst>
</file>

<file path=ppt/tags/tag3.xml><?xml version="1.0" encoding="utf-8"?>
<p:tagLst xmlns:p="http://schemas.openxmlformats.org/presentationml/2006/main">
  <p:tag name="MH" val="20150915155859"/>
  <p:tag name="MH_LIBRARY" val="GRAPHIC"/>
  <p:tag name="MH_ORDER" val="3"/>
  <p:tag name="MH_TYPE" val="Other"/>
</p:tagLst>
</file>

<file path=ppt/tags/tag4.xml><?xml version="1.0" encoding="utf-8"?>
<p:tagLst xmlns:p="http://schemas.openxmlformats.org/presentationml/2006/main">
  <p:tag name="MH" val="20150915155859"/>
  <p:tag name="MH_LIBRARY" val="GRAPHIC"/>
  <p:tag name="MH_ORDER" val="4"/>
  <p:tag name="MH_TYPE" val="Other"/>
</p:tagLst>
</file>

<file path=ppt/tags/tag5.xml><?xml version="1.0" encoding="utf-8"?>
<p:tagLst xmlns:p="http://schemas.openxmlformats.org/presentationml/2006/main">
  <p:tag name="MH" val="20150915155859"/>
  <p:tag name="MH_LIBRARY" val="GRAPHIC"/>
  <p:tag name="MH_ORDER" val="5"/>
  <p:tag name="MH_TYPE" val="Other"/>
</p:tagLst>
</file>

<file path=ppt/tags/tag6.xml><?xml version="1.0" encoding="utf-8"?>
<p:tagLst xmlns:p="http://schemas.openxmlformats.org/presentationml/2006/main">
  <p:tag name="MH" val="20150915155859"/>
  <p:tag name="MH_LIBRARY" val="GRAPHIC"/>
  <p:tag name="MH_ORDER" val="6"/>
  <p:tag name="MH_TYPE" val="Other"/>
</p:tagLst>
</file>

<file path=ppt/tags/tag7.xml><?xml version="1.0" encoding="utf-8"?>
<p:tagLst xmlns:p="http://schemas.openxmlformats.org/presentationml/2006/main">
  <p:tag name="MH" val="20150915151009"/>
  <p:tag name="MH_LIBRARY" val="GRAPHIC"/>
  <p:tag name="MH_ORDER" val="3"/>
  <p:tag name="MH_TYPE" val="SubTitle"/>
</p:tagLst>
</file>

<file path=ppt/tags/tag8.xml><?xml version="1.0" encoding="utf-8"?>
<p:tagLst xmlns:p="http://schemas.openxmlformats.org/presentationml/2006/main">
  <p:tag name="MH" val="20150915151009"/>
  <p:tag name="MH_LIBRARY" val="GRAPHIC"/>
  <p:tag name="MH_ORDER" val="2"/>
  <p:tag name="MH_TYPE" val="SubTitle"/>
</p:tagLst>
</file>

<file path=ppt/tags/tag9.xml><?xml version="1.0" encoding="utf-8"?>
<p:tagLst xmlns:p="http://schemas.openxmlformats.org/presentationml/2006/main">
  <p:tag name="MH" val="20150915151009"/>
  <p:tag name="MH_LIBRARY" val="GRAPHIC"/>
  <p:tag name="MH_ORDER" val="1"/>
  <p:tag name="MH_TYPE" val="SubTitle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182</Paragraphs>
  <Slides>28</Slides>
  <Notes>0</Notes>
  <TotalTime>2209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9">
      <vt:lpstr>Arial</vt:lpstr>
      <vt:lpstr>Calibri Light</vt:lpstr>
      <vt:lpstr>Calibri</vt:lpstr>
      <vt:lpstr>宋体</vt:lpstr>
      <vt:lpstr>Bernard MT Condensed</vt:lpstr>
      <vt:lpstr>叶根友毛笔行书修正版</vt:lpstr>
      <vt:lpstr>冬青黑体简体中文 W3</vt:lpstr>
      <vt:lpstr>微软雅黑</vt:lpstr>
      <vt:lpstr>Wingdings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2015-09-11T05:49:34Z</dcterms:created>
  <cp:lastModifiedBy>优品PPT</cp:lastModifiedBy>
  <dcterms:modified xsi:type="dcterms:W3CDTF">2021-08-22T05:38:40Z</dcterms:modified>
  <cp:revision>189</cp:revision>
  <dc:title>PowerPoint 演示文稿</dc:title>
</cp:coreProperties>
</file>